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23"/>
  </p:notesMasterIdLst>
  <p:sldIdLst>
    <p:sldId id="270" r:id="rId2"/>
    <p:sldId id="314" r:id="rId3"/>
    <p:sldId id="271" r:id="rId4"/>
    <p:sldId id="274" r:id="rId5"/>
    <p:sldId id="281" r:id="rId6"/>
    <p:sldId id="283" r:id="rId7"/>
    <p:sldId id="267" r:id="rId8"/>
    <p:sldId id="268" r:id="rId9"/>
    <p:sldId id="276" r:id="rId10"/>
    <p:sldId id="279" r:id="rId11"/>
    <p:sldId id="284" r:id="rId12"/>
    <p:sldId id="285" r:id="rId13"/>
    <p:sldId id="286" r:id="rId14"/>
    <p:sldId id="269" r:id="rId15"/>
    <p:sldId id="273" r:id="rId16"/>
    <p:sldId id="256" r:id="rId17"/>
    <p:sldId id="277" r:id="rId18"/>
    <p:sldId id="260" r:id="rId19"/>
    <p:sldId id="290" r:id="rId20"/>
    <p:sldId id="291" r:id="rId21"/>
    <p:sldId id="29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9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D3BC9-7B26-4EC0-BCEB-4856B4498473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2E36F-AF26-4477-B974-9E9EDE6E94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741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680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447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77F9E-6DC1-BBDB-52BC-7F1FD8C5A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12E718-F595-0DB9-73DE-95D5EDA2A7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578E95-3B8D-226D-6180-9E99FCE096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Biz </a:t>
            </a:r>
            <a:r>
              <a:rPr lang="en-SG" dirty="0" err="1"/>
              <a:t>matematika</a:t>
            </a:r>
            <a:r>
              <a:rPr lang="en-SG" dirty="0"/>
              <a:t> </a:t>
            </a:r>
            <a:r>
              <a:rPr lang="en-SG" dirty="0" err="1"/>
              <a:t>muammolarini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/>
              <a:t>holatlardan</a:t>
            </a:r>
            <a:r>
              <a:rPr lang="en-SG" dirty="0"/>
              <a:t> </a:t>
            </a:r>
            <a:r>
              <a:rPr lang="en-SG" dirty="0" err="1"/>
              <a:t>iborat</a:t>
            </a:r>
            <a:r>
              <a:rPr lang="en-SG" dirty="0"/>
              <a:t> </a:t>
            </a:r>
            <a:r>
              <a:rPr lang="en-SG" dirty="0" err="1"/>
              <a:t>bo'lishligini</a:t>
            </a:r>
            <a:r>
              <a:rPr lang="en-SG" dirty="0"/>
              <a:t> </a:t>
            </a:r>
            <a:r>
              <a:rPr lang="en-SG" dirty="0" err="1"/>
              <a:t>batafsil</a:t>
            </a:r>
            <a:r>
              <a:rPr lang="en-SG" dirty="0"/>
              <a:t> </a:t>
            </a:r>
            <a:r>
              <a:rPr lang="en-SG" dirty="0" err="1"/>
              <a:t>ko'rib</a:t>
            </a:r>
            <a:r>
              <a:rPr lang="en-SG" dirty="0"/>
              <a:t> </a:t>
            </a:r>
            <a:r>
              <a:rPr lang="en-SG" dirty="0" err="1"/>
              <a:t>chiqdik</a:t>
            </a:r>
            <a:r>
              <a:rPr lang="en-SG" dirty="0"/>
              <a:t>. Biz </a:t>
            </a:r>
            <a:r>
              <a:rPr lang="en-SG" dirty="0" err="1"/>
              <a:t>matematika</a:t>
            </a:r>
            <a:r>
              <a:rPr lang="en-SG" dirty="0"/>
              <a:t> </a:t>
            </a:r>
            <a:r>
              <a:rPr lang="en-SG" dirty="0" err="1"/>
              <a:t>muammoli</a:t>
            </a:r>
            <a:r>
              <a:rPr lang="en-SG" dirty="0"/>
              <a:t> </a:t>
            </a:r>
            <a:r>
              <a:rPr lang="en-SG" dirty="0" err="1"/>
              <a:t>masalalar</a:t>
            </a:r>
            <a:r>
              <a:rPr lang="en-SG" dirty="0"/>
              <a:t> </a:t>
            </a:r>
            <a:r>
              <a:rPr lang="en-SG" dirty="0" err="1"/>
              <a:t>haqida</a:t>
            </a:r>
            <a:r>
              <a:rPr lang="en-SG" dirty="0"/>
              <a:t> </a:t>
            </a:r>
            <a:r>
              <a:rPr lang="en-SG" dirty="0" err="1"/>
              <a:t>gapirganda</a:t>
            </a:r>
            <a:r>
              <a:rPr lang="en-SG" dirty="0"/>
              <a:t>, u </a:t>
            </a:r>
            <a:r>
              <a:rPr lang="en-SG" dirty="0" err="1"/>
              <a:t>faqatgina</a:t>
            </a:r>
            <a:r>
              <a:rPr lang="en-SG" dirty="0"/>
              <a:t> masala </a:t>
            </a:r>
            <a:r>
              <a:rPr lang="en-SG" dirty="0" err="1"/>
              <a:t>javobini</a:t>
            </a:r>
            <a:r>
              <a:rPr lang="en-SG" dirty="0"/>
              <a:t> </a:t>
            </a:r>
            <a:r>
              <a:rPr lang="en-SG" dirty="0" err="1"/>
              <a:t>topishdan</a:t>
            </a:r>
            <a:r>
              <a:rPr lang="en-SG" dirty="0"/>
              <a:t> </a:t>
            </a:r>
            <a:r>
              <a:rPr lang="en-SG" dirty="0" err="1"/>
              <a:t>iborat</a:t>
            </a:r>
            <a:r>
              <a:rPr lang="en-SG" dirty="0"/>
              <a:t> </a:t>
            </a:r>
            <a:r>
              <a:rPr lang="en-SG" dirty="0" err="1"/>
              <a:t>emasligini</a:t>
            </a:r>
            <a:r>
              <a:rPr lang="en-SG" dirty="0"/>
              <a:t> </a:t>
            </a:r>
            <a:r>
              <a:rPr lang="en-SG" dirty="0" err="1"/>
              <a:t>tushunish</a:t>
            </a:r>
            <a:r>
              <a:rPr lang="en-SG" dirty="0"/>
              <a:t> </a:t>
            </a:r>
            <a:r>
              <a:rPr lang="en-SG" dirty="0" err="1"/>
              <a:t>muhimdir</a:t>
            </a:r>
            <a:r>
              <a:rPr lang="en-SG" dirty="0"/>
              <a:t>. </a:t>
            </a:r>
            <a:r>
              <a:rPr lang="en-SG" dirty="0" err="1"/>
              <a:t>Matematika</a:t>
            </a:r>
            <a:r>
              <a:rPr lang="en-SG" dirty="0"/>
              <a:t> </a:t>
            </a:r>
            <a:r>
              <a:rPr lang="en-SG" dirty="0" err="1"/>
              <a:t>muammosi</a:t>
            </a:r>
            <a:r>
              <a:rPr lang="en-SG" dirty="0"/>
              <a:t> -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o'quvchi</a:t>
            </a:r>
            <a:r>
              <a:rPr lang="en-SG" dirty="0"/>
              <a:t> </a:t>
            </a:r>
            <a:r>
              <a:rPr lang="en-SG" dirty="0" err="1"/>
              <a:t>yechimni</a:t>
            </a:r>
            <a:r>
              <a:rPr lang="en-SG" dirty="0"/>
              <a:t> </a:t>
            </a:r>
            <a:r>
              <a:rPr lang="en-SG" dirty="0" err="1"/>
              <a:t>topishga</a:t>
            </a:r>
            <a:r>
              <a:rPr lang="en-SG" dirty="0"/>
              <a:t> </a:t>
            </a:r>
            <a:r>
              <a:rPr lang="en-SG" dirty="0" err="1"/>
              <a:t>ehtiyoj</a:t>
            </a:r>
            <a:r>
              <a:rPr lang="en-SG" dirty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/>
              <a:t>xohishni</a:t>
            </a:r>
            <a:r>
              <a:rPr lang="en-SG" dirty="0"/>
              <a:t> his </a:t>
            </a:r>
            <a:r>
              <a:rPr lang="en-SG" dirty="0" err="1"/>
              <a:t>qilishga</a:t>
            </a:r>
            <a:r>
              <a:rPr lang="en-SG" dirty="0"/>
              <a:t> </a:t>
            </a:r>
            <a:r>
              <a:rPr lang="en-SG" dirty="0" err="1"/>
              <a:t>undaydigan</a:t>
            </a:r>
            <a:r>
              <a:rPr lang="en-SG" dirty="0"/>
              <a:t> </a:t>
            </a:r>
            <a:r>
              <a:rPr lang="en-SG" dirty="0" err="1"/>
              <a:t>vazifadir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asosiysi</a:t>
            </a:r>
            <a:r>
              <a:rPr lang="en-SG" dirty="0"/>
              <a:t>, </a:t>
            </a:r>
            <a:r>
              <a:rPr lang="en-SG" dirty="0" err="1"/>
              <a:t>uni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</a:t>
            </a:r>
            <a:r>
              <a:rPr lang="en-SG" dirty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/>
              <a:t>darhol</a:t>
            </a:r>
            <a:r>
              <a:rPr lang="en-SG" dirty="0"/>
              <a:t> </a:t>
            </a:r>
            <a:r>
              <a:rPr lang="en-SG" dirty="0" err="1"/>
              <a:t>mavjud</a:t>
            </a:r>
            <a:r>
              <a:rPr lang="en-SG" dirty="0"/>
              <a:t> </a:t>
            </a:r>
            <a:r>
              <a:rPr lang="en-SG" dirty="0" err="1"/>
              <a:t>bo'lgan</a:t>
            </a:r>
            <a:r>
              <a:rPr lang="en-SG" dirty="0"/>
              <a:t> </a:t>
            </a:r>
            <a:r>
              <a:rPr lang="en-SG" dirty="0" err="1"/>
              <a:t>usulga</a:t>
            </a:r>
            <a:r>
              <a:rPr lang="en-SG" dirty="0"/>
              <a:t> </a:t>
            </a:r>
            <a:r>
              <a:rPr lang="en-SG" dirty="0" err="1"/>
              <a:t>ega</a:t>
            </a:r>
            <a:r>
              <a:rPr lang="en-SG" dirty="0"/>
              <a:t> </a:t>
            </a:r>
            <a:r>
              <a:rPr lang="en-SG" dirty="0" err="1"/>
              <a:t>bo'lmasligi</a:t>
            </a:r>
            <a:r>
              <a:rPr lang="en-SG" dirty="0"/>
              <a:t> </a:t>
            </a:r>
            <a:r>
              <a:rPr lang="en-SG" dirty="0" err="1"/>
              <a:t>mumkin</a:t>
            </a:r>
            <a:r>
              <a:rPr lang="en-SG" dirty="0"/>
              <a:t> . Agar </a:t>
            </a:r>
            <a:r>
              <a:rPr lang="en-SG" dirty="0" err="1"/>
              <a:t>o'quvchilar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tayyor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solidFill>
                  <a:srgbClr val="FF0000"/>
                </a:solidFill>
                <a:latin typeface="+mn-lt"/>
              </a:rPr>
              <a:t>tartibga</a:t>
            </a:r>
            <a:r>
              <a:rPr lang="en-SG" sz="12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SG" sz="1200" i="1" dirty="0" err="1">
                <a:solidFill>
                  <a:srgbClr val="FF0000"/>
                </a:solidFill>
                <a:latin typeface="+mn-lt"/>
              </a:rPr>
              <a:t>asoslangan</a:t>
            </a:r>
            <a:r>
              <a:rPr lang="en-SG" sz="12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SG" sz="1200" i="1" dirty="0" err="1">
                <a:solidFill>
                  <a:srgbClr val="FF0000"/>
                </a:solidFill>
                <a:latin typeface="+mn-lt"/>
              </a:rPr>
              <a:t>ketma-ket</a:t>
            </a:r>
            <a:r>
              <a:rPr lang="en-SG" sz="1200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SG" sz="1200" i="1" dirty="0" err="1">
                <a:solidFill>
                  <a:srgbClr val="FF0000"/>
                </a:solidFill>
                <a:latin typeface="+mn-lt"/>
              </a:rPr>
              <a:t>qoidalari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mavjud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bo'lsa</a:t>
            </a:r>
            <a:r>
              <a:rPr lang="en-SG" sz="1200" i="1" dirty="0">
                <a:latin typeface="+mn-lt"/>
              </a:rPr>
              <a:t>, u </a:t>
            </a:r>
            <a:r>
              <a:rPr lang="en-SG" sz="1200" i="1" dirty="0" err="1">
                <a:latin typeface="+mn-lt"/>
              </a:rPr>
              <a:t>endi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muammo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emas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balki</a:t>
            </a:r>
            <a:r>
              <a:rPr lang="en-SG" sz="1200" i="1" dirty="0">
                <a:latin typeface="+mn-lt"/>
              </a:rPr>
              <a:t>, </a:t>
            </a:r>
            <a:r>
              <a:rPr lang="en-SG" sz="1200" i="1" dirty="0" err="1">
                <a:latin typeface="+mn-lt"/>
              </a:rPr>
              <a:t>bu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mashqga</a:t>
            </a:r>
            <a:r>
              <a:rPr lang="en-SG" sz="1200" i="1" dirty="0">
                <a:latin typeface="+mn-lt"/>
              </a:rPr>
              <a:t> </a:t>
            </a:r>
            <a:r>
              <a:rPr lang="en-SG" sz="1200" i="1" dirty="0" err="1">
                <a:latin typeface="+mn-lt"/>
              </a:rPr>
              <a:t>aylanadi</a:t>
            </a:r>
            <a:r>
              <a:rPr lang="en-SG" sz="1200" i="1" dirty="0">
                <a:latin typeface="+mn-lt"/>
              </a:rPr>
              <a:t>. </a:t>
            </a:r>
            <a:r>
              <a:rPr lang="en-SG" sz="1200" i="0" dirty="0" err="1">
                <a:latin typeface="+mn-lt"/>
              </a:rPr>
              <a:t>O'quvchi</a:t>
            </a:r>
            <a:r>
              <a:rPr lang="en-SG" dirty="0" err="1"/>
              <a:t>lar</a:t>
            </a:r>
            <a:r>
              <a:rPr lang="en-SG" dirty="0"/>
              <a:t> biz </a:t>
            </a:r>
            <a:r>
              <a:rPr lang="en-SG" dirty="0" err="1"/>
              <a:t>taqdim</a:t>
            </a:r>
            <a:r>
              <a:rPr lang="en-SG" dirty="0"/>
              <a:t> </a:t>
            </a:r>
            <a:r>
              <a:rPr lang="en-SG" dirty="0" err="1"/>
              <a:t>etgan</a:t>
            </a:r>
            <a:r>
              <a:rPr lang="en-SG" dirty="0"/>
              <a:t> </a:t>
            </a:r>
            <a:r>
              <a:rPr lang="en-SG" dirty="0" err="1"/>
              <a:t>evristika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strategiyalar</a:t>
            </a:r>
            <a:r>
              <a:rPr lang="en-SG" dirty="0"/>
              <a:t> </a:t>
            </a:r>
            <a:r>
              <a:rPr lang="en-SG" dirty="0" err="1"/>
              <a:t>haqidagi</a:t>
            </a:r>
            <a:r>
              <a:rPr lang="en-SG" dirty="0"/>
              <a:t> </a:t>
            </a:r>
            <a:r>
              <a:rPr lang="en-SG" dirty="0" err="1"/>
              <a:t>tushunchalariga</a:t>
            </a:r>
            <a:r>
              <a:rPr lang="en-SG" dirty="0"/>
              <a:t> </a:t>
            </a:r>
            <a:r>
              <a:rPr lang="en-SG" dirty="0" err="1"/>
              <a:t>tayangan</a:t>
            </a:r>
            <a:r>
              <a:rPr lang="en-SG" dirty="0"/>
              <a:t> </a:t>
            </a:r>
            <a:r>
              <a:rPr lang="en-SG" dirty="0" err="1"/>
              <a:t>holda</a:t>
            </a:r>
            <a:r>
              <a:rPr lang="en-SG" dirty="0"/>
              <a:t>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qilishda</a:t>
            </a:r>
            <a:r>
              <a:rPr lang="en-SG" dirty="0"/>
              <a:t> </a:t>
            </a:r>
            <a:r>
              <a:rPr lang="en-SG" dirty="0" err="1"/>
              <a:t>tizimli</a:t>
            </a:r>
            <a:r>
              <a:rPr lang="en-SG" dirty="0"/>
              <a:t> </a:t>
            </a:r>
            <a:r>
              <a:rPr lang="en-SG" dirty="0" err="1"/>
              <a:t>yondashishlari</a:t>
            </a:r>
            <a:r>
              <a:rPr lang="en-SG" dirty="0"/>
              <a:t> </a:t>
            </a:r>
            <a:r>
              <a:rPr lang="en-SG" dirty="0" err="1"/>
              <a:t>kerak</a:t>
            </a:r>
            <a:r>
              <a:rPr lang="en-SG" dirty="0"/>
              <a:t> </a:t>
            </a:r>
            <a:r>
              <a:rPr lang="en-SG" dirty="0" err="1"/>
              <a:t>bo'ladi</a:t>
            </a:r>
            <a:r>
              <a:rPr lang="en-SG" dirty="0"/>
              <a:t>. </a:t>
            </a:r>
            <a:r>
              <a:rPr lang="en-SG" dirty="0" err="1"/>
              <a:t>Ular</a:t>
            </a:r>
            <a:r>
              <a:rPr lang="en-SG" dirty="0"/>
              <a:t> </a:t>
            </a:r>
            <a:r>
              <a:rPr lang="en-SG" dirty="0" err="1"/>
              <a:t>muammoli</a:t>
            </a:r>
            <a:r>
              <a:rPr lang="en-SG" dirty="0"/>
              <a:t> </a:t>
            </a:r>
            <a:r>
              <a:rPr lang="en-SG" dirty="0" err="1"/>
              <a:t>masalalarni</a:t>
            </a:r>
            <a:r>
              <a:rPr lang="en-SG" dirty="0"/>
              <a:t> </a:t>
            </a:r>
            <a:r>
              <a:rPr lang="en-SG" dirty="0" err="1"/>
              <a:t>yechimini</a:t>
            </a:r>
            <a:r>
              <a:rPr lang="en-SG" dirty="0"/>
              <a:t> </a:t>
            </a:r>
            <a:r>
              <a:rPr lang="en-SG" dirty="0" err="1"/>
              <a:t>topish</a:t>
            </a:r>
            <a:r>
              <a:rPr lang="en-SG" dirty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</a:t>
            </a:r>
            <a:r>
              <a:rPr lang="en-SG" dirty="0"/>
              <a:t> </a:t>
            </a:r>
            <a:r>
              <a:rPr lang="en-SG" dirty="0" err="1"/>
              <a:t>usullari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vosita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maxsus</a:t>
            </a:r>
            <a:r>
              <a:rPr lang="en-SG" dirty="0"/>
              <a:t> </a:t>
            </a:r>
            <a:r>
              <a:rPr lang="en-SG" dirty="0" err="1"/>
              <a:t>manbalari</a:t>
            </a:r>
            <a:r>
              <a:rPr lang="en-SG" dirty="0"/>
              <a:t> </a:t>
            </a:r>
            <a:r>
              <a:rPr lang="en-SG" dirty="0" err="1"/>
              <a:t>kabi</a:t>
            </a:r>
            <a:r>
              <a:rPr lang="en-SG" dirty="0"/>
              <a:t> </a:t>
            </a:r>
            <a:r>
              <a:rPr lang="en-SG" dirty="0" err="1"/>
              <a:t>zarur</a:t>
            </a:r>
            <a:r>
              <a:rPr lang="en-SG" dirty="0"/>
              <a:t> </a:t>
            </a:r>
            <a:r>
              <a:rPr lang="en-SG" dirty="0" err="1"/>
              <a:t>resurslarga</a:t>
            </a:r>
            <a:r>
              <a:rPr lang="en-SG" dirty="0"/>
              <a:t> </a:t>
            </a:r>
            <a:r>
              <a:rPr lang="en-SG" dirty="0" err="1"/>
              <a:t>ega</a:t>
            </a:r>
            <a:r>
              <a:rPr lang="en-SG" dirty="0"/>
              <a:t> </a:t>
            </a:r>
            <a:r>
              <a:rPr lang="en-SG" dirty="0" err="1"/>
              <a:t>bo'lishi</a:t>
            </a:r>
            <a:r>
              <a:rPr lang="en-SG" dirty="0"/>
              <a:t> </a:t>
            </a:r>
            <a:r>
              <a:rPr lang="en-SG" dirty="0" err="1"/>
              <a:t>kerak</a:t>
            </a:r>
            <a:r>
              <a:rPr lang="en-SG" dirty="0"/>
              <a:t>. Bu </a:t>
            </a:r>
            <a:r>
              <a:rPr lang="en-SG" dirty="0" err="1"/>
              <a:t>Polyaning</a:t>
            </a:r>
            <a:r>
              <a:rPr lang="en-SG" dirty="0"/>
              <a:t> </a:t>
            </a:r>
            <a:r>
              <a:rPr lang="en-SG" dirty="0" err="1"/>
              <a:t>muammolarga</a:t>
            </a:r>
            <a:r>
              <a:rPr lang="en-SG" dirty="0"/>
              <a:t> </a:t>
            </a:r>
            <a:r>
              <a:rPr lang="en-SG" dirty="0" err="1"/>
              <a:t>tuzimli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chuqur</a:t>
            </a:r>
            <a:r>
              <a:rPr lang="en-SG" dirty="0"/>
              <a:t> </a:t>
            </a:r>
            <a:r>
              <a:rPr lang="en-SG" dirty="0" err="1"/>
              <a:t>fikrlash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yondashish</a:t>
            </a:r>
            <a:r>
              <a:rPr lang="en-SG" dirty="0"/>
              <a:t> </a:t>
            </a:r>
            <a:r>
              <a:rPr lang="en-SG" dirty="0" err="1"/>
              <a:t>falsafasiga</a:t>
            </a:r>
            <a:r>
              <a:rPr lang="en-SG" dirty="0"/>
              <a:t> </a:t>
            </a:r>
            <a:r>
              <a:rPr lang="en-SG" dirty="0" err="1"/>
              <a:t>mos</a:t>
            </a:r>
            <a:r>
              <a:rPr lang="en-SG" dirty="0"/>
              <a:t> </a:t>
            </a:r>
            <a:r>
              <a:rPr lang="en-SG" dirty="0" err="1"/>
              <a:t>keladi</a:t>
            </a:r>
            <a:r>
              <a:rPr lang="en-SG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2D0F94-B499-9D01-9275-93EEC1B7C9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7197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A52CC4-401B-414D-ACF2-C37E6C66BD1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en-US" dirty="0"/>
              <a:t> </a:t>
            </a:r>
            <a:r>
              <a:rPr lang="en-US" dirty="0" err="1"/>
              <a:t>Muammolarni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asoschi</a:t>
            </a:r>
            <a:r>
              <a:rPr lang="en-US" baseline="0" dirty="0" err="1"/>
              <a:t>laridan</a:t>
            </a:r>
            <a:r>
              <a:rPr lang="en-US" baseline="0" dirty="0"/>
              <a:t> </a:t>
            </a:r>
            <a:r>
              <a:rPr lang="en-US" baseline="0" dirty="0" err="1"/>
              <a:t>biri</a:t>
            </a:r>
            <a:r>
              <a:rPr lang="en-US" dirty="0"/>
              <a:t> deb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Jorj</a:t>
            </a:r>
            <a:r>
              <a:rPr lang="en-US" dirty="0"/>
              <a:t> </a:t>
            </a:r>
            <a:r>
              <a:rPr lang="en-US" err="1"/>
              <a:t>Polya</a:t>
            </a:r>
            <a:r>
              <a:rPr lang="en-US"/>
              <a:t> o‘zining </a:t>
            </a:r>
            <a:r>
              <a:rPr lang="en-US" dirty="0"/>
              <a:t>"Buni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" (1945) </a:t>
            </a:r>
            <a:r>
              <a:rPr lang="en-US" err="1"/>
              <a:t>kitobida</a:t>
            </a:r>
            <a:r>
              <a:rPr lang="en-US"/>
              <a:t> to‘rtta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tamoyilni</a:t>
            </a:r>
            <a:r>
              <a:rPr lang="en-US" dirty="0"/>
              <a:t> </a:t>
            </a:r>
            <a:r>
              <a:rPr lang="en-US" dirty="0" err="1"/>
              <a:t>kiritdi</a:t>
            </a:r>
            <a:r>
              <a:rPr lang="en-US" dirty="0"/>
              <a:t>. Bu </a:t>
            </a:r>
            <a:r>
              <a:rPr lang="en-US" dirty="0" err="1"/>
              <a:t>tamoyillar</a:t>
            </a:r>
            <a:r>
              <a:rPr lang="en-US" dirty="0"/>
              <a:t>,</a:t>
            </a:r>
            <a:r>
              <a:rPr lang="en-US" baseline="0" dirty="0"/>
              <a:t> </a:t>
            </a:r>
            <a:endParaRPr lang="en-US" dirty="0"/>
          </a:p>
          <a:p>
            <a:r>
              <a:rPr lang="en-US" dirty="0"/>
              <a:t> </a:t>
            </a:r>
            <a:r>
              <a:rPr lang="en-US" b="1" dirty="0" err="1"/>
              <a:t>Muammoni</a:t>
            </a:r>
            <a:r>
              <a:rPr lang="en-US" b="1" dirty="0"/>
              <a:t> </a:t>
            </a:r>
            <a:r>
              <a:rPr lang="en-US" b="1" dirty="0" err="1"/>
              <a:t>tushunish</a:t>
            </a:r>
            <a:r>
              <a:rPr lang="en-US" dirty="0"/>
              <a:t>: </a:t>
            </a:r>
            <a:r>
              <a:rPr lang="en-US" dirty="0" err="1"/>
              <a:t>muammoning</a:t>
            </a:r>
            <a:r>
              <a:rPr lang="en-US" dirty="0"/>
              <a:t> </a:t>
            </a:r>
            <a:r>
              <a:rPr lang="en-US" err="1"/>
              <a:t>kalit</a:t>
            </a:r>
            <a:r>
              <a:rPr lang="en-US"/>
              <a:t> so‘zlari</a:t>
            </a:r>
            <a:r>
              <a:rPr lang="en-US" dirty="0"/>
              <a:t>, </a:t>
            </a:r>
            <a:r>
              <a:rPr lang="en-US" dirty="0" err="1"/>
              <a:t>belgilari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talablarini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.</a:t>
            </a:r>
          </a:p>
          <a:p>
            <a:r>
              <a:rPr lang="en-US" dirty="0"/>
              <a:t> </a:t>
            </a:r>
            <a:r>
              <a:rPr lang="en-US" b="1" dirty="0" err="1"/>
              <a:t>Reja</a:t>
            </a:r>
            <a:r>
              <a:rPr lang="en-US" b="1" dirty="0"/>
              <a:t> </a:t>
            </a:r>
            <a:r>
              <a:rPr lang="en-US" b="1" dirty="0" err="1"/>
              <a:t>tuzish</a:t>
            </a:r>
            <a:r>
              <a:rPr lang="en-US" dirty="0"/>
              <a:t>: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err="1"/>
              <a:t>bilan</a:t>
            </a:r>
            <a:r>
              <a:rPr lang="en-US"/>
              <a:t> bog‘lanish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yechimni</a:t>
            </a:r>
            <a:r>
              <a:rPr lang="en-US" dirty="0"/>
              <a:t> </a:t>
            </a:r>
            <a:r>
              <a:rPr lang="en-US" dirty="0" err="1"/>
              <a:t>rejalashtirishda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diagramma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.</a:t>
            </a:r>
          </a:p>
          <a:p>
            <a:r>
              <a:rPr lang="en-US" dirty="0"/>
              <a:t> </a:t>
            </a:r>
            <a:r>
              <a:rPr lang="en-US" b="1" dirty="0" err="1"/>
              <a:t>Rejani</a:t>
            </a:r>
            <a:r>
              <a:rPr lang="en-US" b="1" dirty="0"/>
              <a:t> </a:t>
            </a:r>
            <a:r>
              <a:rPr lang="en-US" b="1" dirty="0" err="1"/>
              <a:t>amalga</a:t>
            </a:r>
            <a:r>
              <a:rPr lang="en-US" b="1" dirty="0"/>
              <a:t> </a:t>
            </a:r>
            <a:r>
              <a:rPr lang="en-US" b="1" dirty="0" err="1"/>
              <a:t>oshirish</a:t>
            </a:r>
            <a:r>
              <a:rPr lang="en-US" dirty="0"/>
              <a:t>: </a:t>
            </a:r>
            <a:r>
              <a:rPr lang="en-US" dirty="0" err="1"/>
              <a:t>tafsilotlarga</a:t>
            </a:r>
            <a:r>
              <a:rPr lang="en-US" dirty="0"/>
              <a:t> </a:t>
            </a:r>
            <a:r>
              <a:rPr lang="en-US" dirty="0" err="1"/>
              <a:t>diqqat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qaratgan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qadamlarni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.</a:t>
            </a:r>
          </a:p>
          <a:p>
            <a:r>
              <a:rPr lang="en-US" dirty="0"/>
              <a:t> </a:t>
            </a:r>
            <a:r>
              <a:rPr lang="en-US" b="1" dirty="0" err="1"/>
              <a:t>Ortga</a:t>
            </a:r>
            <a:r>
              <a:rPr lang="en-US" b="1" baseline="0" dirty="0"/>
              <a:t> </a:t>
            </a:r>
            <a:r>
              <a:rPr lang="en-US" b="1" baseline="0" dirty="0" err="1"/>
              <a:t>murojat</a:t>
            </a:r>
            <a:r>
              <a:rPr lang="en-US" b="1" baseline="0" dirty="0"/>
              <a:t> 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dirty="0"/>
              <a:t>: </a:t>
            </a:r>
            <a:r>
              <a:rPr lang="en-US" dirty="0" err="1"/>
              <a:t>yechim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err="1"/>
              <a:t>usulni</a:t>
            </a:r>
            <a:r>
              <a:rPr lang="en-US"/>
              <a:t> ko‘rib </a:t>
            </a:r>
            <a:r>
              <a:rPr lang="en-US" dirty="0" err="1"/>
              <a:t>chiqish</a:t>
            </a:r>
            <a:r>
              <a:rPr lang="en-US" dirty="0"/>
              <a:t>, </a:t>
            </a:r>
            <a:r>
              <a:rPr lang="en-US" err="1"/>
              <a:t>uning</a:t>
            </a:r>
            <a:r>
              <a:rPr lang="en-US"/>
              <a:t> to‘g‘riligiga </a:t>
            </a:r>
            <a:r>
              <a:rPr lang="en-US" dirty="0" err="1"/>
              <a:t>ishonch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jarayonni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Singapurda</a:t>
            </a:r>
            <a:r>
              <a:rPr lang="en-US" dirty="0"/>
              <a:t> </a:t>
            </a:r>
            <a:r>
              <a:rPr lang="en-US" err="1"/>
              <a:t>ushbu</a:t>
            </a:r>
            <a:r>
              <a:rPr lang="en-US"/>
              <a:t> to‘rt </a:t>
            </a:r>
            <a:r>
              <a:rPr lang="en-US" dirty="0" err="1"/>
              <a:t>bosqich</a:t>
            </a:r>
            <a:r>
              <a:rPr lang="en-US" dirty="0"/>
              <a:t>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err="1"/>
              <a:t>qilishni</a:t>
            </a:r>
            <a:r>
              <a:rPr lang="en-US"/>
              <a:t> boshlang‘ich </a:t>
            </a:r>
            <a:r>
              <a:rPr lang="en-US" dirty="0" err="1"/>
              <a:t>maktabdan</a:t>
            </a:r>
            <a:r>
              <a:rPr lang="en-US" dirty="0"/>
              <a:t> </a:t>
            </a:r>
            <a:r>
              <a:rPr lang="en-US" err="1"/>
              <a:t>tortib</a:t>
            </a:r>
            <a:r>
              <a:rPr lang="en-US"/>
              <a:t> o‘rta </a:t>
            </a:r>
            <a:r>
              <a:rPr lang="en-US" dirty="0" err="1"/>
              <a:t>kollejgacha</a:t>
            </a:r>
            <a:r>
              <a:rPr lang="en-US" dirty="0"/>
              <a:t> </a:t>
            </a:r>
            <a:r>
              <a:rPr lang="en-US" err="1"/>
              <a:t>qanday</a:t>
            </a:r>
            <a:r>
              <a:rPr lang="en-US"/>
              <a:t> o‘rgatishimiz </a:t>
            </a:r>
            <a:r>
              <a:rPr lang="en-US" err="1"/>
              <a:t>bilan</a:t>
            </a:r>
            <a:r>
              <a:rPr lang="en-US"/>
              <a:t> bog‘liq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tizimli</a:t>
            </a:r>
            <a:r>
              <a:rPr lang="en-US" dirty="0"/>
              <a:t> </a:t>
            </a:r>
            <a:r>
              <a:rPr lang="en-US" err="1"/>
              <a:t>yondashuv</a:t>
            </a:r>
            <a:r>
              <a:rPr lang="en-US"/>
              <a:t> o‘quvchilarni </a:t>
            </a:r>
            <a:r>
              <a:rPr lang="en-US" err="1"/>
              <a:t>keng</a:t>
            </a:r>
            <a:r>
              <a:rPr lang="en-US"/>
              <a:t> ko‘lamli </a:t>
            </a:r>
            <a:r>
              <a:rPr lang="en-US" dirty="0" err="1"/>
              <a:t>muammolarni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953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7" name="Google Shape;1897;g98915e9a02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8" name="Google Shape;1898;g98915e9a02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861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5296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6355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4358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13041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/>
              <a:t>O'z </a:t>
            </a:r>
            <a:r>
              <a:rPr lang="en-US" b="0" dirty="0" err="1"/>
              <a:t>tafakkurini</a:t>
            </a:r>
            <a:r>
              <a:rPr lang="en-US" b="0" dirty="0"/>
              <a:t> </a:t>
            </a:r>
            <a:r>
              <a:rPr lang="en-US" b="0" dirty="0" err="1"/>
              <a:t>kuzatish</a:t>
            </a:r>
            <a:r>
              <a:rPr lang="en-US" b="0" dirty="0"/>
              <a:t> </a:t>
            </a:r>
            <a:r>
              <a:rPr lang="en-US" b="0" dirty="0" err="1"/>
              <a:t>metakognitsiyaning</a:t>
            </a:r>
            <a:r>
              <a:rPr lang="en-US" b="0" dirty="0"/>
              <a:t> </a:t>
            </a:r>
            <a:r>
              <a:rPr lang="en-US" b="0" dirty="0" err="1"/>
              <a:t>asosiy</a:t>
            </a:r>
            <a:r>
              <a:rPr lang="en-US" b="0" dirty="0"/>
              <a:t> </a:t>
            </a:r>
            <a:r>
              <a:rPr lang="en-US" b="0" dirty="0" err="1"/>
              <a:t>jihati</a:t>
            </a:r>
            <a:r>
              <a:rPr lang="en-US" b="0" dirty="0"/>
              <a:t> </a:t>
            </a:r>
            <a:r>
              <a:rPr lang="en-US" b="0" dirty="0" err="1"/>
              <a:t>hisoblanadi</a:t>
            </a:r>
            <a:r>
              <a:rPr lang="en-US" b="0" dirty="0"/>
              <a:t>. </a:t>
            </a:r>
            <a:r>
              <a:rPr lang="en-US" b="0" dirty="0" err="1"/>
              <a:t>Polyaning</a:t>
            </a:r>
            <a:r>
              <a:rPr lang="en-US" b="0" dirty="0"/>
              <a:t> </a:t>
            </a:r>
            <a:r>
              <a:rPr lang="en-US" b="0" dirty="0" err="1"/>
              <a:t>muammoni</a:t>
            </a:r>
            <a:r>
              <a:rPr lang="en-US" b="0" dirty="0"/>
              <a:t> </a:t>
            </a:r>
            <a:r>
              <a:rPr lang="en-US" b="0" dirty="0" err="1"/>
              <a:t>hal</a:t>
            </a:r>
            <a:r>
              <a:rPr lang="en-US" b="0" dirty="0"/>
              <a:t> </a:t>
            </a:r>
            <a:r>
              <a:rPr lang="en-US" b="0" dirty="0" err="1"/>
              <a:t>qilish</a:t>
            </a:r>
            <a:r>
              <a:rPr lang="en-US" b="0" dirty="0"/>
              <a:t> </a:t>
            </a:r>
            <a:r>
              <a:rPr lang="en-US" b="0" err="1"/>
              <a:t>modeli</a:t>
            </a:r>
            <a:r>
              <a:rPr lang="en-US" b="0"/>
              <a:t> o‘quvchilarni </a:t>
            </a:r>
            <a:r>
              <a:rPr lang="en-US" b="0" dirty="0" err="1"/>
              <a:t>ushbu</a:t>
            </a:r>
            <a:r>
              <a:rPr lang="en-US" b="0" dirty="0"/>
              <a:t> </a:t>
            </a:r>
            <a:r>
              <a:rPr lang="en-US" b="0" dirty="0" err="1"/>
              <a:t>jarayonda</a:t>
            </a:r>
            <a:r>
              <a:rPr lang="en-US" b="0" dirty="0"/>
              <a:t> </a:t>
            </a:r>
            <a:r>
              <a:rPr lang="en-US" b="0" dirty="0" err="1"/>
              <a:t>boshqarish</a:t>
            </a:r>
            <a:r>
              <a:rPr lang="en-US" b="0" dirty="0"/>
              <a:t> </a:t>
            </a:r>
            <a:r>
              <a:rPr lang="en-US" b="0" dirty="0" err="1"/>
              <a:t>uchun</a:t>
            </a:r>
            <a:r>
              <a:rPr lang="en-US" b="0" dirty="0"/>
              <a:t> </a:t>
            </a:r>
            <a:r>
              <a:rPr lang="en-US" b="0" dirty="0" err="1"/>
              <a:t>foydali</a:t>
            </a:r>
            <a:r>
              <a:rPr lang="en-US" b="0" dirty="0"/>
              <a:t> </a:t>
            </a:r>
            <a:r>
              <a:rPr lang="en-US" b="0" dirty="0" err="1"/>
              <a:t>asosni</a:t>
            </a:r>
            <a:r>
              <a:rPr lang="en-US" b="0" dirty="0"/>
              <a:t> </a:t>
            </a:r>
            <a:r>
              <a:rPr lang="en-US" b="0" dirty="0" err="1"/>
              <a:t>taqdim</a:t>
            </a:r>
            <a:r>
              <a:rPr lang="en-US" b="0" dirty="0"/>
              <a:t> </a:t>
            </a:r>
            <a:r>
              <a:rPr lang="en-US" b="0" dirty="0" err="1"/>
              <a:t>etadi</a:t>
            </a:r>
            <a:r>
              <a:rPr lang="en-US" b="0" dirty="0"/>
              <a:t>.</a:t>
            </a:r>
          </a:p>
          <a:p>
            <a:r>
              <a:rPr lang="en-US" b="0"/>
              <a:t>O’quvchilar </a:t>
            </a:r>
            <a:r>
              <a:rPr lang="en-US" b="0" dirty="0" err="1"/>
              <a:t>muammoni</a:t>
            </a:r>
            <a:r>
              <a:rPr lang="en-US" b="0" dirty="0"/>
              <a:t> </a:t>
            </a:r>
            <a:r>
              <a:rPr lang="en-US" b="0" dirty="0" err="1"/>
              <a:t>hal</a:t>
            </a:r>
            <a:r>
              <a:rPr lang="en-US" b="0" dirty="0"/>
              <a:t> </a:t>
            </a:r>
            <a:r>
              <a:rPr lang="en-US" b="0" dirty="0" err="1"/>
              <a:t>qilishda</a:t>
            </a:r>
            <a:r>
              <a:rPr lang="en-US" b="0" dirty="0"/>
              <a:t>, </a:t>
            </a:r>
            <a:r>
              <a:rPr lang="en-US" b="0" dirty="0" err="1"/>
              <a:t>ular</a:t>
            </a:r>
            <a:r>
              <a:rPr lang="en-US" b="0" dirty="0"/>
              <a:t> </a:t>
            </a:r>
            <a:r>
              <a:rPr lang="en-US" b="0" dirty="0" err="1"/>
              <a:t>har</a:t>
            </a:r>
            <a:r>
              <a:rPr lang="en-US" b="0" dirty="0"/>
              <a:t> </a:t>
            </a:r>
            <a:r>
              <a:rPr lang="en-US" b="0" dirty="0" err="1"/>
              <a:t>bir</a:t>
            </a:r>
            <a:r>
              <a:rPr lang="en-US" b="0" dirty="0"/>
              <a:t> </a:t>
            </a:r>
            <a:r>
              <a:rPr lang="en-US" b="0" err="1"/>
              <a:t>bosqichda</a:t>
            </a:r>
            <a:r>
              <a:rPr lang="en-US" b="0"/>
              <a:t> o‘z </a:t>
            </a:r>
            <a:r>
              <a:rPr lang="en-US" b="0" dirty="0" err="1"/>
              <a:t>fikrlarini</a:t>
            </a:r>
            <a:r>
              <a:rPr lang="en-US" b="0" dirty="0"/>
              <a:t> </a:t>
            </a:r>
            <a:r>
              <a:rPr lang="en-US" b="0" dirty="0" err="1"/>
              <a:t>nazorat</a:t>
            </a:r>
            <a:r>
              <a:rPr lang="en-US" b="0" dirty="0"/>
              <a:t> </a:t>
            </a:r>
            <a:r>
              <a:rPr lang="en-US" b="0" dirty="0" err="1"/>
              <a:t>qilish</a:t>
            </a:r>
            <a:r>
              <a:rPr lang="en-US" b="0" dirty="0"/>
              <a:t> </a:t>
            </a:r>
            <a:r>
              <a:rPr lang="en-US" b="0" dirty="0" err="1"/>
              <a:t>uchun</a:t>
            </a:r>
            <a:r>
              <a:rPr lang="en-US" b="0" dirty="0"/>
              <a:t> </a:t>
            </a:r>
            <a:r>
              <a:rPr lang="en-US" b="0" dirty="0" err="1"/>
              <a:t>maxsus</a:t>
            </a:r>
            <a:r>
              <a:rPr lang="en-US" b="0" dirty="0"/>
              <a:t> </a:t>
            </a:r>
            <a:r>
              <a:rPr lang="en-US" b="0" dirty="0" err="1"/>
              <a:t>takliflardan</a:t>
            </a:r>
            <a:r>
              <a:rPr lang="en-US" b="0" dirty="0"/>
              <a:t> </a:t>
            </a:r>
            <a:r>
              <a:rPr lang="en-US" b="0" dirty="0" err="1"/>
              <a:t>foydalanishlari</a:t>
            </a:r>
            <a:r>
              <a:rPr lang="en-US" b="0" dirty="0"/>
              <a:t> </a:t>
            </a:r>
            <a:r>
              <a:rPr lang="en-US" b="0" dirty="0" err="1"/>
              <a:t>mumkin</a:t>
            </a:r>
            <a:r>
              <a:rPr lang="en-US" b="0" dirty="0"/>
              <a:t>:</a:t>
            </a:r>
          </a:p>
          <a:p>
            <a:r>
              <a:rPr lang="en-US" b="0" dirty="0"/>
              <a:t> 1-bosqich </a:t>
            </a:r>
            <a:r>
              <a:rPr lang="en-US" b="0" dirty="0" err="1"/>
              <a:t>Muammoni</a:t>
            </a:r>
            <a:r>
              <a:rPr lang="en-US" b="0" dirty="0"/>
              <a:t> </a:t>
            </a:r>
            <a:r>
              <a:rPr lang="en-US" b="0" dirty="0" err="1"/>
              <a:t>tushunish</a:t>
            </a:r>
            <a:r>
              <a:rPr lang="en-US" b="0" dirty="0"/>
              <a:t>: "Men </a:t>
            </a:r>
            <a:r>
              <a:rPr lang="en-US" b="0" err="1"/>
              <a:t>kalit</a:t>
            </a:r>
            <a:r>
              <a:rPr lang="en-US" b="0"/>
              <a:t> so‘zlar </a:t>
            </a:r>
            <a:r>
              <a:rPr lang="en-US" b="0" dirty="0" err="1"/>
              <a:t>va</a:t>
            </a:r>
            <a:r>
              <a:rPr lang="en-US" b="0" dirty="0"/>
              <a:t> </a:t>
            </a:r>
            <a:r>
              <a:rPr lang="en-US" b="0" dirty="0" err="1"/>
              <a:t>belgilarni</a:t>
            </a:r>
            <a:r>
              <a:rPr lang="en-US" b="0" dirty="0"/>
              <a:t> </a:t>
            </a:r>
            <a:r>
              <a:rPr lang="en-US" b="0" dirty="0" err="1"/>
              <a:t>tushunamanmi</a:t>
            </a:r>
            <a:r>
              <a:rPr lang="en-US" b="0" dirty="0"/>
              <a:t>? Men </a:t>
            </a:r>
            <a:r>
              <a:rPr lang="en-US" b="0" dirty="0" err="1"/>
              <a:t>nima</a:t>
            </a:r>
            <a:r>
              <a:rPr lang="en-US" b="0" dirty="0"/>
              <a:t> </a:t>
            </a:r>
            <a:r>
              <a:rPr lang="en-US" b="0" dirty="0" err="1"/>
              <a:t>topishim</a:t>
            </a:r>
            <a:r>
              <a:rPr lang="en-US" b="0" dirty="0"/>
              <a:t> </a:t>
            </a:r>
            <a:r>
              <a:rPr lang="en-US" b="0" dirty="0" err="1"/>
              <a:t>kerak</a:t>
            </a:r>
            <a:r>
              <a:rPr lang="en-US" b="0" dirty="0"/>
              <a:t>?</a:t>
            </a:r>
          </a:p>
          <a:p>
            <a:r>
              <a:rPr lang="en-US" b="0" dirty="0"/>
              <a:t> 2-bosqich </a:t>
            </a:r>
            <a:r>
              <a:rPr lang="en-US" b="0" dirty="0" err="1"/>
              <a:t>Reja</a:t>
            </a:r>
            <a:r>
              <a:rPr lang="en-US" b="0" dirty="0"/>
              <a:t> </a:t>
            </a:r>
            <a:r>
              <a:rPr lang="en-US" b="0" dirty="0" err="1"/>
              <a:t>tuzish</a:t>
            </a:r>
            <a:r>
              <a:rPr lang="en-US" b="0" dirty="0"/>
              <a:t>: “Men </a:t>
            </a:r>
            <a:r>
              <a:rPr lang="en-US" b="0"/>
              <a:t>shunga o‘xshash </a:t>
            </a:r>
            <a:r>
              <a:rPr lang="en-US" b="0" dirty="0" err="1"/>
              <a:t>muammo</a:t>
            </a:r>
            <a:r>
              <a:rPr lang="en-US" b="0" dirty="0"/>
              <a:t> </a:t>
            </a:r>
            <a:r>
              <a:rPr lang="en-US" b="0" err="1"/>
              <a:t>haqida</a:t>
            </a:r>
            <a:r>
              <a:rPr lang="en-US" b="0"/>
              <a:t> o‘ylay </a:t>
            </a:r>
            <a:r>
              <a:rPr lang="en-US" b="0" dirty="0" err="1"/>
              <a:t>olamanmi</a:t>
            </a:r>
            <a:r>
              <a:rPr lang="en-US" b="0" dirty="0"/>
              <a:t>? Men </a:t>
            </a:r>
            <a:r>
              <a:rPr lang="en-US" b="0" dirty="0" err="1"/>
              <a:t>diagramma</a:t>
            </a:r>
            <a:r>
              <a:rPr lang="en-US" b="0" dirty="0"/>
              <a:t> </a:t>
            </a:r>
            <a:r>
              <a:rPr lang="en-US" b="0" dirty="0" err="1"/>
              <a:t>chiza</a:t>
            </a:r>
            <a:r>
              <a:rPr lang="en-US" b="0" dirty="0"/>
              <a:t> </a:t>
            </a:r>
            <a:r>
              <a:rPr lang="en-US" b="0" dirty="0" err="1"/>
              <a:t>olamanmi</a:t>
            </a:r>
            <a:r>
              <a:rPr lang="en-US" b="0" dirty="0"/>
              <a:t>?'</a:t>
            </a:r>
          </a:p>
          <a:p>
            <a:r>
              <a:rPr lang="en-US" b="0" dirty="0"/>
              <a:t> 3-bosqich </a:t>
            </a:r>
            <a:r>
              <a:rPr lang="en-US" b="0" dirty="0" err="1"/>
              <a:t>Rejani</a:t>
            </a:r>
            <a:r>
              <a:rPr lang="en-US" b="0" dirty="0"/>
              <a:t> </a:t>
            </a:r>
            <a:r>
              <a:rPr lang="en-US" b="0" dirty="0" err="1"/>
              <a:t>amalga</a:t>
            </a:r>
            <a:r>
              <a:rPr lang="en-US" b="0" dirty="0"/>
              <a:t> </a:t>
            </a:r>
            <a:r>
              <a:rPr lang="en-US" b="0" dirty="0" err="1"/>
              <a:t>oshirish</a:t>
            </a:r>
            <a:r>
              <a:rPr lang="en-US" b="0" dirty="0"/>
              <a:t>: "</a:t>
            </a:r>
            <a:r>
              <a:rPr lang="en-US" b="0" dirty="0" err="1"/>
              <a:t>Savolni</a:t>
            </a:r>
            <a:r>
              <a:rPr lang="en-US" b="0" dirty="0"/>
              <a:t> </a:t>
            </a:r>
            <a:r>
              <a:rPr lang="en-US" b="0" err="1"/>
              <a:t>yana</a:t>
            </a:r>
            <a:r>
              <a:rPr lang="en-US" b="0"/>
              <a:t> o‘qishim </a:t>
            </a:r>
            <a:r>
              <a:rPr lang="en-US" b="0" dirty="0" err="1"/>
              <a:t>kerakmi</a:t>
            </a:r>
            <a:r>
              <a:rPr lang="en-US" b="0" dirty="0"/>
              <a:t>?"</a:t>
            </a:r>
          </a:p>
          <a:p>
            <a:r>
              <a:rPr lang="en-US" b="0" dirty="0"/>
              <a:t> 4-bosqich </a:t>
            </a:r>
            <a:r>
              <a:rPr lang="en-US" b="0" dirty="0" err="1"/>
              <a:t>Orqaga</a:t>
            </a:r>
            <a:r>
              <a:rPr lang="en-US" b="0" dirty="0"/>
              <a:t> </a:t>
            </a:r>
            <a:r>
              <a:rPr lang="en-US" b="0" dirty="0" err="1"/>
              <a:t>nazar</a:t>
            </a:r>
            <a:r>
              <a:rPr lang="en-US" b="0" dirty="0"/>
              <a:t> </a:t>
            </a:r>
            <a:r>
              <a:rPr lang="en-US" b="0" dirty="0" err="1"/>
              <a:t>tashlash</a:t>
            </a:r>
            <a:r>
              <a:rPr lang="en-US" b="0" dirty="0"/>
              <a:t>: “</a:t>
            </a:r>
            <a:r>
              <a:rPr lang="en-US" b="0" err="1"/>
              <a:t>Javobim</a:t>
            </a:r>
            <a:r>
              <a:rPr lang="en-US" b="0"/>
              <a:t> to‘g‘ri </a:t>
            </a:r>
            <a:r>
              <a:rPr lang="en-US" b="0" err="1"/>
              <a:t>yoki</a:t>
            </a:r>
            <a:r>
              <a:rPr lang="en-US" b="0"/>
              <a:t> yo‘qligini </a:t>
            </a:r>
            <a:r>
              <a:rPr lang="en-US" b="0" dirty="0" err="1"/>
              <a:t>qanday</a:t>
            </a:r>
            <a:r>
              <a:rPr lang="en-US" b="0" dirty="0"/>
              <a:t> </a:t>
            </a:r>
            <a:r>
              <a:rPr lang="en-US" b="0" dirty="0" err="1"/>
              <a:t>tekshirishim</a:t>
            </a:r>
            <a:r>
              <a:rPr lang="en-US" b="0" dirty="0"/>
              <a:t> </a:t>
            </a:r>
            <a:r>
              <a:rPr lang="en-US" b="0" dirty="0" err="1"/>
              <a:t>mumkin</a:t>
            </a:r>
            <a:r>
              <a:rPr lang="en-US" b="0"/>
              <a:t>?” o‘quvchilarni o‘zlariga </a:t>
            </a:r>
            <a:r>
              <a:rPr lang="en-US" b="0" dirty="0" err="1"/>
              <a:t>bu</a:t>
            </a:r>
            <a:r>
              <a:rPr lang="en-US" b="0" dirty="0"/>
              <a:t> </a:t>
            </a:r>
            <a:r>
              <a:rPr lang="en-US" b="0" dirty="0" err="1"/>
              <a:t>savollarni</a:t>
            </a:r>
            <a:r>
              <a:rPr lang="en-US" b="0" dirty="0"/>
              <a:t> </a:t>
            </a:r>
            <a:r>
              <a:rPr lang="en-US" b="0" dirty="0" err="1"/>
              <a:t>berishga</a:t>
            </a:r>
            <a:r>
              <a:rPr lang="en-US" b="0" dirty="0"/>
              <a:t> </a:t>
            </a:r>
            <a:r>
              <a:rPr lang="en-US" b="0" dirty="0" err="1"/>
              <a:t>undash</a:t>
            </a:r>
            <a:r>
              <a:rPr lang="en-US" b="0" dirty="0"/>
              <a:t> </a:t>
            </a:r>
            <a:r>
              <a:rPr lang="en-US" b="0" dirty="0" err="1"/>
              <a:t>orqali</a:t>
            </a:r>
            <a:r>
              <a:rPr lang="en-US" b="0" dirty="0"/>
              <a:t> biz </a:t>
            </a:r>
            <a:r>
              <a:rPr lang="en-US" b="0" dirty="0" err="1"/>
              <a:t>ularga</a:t>
            </a:r>
            <a:r>
              <a:rPr lang="en-US" b="0" dirty="0"/>
              <a:t> </a:t>
            </a:r>
            <a:r>
              <a:rPr lang="en-US" b="0" dirty="0" err="1"/>
              <a:t>yanada</a:t>
            </a:r>
            <a:r>
              <a:rPr lang="en-US" b="0" dirty="0"/>
              <a:t> </a:t>
            </a:r>
            <a:r>
              <a:rPr lang="en-US" b="0" err="1"/>
              <a:t>chuqurroq</a:t>
            </a:r>
            <a:r>
              <a:rPr lang="en-US" b="0"/>
              <a:t> o‘ylay </a:t>
            </a:r>
            <a:r>
              <a:rPr lang="en-US" b="0" dirty="0" err="1"/>
              <a:t>oladigan</a:t>
            </a:r>
            <a:r>
              <a:rPr lang="en-US" b="0" dirty="0"/>
              <a:t> </a:t>
            </a:r>
            <a:r>
              <a:rPr lang="en-US" b="0" dirty="0" err="1"/>
              <a:t>va</a:t>
            </a:r>
            <a:r>
              <a:rPr lang="en-US" b="0" dirty="0"/>
              <a:t> </a:t>
            </a:r>
            <a:r>
              <a:rPr lang="en-US" b="0" dirty="0" err="1"/>
              <a:t>mulohaza</a:t>
            </a:r>
            <a:r>
              <a:rPr lang="en-US" b="0" dirty="0"/>
              <a:t> </a:t>
            </a:r>
            <a:r>
              <a:rPr lang="en-US" b="0" dirty="0" err="1"/>
              <a:t>yurituvchi</a:t>
            </a:r>
            <a:r>
              <a:rPr lang="en-US" b="0" dirty="0"/>
              <a:t> </a:t>
            </a:r>
            <a:r>
              <a:rPr lang="en-US" b="0" dirty="0" err="1"/>
              <a:t>muammolarni</a:t>
            </a:r>
            <a:r>
              <a:rPr lang="en-US" b="0" dirty="0"/>
              <a:t> </a:t>
            </a:r>
            <a:r>
              <a:rPr lang="en-US" b="0" dirty="0" err="1"/>
              <a:t>hal</a:t>
            </a:r>
            <a:r>
              <a:rPr lang="en-US" b="0" dirty="0"/>
              <a:t> </a:t>
            </a:r>
            <a:r>
              <a:rPr lang="en-US" b="0" dirty="0" err="1"/>
              <a:t>qilishlari</a:t>
            </a:r>
            <a:r>
              <a:rPr lang="en-US" b="0" baseline="0" dirty="0"/>
              <a:t> </a:t>
            </a:r>
            <a:r>
              <a:rPr lang="en-US" b="0" baseline="0" dirty="0" err="1"/>
              <a:t>uchun</a:t>
            </a:r>
            <a:r>
              <a:rPr lang="en-US" b="0" dirty="0"/>
              <a:t> </a:t>
            </a:r>
            <a:r>
              <a:rPr lang="en-US" b="0" dirty="0" err="1"/>
              <a:t>yordam</a:t>
            </a:r>
            <a:r>
              <a:rPr lang="en-US" b="0" dirty="0"/>
              <a:t> </a:t>
            </a:r>
            <a:r>
              <a:rPr lang="en-US" b="0" dirty="0" err="1"/>
              <a:t>beramiz</a:t>
            </a:r>
            <a:r>
              <a:rPr lang="en-US" b="0" dirty="0"/>
              <a:t>.</a:t>
            </a:r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8764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04FFE-D13E-B118-D731-B87DAD351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F5A4D-DCAE-B8C5-83E1-F773B9B801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AA366C-939D-6D13-5A22-FA189C9D23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 err="1"/>
              <a:t>Oldingi</a:t>
            </a:r>
            <a:r>
              <a:rPr lang="en-SG" dirty="0"/>
              <a:t>  </a:t>
            </a:r>
            <a:r>
              <a:rPr lang="en-SG" dirty="0" err="1"/>
              <a:t>modulda</a:t>
            </a:r>
            <a:r>
              <a:rPr lang="en-SG" dirty="0"/>
              <a:t> </a:t>
            </a:r>
            <a:r>
              <a:rPr lang="en-SG" dirty="0" err="1"/>
              <a:t>aytib</a:t>
            </a:r>
            <a:r>
              <a:rPr lang="en-SG" dirty="0"/>
              <a:t> </a:t>
            </a:r>
            <a:r>
              <a:rPr lang="en-SG" dirty="0" err="1"/>
              <a:t>oʻtganimizdek</a:t>
            </a:r>
            <a:r>
              <a:rPr lang="en-SG" dirty="0"/>
              <a:t>, </a:t>
            </a:r>
            <a:r>
              <a:rPr lang="en-SG" dirty="0" err="1"/>
              <a:t>Polyaning</a:t>
            </a:r>
            <a:r>
              <a:rPr lang="en-SG" dirty="0"/>
              <a:t> 4 </a:t>
            </a:r>
            <a:r>
              <a:rPr lang="en-SG" dirty="0" err="1"/>
              <a:t>bosqichli</a:t>
            </a:r>
            <a:r>
              <a:rPr lang="en-SG" dirty="0"/>
              <a:t>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yechish</a:t>
            </a:r>
            <a:r>
              <a:rPr lang="en-SG" dirty="0"/>
              <a:t> </a:t>
            </a:r>
            <a:r>
              <a:rPr lang="en-SG" dirty="0" err="1"/>
              <a:t>yondashuvi</a:t>
            </a:r>
            <a:r>
              <a:rPr lang="en-SG" dirty="0"/>
              <a:t>, </a:t>
            </a:r>
            <a:r>
              <a:rPr lang="en-SG" dirty="0" err="1"/>
              <a:t>matematik</a:t>
            </a:r>
            <a:r>
              <a:rPr lang="en-SG" dirty="0"/>
              <a:t> </a:t>
            </a:r>
            <a:r>
              <a:rPr lang="en-SG" dirty="0" err="1"/>
              <a:t>muammolarni</a:t>
            </a:r>
            <a:r>
              <a:rPr lang="en-SG" dirty="0"/>
              <a:t> </a:t>
            </a:r>
            <a:r>
              <a:rPr lang="en-SG" dirty="0" err="1"/>
              <a:t>samarali</a:t>
            </a:r>
            <a:r>
              <a:rPr lang="en-SG" dirty="0"/>
              <a:t> </a:t>
            </a:r>
            <a:r>
              <a:rPr lang="en-SG" dirty="0" err="1"/>
              <a:t>hal</a:t>
            </a:r>
            <a:r>
              <a:rPr lang="en-SG" dirty="0"/>
              <a:t> </a:t>
            </a:r>
            <a:r>
              <a:rPr lang="en-SG" dirty="0" err="1"/>
              <a:t>qilishning</a:t>
            </a:r>
            <a:r>
              <a:rPr lang="en-SG" dirty="0"/>
              <a:t> </a:t>
            </a:r>
            <a:r>
              <a:rPr lang="en-SG" dirty="0" err="1"/>
              <a:t>asosidir</a:t>
            </a:r>
            <a:r>
              <a:rPr lang="en-SG" dirty="0"/>
              <a:t>. Bu </a:t>
            </a:r>
            <a:r>
              <a:rPr lang="en-SG" dirty="0" err="1"/>
              <a:t>muammoni</a:t>
            </a:r>
            <a:r>
              <a:rPr lang="en-SG" dirty="0"/>
              <a:t> </a:t>
            </a:r>
            <a:r>
              <a:rPr lang="en-SG" dirty="0" err="1"/>
              <a:t>tushunish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boshlanadi</a:t>
            </a:r>
            <a:r>
              <a:rPr lang="en-SG" dirty="0"/>
              <a:t>, </a:t>
            </a:r>
            <a:r>
              <a:rPr lang="en-SG" dirty="0" err="1"/>
              <a:t>keyin</a:t>
            </a:r>
            <a:r>
              <a:rPr lang="en-SG" dirty="0"/>
              <a:t> </a:t>
            </a:r>
            <a:r>
              <a:rPr lang="en-SG" dirty="0" err="1"/>
              <a:t>esa</a:t>
            </a:r>
            <a:r>
              <a:rPr lang="en-SG" dirty="0"/>
              <a:t> </a:t>
            </a:r>
            <a:r>
              <a:rPr lang="en-SG" dirty="0" err="1"/>
              <a:t>rejani</a:t>
            </a:r>
            <a:r>
              <a:rPr lang="en-SG" dirty="0"/>
              <a:t> </a:t>
            </a:r>
            <a:r>
              <a:rPr lang="en-SG" dirty="0" err="1"/>
              <a:t>ishlab</a:t>
            </a:r>
            <a:r>
              <a:rPr lang="en-SG" dirty="0"/>
              <a:t> </a:t>
            </a:r>
            <a:r>
              <a:rPr lang="en-SG" dirty="0" err="1"/>
              <a:t>chiqish</a:t>
            </a:r>
            <a:r>
              <a:rPr lang="en-SG" dirty="0"/>
              <a:t>. </a:t>
            </a:r>
            <a:r>
              <a:rPr lang="en-SG" dirty="0" err="1"/>
              <a:t>Navbatdagi</a:t>
            </a:r>
            <a:r>
              <a:rPr lang="en-SG" dirty="0"/>
              <a:t> </a:t>
            </a:r>
            <a:r>
              <a:rPr lang="en-SG" dirty="0" err="1"/>
              <a:t>bosqich</a:t>
            </a:r>
            <a:r>
              <a:rPr lang="en-SG" dirty="0"/>
              <a:t>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rejani</a:t>
            </a:r>
            <a:r>
              <a:rPr lang="en-SG" dirty="0"/>
              <a:t> </a:t>
            </a:r>
            <a:r>
              <a:rPr lang="en-SG" dirty="0" err="1"/>
              <a:t>amalga</a:t>
            </a:r>
            <a:r>
              <a:rPr lang="en-SG" dirty="0"/>
              <a:t> </a:t>
            </a:r>
            <a:r>
              <a:rPr lang="en-SG" dirty="0" err="1"/>
              <a:t>oshirish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nihoyat</a:t>
            </a:r>
            <a:r>
              <a:rPr lang="en-SG" dirty="0"/>
              <a:t> </a:t>
            </a:r>
            <a:r>
              <a:rPr lang="en-SG" dirty="0" err="1"/>
              <a:t>yechimni</a:t>
            </a:r>
            <a:r>
              <a:rPr lang="en-SG" dirty="0"/>
              <a:t> </a:t>
            </a:r>
            <a:r>
              <a:rPr lang="en-SG" dirty="0" err="1"/>
              <a:t>koʻrib</a:t>
            </a:r>
            <a:r>
              <a:rPr lang="en-SG" dirty="0"/>
              <a:t> </a:t>
            </a:r>
            <a:r>
              <a:rPr lang="en-SG" dirty="0" err="1"/>
              <a:t>chiqish</a:t>
            </a:r>
            <a:r>
              <a:rPr lang="en-SG" dirty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/>
              <a:t>orqaga</a:t>
            </a:r>
            <a:r>
              <a:rPr lang="en-SG" dirty="0"/>
              <a:t> </a:t>
            </a:r>
            <a:r>
              <a:rPr lang="en-SG" dirty="0" err="1"/>
              <a:t>nazar</a:t>
            </a:r>
            <a:r>
              <a:rPr lang="en-SG" dirty="0"/>
              <a:t> </a:t>
            </a:r>
            <a:r>
              <a:rPr lang="en-SG" dirty="0" err="1"/>
              <a:t>tashlanadi</a:t>
            </a:r>
            <a:r>
              <a:rPr lang="en-SG" dirty="0"/>
              <a:t>.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mulohaza</a:t>
            </a:r>
            <a:r>
              <a:rPr lang="en-SG" dirty="0"/>
              <a:t> </a:t>
            </a:r>
            <a:r>
              <a:rPr lang="en-SG" dirty="0" err="1"/>
              <a:t>yuritish</a:t>
            </a:r>
            <a:r>
              <a:rPr lang="en-SG" dirty="0"/>
              <a:t> </a:t>
            </a:r>
            <a:r>
              <a:rPr lang="en-SG" dirty="0" err="1"/>
              <a:t>jarayoni</a:t>
            </a:r>
            <a:r>
              <a:rPr lang="en-SG" dirty="0"/>
              <a:t>, </a:t>
            </a:r>
            <a:r>
              <a:rPr lang="en-SG" dirty="0" err="1"/>
              <a:t>oʻquvchilarni</a:t>
            </a:r>
            <a:r>
              <a:rPr lang="en-SG" dirty="0"/>
              <a:t> </a:t>
            </a:r>
            <a:r>
              <a:rPr lang="en-SG" dirty="0" err="1"/>
              <a:t>oʻz-oʻzlariga</a:t>
            </a:r>
            <a:r>
              <a:rPr lang="en-SG" dirty="0"/>
              <a:t> </a:t>
            </a:r>
            <a:r>
              <a:rPr lang="en-SG" dirty="0" err="1"/>
              <a:t>savollar</a:t>
            </a:r>
            <a:r>
              <a:rPr lang="en-SG" dirty="0"/>
              <a:t> </a:t>
            </a:r>
            <a:r>
              <a:rPr lang="en-SG" dirty="0" err="1"/>
              <a:t>berishga</a:t>
            </a:r>
            <a:r>
              <a:rPr lang="en-SG" dirty="0"/>
              <a:t> </a:t>
            </a:r>
            <a:r>
              <a:rPr lang="en-SG" dirty="0" err="1"/>
              <a:t>undaydi</a:t>
            </a:r>
            <a:r>
              <a:rPr lang="en-SG" dirty="0"/>
              <a:t>, </a:t>
            </a:r>
            <a:r>
              <a:rPr lang="en-SG" dirty="0" err="1"/>
              <a:t>masalan</a:t>
            </a:r>
            <a:r>
              <a:rPr lang="en-SG" dirty="0"/>
              <a:t>, </a:t>
            </a:r>
            <a:r>
              <a:rPr lang="en-SG" dirty="0" err="1"/>
              <a:t>ular</a:t>
            </a:r>
            <a:r>
              <a:rPr lang="en-SG" dirty="0"/>
              <a:t> </a:t>
            </a:r>
            <a:r>
              <a:rPr lang="en-SG" dirty="0" err="1"/>
              <a:t>ilgari</a:t>
            </a:r>
            <a:r>
              <a:rPr lang="en-SG" dirty="0"/>
              <a:t> </a:t>
            </a:r>
            <a:r>
              <a:rPr lang="en-SG" dirty="0" err="1"/>
              <a:t>shunga</a:t>
            </a:r>
            <a:r>
              <a:rPr lang="en-SG" dirty="0"/>
              <a:t> </a:t>
            </a:r>
            <a:r>
              <a:rPr lang="en-SG" dirty="0" err="1"/>
              <a:t>oʻxshash</a:t>
            </a:r>
            <a:r>
              <a:rPr lang="en-SG" dirty="0"/>
              <a:t> </a:t>
            </a:r>
            <a:r>
              <a:rPr lang="en-SG" dirty="0" err="1"/>
              <a:t>muammolarga</a:t>
            </a:r>
            <a:r>
              <a:rPr lang="en-SG" dirty="0"/>
              <a:t> </a:t>
            </a:r>
            <a:r>
              <a:rPr lang="en-SG" dirty="0" err="1"/>
              <a:t>duch</a:t>
            </a:r>
            <a:r>
              <a:rPr lang="en-SG" dirty="0"/>
              <a:t> </a:t>
            </a:r>
            <a:r>
              <a:rPr lang="en-SG" dirty="0" err="1"/>
              <a:t>kelganmi</a:t>
            </a:r>
            <a:r>
              <a:rPr lang="en-SG" dirty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/>
              <a:t>ularning</a:t>
            </a:r>
            <a:r>
              <a:rPr lang="en-SG" dirty="0"/>
              <a:t> </a:t>
            </a:r>
            <a:r>
              <a:rPr lang="en-SG" dirty="0" err="1"/>
              <a:t>yechimi</a:t>
            </a:r>
            <a:r>
              <a:rPr lang="en-SG" dirty="0"/>
              <a:t> </a:t>
            </a:r>
            <a:r>
              <a:rPr lang="en-SG" dirty="0" err="1"/>
              <a:t>toʻgʻriligini</a:t>
            </a:r>
            <a:r>
              <a:rPr lang="en-SG" dirty="0"/>
              <a:t> </a:t>
            </a:r>
            <a:r>
              <a:rPr lang="en-SG" dirty="0" err="1"/>
              <a:t>isbotlay</a:t>
            </a:r>
            <a:r>
              <a:rPr lang="en-SG" dirty="0"/>
              <a:t> </a:t>
            </a:r>
            <a:r>
              <a:rPr lang="en-SG" dirty="0" err="1"/>
              <a:t>oladilarmi</a:t>
            </a:r>
            <a:r>
              <a:rPr lang="en-SG" dirty="0"/>
              <a:t>? </a:t>
            </a:r>
            <a:r>
              <a:rPr lang="en-SG" dirty="0" err="1"/>
              <a:t>O'z-oʻzidan</a:t>
            </a:r>
            <a:r>
              <a:rPr lang="en-SG" dirty="0"/>
              <a:t> </a:t>
            </a:r>
            <a:r>
              <a:rPr lang="en-SG" dirty="0" err="1"/>
              <a:t>yoʻnaltirilgan</a:t>
            </a:r>
            <a:r>
              <a:rPr lang="en-SG" dirty="0"/>
              <a:t> </a:t>
            </a:r>
            <a:r>
              <a:rPr lang="en-SG" dirty="0" err="1"/>
              <a:t>bu</a:t>
            </a:r>
            <a:r>
              <a:rPr lang="en-SG" dirty="0"/>
              <a:t> </a:t>
            </a:r>
            <a:r>
              <a:rPr lang="en-SG" dirty="0" err="1"/>
              <a:t>savollar</a:t>
            </a:r>
            <a:r>
              <a:rPr lang="en-SG" dirty="0"/>
              <a:t> </a:t>
            </a:r>
            <a:r>
              <a:rPr lang="en-SG" dirty="0" err="1"/>
              <a:t>metakognitiv</a:t>
            </a:r>
            <a:r>
              <a:rPr lang="en-SG" dirty="0"/>
              <a:t> </a:t>
            </a:r>
            <a:r>
              <a:rPr lang="en-SG" dirty="0" err="1"/>
              <a:t>bilishni</a:t>
            </a:r>
            <a:r>
              <a:rPr lang="en-SG" dirty="0"/>
              <a:t> </a:t>
            </a:r>
            <a:r>
              <a:rPr lang="en-SG" dirty="0" err="1"/>
              <a:t>rivojlantiradi</a:t>
            </a:r>
            <a:r>
              <a:rPr lang="en-SG" dirty="0"/>
              <a:t>.  </a:t>
            </a:r>
            <a:r>
              <a:rPr lang="en-SG" dirty="0" err="1"/>
              <a:t>O'quvchilarni</a:t>
            </a:r>
            <a:r>
              <a:rPr lang="en-SG" dirty="0"/>
              <a:t> </a:t>
            </a:r>
            <a:r>
              <a:rPr lang="en-SG" dirty="0" err="1"/>
              <a:t>oʻz</a:t>
            </a:r>
            <a:r>
              <a:rPr lang="en-SG" dirty="0"/>
              <a:t> </a:t>
            </a:r>
            <a:r>
              <a:rPr lang="en-SG" dirty="0" err="1"/>
              <a:t>gʻoyalari</a:t>
            </a:r>
            <a:r>
              <a:rPr lang="en-SG" dirty="0"/>
              <a:t> </a:t>
            </a:r>
            <a:r>
              <a:rPr lang="en-SG" dirty="0" err="1"/>
              <a:t>haqida</a:t>
            </a:r>
            <a:r>
              <a:rPr lang="en-SG" dirty="0"/>
              <a:t> </a:t>
            </a:r>
            <a:r>
              <a:rPr lang="en-SG" dirty="0" err="1"/>
              <a:t>chuqurroq</a:t>
            </a:r>
            <a:r>
              <a:rPr lang="en-SG" dirty="0"/>
              <a:t> </a:t>
            </a:r>
            <a:r>
              <a:rPr lang="en-SG" dirty="0" err="1"/>
              <a:t>oʻylashga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oʻz</a:t>
            </a:r>
            <a:r>
              <a:rPr lang="en-SG" dirty="0"/>
              <a:t> </a:t>
            </a:r>
            <a:r>
              <a:rPr lang="en-SG" dirty="0" err="1"/>
              <a:t>fikrlashlarining</a:t>
            </a:r>
            <a:r>
              <a:rPr lang="en-SG" dirty="0"/>
              <a:t> </a:t>
            </a:r>
            <a:r>
              <a:rPr lang="en-SG" dirty="0" err="1"/>
              <a:t>har</a:t>
            </a:r>
            <a:r>
              <a:rPr lang="en-SG" dirty="0"/>
              <a:t> </a:t>
            </a:r>
            <a:r>
              <a:rPr lang="en-SG" dirty="0" err="1"/>
              <a:t>bir</a:t>
            </a:r>
            <a:r>
              <a:rPr lang="en-SG" dirty="0"/>
              <a:t> </a:t>
            </a:r>
            <a:r>
              <a:rPr lang="en-SG" dirty="0" err="1"/>
              <a:t>bosqichini</a:t>
            </a:r>
            <a:r>
              <a:rPr lang="en-SG" dirty="0"/>
              <a:t> </a:t>
            </a:r>
            <a:r>
              <a:rPr lang="en-SG" dirty="0" err="1"/>
              <a:t>tekshirishga</a:t>
            </a:r>
            <a:r>
              <a:rPr lang="en-SG" dirty="0"/>
              <a:t> </a:t>
            </a:r>
            <a:r>
              <a:rPr lang="en-SG" dirty="0" err="1"/>
              <a:t>undaydi</a:t>
            </a:r>
            <a:r>
              <a:rPr lang="en-SG" dirty="0"/>
              <a:t>.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modelni</a:t>
            </a:r>
            <a:r>
              <a:rPr lang="en-SG" dirty="0"/>
              <a:t> </a:t>
            </a:r>
            <a:r>
              <a:rPr lang="en-SG" dirty="0" err="1"/>
              <a:t>qoʻllash</a:t>
            </a:r>
            <a:r>
              <a:rPr lang="en-SG" dirty="0"/>
              <a:t> </a:t>
            </a:r>
            <a:r>
              <a:rPr lang="en-SG" dirty="0" err="1"/>
              <a:t>orqali</a:t>
            </a:r>
            <a:r>
              <a:rPr lang="en-SG" dirty="0"/>
              <a:t>, biz </a:t>
            </a:r>
            <a:r>
              <a:rPr lang="en-SG" dirty="0" err="1"/>
              <a:t>oʻquvchilar</a:t>
            </a:r>
            <a:r>
              <a:rPr lang="en-SG" dirty="0"/>
              <a:t> </a:t>
            </a:r>
            <a:r>
              <a:rPr lang="en-SG" dirty="0" err="1"/>
              <a:t>bilimlarini</a:t>
            </a:r>
            <a:r>
              <a:rPr lang="en-SG" dirty="0"/>
              <a:t> </a:t>
            </a:r>
            <a:r>
              <a:rPr lang="en-SG" dirty="0" err="1"/>
              <a:t>oddiy</a:t>
            </a:r>
            <a:r>
              <a:rPr lang="en-SG" dirty="0"/>
              <a:t> </a:t>
            </a:r>
            <a:r>
              <a:rPr lang="en-SG" dirty="0" err="1"/>
              <a:t>mashqlarda</a:t>
            </a:r>
            <a:r>
              <a:rPr lang="en-SG" dirty="0"/>
              <a:t> </a:t>
            </a:r>
            <a:r>
              <a:rPr lang="en-SG" dirty="0" err="1"/>
              <a:t>bajarishdan</a:t>
            </a:r>
            <a:r>
              <a:rPr lang="en-SG" dirty="0"/>
              <a:t> </a:t>
            </a:r>
            <a:r>
              <a:rPr lang="en-SG" dirty="0" err="1"/>
              <a:t>tashqari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oʻz</a:t>
            </a:r>
            <a:r>
              <a:rPr lang="en-SG" dirty="0"/>
              <a:t> </a:t>
            </a:r>
            <a:r>
              <a:rPr lang="en-SG" dirty="0" err="1"/>
              <a:t>oʻrgangan</a:t>
            </a:r>
            <a:r>
              <a:rPr lang="en-SG" dirty="0"/>
              <a:t> </a:t>
            </a:r>
            <a:r>
              <a:rPr lang="en-SG" dirty="0" err="1"/>
              <a:t>bilimlarini</a:t>
            </a:r>
            <a:r>
              <a:rPr lang="en-SG" dirty="0"/>
              <a:t> </a:t>
            </a:r>
            <a:r>
              <a:rPr lang="en-SG" dirty="0" err="1"/>
              <a:t>haqiqiy</a:t>
            </a:r>
            <a:r>
              <a:rPr lang="en-SG" dirty="0"/>
              <a:t> </a:t>
            </a:r>
            <a:r>
              <a:rPr lang="en-SG" dirty="0" err="1"/>
              <a:t>dunyoviy</a:t>
            </a:r>
            <a:r>
              <a:rPr lang="en-SG" dirty="0"/>
              <a:t> </a:t>
            </a:r>
            <a:r>
              <a:rPr lang="en-SG" dirty="0" err="1"/>
              <a:t>muammolarga</a:t>
            </a:r>
            <a:r>
              <a:rPr lang="en-SG" dirty="0"/>
              <a:t> </a:t>
            </a:r>
            <a:r>
              <a:rPr lang="en-SG" dirty="0" err="1"/>
              <a:t>qoʻllash</a:t>
            </a:r>
            <a:r>
              <a:rPr lang="en-SG" dirty="0"/>
              <a:t> </a:t>
            </a:r>
            <a:r>
              <a:rPr lang="en-SG" dirty="0" err="1"/>
              <a:t>mumkinligi</a:t>
            </a:r>
            <a:r>
              <a:rPr lang="en-SG" dirty="0"/>
              <a:t> </a:t>
            </a:r>
            <a:r>
              <a:rPr lang="en-SG" dirty="0" err="1"/>
              <a:t>haqida</a:t>
            </a:r>
            <a:r>
              <a:rPr lang="en-SG" dirty="0"/>
              <a:t> </a:t>
            </a:r>
            <a:r>
              <a:rPr lang="en-SG" dirty="0" err="1"/>
              <a:t>fikr</a:t>
            </a:r>
            <a:r>
              <a:rPr lang="en-SG" dirty="0"/>
              <a:t> </a:t>
            </a:r>
            <a:r>
              <a:rPr lang="en-SG" dirty="0" err="1"/>
              <a:t>yuruta</a:t>
            </a:r>
            <a:r>
              <a:rPr lang="en-SG" dirty="0"/>
              <a:t> </a:t>
            </a:r>
            <a:r>
              <a:rPr lang="en-SG" dirty="0" err="1"/>
              <a:t>olish</a:t>
            </a:r>
            <a:r>
              <a:rPr lang="en-SG" dirty="0"/>
              <a:t> </a:t>
            </a:r>
            <a:r>
              <a:rPr lang="en-SG" dirty="0" err="1"/>
              <a:t>qobiliyatlarini</a:t>
            </a:r>
            <a:r>
              <a:rPr lang="en-SG" dirty="0"/>
              <a:t> </a:t>
            </a:r>
            <a:r>
              <a:rPr lang="en-SG" dirty="0" err="1"/>
              <a:t>rivojlantirishni</a:t>
            </a:r>
            <a:r>
              <a:rPr lang="en-SG" dirty="0"/>
              <a:t> </a:t>
            </a:r>
            <a:r>
              <a:rPr lang="en-SG" dirty="0" err="1"/>
              <a:t>maqsad</a:t>
            </a:r>
            <a:r>
              <a:rPr lang="en-SG" dirty="0"/>
              <a:t> </a:t>
            </a:r>
            <a:r>
              <a:rPr lang="en-SG" dirty="0" err="1"/>
              <a:t>qilganmiz</a:t>
            </a:r>
            <a:r>
              <a:rPr lang="en-SG" dirty="0"/>
              <a:t>.</a:t>
            </a:r>
          </a:p>
          <a:p>
            <a:r>
              <a:rPr lang="en-SG" dirty="0"/>
              <a:t> </a:t>
            </a:r>
            <a:endParaRPr lang="en-SG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4532E5-C0F8-4B5B-B7C6-E8E3C1AF70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0346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 err="1"/>
              <a:t>Savollar</a:t>
            </a:r>
            <a:r>
              <a:rPr lang="en-SG" dirty="0"/>
              <a:t> </a:t>
            </a:r>
            <a:r>
              <a:rPr lang="en-SG" dirty="0" err="1"/>
              <a:t>oʻzbek</a:t>
            </a:r>
            <a:r>
              <a:rPr lang="en-SG" dirty="0"/>
              <a:t> </a:t>
            </a:r>
            <a:r>
              <a:rPr lang="en-SG" dirty="0" err="1"/>
              <a:t>tiliga</a:t>
            </a:r>
            <a:r>
              <a:rPr lang="en-SG" dirty="0"/>
              <a:t> </a:t>
            </a:r>
            <a:r>
              <a:rPr lang="en-SG" dirty="0" err="1"/>
              <a:t>tarjima</a:t>
            </a:r>
            <a:r>
              <a:rPr lang="en-SG" dirty="0"/>
              <a:t> </a:t>
            </a:r>
            <a:r>
              <a:rPr lang="en-SG" dirty="0" err="1"/>
              <a:t>qilingan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men </a:t>
            </a:r>
            <a:r>
              <a:rPr lang="en-SG" dirty="0" err="1"/>
              <a:t>Kahoot-ga</a:t>
            </a:r>
            <a:r>
              <a:rPr lang="en-SG" dirty="0"/>
              <a:t> </a:t>
            </a:r>
            <a:r>
              <a:rPr lang="en-SG" dirty="0" err="1"/>
              <a:t>koʻchirib</a:t>
            </a:r>
            <a:r>
              <a:rPr lang="en-SG" dirty="0"/>
              <a:t>, </a:t>
            </a:r>
            <a:r>
              <a:rPr lang="en-SG" dirty="0" err="1"/>
              <a:t>keyin</a:t>
            </a:r>
            <a:r>
              <a:rPr lang="en-SG" dirty="0"/>
              <a:t> </a:t>
            </a:r>
            <a:r>
              <a:rPr lang="en-SG" dirty="0" err="1"/>
              <a:t>uni</a:t>
            </a:r>
            <a:r>
              <a:rPr lang="en-SG" dirty="0"/>
              <a:t> </a:t>
            </a:r>
            <a:r>
              <a:rPr lang="en-SG" dirty="0" err="1"/>
              <a:t>slaydlarga</a:t>
            </a:r>
            <a:r>
              <a:rPr lang="en-SG" dirty="0"/>
              <a:t> </a:t>
            </a:r>
            <a:r>
              <a:rPr lang="en-SG" dirty="0" err="1"/>
              <a:t>joylashtirganman</a:t>
            </a:r>
            <a:r>
              <a:rPr lang="en-SG" dirty="0"/>
              <a:t>.</a:t>
            </a:r>
          </a:p>
          <a:p>
            <a:r>
              <a:rPr lang="en-SG" dirty="0" err="1"/>
              <a:t>Demak</a:t>
            </a:r>
            <a:r>
              <a:rPr lang="en-SG" dirty="0"/>
              <a:t> </a:t>
            </a:r>
            <a:r>
              <a:rPr lang="en-SG" dirty="0" err="1"/>
              <a:t>sizlarga</a:t>
            </a:r>
            <a:r>
              <a:rPr lang="en-SG" dirty="0"/>
              <a:t> Kahoot </a:t>
            </a:r>
            <a:r>
              <a:rPr lang="en-SG" dirty="0" err="1"/>
              <a:t>havolasi</a:t>
            </a:r>
            <a:r>
              <a:rPr lang="en-SG" dirty="0"/>
              <a:t> </a:t>
            </a:r>
            <a:r>
              <a:rPr lang="en-SG" dirty="0" err="1"/>
              <a:t>oldindan</a:t>
            </a:r>
            <a:r>
              <a:rPr lang="en-SG" dirty="0"/>
              <a:t> </a:t>
            </a:r>
            <a:r>
              <a:rPr lang="en-SG" dirty="0" err="1"/>
              <a:t>beriladi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 </a:t>
            </a:r>
            <a:r>
              <a:rPr lang="en-SG" dirty="0" err="1"/>
              <a:t>ushbu</a:t>
            </a:r>
            <a:r>
              <a:rPr lang="en-SG" dirty="0"/>
              <a:t> </a:t>
            </a:r>
            <a:r>
              <a:rPr lang="en-SG" dirty="0" err="1"/>
              <a:t>havola</a:t>
            </a:r>
            <a:r>
              <a:rPr lang="en-SG" dirty="0"/>
              <a:t> </a:t>
            </a:r>
            <a:r>
              <a:rPr lang="en-SG" dirty="0" err="1"/>
              <a:t>orqali</a:t>
            </a:r>
            <a:r>
              <a:rPr lang="en-SG" dirty="0"/>
              <a:t> </a:t>
            </a:r>
            <a:r>
              <a:rPr lang="en-SG" dirty="0" err="1"/>
              <a:t>savollarga</a:t>
            </a:r>
            <a:r>
              <a:rPr lang="en-SG" dirty="0"/>
              <a:t> </a:t>
            </a:r>
            <a:r>
              <a:rPr lang="en-SG" dirty="0" err="1"/>
              <a:t>javob</a:t>
            </a:r>
            <a:r>
              <a:rPr lang="en-SG" dirty="0"/>
              <a:t> </a:t>
            </a:r>
            <a:r>
              <a:rPr lang="en-SG" dirty="0" err="1"/>
              <a:t>berishingiz</a:t>
            </a:r>
            <a:r>
              <a:rPr lang="en-SG" dirty="0"/>
              <a:t> </a:t>
            </a:r>
            <a:r>
              <a:rPr lang="en-SG" dirty="0" err="1"/>
              <a:t>mumkin</a:t>
            </a:r>
            <a:r>
              <a:rPr lang="en-SG" dirty="0"/>
              <a:t> </a:t>
            </a:r>
            <a:r>
              <a:rPr lang="en-SG" dirty="0" err="1"/>
              <a:t>boʻladi</a:t>
            </a:r>
            <a:r>
              <a:rPr lang="en-SG" dirty="0"/>
              <a:t>. </a:t>
            </a:r>
          </a:p>
          <a:p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Har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darsda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Polyaning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matematik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yechish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yondashuvidan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foydalanishimiz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kerak</a:t>
            </a:r>
            <a:r>
              <a:rPr lang="en-SG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36F1B-9AFC-964B-8F97-933EBE88B6A2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4520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55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003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051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98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498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451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598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446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535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7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622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6C7E-1FA8-EF44-91D0-6515C626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512" y="365125"/>
            <a:ext cx="10515600" cy="720000"/>
          </a:xfrm>
          <a:prstGeom prst="rect">
            <a:avLst/>
          </a:prstGeom>
        </p:spPr>
        <p:txBody>
          <a:bodyPr anchor="ctr"/>
          <a:lstStyle>
            <a:lvl1pPr>
              <a:defRPr sz="3200" b="1" i="0">
                <a:solidFill>
                  <a:schemeClr val="accent1"/>
                </a:solidFill>
                <a:latin typeface="Fredoka SemiBold" pitchFamily="2" charset="-79"/>
                <a:cs typeface="Fredoka SemiBold" pitchFamily="2" charset="-79"/>
              </a:defRPr>
            </a:lvl1pPr>
          </a:lstStyle>
          <a:p>
            <a:r>
              <a:rPr lang="en-GB" dirty="0"/>
              <a:t>Click to edit Content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CB07E-B64C-4B4C-9EEE-FE993CE12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1511" y="1243014"/>
            <a:ext cx="10515599" cy="4933951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1BA104-83BA-F742-8460-F45A4E6E97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2" y="6018212"/>
            <a:ext cx="10515600" cy="711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42102E-76DA-B241-A894-DBB78DCE71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3800" y="6088856"/>
            <a:ext cx="569912" cy="569912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7C9CDA-C615-A04F-9E3A-F13C1380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3788" y="6391080"/>
            <a:ext cx="4114800" cy="365125"/>
          </a:xfrm>
          <a:prstGeom prst="rect">
            <a:avLst/>
          </a:prstGeom>
        </p:spPr>
        <p:txBody>
          <a:bodyPr anchor="ctr"/>
          <a:lstStyle>
            <a:lvl1pPr>
              <a:defRPr sz="1100" b="0" i="0">
                <a:latin typeface="Poppins Light" pitchFamily="2" charset="77"/>
                <a:cs typeface="Poppins Light" pitchFamily="2" charset="77"/>
              </a:defRPr>
            </a:lvl1pPr>
          </a:lstStyle>
          <a:p>
            <a:r>
              <a:rPr lang="en-US" dirty="0"/>
              <a:t>© 2024 Marshall Cavendish Education.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9646642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0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48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008F5-DDD7-48E1-8E43-1A94ADBCEF35}" type="datetimeFigureOut">
              <a:rPr lang="ru-RU" smtClean="0"/>
              <a:t>06.10.2026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983BA-959A-4FB6-AC30-4BCDA021A9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320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tm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10641" y="1560093"/>
            <a:ext cx="8281358" cy="4687948"/>
          </a:xfrm>
        </p:spPr>
        <p:txBody>
          <a:bodyPr>
            <a:normAutofit/>
          </a:bodyPr>
          <a:lstStyle/>
          <a:p>
            <a:r>
              <a:rPr lang="en-US" sz="5400" b="1" dirty="0"/>
              <a:t>2-mavzu. </a:t>
            </a:r>
            <a:r>
              <a:rPr lang="en-US" sz="5400" b="1" dirty="0" err="1"/>
              <a:t>Muammo</a:t>
            </a:r>
            <a:r>
              <a:rPr lang="en-US" sz="5400" b="1" dirty="0"/>
              <a:t> (masala)</a:t>
            </a:r>
            <a:r>
              <a:rPr lang="en-US" sz="5400" b="1" dirty="0" err="1"/>
              <a:t>larni</a:t>
            </a:r>
            <a:r>
              <a:rPr lang="en-US" sz="5400" b="1" dirty="0"/>
              <a:t> </a:t>
            </a:r>
            <a:r>
              <a:rPr lang="en-US" sz="5400" b="1" dirty="0" err="1"/>
              <a:t>yechishda</a:t>
            </a:r>
            <a:r>
              <a:rPr lang="en-US" sz="5400" b="1" dirty="0"/>
              <a:t> </a:t>
            </a:r>
            <a:endParaRPr lang="ru-RU" sz="5400" b="1" dirty="0"/>
          </a:p>
          <a:p>
            <a:r>
              <a:rPr lang="en-US" sz="5400" b="1" dirty="0"/>
              <a:t>4 </a:t>
            </a:r>
            <a:r>
              <a:rPr lang="en-US" sz="5400" b="1" dirty="0" err="1"/>
              <a:t>bosqichli</a:t>
            </a:r>
            <a:r>
              <a:rPr lang="en-US" sz="5400" dirty="0"/>
              <a:t> </a:t>
            </a:r>
            <a:r>
              <a:rPr lang="en-US" sz="5400" b="1" dirty="0" err="1"/>
              <a:t>Polea</a:t>
            </a:r>
            <a:r>
              <a:rPr lang="en-US" sz="5400" b="1" dirty="0"/>
              <a:t> </a:t>
            </a:r>
            <a:r>
              <a:rPr lang="en-US" sz="5400" b="1" dirty="0" err="1"/>
              <a:t>yondashuvi</a:t>
            </a:r>
            <a:endParaRPr lang="ru-RU" sz="5400" dirty="0"/>
          </a:p>
          <a:p>
            <a:endParaRPr lang="ru-RU" sz="54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0" cy="11938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63" y="127933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7" y="54590"/>
            <a:ext cx="2362199" cy="923081"/>
          </a:xfrm>
          <a:prstGeom prst="rect">
            <a:avLst/>
          </a:prstGeom>
        </p:spPr>
      </p:pic>
      <p:pic>
        <p:nvPicPr>
          <p:cNvPr id="1026" name="Picture 2" descr="Решение задач по математике - Kwor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6" y="2248901"/>
            <a:ext cx="4040867" cy="268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028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кругленный прямоугольник 20"/>
          <p:cNvSpPr/>
          <p:nvPr/>
        </p:nvSpPr>
        <p:spPr>
          <a:xfrm>
            <a:off x="4566680" y="1046393"/>
            <a:ext cx="6497560" cy="6379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 descr="Signature with solid fill">
            <a:extLst>
              <a:ext uri="{FF2B5EF4-FFF2-40B4-BE49-F238E27FC236}">
                <a16:creationId xmlns:a16="http://schemas.microsoft.com/office/drawing/2014/main" id="{28BC1E36-BBA7-4EE9-AE73-86D2461C3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84" y="1651107"/>
            <a:ext cx="2966504" cy="296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7">
            <a:extLst>
              <a:ext uri="{FF2B5EF4-FFF2-40B4-BE49-F238E27FC236}">
                <a16:creationId xmlns:a16="http://schemas.microsoft.com/office/drawing/2014/main" id="{CDC9F20E-76E2-4A80-9D6D-3C5F8938AC43}"/>
              </a:ext>
            </a:extLst>
          </p:cNvPr>
          <p:cNvSpPr txBox="1"/>
          <p:nvPr/>
        </p:nvSpPr>
        <p:spPr>
          <a:xfrm>
            <a:off x="4846867" y="1046393"/>
            <a:ext cx="5162453" cy="484516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1773"/>
              </a:lnSpc>
            </a:pPr>
            <a:endParaRPr sz="1200"/>
          </a:p>
        </p:txBody>
      </p:sp>
      <p:sp>
        <p:nvSpPr>
          <p:cNvPr id="10" name="Прямоугольник 9"/>
          <p:cNvSpPr/>
          <p:nvPr/>
        </p:nvSpPr>
        <p:spPr>
          <a:xfrm>
            <a:off x="5208203" y="1043967"/>
            <a:ext cx="46102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Keling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kelishib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olaylik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ru-RU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4336340" y="1854345"/>
            <a:ext cx="4748254" cy="507831"/>
            <a:chOff x="4336340" y="1854345"/>
            <a:chExt cx="4748254" cy="50783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B341832D-65C7-4327-890C-0BC47A24BF7A}"/>
                </a:ext>
              </a:extLst>
            </p:cNvPr>
            <p:cNvSpPr/>
            <p:nvPr/>
          </p:nvSpPr>
          <p:spPr>
            <a:xfrm>
              <a:off x="4336340" y="1861428"/>
              <a:ext cx="460677" cy="473803"/>
            </a:xfrm>
            <a:custGeom>
              <a:avLst/>
              <a:gdLst/>
              <a:ahLst/>
              <a:cxnLst/>
              <a:rect l="l" t="t" r="r" b="b"/>
              <a:pathLst>
                <a:path w="548627" h="541769">
                  <a:moveTo>
                    <a:pt x="0" y="0"/>
                  </a:moveTo>
                  <a:lnTo>
                    <a:pt x="548627" y="0"/>
                  </a:lnTo>
                  <a:lnTo>
                    <a:pt x="548627" y="541769"/>
                  </a:lnTo>
                  <a:lnTo>
                    <a:pt x="0" y="541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Прямоугольник 21"/>
            <p:cNvSpPr/>
            <p:nvPr/>
          </p:nvSpPr>
          <p:spPr>
            <a:xfrm>
              <a:off x="5091193" y="1854345"/>
              <a:ext cx="3993401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Kun tartibi va vaqtga rioya qil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amiz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4336343" y="4301185"/>
            <a:ext cx="5235563" cy="514463"/>
            <a:chOff x="4336343" y="4290552"/>
            <a:chExt cx="5235563" cy="514463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5E0B294B-032D-4957-BA54-C2BF25C91AE6}"/>
                </a:ext>
              </a:extLst>
            </p:cNvPr>
            <p:cNvSpPr/>
            <p:nvPr/>
          </p:nvSpPr>
          <p:spPr>
            <a:xfrm>
              <a:off x="4336343" y="4331212"/>
              <a:ext cx="460677" cy="473803"/>
            </a:xfrm>
            <a:custGeom>
              <a:avLst/>
              <a:gdLst/>
              <a:ahLst/>
              <a:cxnLst/>
              <a:rect l="l" t="t" r="r" b="b"/>
              <a:pathLst>
                <a:path w="548627" h="541769">
                  <a:moveTo>
                    <a:pt x="0" y="0"/>
                  </a:moveTo>
                  <a:lnTo>
                    <a:pt x="548627" y="0"/>
                  </a:lnTo>
                  <a:lnTo>
                    <a:pt x="548627" y="541769"/>
                  </a:lnTo>
                  <a:lnTo>
                    <a:pt x="0" y="541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Прямоугольник 22"/>
            <p:cNvSpPr/>
            <p:nvPr/>
          </p:nvSpPr>
          <p:spPr>
            <a:xfrm>
              <a:off x="5091192" y="4290552"/>
              <a:ext cx="4480714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Mobil telefon ovozini o‘chirib qo‘y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amiz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336341" y="3659622"/>
            <a:ext cx="4748252" cy="521589"/>
            <a:chOff x="4336341" y="3659622"/>
            <a:chExt cx="4748252" cy="521589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657F46D0-CCF7-41A0-9063-52FA468882DC}"/>
                </a:ext>
              </a:extLst>
            </p:cNvPr>
            <p:cNvSpPr/>
            <p:nvPr/>
          </p:nvSpPr>
          <p:spPr>
            <a:xfrm>
              <a:off x="4336341" y="3707408"/>
              <a:ext cx="460677" cy="473803"/>
            </a:xfrm>
            <a:custGeom>
              <a:avLst/>
              <a:gdLst/>
              <a:ahLst/>
              <a:cxnLst/>
              <a:rect l="l" t="t" r="r" b="b"/>
              <a:pathLst>
                <a:path w="548627" h="541769">
                  <a:moveTo>
                    <a:pt x="0" y="0"/>
                  </a:moveTo>
                  <a:lnTo>
                    <a:pt x="548627" y="0"/>
                  </a:lnTo>
                  <a:lnTo>
                    <a:pt x="548627" y="541769"/>
                  </a:lnTo>
                  <a:lnTo>
                    <a:pt x="0" y="541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4" name="Прямоугольник 23"/>
            <p:cNvSpPr/>
            <p:nvPr/>
          </p:nvSpPr>
          <p:spPr>
            <a:xfrm>
              <a:off x="5091192" y="3659622"/>
              <a:ext cx="3993401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ts val="667"/>
                </a:spcBef>
              </a:pP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Xushchaqchaq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va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pozitiv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bo‘lamiz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336340" y="2441975"/>
            <a:ext cx="5684408" cy="507831"/>
            <a:chOff x="4336340" y="2441975"/>
            <a:chExt cx="5684408" cy="507831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EEC3C632-6256-47F4-B517-19C183D437E4}"/>
                </a:ext>
              </a:extLst>
            </p:cNvPr>
            <p:cNvSpPr/>
            <p:nvPr/>
          </p:nvSpPr>
          <p:spPr>
            <a:xfrm>
              <a:off x="4336340" y="2460404"/>
              <a:ext cx="460677" cy="473803"/>
            </a:xfrm>
            <a:custGeom>
              <a:avLst/>
              <a:gdLst/>
              <a:ahLst/>
              <a:cxnLst/>
              <a:rect l="l" t="t" r="r" b="b"/>
              <a:pathLst>
                <a:path w="548627" h="541769">
                  <a:moveTo>
                    <a:pt x="0" y="0"/>
                  </a:moveTo>
                  <a:lnTo>
                    <a:pt x="548627" y="0"/>
                  </a:lnTo>
                  <a:lnTo>
                    <a:pt x="548627" y="541769"/>
                  </a:lnTo>
                  <a:lnTo>
                    <a:pt x="0" y="541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Прямоугольник 24"/>
            <p:cNvSpPr/>
            <p:nvPr/>
          </p:nvSpPr>
          <p:spPr>
            <a:xfrm>
              <a:off x="5091193" y="2441975"/>
              <a:ext cx="4929555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ts val="667"/>
                </a:spcBef>
              </a:pP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Bir-birimizning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fikrlari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miz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ni hurmat qil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amiz</a:t>
              </a:r>
              <a:r>
                <a:rPr lang="uz-Latn-UZ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4336340" y="2979941"/>
            <a:ext cx="5225949" cy="518334"/>
            <a:chOff x="4336340" y="2979941"/>
            <a:chExt cx="5225949" cy="518334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CF8DBE10-785B-45A1-827F-16B84E893B12}"/>
                </a:ext>
              </a:extLst>
            </p:cNvPr>
            <p:cNvSpPr/>
            <p:nvPr/>
          </p:nvSpPr>
          <p:spPr>
            <a:xfrm>
              <a:off x="4336340" y="3024472"/>
              <a:ext cx="460677" cy="473803"/>
            </a:xfrm>
            <a:custGeom>
              <a:avLst/>
              <a:gdLst/>
              <a:ahLst/>
              <a:cxnLst/>
              <a:rect l="l" t="t" r="r" b="b"/>
              <a:pathLst>
                <a:path w="548627" h="541769">
                  <a:moveTo>
                    <a:pt x="0" y="0"/>
                  </a:moveTo>
                  <a:lnTo>
                    <a:pt x="548627" y="0"/>
                  </a:lnTo>
                  <a:lnTo>
                    <a:pt x="548627" y="541769"/>
                  </a:lnTo>
                  <a:lnTo>
                    <a:pt x="0" y="5417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6" name="Прямоугольник 25"/>
            <p:cNvSpPr/>
            <p:nvPr/>
          </p:nvSpPr>
          <p:spPr>
            <a:xfrm>
              <a:off x="5091193" y="2979941"/>
              <a:ext cx="4471096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ts val="667"/>
                </a:spcBef>
              </a:pP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Mashg‘ulotlar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davomida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faol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bo‘lamiz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ea typeface="Cambria" panose="02040503050406030204" pitchFamily="18" charset="0"/>
                  <a:cs typeface="Arial" panose="020B0604020202020204" pitchFamily="34" charset="0"/>
                </a:rPr>
                <a:t>.</a:t>
              </a:r>
              <a:endParaRPr lang="uz-Latn-UZ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5"/>
          <a:srcRect l="619" r="19532" b="74141"/>
          <a:stretch/>
        </p:blipFill>
        <p:spPr>
          <a:xfrm>
            <a:off x="-1" y="5873599"/>
            <a:ext cx="12230101" cy="98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0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820" y="311080"/>
            <a:ext cx="10515600" cy="1325563"/>
          </a:xfrm>
        </p:spPr>
        <p:txBody>
          <a:bodyPr/>
          <a:lstStyle/>
          <a:p>
            <a:r>
              <a:rPr lang="en-SG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Bugungi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darsning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maqsadlari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1470" y="1844240"/>
            <a:ext cx="8755811" cy="4351338"/>
          </a:xfrm>
        </p:spPr>
        <p:txBody>
          <a:bodyPr>
            <a:normAutofit/>
          </a:bodyPr>
          <a:lstStyle/>
          <a:p>
            <a:r>
              <a:rPr lang="uz-Cyrl-UZ" dirty="0"/>
              <a:t>Poleaning muammoni yechishga qaratilgan 4 bosqichli yondashuvi: </a:t>
            </a:r>
          </a:p>
          <a:p>
            <a:pPr marL="0" indent="534988">
              <a:buNone/>
            </a:pPr>
            <a:r>
              <a:rPr lang="uz-Cyrl-UZ" dirty="0"/>
              <a:t>1)  muammoni tushunish; </a:t>
            </a:r>
          </a:p>
          <a:p>
            <a:pPr marL="0" indent="534988">
              <a:buNone/>
            </a:pPr>
            <a:r>
              <a:rPr lang="en-US" dirty="0"/>
              <a:t>2) </a:t>
            </a:r>
            <a:r>
              <a:rPr lang="en-US" dirty="0" err="1"/>
              <a:t>reja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; </a:t>
            </a:r>
            <a:endParaRPr lang="ru-RU" dirty="0"/>
          </a:p>
          <a:p>
            <a:pPr marL="0" indent="534988">
              <a:buNone/>
            </a:pPr>
            <a:r>
              <a:rPr lang="en-US" dirty="0"/>
              <a:t>3) r</a:t>
            </a:r>
            <a:r>
              <a:rPr lang="en-GB" dirty="0" err="1"/>
              <a:t>ejani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oshirish</a:t>
            </a:r>
            <a:r>
              <a:rPr lang="en-GB" dirty="0"/>
              <a:t>; </a:t>
            </a:r>
            <a:endParaRPr lang="ru-RU" dirty="0"/>
          </a:p>
          <a:p>
            <a:pPr marL="0" indent="534988">
              <a:buNone/>
            </a:pPr>
            <a:r>
              <a:rPr lang="en-GB" dirty="0"/>
              <a:t>4) </a:t>
            </a:r>
            <a:r>
              <a:rPr lang="en-GB" dirty="0" err="1"/>
              <a:t>ortga</a:t>
            </a:r>
            <a:r>
              <a:rPr lang="en-GB" dirty="0"/>
              <a:t> </a:t>
            </a:r>
            <a:r>
              <a:rPr lang="en-GB" dirty="0" err="1"/>
              <a:t>nazar</a:t>
            </a:r>
            <a:r>
              <a:rPr lang="en-GB" dirty="0"/>
              <a:t>. </a:t>
            </a:r>
          </a:p>
          <a:p>
            <a:r>
              <a:rPr lang="ru-RU" dirty="0" err="1"/>
              <a:t>Pol</a:t>
            </a:r>
            <a:r>
              <a:rPr lang="en-US" dirty="0"/>
              <a:t>e</a:t>
            </a:r>
            <a:r>
              <a:rPr lang="ru-RU" dirty="0"/>
              <a:t>a </a:t>
            </a:r>
            <a:r>
              <a:rPr lang="ru-RU" dirty="0" err="1"/>
              <a:t>yondashuvini</a:t>
            </a:r>
            <a:r>
              <a:rPr lang="en-US" dirty="0"/>
              <a:t> a</a:t>
            </a:r>
            <a:r>
              <a:rPr lang="ru-RU" dirty="0" err="1"/>
              <a:t>malga</a:t>
            </a:r>
            <a:r>
              <a:rPr lang="ru-RU" dirty="0"/>
              <a:t> </a:t>
            </a:r>
            <a:r>
              <a:rPr lang="ru-RU" dirty="0" err="1"/>
              <a:t>oshirish</a:t>
            </a:r>
            <a:r>
              <a:rPr lang="ru-RU" dirty="0"/>
              <a:t> </a:t>
            </a:r>
            <a:r>
              <a:rPr lang="ru-RU" dirty="0" err="1"/>
              <a:t>strategiyalari</a:t>
            </a:r>
            <a:endParaRPr lang="ru-RU" dirty="0"/>
          </a:p>
          <a:p>
            <a:pPr marL="0" indent="534988">
              <a:buNone/>
            </a:pPr>
            <a:endParaRPr lang="en-SG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2050" name="Picture 2" descr="Иконка цели в png без фона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4202" y="2441275"/>
            <a:ext cx="3157268" cy="315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00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879" y="258474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Cyrl-UZ" sz="4400" dirty="0"/>
              <a:t>Matematik muammo </a:t>
            </a:r>
            <a:r>
              <a:rPr lang="en-US" sz="4400" dirty="0" err="1"/>
              <a:t>nima</a:t>
            </a:r>
            <a:r>
              <a:rPr lang="en-US" sz="4400" dirty="0"/>
              <a:t>?</a:t>
            </a:r>
            <a:endParaRPr lang="uz-Cyrl-UZ" sz="4400" dirty="0"/>
          </a:p>
          <a:p>
            <a:pPr marL="0" indent="0">
              <a:buNone/>
            </a:pPr>
            <a:r>
              <a:rPr lang="en-US" sz="4400" dirty="0" err="1"/>
              <a:t>Matematik</a:t>
            </a:r>
            <a:r>
              <a:rPr lang="en-US" sz="4400" dirty="0"/>
              <a:t> </a:t>
            </a:r>
            <a:r>
              <a:rPr lang="uz-Cyrl-UZ" sz="4400" dirty="0"/>
              <a:t>masala</a:t>
            </a:r>
            <a:r>
              <a:rPr lang="en-US" sz="4400" dirty="0"/>
              <a:t>-chi?</a:t>
            </a:r>
            <a:endParaRPr lang="ru-RU" sz="4400" dirty="0"/>
          </a:p>
        </p:txBody>
      </p:sp>
      <p:pic>
        <p:nvPicPr>
          <p:cNvPr id="3074" name="Picture 2" descr="Нерешенные математические задачи, над которыми ломают голову ученые и  академии: почему эти примеры невозможно реши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167" y="530640"/>
            <a:ext cx="4928558" cy="606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31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92" y="1781425"/>
            <a:ext cx="629701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Matematik masalalar - bu aniq shartlari va yechimiga olib boruvchi algoritmlari mavjud bo‘lgan topshiriqlar.</a:t>
            </a:r>
            <a:endParaRPr lang="en-US" sz="3200" dirty="0"/>
          </a:p>
        </p:txBody>
      </p:sp>
      <p:sp>
        <p:nvSpPr>
          <p:cNvPr id="5" name="Shape 2"/>
          <p:cNvSpPr/>
          <p:nvPr/>
        </p:nvSpPr>
        <p:spPr>
          <a:xfrm>
            <a:off x="661492" y="4138316"/>
            <a:ext cx="302419" cy="302419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  <p:extLst>
      <p:ext uri="{BB962C8B-B14F-4D97-AF65-F5344CB8AC3E}">
        <p14:creationId xmlns:p14="http://schemas.microsoft.com/office/powerpoint/2010/main" val="116171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265576" y="1669130"/>
            <a:ext cx="629701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Matematik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muammolar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odatda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noaniqliklarni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o‘z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ichiga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oladi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yechish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uchun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ijodiy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fikrlash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yangi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yondashuvlar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strategiyalarni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talab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qiladi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6944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6B20D-19DC-9867-7980-1B42533AA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86303-8D8E-A842-8D96-A985F2B5D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86" y="326326"/>
            <a:ext cx="12131614" cy="827589"/>
          </a:xfrm>
          <a:noFill/>
        </p:spPr>
        <p:txBody>
          <a:bodyPr>
            <a:normAutofit/>
          </a:bodyPr>
          <a:lstStyle/>
          <a:p>
            <a:pPr algn="ctr"/>
            <a:r>
              <a:rPr lang="en-SG" sz="4000" dirty="0" err="1">
                <a:solidFill>
                  <a:srgbClr val="002060"/>
                </a:solidFill>
                <a:latin typeface="+mn-lt"/>
              </a:rPr>
              <a:t>Matematik</a:t>
            </a:r>
            <a:r>
              <a:rPr lang="en-SG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4000" dirty="0" err="1">
                <a:solidFill>
                  <a:srgbClr val="002060"/>
                </a:solidFill>
                <a:latin typeface="+mn-lt"/>
              </a:rPr>
              <a:t>muammo</a:t>
            </a:r>
            <a:endParaRPr lang="en-SG" sz="4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5C94B2-6FCB-9F1E-D6DB-ADF5C88FF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 Light" pitchFamily="2" charset="77"/>
                <a:ea typeface="+mn-ea"/>
                <a:cs typeface="Poppins Light" pitchFamily="2" charset="77"/>
              </a:rPr>
              <a:t>©️ All rights reserved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C148FE-4973-6388-6763-5E2E563F4A6F}"/>
              </a:ext>
            </a:extLst>
          </p:cNvPr>
          <p:cNvSpPr/>
          <p:nvPr/>
        </p:nvSpPr>
        <p:spPr>
          <a:xfrm>
            <a:off x="60386" y="6063025"/>
            <a:ext cx="12131614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oogle Shape;1172;p32"/>
          <p:cNvGrpSpPr/>
          <p:nvPr/>
        </p:nvGrpSpPr>
        <p:grpSpPr>
          <a:xfrm>
            <a:off x="439949" y="2318743"/>
            <a:ext cx="5607102" cy="3848933"/>
            <a:chOff x="329961" y="1266763"/>
            <a:chExt cx="4205327" cy="2886700"/>
          </a:xfrm>
        </p:grpSpPr>
        <p:cxnSp>
          <p:nvCxnSpPr>
            <p:cNvPr id="9" name="Google Shape;1176;p32"/>
            <p:cNvCxnSpPr/>
            <p:nvPr/>
          </p:nvCxnSpPr>
          <p:spPr>
            <a:xfrm>
              <a:off x="329961" y="2396020"/>
              <a:ext cx="3050044" cy="0"/>
            </a:xfrm>
            <a:prstGeom prst="straightConnector1">
              <a:avLst/>
            </a:prstGeom>
            <a:noFill/>
            <a:ln w="28575" cap="flat" cmpd="sng">
              <a:solidFill>
                <a:schemeClr val="accent4">
                  <a:lumMod val="75000"/>
                </a:schemeClr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10" name="Google Shape;1177;p32"/>
            <p:cNvSpPr/>
            <p:nvPr/>
          </p:nvSpPr>
          <p:spPr>
            <a:xfrm>
              <a:off x="3083588" y="1266763"/>
              <a:ext cx="1451700" cy="2886700"/>
            </a:xfrm>
            <a:custGeom>
              <a:avLst/>
              <a:gdLst/>
              <a:ahLst/>
              <a:cxnLst/>
              <a:rect l="l" t="t" r="r" b="b"/>
              <a:pathLst>
                <a:path w="58068" h="115468" extrusionOk="0">
                  <a:moveTo>
                    <a:pt x="58067" y="0"/>
                  </a:moveTo>
                  <a:lnTo>
                    <a:pt x="58067" y="0"/>
                  </a:lnTo>
                  <a:cubicBezTo>
                    <a:pt x="25861" y="774"/>
                    <a:pt x="1" y="27123"/>
                    <a:pt x="1" y="59508"/>
                  </a:cubicBezTo>
                  <a:cubicBezTo>
                    <a:pt x="1" y="85225"/>
                    <a:pt x="16360" y="107133"/>
                    <a:pt x="39124" y="115467"/>
                  </a:cubicBezTo>
                  <a:lnTo>
                    <a:pt x="39124" y="25361"/>
                  </a:lnTo>
                  <a:cubicBezTo>
                    <a:pt x="39124" y="13419"/>
                    <a:pt x="47149" y="3263"/>
                    <a:pt x="58067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1178;p32"/>
            <p:cNvSpPr txBox="1"/>
            <p:nvPr/>
          </p:nvSpPr>
          <p:spPr>
            <a:xfrm>
              <a:off x="3475900" y="1825438"/>
              <a:ext cx="492600" cy="39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8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2800" dirty="0"/>
            </a:p>
          </p:txBody>
        </p:sp>
      </p:grpSp>
      <p:grpSp>
        <p:nvGrpSpPr>
          <p:cNvPr id="14" name="Google Shape;1179;p32"/>
          <p:cNvGrpSpPr/>
          <p:nvPr/>
        </p:nvGrpSpPr>
        <p:grpSpPr>
          <a:xfrm>
            <a:off x="439949" y="4350743"/>
            <a:ext cx="7522003" cy="1935567"/>
            <a:chOff x="329960" y="2790763"/>
            <a:chExt cx="5641503" cy="1451675"/>
          </a:xfrm>
        </p:grpSpPr>
        <p:cxnSp>
          <p:nvCxnSpPr>
            <p:cNvPr id="16" name="Google Shape;1183;p32"/>
            <p:cNvCxnSpPr/>
            <p:nvPr/>
          </p:nvCxnSpPr>
          <p:spPr>
            <a:xfrm flipV="1">
              <a:off x="329960" y="3886697"/>
              <a:ext cx="3341877" cy="28949"/>
            </a:xfrm>
            <a:prstGeom prst="straightConnector1">
              <a:avLst/>
            </a:prstGeom>
            <a:noFill/>
            <a:ln w="28575" cap="flat" cmpd="sng">
              <a:solidFill>
                <a:schemeClr val="accent5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17" name="Google Shape;1184;p32"/>
            <p:cNvSpPr/>
            <p:nvPr/>
          </p:nvSpPr>
          <p:spPr>
            <a:xfrm>
              <a:off x="3084788" y="2790763"/>
              <a:ext cx="2886675" cy="1451675"/>
            </a:xfrm>
            <a:custGeom>
              <a:avLst/>
              <a:gdLst/>
              <a:ahLst/>
              <a:cxnLst/>
              <a:rect l="l" t="t" r="r" b="b"/>
              <a:pathLst>
                <a:path w="115467" h="58067" extrusionOk="0">
                  <a:moveTo>
                    <a:pt x="0" y="0"/>
                  </a:moveTo>
                  <a:cubicBezTo>
                    <a:pt x="774" y="32207"/>
                    <a:pt x="27123" y="58067"/>
                    <a:pt x="59508" y="58067"/>
                  </a:cubicBezTo>
                  <a:cubicBezTo>
                    <a:pt x="85225" y="58067"/>
                    <a:pt x="107133" y="41839"/>
                    <a:pt x="115467" y="18919"/>
                  </a:cubicBezTo>
                  <a:lnTo>
                    <a:pt x="25360" y="18919"/>
                  </a:lnTo>
                  <a:cubicBezTo>
                    <a:pt x="13418" y="18919"/>
                    <a:pt x="3262" y="10906"/>
                    <a:pt x="0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1185;p32"/>
            <p:cNvSpPr txBox="1"/>
            <p:nvPr/>
          </p:nvSpPr>
          <p:spPr>
            <a:xfrm>
              <a:off x="3539625" y="3349388"/>
              <a:ext cx="492600" cy="39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8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2800" dirty="0"/>
            </a:p>
          </p:txBody>
        </p:sp>
      </p:grpSp>
      <p:grpSp>
        <p:nvGrpSpPr>
          <p:cNvPr id="21" name="Google Shape;1186;p32"/>
          <p:cNvGrpSpPr/>
          <p:nvPr/>
        </p:nvGrpSpPr>
        <p:grpSpPr>
          <a:xfrm>
            <a:off x="6144653" y="2437410"/>
            <a:ext cx="5558257" cy="3848900"/>
            <a:chOff x="4608488" y="1355763"/>
            <a:chExt cx="4168692" cy="2886675"/>
          </a:xfrm>
        </p:grpSpPr>
        <p:cxnSp>
          <p:nvCxnSpPr>
            <p:cNvPr id="23" name="Google Shape;1190;p32"/>
            <p:cNvCxnSpPr/>
            <p:nvPr/>
          </p:nvCxnSpPr>
          <p:spPr>
            <a:xfrm flipH="1">
              <a:off x="5514160" y="3886697"/>
              <a:ext cx="3263020" cy="20213"/>
            </a:xfrm>
            <a:prstGeom prst="straightConnector1">
              <a:avLst/>
            </a:prstGeom>
            <a:noFill/>
            <a:ln w="28575" cap="flat" cmpd="sng">
              <a:solidFill>
                <a:schemeClr val="accent4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24" name="Google Shape;1191;p32"/>
            <p:cNvSpPr/>
            <p:nvPr/>
          </p:nvSpPr>
          <p:spPr>
            <a:xfrm>
              <a:off x="4608488" y="1355763"/>
              <a:ext cx="1451675" cy="2886675"/>
            </a:xfrm>
            <a:custGeom>
              <a:avLst/>
              <a:gdLst/>
              <a:ahLst/>
              <a:cxnLst/>
              <a:rect l="l" t="t" r="r" b="b"/>
              <a:pathLst>
                <a:path w="58067" h="115467" extrusionOk="0">
                  <a:moveTo>
                    <a:pt x="18907" y="0"/>
                  </a:moveTo>
                  <a:lnTo>
                    <a:pt x="18907" y="90107"/>
                  </a:lnTo>
                  <a:cubicBezTo>
                    <a:pt x="18907" y="102049"/>
                    <a:pt x="10906" y="112205"/>
                    <a:pt x="0" y="115467"/>
                  </a:cubicBezTo>
                  <a:cubicBezTo>
                    <a:pt x="32207" y="114693"/>
                    <a:pt x="58067" y="88345"/>
                    <a:pt x="58067" y="55948"/>
                  </a:cubicBezTo>
                  <a:cubicBezTo>
                    <a:pt x="58067" y="30230"/>
                    <a:pt x="41827" y="8323"/>
                    <a:pt x="18907" y="0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1192;p32"/>
            <p:cNvSpPr txBox="1"/>
            <p:nvPr/>
          </p:nvSpPr>
          <p:spPr>
            <a:xfrm>
              <a:off x="5187100" y="3248213"/>
              <a:ext cx="492600" cy="39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8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2800" dirty="0"/>
            </a:p>
          </p:txBody>
        </p:sp>
      </p:grpSp>
      <p:grpSp>
        <p:nvGrpSpPr>
          <p:cNvPr id="28" name="Google Shape;1193;p32"/>
          <p:cNvGrpSpPr/>
          <p:nvPr/>
        </p:nvGrpSpPr>
        <p:grpSpPr>
          <a:xfrm>
            <a:off x="269204" y="2280074"/>
            <a:ext cx="11530647" cy="3431145"/>
            <a:chOff x="268687" y="1237161"/>
            <a:chExt cx="8536457" cy="2573359"/>
          </a:xfrm>
        </p:grpSpPr>
        <p:sp>
          <p:nvSpPr>
            <p:cNvPr id="34" name="Google Shape;1196;p32"/>
            <p:cNvSpPr txBox="1"/>
            <p:nvPr/>
          </p:nvSpPr>
          <p:spPr>
            <a:xfrm>
              <a:off x="5986819" y="1237161"/>
              <a:ext cx="2746557" cy="10833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-SG" sz="2000" b="1" dirty="0" err="1">
                  <a:solidFill>
                    <a:schemeClr val="tx1"/>
                  </a:solidFill>
                </a:rPr>
                <a:t>Muammo</a:t>
              </a:r>
              <a:r>
                <a:rPr lang="en-SG" sz="2000" b="1" dirty="0" err="1"/>
                <a:t>ga</a:t>
              </a:r>
              <a:r>
                <a:rPr lang="en-SG" sz="2000" b="1" dirty="0"/>
                <a:t> </a:t>
              </a:r>
              <a:r>
                <a:rPr lang="en-SG" sz="2000" b="1" dirty="0" err="1"/>
                <a:t>duch</a:t>
              </a:r>
              <a:r>
                <a:rPr lang="en-SG" sz="2000" b="1" dirty="0"/>
                <a:t> </a:t>
              </a:r>
              <a:r>
                <a:rPr lang="en-SG" sz="2000" b="1" dirty="0" err="1"/>
                <a:t>kelgan</a:t>
              </a:r>
              <a:r>
                <a:rPr lang="en-SG" sz="2000" b="1" dirty="0"/>
                <a:t> </a:t>
              </a:r>
              <a:r>
                <a:rPr lang="en-SG" sz="2000" b="1" dirty="0" err="1"/>
                <a:t>o'quvchi</a:t>
              </a:r>
              <a:r>
                <a:rPr lang="en-SG" sz="2000" b="1" dirty="0"/>
                <a:t> </a:t>
              </a:r>
              <a:r>
                <a:rPr lang="en-SG" sz="2000" b="1" dirty="0" err="1"/>
                <a:t>uning</a:t>
              </a:r>
              <a:r>
                <a:rPr lang="en-SG" sz="2000" b="1" dirty="0"/>
                <a:t> </a:t>
              </a:r>
              <a:r>
                <a:rPr lang="en-SG" sz="2000" b="1" dirty="0" err="1">
                  <a:solidFill>
                    <a:srgbClr val="FF0000"/>
                  </a:solidFill>
                </a:rPr>
                <a:t>yechimini</a:t>
              </a:r>
              <a:r>
                <a:rPr lang="en-SG" sz="2000" b="1" dirty="0">
                  <a:solidFill>
                    <a:srgbClr val="FF0000"/>
                  </a:solidFill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</a:rPr>
                <a:t>topishga</a:t>
              </a:r>
              <a:r>
                <a:rPr lang="en-SG" sz="2000" b="1" dirty="0">
                  <a:solidFill>
                    <a:srgbClr val="FF0000"/>
                  </a:solidFill>
                </a:rPr>
                <a:t> </a:t>
              </a:r>
              <a:r>
                <a:rPr lang="en-SG" sz="2000" b="1" dirty="0" err="1"/>
                <a:t>urunib</a:t>
              </a:r>
              <a:r>
                <a:rPr lang="en-SG" sz="2000" b="1" dirty="0"/>
                <a:t> </a:t>
              </a:r>
              <a:r>
                <a:rPr lang="en-SG" sz="2000" b="1" dirty="0" err="1"/>
                <a:t>ko'radi</a:t>
              </a:r>
              <a:r>
                <a:rPr lang="en-SG" sz="2000" b="1" dirty="0"/>
                <a:t>, </a:t>
              </a:r>
            </a:p>
            <a:p>
              <a:pPr algn="r"/>
              <a:r>
                <a:rPr lang="en-SG" sz="2000" b="1" dirty="0" err="1"/>
                <a:t>harakat</a:t>
              </a:r>
              <a:r>
                <a:rPr lang="en-SG" sz="2000" b="1" dirty="0"/>
                <a:t> </a:t>
              </a:r>
              <a:r>
                <a:rPr lang="en-SG" sz="2000" b="1" dirty="0" err="1"/>
                <a:t>qiladi</a:t>
              </a:r>
              <a:endParaRPr sz="2000" b="1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30" name="Google Shape;1197;p32"/>
            <p:cNvCxnSpPr/>
            <p:nvPr/>
          </p:nvCxnSpPr>
          <p:spPr>
            <a:xfrm flipH="1">
              <a:off x="5971465" y="2320471"/>
              <a:ext cx="2700368" cy="1217"/>
            </a:xfrm>
            <a:prstGeom prst="straightConnector1">
              <a:avLst/>
            </a:prstGeom>
            <a:noFill/>
            <a:ln w="28575" cap="flat" cmpd="sng">
              <a:solidFill>
                <a:srgbClr val="C00000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31" name="Google Shape;1198;p32"/>
            <p:cNvSpPr/>
            <p:nvPr/>
          </p:nvSpPr>
          <p:spPr>
            <a:xfrm>
              <a:off x="4061688" y="1266163"/>
              <a:ext cx="1998775" cy="1451700"/>
            </a:xfrm>
            <a:custGeom>
              <a:avLst/>
              <a:gdLst/>
              <a:ahLst/>
              <a:cxnLst/>
              <a:rect l="l" t="t" r="r" b="b"/>
              <a:pathLst>
                <a:path w="79951" h="58068" extrusionOk="0">
                  <a:moveTo>
                    <a:pt x="20432" y="1"/>
                  </a:moveTo>
                  <a:cubicBezTo>
                    <a:pt x="19955" y="1"/>
                    <a:pt x="19443" y="13"/>
                    <a:pt x="18955" y="24"/>
                  </a:cubicBezTo>
                  <a:cubicBezTo>
                    <a:pt x="8049" y="3287"/>
                    <a:pt x="0" y="13443"/>
                    <a:pt x="0" y="25385"/>
                  </a:cubicBezTo>
                  <a:lnTo>
                    <a:pt x="0" y="39125"/>
                  </a:lnTo>
                  <a:lnTo>
                    <a:pt x="54591" y="39125"/>
                  </a:lnTo>
                  <a:cubicBezTo>
                    <a:pt x="66533" y="39125"/>
                    <a:pt x="76689" y="47161"/>
                    <a:pt x="79951" y="58067"/>
                  </a:cubicBezTo>
                  <a:cubicBezTo>
                    <a:pt x="79177" y="25861"/>
                    <a:pt x="52828" y="1"/>
                    <a:pt x="20432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b="1"/>
            </a:p>
          </p:txBody>
        </p:sp>
        <p:sp>
          <p:nvSpPr>
            <p:cNvPr id="32" name="Google Shape;1199;p32"/>
            <p:cNvSpPr txBox="1"/>
            <p:nvPr/>
          </p:nvSpPr>
          <p:spPr>
            <a:xfrm>
              <a:off x="5055250" y="1713513"/>
              <a:ext cx="492600" cy="39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3333" b="1" dirty="0"/>
            </a:p>
          </p:txBody>
        </p:sp>
        <p:sp>
          <p:nvSpPr>
            <p:cNvPr id="50" name="Google Shape;1196;p32"/>
            <p:cNvSpPr txBox="1"/>
            <p:nvPr/>
          </p:nvSpPr>
          <p:spPr>
            <a:xfrm>
              <a:off x="6341716" y="3059249"/>
              <a:ext cx="2463428" cy="7460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-SG" sz="2000" b="1" dirty="0" err="1"/>
                <a:t>Dastlab</a:t>
              </a:r>
              <a:r>
                <a:rPr lang="en-SG" sz="2000" b="1" dirty="0"/>
                <a:t> </a:t>
              </a:r>
              <a:r>
                <a:rPr lang="en-SG" sz="2000" b="1" dirty="0" err="1"/>
                <a:t>o'quvchida</a:t>
              </a:r>
              <a:r>
                <a:rPr lang="en-SG" sz="2000" b="1" dirty="0"/>
                <a:t> </a:t>
              </a:r>
              <a:r>
                <a:rPr lang="en-SG" sz="2000" b="1" dirty="0" err="1"/>
                <a:t>muammo</a:t>
              </a:r>
              <a:r>
                <a:rPr lang="en-SG" sz="2000" b="1" dirty="0"/>
                <a:t> </a:t>
              </a:r>
              <a:r>
                <a:rPr lang="en-SG" sz="2000" b="1" dirty="0" err="1"/>
                <a:t>yechimni</a:t>
              </a:r>
              <a:r>
                <a:rPr lang="en-SG" sz="2000" b="1" dirty="0"/>
                <a:t> </a:t>
              </a:r>
              <a:r>
                <a:rPr lang="en-SG" sz="2000" b="1" dirty="0" err="1"/>
                <a:t>topishi</a:t>
              </a:r>
              <a:r>
                <a:rPr lang="en-SG" sz="2000" b="1" dirty="0"/>
                <a:t> </a:t>
              </a:r>
              <a:r>
                <a:rPr lang="en-SG" sz="2000" b="1" dirty="0" err="1"/>
                <a:t>uchun</a:t>
              </a:r>
              <a:r>
                <a:rPr lang="en-SG" sz="2000" b="1" dirty="0"/>
                <a:t> </a:t>
              </a:r>
              <a:r>
                <a:rPr lang="en-SG" sz="2000" b="1" dirty="0" err="1"/>
                <a:t>tegishli</a:t>
              </a:r>
              <a:r>
                <a:rPr lang="en-SG" sz="2000" b="1" dirty="0"/>
                <a:t> </a:t>
              </a:r>
              <a:r>
                <a:rPr lang="en-SG" sz="2000" b="1" dirty="0" err="1">
                  <a:solidFill>
                    <a:srgbClr val="FF0000"/>
                  </a:solidFill>
                </a:rPr>
                <a:t>algoritm</a:t>
              </a:r>
              <a:r>
                <a:rPr lang="en-SG" sz="2000" b="1" dirty="0">
                  <a:solidFill>
                    <a:srgbClr val="FF0000"/>
                  </a:solidFill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</a:rPr>
                <a:t>bo'lmaydi</a:t>
              </a:r>
              <a:endParaRPr sz="2000" b="1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" name="Google Shape;1196;p32"/>
            <p:cNvSpPr txBox="1"/>
            <p:nvPr/>
          </p:nvSpPr>
          <p:spPr>
            <a:xfrm>
              <a:off x="268687" y="1395364"/>
              <a:ext cx="3083243" cy="9594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SG" sz="2000" b="1" dirty="0" err="1">
                  <a:latin typeface="+mn-lt"/>
                </a:rPr>
                <a:t>O'quvchi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muammoning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yechimi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topishi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uchun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tegishli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tadqiqot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usullarini</a:t>
              </a:r>
              <a:r>
                <a:rPr lang="en-SG" sz="2000" b="1" dirty="0">
                  <a:latin typeface="+mn-lt"/>
                </a:rPr>
                <a:t> ham </a:t>
              </a:r>
              <a:r>
                <a:rPr lang="en-SG" sz="2000" b="1" dirty="0" err="1">
                  <a:latin typeface="+mn-lt"/>
                </a:rPr>
                <a:t>egallagan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bo’lishi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kerak</a:t>
              </a:r>
              <a:r>
                <a:rPr lang="en-SG" sz="2000" b="1" dirty="0">
                  <a:latin typeface="+mn-lt"/>
                </a:rPr>
                <a:t> (</a:t>
              </a:r>
              <a:r>
                <a:rPr lang="en-SG" sz="2000" b="1" dirty="0" err="1">
                  <a:latin typeface="+mn-lt"/>
                </a:rPr>
                <a:t>tadqiqot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usullari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=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evristika</a:t>
              </a:r>
              <a:r>
                <a:rPr lang="en-SG" sz="2000" b="1" dirty="0">
                  <a:latin typeface="+mn-lt"/>
                </a:rPr>
                <a:t>)</a:t>
              </a:r>
              <a:endParaRPr lang="en-US" sz="2000" b="1" dirty="0">
                <a:latin typeface="+mn-lt"/>
              </a:endParaRPr>
            </a:p>
          </p:txBody>
        </p:sp>
        <p:sp>
          <p:nvSpPr>
            <p:cNvPr id="54" name="Google Shape;1196;p32"/>
            <p:cNvSpPr txBox="1"/>
            <p:nvPr/>
          </p:nvSpPr>
          <p:spPr>
            <a:xfrm>
              <a:off x="299298" y="2986854"/>
              <a:ext cx="2746557" cy="823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SG" sz="2000" b="1" dirty="0" err="1">
                  <a:latin typeface="+mn-lt"/>
                </a:rPr>
                <a:t>O'quvchi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muammoni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hal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qilish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uchun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qandaydir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tizimli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</a:t>
              </a:r>
              <a:r>
                <a:rPr lang="en-SG" sz="2000" b="1" dirty="0">
                  <a:latin typeface="+mn-lt"/>
                </a:rPr>
                <a:t>(</a:t>
              </a:r>
              <a:r>
                <a:rPr lang="en-SG" sz="2000" b="1" dirty="0" err="1">
                  <a:latin typeface="+mn-lt"/>
                </a:rPr>
                <a:t>masalan</a:t>
              </a:r>
              <a:r>
                <a:rPr lang="en-SG" sz="2000" b="1" dirty="0">
                  <a:latin typeface="+mn-lt"/>
                </a:rPr>
                <a:t>,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Polya</a:t>
              </a:r>
              <a:r>
                <a:rPr lang="en-SG" sz="2000" b="1" dirty="0">
                  <a:latin typeface="+mn-lt"/>
                </a:rPr>
                <a:t>)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</a:t>
              </a:r>
              <a:r>
                <a:rPr lang="en-SG" sz="2000" b="1" dirty="0" err="1">
                  <a:solidFill>
                    <a:srgbClr val="FF0000"/>
                  </a:solidFill>
                  <a:latin typeface="+mn-lt"/>
                </a:rPr>
                <a:t>yondashuvga</a:t>
              </a:r>
              <a:r>
                <a:rPr lang="en-SG" sz="2000" b="1" dirty="0">
                  <a:solidFill>
                    <a:srgbClr val="FF0000"/>
                  </a:solidFill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ega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bo'lishi</a:t>
              </a:r>
              <a:r>
                <a:rPr lang="en-SG" sz="2000" b="1" dirty="0">
                  <a:latin typeface="+mn-lt"/>
                </a:rPr>
                <a:t> </a:t>
              </a:r>
              <a:r>
                <a:rPr lang="en-SG" sz="2000" b="1" dirty="0" err="1">
                  <a:latin typeface="+mn-lt"/>
                </a:rPr>
                <a:t>kerak</a:t>
              </a:r>
              <a:endParaRPr lang="en-US" sz="2000" b="1" dirty="0">
                <a:latin typeface="+mn-lt"/>
              </a:endParaRPr>
            </a:p>
          </p:txBody>
        </p:sp>
      </p:grpSp>
      <p:grpSp>
        <p:nvGrpSpPr>
          <p:cNvPr id="36" name="Google Shape;1201;p32"/>
          <p:cNvGrpSpPr/>
          <p:nvPr/>
        </p:nvGrpSpPr>
        <p:grpSpPr>
          <a:xfrm>
            <a:off x="4567554" y="4253552"/>
            <a:ext cx="328228" cy="468127"/>
            <a:chOff x="4882340" y="1509358"/>
            <a:chExt cx="246171" cy="351095"/>
          </a:xfrm>
        </p:grpSpPr>
        <p:sp>
          <p:nvSpPr>
            <p:cNvPr id="37" name="Google Shape;1202;p32"/>
            <p:cNvSpPr/>
            <p:nvPr/>
          </p:nvSpPr>
          <p:spPr>
            <a:xfrm>
              <a:off x="4935709" y="1576784"/>
              <a:ext cx="30724" cy="30692"/>
            </a:xfrm>
            <a:custGeom>
              <a:avLst/>
              <a:gdLst/>
              <a:ahLst/>
              <a:cxnLst/>
              <a:rect l="l" t="t" r="r" b="b"/>
              <a:pathLst>
                <a:path w="966" h="965" extrusionOk="0">
                  <a:moveTo>
                    <a:pt x="787" y="0"/>
                  </a:moveTo>
                  <a:cubicBezTo>
                    <a:pt x="346" y="0"/>
                    <a:pt x="1" y="357"/>
                    <a:pt x="1" y="798"/>
                  </a:cubicBezTo>
                  <a:cubicBezTo>
                    <a:pt x="1" y="881"/>
                    <a:pt x="72" y="965"/>
                    <a:pt x="156" y="965"/>
                  </a:cubicBezTo>
                  <a:cubicBezTo>
                    <a:pt x="251" y="965"/>
                    <a:pt x="322" y="881"/>
                    <a:pt x="322" y="798"/>
                  </a:cubicBezTo>
                  <a:cubicBezTo>
                    <a:pt x="322" y="548"/>
                    <a:pt x="525" y="322"/>
                    <a:pt x="799" y="322"/>
                  </a:cubicBezTo>
                  <a:cubicBezTo>
                    <a:pt x="882" y="322"/>
                    <a:pt x="965" y="250"/>
                    <a:pt x="965" y="155"/>
                  </a:cubicBezTo>
                  <a:cubicBezTo>
                    <a:pt x="953" y="84"/>
                    <a:pt x="870" y="0"/>
                    <a:pt x="7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203;p32"/>
            <p:cNvSpPr/>
            <p:nvPr/>
          </p:nvSpPr>
          <p:spPr>
            <a:xfrm>
              <a:off x="5043655" y="1597235"/>
              <a:ext cx="30692" cy="31073"/>
            </a:xfrm>
            <a:custGeom>
              <a:avLst/>
              <a:gdLst/>
              <a:ahLst/>
              <a:cxnLst/>
              <a:rect l="l" t="t" r="r" b="b"/>
              <a:pathLst>
                <a:path w="965" h="977" extrusionOk="0">
                  <a:moveTo>
                    <a:pt x="155" y="0"/>
                  </a:moveTo>
                  <a:cubicBezTo>
                    <a:pt x="72" y="0"/>
                    <a:pt x="0" y="84"/>
                    <a:pt x="0" y="167"/>
                  </a:cubicBezTo>
                  <a:cubicBezTo>
                    <a:pt x="0" y="262"/>
                    <a:pt x="72" y="334"/>
                    <a:pt x="155" y="334"/>
                  </a:cubicBezTo>
                  <a:cubicBezTo>
                    <a:pt x="417" y="334"/>
                    <a:pt x="631" y="536"/>
                    <a:pt x="631" y="810"/>
                  </a:cubicBezTo>
                  <a:cubicBezTo>
                    <a:pt x="631" y="893"/>
                    <a:pt x="714" y="977"/>
                    <a:pt x="798" y="977"/>
                  </a:cubicBezTo>
                  <a:cubicBezTo>
                    <a:pt x="881" y="977"/>
                    <a:pt x="965" y="893"/>
                    <a:pt x="965" y="810"/>
                  </a:cubicBezTo>
                  <a:cubicBezTo>
                    <a:pt x="953" y="357"/>
                    <a:pt x="584" y="0"/>
                    <a:pt x="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204;p32"/>
            <p:cNvSpPr/>
            <p:nvPr/>
          </p:nvSpPr>
          <p:spPr>
            <a:xfrm>
              <a:off x="4993657" y="1538046"/>
              <a:ext cx="36003" cy="26271"/>
            </a:xfrm>
            <a:custGeom>
              <a:avLst/>
              <a:gdLst/>
              <a:ahLst/>
              <a:cxnLst/>
              <a:rect l="l" t="t" r="r" b="b"/>
              <a:pathLst>
                <a:path w="1132" h="826" extrusionOk="0">
                  <a:moveTo>
                    <a:pt x="315" y="0"/>
                  </a:moveTo>
                  <a:cubicBezTo>
                    <a:pt x="262" y="0"/>
                    <a:pt x="209" y="5"/>
                    <a:pt x="155" y="16"/>
                  </a:cubicBezTo>
                  <a:cubicBezTo>
                    <a:pt x="60" y="28"/>
                    <a:pt x="0" y="123"/>
                    <a:pt x="36" y="206"/>
                  </a:cubicBezTo>
                  <a:cubicBezTo>
                    <a:pt x="46" y="282"/>
                    <a:pt x="109" y="336"/>
                    <a:pt x="176" y="336"/>
                  </a:cubicBezTo>
                  <a:cubicBezTo>
                    <a:pt x="193" y="336"/>
                    <a:pt x="210" y="332"/>
                    <a:pt x="227" y="325"/>
                  </a:cubicBezTo>
                  <a:cubicBezTo>
                    <a:pt x="257" y="320"/>
                    <a:pt x="288" y="317"/>
                    <a:pt x="318" y="317"/>
                  </a:cubicBezTo>
                  <a:cubicBezTo>
                    <a:pt x="537" y="317"/>
                    <a:pt x="744" y="463"/>
                    <a:pt x="786" y="683"/>
                  </a:cubicBezTo>
                  <a:cubicBezTo>
                    <a:pt x="810" y="766"/>
                    <a:pt x="882" y="825"/>
                    <a:pt x="953" y="825"/>
                  </a:cubicBezTo>
                  <a:lnTo>
                    <a:pt x="989" y="825"/>
                  </a:lnTo>
                  <a:cubicBezTo>
                    <a:pt x="1072" y="790"/>
                    <a:pt x="1132" y="718"/>
                    <a:pt x="1108" y="623"/>
                  </a:cubicBezTo>
                  <a:cubicBezTo>
                    <a:pt x="1024" y="248"/>
                    <a:pt x="686" y="0"/>
                    <a:pt x="3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205;p32"/>
            <p:cNvSpPr/>
            <p:nvPr/>
          </p:nvSpPr>
          <p:spPr>
            <a:xfrm>
              <a:off x="4931924" y="1693795"/>
              <a:ext cx="146589" cy="104161"/>
            </a:xfrm>
            <a:custGeom>
              <a:avLst/>
              <a:gdLst/>
              <a:ahLst/>
              <a:cxnLst/>
              <a:rect l="l" t="t" r="r" b="b"/>
              <a:pathLst>
                <a:path w="4609" h="3275" extrusionOk="0">
                  <a:moveTo>
                    <a:pt x="2299" y="334"/>
                  </a:moveTo>
                  <a:cubicBezTo>
                    <a:pt x="2834" y="334"/>
                    <a:pt x="3346" y="477"/>
                    <a:pt x="3716" y="727"/>
                  </a:cubicBezTo>
                  <a:cubicBezTo>
                    <a:pt x="4073" y="989"/>
                    <a:pt x="4263" y="1298"/>
                    <a:pt x="4263" y="1643"/>
                  </a:cubicBezTo>
                  <a:cubicBezTo>
                    <a:pt x="4287" y="1977"/>
                    <a:pt x="4073" y="2298"/>
                    <a:pt x="3716" y="2548"/>
                  </a:cubicBezTo>
                  <a:cubicBezTo>
                    <a:pt x="3346" y="2798"/>
                    <a:pt x="2834" y="2953"/>
                    <a:pt x="2299" y="2953"/>
                  </a:cubicBezTo>
                  <a:cubicBezTo>
                    <a:pt x="1763" y="2953"/>
                    <a:pt x="1263" y="2798"/>
                    <a:pt x="894" y="2548"/>
                  </a:cubicBezTo>
                  <a:cubicBezTo>
                    <a:pt x="525" y="2298"/>
                    <a:pt x="334" y="1977"/>
                    <a:pt x="334" y="1643"/>
                  </a:cubicBezTo>
                  <a:cubicBezTo>
                    <a:pt x="334" y="1298"/>
                    <a:pt x="525" y="989"/>
                    <a:pt x="894" y="727"/>
                  </a:cubicBezTo>
                  <a:cubicBezTo>
                    <a:pt x="1263" y="477"/>
                    <a:pt x="1763" y="334"/>
                    <a:pt x="2299" y="334"/>
                  </a:cubicBezTo>
                  <a:close/>
                  <a:moveTo>
                    <a:pt x="2299" y="0"/>
                  </a:moveTo>
                  <a:cubicBezTo>
                    <a:pt x="1703" y="0"/>
                    <a:pt x="1120" y="167"/>
                    <a:pt x="691" y="465"/>
                  </a:cubicBezTo>
                  <a:cubicBezTo>
                    <a:pt x="251" y="774"/>
                    <a:pt x="1" y="1191"/>
                    <a:pt x="1" y="1643"/>
                  </a:cubicBezTo>
                  <a:cubicBezTo>
                    <a:pt x="1" y="2084"/>
                    <a:pt x="251" y="2501"/>
                    <a:pt x="691" y="2810"/>
                  </a:cubicBezTo>
                  <a:cubicBezTo>
                    <a:pt x="1132" y="3108"/>
                    <a:pt x="1691" y="3275"/>
                    <a:pt x="2299" y="3275"/>
                  </a:cubicBezTo>
                  <a:cubicBezTo>
                    <a:pt x="2894" y="3275"/>
                    <a:pt x="3477" y="3108"/>
                    <a:pt x="3906" y="2810"/>
                  </a:cubicBezTo>
                  <a:cubicBezTo>
                    <a:pt x="4358" y="2501"/>
                    <a:pt x="4608" y="2084"/>
                    <a:pt x="4608" y="1643"/>
                  </a:cubicBezTo>
                  <a:cubicBezTo>
                    <a:pt x="4597" y="1191"/>
                    <a:pt x="4358" y="774"/>
                    <a:pt x="3906" y="465"/>
                  </a:cubicBezTo>
                  <a:cubicBezTo>
                    <a:pt x="3477" y="167"/>
                    <a:pt x="2906" y="0"/>
                    <a:pt x="22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206;p32"/>
            <p:cNvSpPr/>
            <p:nvPr/>
          </p:nvSpPr>
          <p:spPr>
            <a:xfrm>
              <a:off x="4882340" y="1509358"/>
              <a:ext cx="246171" cy="351095"/>
            </a:xfrm>
            <a:custGeom>
              <a:avLst/>
              <a:gdLst/>
              <a:ahLst/>
              <a:cxnLst/>
              <a:rect l="l" t="t" r="r" b="b"/>
              <a:pathLst>
                <a:path w="7740" h="11039" extrusionOk="0">
                  <a:moveTo>
                    <a:pt x="3953" y="311"/>
                  </a:moveTo>
                  <a:cubicBezTo>
                    <a:pt x="4096" y="322"/>
                    <a:pt x="4251" y="406"/>
                    <a:pt x="4334" y="525"/>
                  </a:cubicBezTo>
                  <a:cubicBezTo>
                    <a:pt x="4371" y="571"/>
                    <a:pt x="4415" y="589"/>
                    <a:pt x="4466" y="589"/>
                  </a:cubicBezTo>
                  <a:cubicBezTo>
                    <a:pt x="4481" y="589"/>
                    <a:pt x="4496" y="587"/>
                    <a:pt x="4513" y="584"/>
                  </a:cubicBezTo>
                  <a:cubicBezTo>
                    <a:pt x="4572" y="561"/>
                    <a:pt x="4632" y="549"/>
                    <a:pt x="4691" y="549"/>
                  </a:cubicBezTo>
                  <a:cubicBezTo>
                    <a:pt x="5036" y="549"/>
                    <a:pt x="5322" y="799"/>
                    <a:pt x="5322" y="1096"/>
                  </a:cubicBezTo>
                  <a:cubicBezTo>
                    <a:pt x="5322" y="1144"/>
                    <a:pt x="5334" y="1192"/>
                    <a:pt x="5382" y="1215"/>
                  </a:cubicBezTo>
                  <a:cubicBezTo>
                    <a:pt x="5405" y="1251"/>
                    <a:pt x="5453" y="1263"/>
                    <a:pt x="5513" y="1263"/>
                  </a:cubicBezTo>
                  <a:lnTo>
                    <a:pt x="5608" y="1263"/>
                  </a:lnTo>
                  <a:cubicBezTo>
                    <a:pt x="5977" y="1263"/>
                    <a:pt x="6275" y="1537"/>
                    <a:pt x="6275" y="1870"/>
                  </a:cubicBezTo>
                  <a:cubicBezTo>
                    <a:pt x="6275" y="1966"/>
                    <a:pt x="6263" y="2037"/>
                    <a:pt x="6215" y="2108"/>
                  </a:cubicBezTo>
                  <a:cubicBezTo>
                    <a:pt x="6179" y="2168"/>
                    <a:pt x="6203" y="2227"/>
                    <a:pt x="6227" y="2275"/>
                  </a:cubicBezTo>
                  <a:cubicBezTo>
                    <a:pt x="6263" y="2323"/>
                    <a:pt x="6322" y="2347"/>
                    <a:pt x="6382" y="2347"/>
                  </a:cubicBezTo>
                  <a:lnTo>
                    <a:pt x="6441" y="2347"/>
                  </a:lnTo>
                  <a:cubicBezTo>
                    <a:pt x="6810" y="2347"/>
                    <a:pt x="7108" y="2620"/>
                    <a:pt x="7108" y="2966"/>
                  </a:cubicBezTo>
                  <a:cubicBezTo>
                    <a:pt x="7108" y="3049"/>
                    <a:pt x="7096" y="3120"/>
                    <a:pt x="7049" y="3204"/>
                  </a:cubicBezTo>
                  <a:cubicBezTo>
                    <a:pt x="7037" y="3216"/>
                    <a:pt x="7037" y="3239"/>
                    <a:pt x="7037" y="3275"/>
                  </a:cubicBezTo>
                  <a:cubicBezTo>
                    <a:pt x="7037" y="3359"/>
                    <a:pt x="7108" y="3442"/>
                    <a:pt x="7191" y="3442"/>
                  </a:cubicBezTo>
                  <a:lnTo>
                    <a:pt x="7299" y="3442"/>
                  </a:lnTo>
                  <a:cubicBezTo>
                    <a:pt x="7465" y="3442"/>
                    <a:pt x="7489" y="3561"/>
                    <a:pt x="7489" y="3597"/>
                  </a:cubicBezTo>
                  <a:cubicBezTo>
                    <a:pt x="7418" y="3680"/>
                    <a:pt x="7370" y="3763"/>
                    <a:pt x="7275" y="3811"/>
                  </a:cubicBezTo>
                  <a:cubicBezTo>
                    <a:pt x="7239" y="3811"/>
                    <a:pt x="7227" y="3823"/>
                    <a:pt x="7215" y="3835"/>
                  </a:cubicBezTo>
                  <a:lnTo>
                    <a:pt x="7191" y="3823"/>
                  </a:lnTo>
                  <a:lnTo>
                    <a:pt x="7180" y="3811"/>
                  </a:lnTo>
                  <a:cubicBezTo>
                    <a:pt x="7168" y="3811"/>
                    <a:pt x="7168" y="3787"/>
                    <a:pt x="7156" y="3787"/>
                  </a:cubicBezTo>
                  <a:cubicBezTo>
                    <a:pt x="7108" y="3763"/>
                    <a:pt x="7072" y="3728"/>
                    <a:pt x="7037" y="3716"/>
                  </a:cubicBezTo>
                  <a:cubicBezTo>
                    <a:pt x="7013" y="3716"/>
                    <a:pt x="7013" y="3704"/>
                    <a:pt x="7001" y="3704"/>
                  </a:cubicBezTo>
                  <a:cubicBezTo>
                    <a:pt x="6989" y="3704"/>
                    <a:pt x="6989" y="3692"/>
                    <a:pt x="6977" y="3692"/>
                  </a:cubicBezTo>
                  <a:cubicBezTo>
                    <a:pt x="6941" y="3668"/>
                    <a:pt x="6918" y="3668"/>
                    <a:pt x="6882" y="3656"/>
                  </a:cubicBezTo>
                  <a:lnTo>
                    <a:pt x="6477" y="3656"/>
                  </a:lnTo>
                  <a:cubicBezTo>
                    <a:pt x="6418" y="3668"/>
                    <a:pt x="6358" y="3704"/>
                    <a:pt x="6298" y="3728"/>
                  </a:cubicBezTo>
                  <a:cubicBezTo>
                    <a:pt x="6287" y="3728"/>
                    <a:pt x="6287" y="3751"/>
                    <a:pt x="6275" y="3751"/>
                  </a:cubicBezTo>
                  <a:cubicBezTo>
                    <a:pt x="6275" y="3751"/>
                    <a:pt x="6263" y="3751"/>
                    <a:pt x="6263" y="3763"/>
                  </a:cubicBezTo>
                  <a:cubicBezTo>
                    <a:pt x="6239" y="3763"/>
                    <a:pt x="6239" y="3775"/>
                    <a:pt x="6227" y="3775"/>
                  </a:cubicBezTo>
                  <a:cubicBezTo>
                    <a:pt x="6227" y="3775"/>
                    <a:pt x="6215" y="3775"/>
                    <a:pt x="6215" y="3787"/>
                  </a:cubicBezTo>
                  <a:cubicBezTo>
                    <a:pt x="6203" y="3787"/>
                    <a:pt x="6203" y="3811"/>
                    <a:pt x="6179" y="3811"/>
                  </a:cubicBezTo>
                  <a:lnTo>
                    <a:pt x="6167" y="3823"/>
                  </a:lnTo>
                  <a:lnTo>
                    <a:pt x="6156" y="3835"/>
                  </a:lnTo>
                  <a:cubicBezTo>
                    <a:pt x="6144" y="3835"/>
                    <a:pt x="6144" y="3859"/>
                    <a:pt x="6120" y="3859"/>
                  </a:cubicBezTo>
                  <a:lnTo>
                    <a:pt x="6108" y="3871"/>
                  </a:lnTo>
                  <a:lnTo>
                    <a:pt x="6084" y="3894"/>
                  </a:lnTo>
                  <a:cubicBezTo>
                    <a:pt x="6060" y="3918"/>
                    <a:pt x="6037" y="3942"/>
                    <a:pt x="6025" y="3978"/>
                  </a:cubicBezTo>
                  <a:cubicBezTo>
                    <a:pt x="6001" y="3990"/>
                    <a:pt x="6001" y="4001"/>
                    <a:pt x="5989" y="4013"/>
                  </a:cubicBezTo>
                  <a:cubicBezTo>
                    <a:pt x="5989" y="4001"/>
                    <a:pt x="5977" y="4001"/>
                    <a:pt x="5977" y="3990"/>
                  </a:cubicBezTo>
                  <a:lnTo>
                    <a:pt x="5965" y="3978"/>
                  </a:lnTo>
                  <a:cubicBezTo>
                    <a:pt x="5941" y="3954"/>
                    <a:pt x="5941" y="3942"/>
                    <a:pt x="5929" y="3942"/>
                  </a:cubicBezTo>
                  <a:lnTo>
                    <a:pt x="5906" y="3918"/>
                  </a:lnTo>
                  <a:lnTo>
                    <a:pt x="5882" y="3918"/>
                  </a:lnTo>
                  <a:lnTo>
                    <a:pt x="5858" y="3882"/>
                  </a:lnTo>
                  <a:lnTo>
                    <a:pt x="5846" y="3882"/>
                  </a:lnTo>
                  <a:cubicBezTo>
                    <a:pt x="5822" y="3871"/>
                    <a:pt x="5822" y="3871"/>
                    <a:pt x="5810" y="3871"/>
                  </a:cubicBezTo>
                  <a:cubicBezTo>
                    <a:pt x="5798" y="3871"/>
                    <a:pt x="5798" y="3859"/>
                    <a:pt x="5786" y="3859"/>
                  </a:cubicBezTo>
                  <a:cubicBezTo>
                    <a:pt x="5763" y="3859"/>
                    <a:pt x="5763" y="3835"/>
                    <a:pt x="5751" y="3835"/>
                  </a:cubicBezTo>
                  <a:cubicBezTo>
                    <a:pt x="5739" y="3835"/>
                    <a:pt x="5739" y="3823"/>
                    <a:pt x="5727" y="3823"/>
                  </a:cubicBezTo>
                  <a:cubicBezTo>
                    <a:pt x="5703" y="3823"/>
                    <a:pt x="5691" y="3811"/>
                    <a:pt x="5691" y="3811"/>
                  </a:cubicBezTo>
                  <a:cubicBezTo>
                    <a:pt x="5679" y="3811"/>
                    <a:pt x="5667" y="3787"/>
                    <a:pt x="5644" y="3787"/>
                  </a:cubicBezTo>
                  <a:cubicBezTo>
                    <a:pt x="5632" y="3787"/>
                    <a:pt x="5620" y="3775"/>
                    <a:pt x="5608" y="3775"/>
                  </a:cubicBezTo>
                  <a:cubicBezTo>
                    <a:pt x="5584" y="3775"/>
                    <a:pt x="5572" y="3763"/>
                    <a:pt x="5560" y="3763"/>
                  </a:cubicBezTo>
                  <a:cubicBezTo>
                    <a:pt x="5548" y="3763"/>
                    <a:pt x="5525" y="3751"/>
                    <a:pt x="5513" y="3751"/>
                  </a:cubicBezTo>
                  <a:cubicBezTo>
                    <a:pt x="5501" y="3751"/>
                    <a:pt x="5489" y="3751"/>
                    <a:pt x="5465" y="3728"/>
                  </a:cubicBezTo>
                  <a:lnTo>
                    <a:pt x="5132" y="3728"/>
                  </a:lnTo>
                  <a:cubicBezTo>
                    <a:pt x="5108" y="3728"/>
                    <a:pt x="5096" y="3728"/>
                    <a:pt x="5084" y="3751"/>
                  </a:cubicBezTo>
                  <a:lnTo>
                    <a:pt x="5072" y="3751"/>
                  </a:lnTo>
                  <a:cubicBezTo>
                    <a:pt x="5048" y="3751"/>
                    <a:pt x="5036" y="3763"/>
                    <a:pt x="5024" y="3763"/>
                  </a:cubicBezTo>
                  <a:lnTo>
                    <a:pt x="5013" y="3763"/>
                  </a:lnTo>
                  <a:cubicBezTo>
                    <a:pt x="4989" y="3763"/>
                    <a:pt x="4989" y="3763"/>
                    <a:pt x="4977" y="3775"/>
                  </a:cubicBezTo>
                  <a:lnTo>
                    <a:pt x="4965" y="3775"/>
                  </a:lnTo>
                  <a:cubicBezTo>
                    <a:pt x="4953" y="3775"/>
                    <a:pt x="4953" y="3787"/>
                    <a:pt x="4929" y="3787"/>
                  </a:cubicBezTo>
                  <a:lnTo>
                    <a:pt x="4917" y="3787"/>
                  </a:lnTo>
                  <a:cubicBezTo>
                    <a:pt x="4905" y="3787"/>
                    <a:pt x="4905" y="3811"/>
                    <a:pt x="4894" y="3811"/>
                  </a:cubicBezTo>
                  <a:lnTo>
                    <a:pt x="4870" y="3811"/>
                  </a:lnTo>
                  <a:cubicBezTo>
                    <a:pt x="4858" y="3811"/>
                    <a:pt x="4846" y="3823"/>
                    <a:pt x="4834" y="3823"/>
                  </a:cubicBezTo>
                  <a:lnTo>
                    <a:pt x="4810" y="3823"/>
                  </a:lnTo>
                  <a:cubicBezTo>
                    <a:pt x="4798" y="3823"/>
                    <a:pt x="4798" y="3835"/>
                    <a:pt x="4786" y="3835"/>
                  </a:cubicBezTo>
                  <a:cubicBezTo>
                    <a:pt x="4786" y="3835"/>
                    <a:pt x="4774" y="3835"/>
                    <a:pt x="4774" y="3859"/>
                  </a:cubicBezTo>
                  <a:cubicBezTo>
                    <a:pt x="4751" y="3859"/>
                    <a:pt x="4751" y="3871"/>
                    <a:pt x="4739" y="3871"/>
                  </a:cubicBezTo>
                  <a:cubicBezTo>
                    <a:pt x="4739" y="3871"/>
                    <a:pt x="4727" y="3871"/>
                    <a:pt x="4727" y="3882"/>
                  </a:cubicBezTo>
                  <a:cubicBezTo>
                    <a:pt x="4715" y="3882"/>
                    <a:pt x="4715" y="3894"/>
                    <a:pt x="4691" y="3894"/>
                  </a:cubicBezTo>
                  <a:lnTo>
                    <a:pt x="4679" y="3918"/>
                  </a:lnTo>
                  <a:lnTo>
                    <a:pt x="4655" y="3942"/>
                  </a:lnTo>
                  <a:lnTo>
                    <a:pt x="4620" y="3978"/>
                  </a:lnTo>
                  <a:cubicBezTo>
                    <a:pt x="4620" y="3978"/>
                    <a:pt x="4620" y="3990"/>
                    <a:pt x="4608" y="3990"/>
                  </a:cubicBezTo>
                  <a:cubicBezTo>
                    <a:pt x="4608" y="4001"/>
                    <a:pt x="4596" y="4001"/>
                    <a:pt x="4596" y="4013"/>
                  </a:cubicBezTo>
                  <a:cubicBezTo>
                    <a:pt x="4596" y="4013"/>
                    <a:pt x="4596" y="4037"/>
                    <a:pt x="4572" y="4037"/>
                  </a:cubicBezTo>
                  <a:cubicBezTo>
                    <a:pt x="4572" y="4049"/>
                    <a:pt x="4560" y="4049"/>
                    <a:pt x="4560" y="4061"/>
                  </a:cubicBezTo>
                  <a:lnTo>
                    <a:pt x="4560" y="4073"/>
                  </a:lnTo>
                  <a:cubicBezTo>
                    <a:pt x="4536" y="4049"/>
                    <a:pt x="4513" y="4013"/>
                    <a:pt x="4489" y="3990"/>
                  </a:cubicBezTo>
                  <a:cubicBezTo>
                    <a:pt x="4322" y="3823"/>
                    <a:pt x="4120" y="3740"/>
                    <a:pt x="3881" y="3740"/>
                  </a:cubicBezTo>
                  <a:lnTo>
                    <a:pt x="3858" y="3740"/>
                  </a:lnTo>
                  <a:cubicBezTo>
                    <a:pt x="3620" y="3740"/>
                    <a:pt x="3417" y="3823"/>
                    <a:pt x="3250" y="3990"/>
                  </a:cubicBezTo>
                  <a:cubicBezTo>
                    <a:pt x="3227" y="4013"/>
                    <a:pt x="3191" y="4049"/>
                    <a:pt x="3179" y="4073"/>
                  </a:cubicBezTo>
                  <a:lnTo>
                    <a:pt x="3179" y="4061"/>
                  </a:lnTo>
                  <a:cubicBezTo>
                    <a:pt x="3179" y="4049"/>
                    <a:pt x="3167" y="4049"/>
                    <a:pt x="3167" y="4037"/>
                  </a:cubicBezTo>
                  <a:cubicBezTo>
                    <a:pt x="3167" y="4037"/>
                    <a:pt x="3167" y="4013"/>
                    <a:pt x="3143" y="4013"/>
                  </a:cubicBezTo>
                  <a:cubicBezTo>
                    <a:pt x="3143" y="4001"/>
                    <a:pt x="3131" y="4001"/>
                    <a:pt x="3131" y="3990"/>
                  </a:cubicBezTo>
                  <a:lnTo>
                    <a:pt x="3119" y="3978"/>
                  </a:lnTo>
                  <a:lnTo>
                    <a:pt x="3084" y="3942"/>
                  </a:lnTo>
                  <a:lnTo>
                    <a:pt x="3060" y="3918"/>
                  </a:lnTo>
                  <a:lnTo>
                    <a:pt x="3048" y="3894"/>
                  </a:lnTo>
                  <a:cubicBezTo>
                    <a:pt x="3024" y="3894"/>
                    <a:pt x="3024" y="3882"/>
                    <a:pt x="3012" y="3882"/>
                  </a:cubicBezTo>
                  <a:cubicBezTo>
                    <a:pt x="3012" y="3882"/>
                    <a:pt x="3000" y="3882"/>
                    <a:pt x="3000" y="3871"/>
                  </a:cubicBezTo>
                  <a:cubicBezTo>
                    <a:pt x="2989" y="3871"/>
                    <a:pt x="2989" y="3859"/>
                    <a:pt x="2965" y="3859"/>
                  </a:cubicBezTo>
                  <a:cubicBezTo>
                    <a:pt x="2965" y="3859"/>
                    <a:pt x="2953" y="3859"/>
                    <a:pt x="2953" y="3835"/>
                  </a:cubicBezTo>
                  <a:cubicBezTo>
                    <a:pt x="2941" y="3835"/>
                    <a:pt x="2941" y="3823"/>
                    <a:pt x="2929" y="3823"/>
                  </a:cubicBezTo>
                  <a:lnTo>
                    <a:pt x="2905" y="3823"/>
                  </a:lnTo>
                  <a:cubicBezTo>
                    <a:pt x="2893" y="3811"/>
                    <a:pt x="2881" y="3811"/>
                    <a:pt x="2869" y="3811"/>
                  </a:cubicBezTo>
                  <a:lnTo>
                    <a:pt x="2846" y="3811"/>
                  </a:lnTo>
                  <a:cubicBezTo>
                    <a:pt x="2834" y="3811"/>
                    <a:pt x="2834" y="3787"/>
                    <a:pt x="2822" y="3787"/>
                  </a:cubicBezTo>
                  <a:lnTo>
                    <a:pt x="2810" y="3787"/>
                  </a:lnTo>
                  <a:cubicBezTo>
                    <a:pt x="2786" y="3787"/>
                    <a:pt x="2786" y="3775"/>
                    <a:pt x="2774" y="3775"/>
                  </a:cubicBezTo>
                  <a:lnTo>
                    <a:pt x="2762" y="3775"/>
                  </a:lnTo>
                  <a:cubicBezTo>
                    <a:pt x="2750" y="3775"/>
                    <a:pt x="2750" y="3775"/>
                    <a:pt x="2727" y="3763"/>
                  </a:cubicBezTo>
                  <a:lnTo>
                    <a:pt x="2715" y="3763"/>
                  </a:lnTo>
                  <a:cubicBezTo>
                    <a:pt x="2703" y="3763"/>
                    <a:pt x="2691" y="3751"/>
                    <a:pt x="2667" y="3751"/>
                  </a:cubicBezTo>
                  <a:lnTo>
                    <a:pt x="2655" y="3751"/>
                  </a:lnTo>
                  <a:cubicBezTo>
                    <a:pt x="2643" y="3751"/>
                    <a:pt x="2631" y="3751"/>
                    <a:pt x="2608" y="3728"/>
                  </a:cubicBezTo>
                  <a:lnTo>
                    <a:pt x="2310" y="3728"/>
                  </a:lnTo>
                  <a:cubicBezTo>
                    <a:pt x="2298" y="3728"/>
                    <a:pt x="2286" y="3728"/>
                    <a:pt x="2274" y="3751"/>
                  </a:cubicBezTo>
                  <a:cubicBezTo>
                    <a:pt x="2250" y="3751"/>
                    <a:pt x="2238" y="3751"/>
                    <a:pt x="2227" y="3763"/>
                  </a:cubicBezTo>
                  <a:cubicBezTo>
                    <a:pt x="2179" y="3775"/>
                    <a:pt x="2131" y="3787"/>
                    <a:pt x="2107" y="3811"/>
                  </a:cubicBezTo>
                  <a:cubicBezTo>
                    <a:pt x="2096" y="3811"/>
                    <a:pt x="2072" y="3823"/>
                    <a:pt x="2060" y="3823"/>
                  </a:cubicBezTo>
                  <a:cubicBezTo>
                    <a:pt x="2048" y="3823"/>
                    <a:pt x="2036" y="3835"/>
                    <a:pt x="2036" y="3835"/>
                  </a:cubicBezTo>
                  <a:cubicBezTo>
                    <a:pt x="2012" y="3835"/>
                    <a:pt x="2000" y="3859"/>
                    <a:pt x="2000" y="3859"/>
                  </a:cubicBezTo>
                  <a:cubicBezTo>
                    <a:pt x="1988" y="3859"/>
                    <a:pt x="1988" y="3871"/>
                    <a:pt x="1976" y="3871"/>
                  </a:cubicBezTo>
                  <a:cubicBezTo>
                    <a:pt x="1953" y="3871"/>
                    <a:pt x="1953" y="3882"/>
                    <a:pt x="1941" y="3882"/>
                  </a:cubicBezTo>
                  <a:cubicBezTo>
                    <a:pt x="1929" y="3882"/>
                    <a:pt x="1929" y="3894"/>
                    <a:pt x="1917" y="3918"/>
                  </a:cubicBezTo>
                  <a:cubicBezTo>
                    <a:pt x="1893" y="3918"/>
                    <a:pt x="1893" y="3930"/>
                    <a:pt x="1881" y="3930"/>
                  </a:cubicBezTo>
                  <a:lnTo>
                    <a:pt x="1857" y="3954"/>
                  </a:lnTo>
                  <a:cubicBezTo>
                    <a:pt x="1834" y="3978"/>
                    <a:pt x="1834" y="3990"/>
                    <a:pt x="1822" y="3990"/>
                  </a:cubicBezTo>
                  <a:cubicBezTo>
                    <a:pt x="1822" y="3990"/>
                    <a:pt x="1822" y="4001"/>
                    <a:pt x="1810" y="4001"/>
                  </a:cubicBezTo>
                  <a:cubicBezTo>
                    <a:pt x="1810" y="4013"/>
                    <a:pt x="1798" y="4013"/>
                    <a:pt x="1798" y="4037"/>
                  </a:cubicBezTo>
                  <a:cubicBezTo>
                    <a:pt x="1774" y="4013"/>
                    <a:pt x="1774" y="4001"/>
                    <a:pt x="1762" y="3990"/>
                  </a:cubicBezTo>
                  <a:cubicBezTo>
                    <a:pt x="1762" y="3978"/>
                    <a:pt x="1750" y="3978"/>
                    <a:pt x="1738" y="3954"/>
                  </a:cubicBezTo>
                  <a:cubicBezTo>
                    <a:pt x="1738" y="3954"/>
                    <a:pt x="1738" y="3942"/>
                    <a:pt x="1715" y="3942"/>
                  </a:cubicBezTo>
                  <a:cubicBezTo>
                    <a:pt x="1572" y="3763"/>
                    <a:pt x="1334" y="3656"/>
                    <a:pt x="1095" y="3656"/>
                  </a:cubicBezTo>
                  <a:lnTo>
                    <a:pt x="905" y="3656"/>
                  </a:lnTo>
                  <a:cubicBezTo>
                    <a:pt x="869" y="3680"/>
                    <a:pt x="845" y="3680"/>
                    <a:pt x="810" y="3692"/>
                  </a:cubicBezTo>
                  <a:cubicBezTo>
                    <a:pt x="798" y="3692"/>
                    <a:pt x="798" y="3704"/>
                    <a:pt x="786" y="3704"/>
                  </a:cubicBezTo>
                  <a:cubicBezTo>
                    <a:pt x="762" y="3704"/>
                    <a:pt x="762" y="3716"/>
                    <a:pt x="750" y="3716"/>
                  </a:cubicBezTo>
                  <a:cubicBezTo>
                    <a:pt x="703" y="3740"/>
                    <a:pt x="667" y="3763"/>
                    <a:pt x="631" y="3799"/>
                  </a:cubicBezTo>
                  <a:cubicBezTo>
                    <a:pt x="619" y="3799"/>
                    <a:pt x="619" y="3811"/>
                    <a:pt x="607" y="3811"/>
                  </a:cubicBezTo>
                  <a:lnTo>
                    <a:pt x="583" y="3823"/>
                  </a:lnTo>
                  <a:lnTo>
                    <a:pt x="572" y="3835"/>
                  </a:lnTo>
                  <a:cubicBezTo>
                    <a:pt x="560" y="3823"/>
                    <a:pt x="524" y="3811"/>
                    <a:pt x="512" y="3811"/>
                  </a:cubicBezTo>
                  <a:cubicBezTo>
                    <a:pt x="405" y="3775"/>
                    <a:pt x="369" y="3692"/>
                    <a:pt x="381" y="3597"/>
                  </a:cubicBezTo>
                  <a:cubicBezTo>
                    <a:pt x="381" y="3561"/>
                    <a:pt x="405" y="3454"/>
                    <a:pt x="572" y="3442"/>
                  </a:cubicBezTo>
                  <a:lnTo>
                    <a:pt x="667" y="3442"/>
                  </a:lnTo>
                  <a:cubicBezTo>
                    <a:pt x="726" y="3442"/>
                    <a:pt x="786" y="3418"/>
                    <a:pt x="810" y="3359"/>
                  </a:cubicBezTo>
                  <a:cubicBezTo>
                    <a:pt x="845" y="3323"/>
                    <a:pt x="857" y="3263"/>
                    <a:pt x="822" y="3204"/>
                  </a:cubicBezTo>
                  <a:cubicBezTo>
                    <a:pt x="798" y="3120"/>
                    <a:pt x="762" y="3037"/>
                    <a:pt x="762" y="2966"/>
                  </a:cubicBezTo>
                  <a:cubicBezTo>
                    <a:pt x="762" y="2620"/>
                    <a:pt x="1084" y="2347"/>
                    <a:pt x="1441" y="2347"/>
                  </a:cubicBezTo>
                  <a:lnTo>
                    <a:pt x="1500" y="2347"/>
                  </a:lnTo>
                  <a:cubicBezTo>
                    <a:pt x="1560" y="2347"/>
                    <a:pt x="1619" y="2335"/>
                    <a:pt x="1643" y="2275"/>
                  </a:cubicBezTo>
                  <a:cubicBezTo>
                    <a:pt x="1679" y="2227"/>
                    <a:pt x="1691" y="2168"/>
                    <a:pt x="1655" y="2108"/>
                  </a:cubicBezTo>
                  <a:cubicBezTo>
                    <a:pt x="1631" y="2037"/>
                    <a:pt x="1595" y="1954"/>
                    <a:pt x="1595" y="1870"/>
                  </a:cubicBezTo>
                  <a:cubicBezTo>
                    <a:pt x="1595" y="1537"/>
                    <a:pt x="1893" y="1263"/>
                    <a:pt x="2274" y="1263"/>
                  </a:cubicBezTo>
                  <a:lnTo>
                    <a:pt x="2357" y="1263"/>
                  </a:lnTo>
                  <a:cubicBezTo>
                    <a:pt x="2405" y="1263"/>
                    <a:pt x="2453" y="1251"/>
                    <a:pt x="2488" y="1215"/>
                  </a:cubicBezTo>
                  <a:cubicBezTo>
                    <a:pt x="2524" y="1192"/>
                    <a:pt x="2548" y="1144"/>
                    <a:pt x="2548" y="1096"/>
                  </a:cubicBezTo>
                  <a:cubicBezTo>
                    <a:pt x="2548" y="787"/>
                    <a:pt x="2834" y="549"/>
                    <a:pt x="3179" y="549"/>
                  </a:cubicBezTo>
                  <a:cubicBezTo>
                    <a:pt x="3239" y="549"/>
                    <a:pt x="3298" y="561"/>
                    <a:pt x="3358" y="584"/>
                  </a:cubicBezTo>
                  <a:cubicBezTo>
                    <a:pt x="3371" y="587"/>
                    <a:pt x="3385" y="589"/>
                    <a:pt x="3399" y="589"/>
                  </a:cubicBezTo>
                  <a:cubicBezTo>
                    <a:pt x="3448" y="589"/>
                    <a:pt x="3499" y="571"/>
                    <a:pt x="3536" y="525"/>
                  </a:cubicBezTo>
                  <a:cubicBezTo>
                    <a:pt x="3620" y="406"/>
                    <a:pt x="3762" y="322"/>
                    <a:pt x="3917" y="311"/>
                  </a:cubicBezTo>
                  <a:close/>
                  <a:moveTo>
                    <a:pt x="1072" y="3930"/>
                  </a:moveTo>
                  <a:cubicBezTo>
                    <a:pt x="1179" y="3930"/>
                    <a:pt x="1274" y="3954"/>
                    <a:pt x="1345" y="4001"/>
                  </a:cubicBezTo>
                  <a:cubicBezTo>
                    <a:pt x="1476" y="4085"/>
                    <a:pt x="1572" y="4228"/>
                    <a:pt x="1595" y="4382"/>
                  </a:cubicBezTo>
                  <a:lnTo>
                    <a:pt x="1595" y="4430"/>
                  </a:lnTo>
                  <a:lnTo>
                    <a:pt x="1607" y="4537"/>
                  </a:lnTo>
                  <a:lnTo>
                    <a:pt x="1607" y="4549"/>
                  </a:lnTo>
                  <a:lnTo>
                    <a:pt x="1762" y="5895"/>
                  </a:lnTo>
                  <a:cubicBezTo>
                    <a:pt x="1774" y="5978"/>
                    <a:pt x="1834" y="6037"/>
                    <a:pt x="1929" y="6037"/>
                  </a:cubicBezTo>
                  <a:lnTo>
                    <a:pt x="1941" y="6037"/>
                  </a:lnTo>
                  <a:cubicBezTo>
                    <a:pt x="2024" y="6026"/>
                    <a:pt x="2084" y="5954"/>
                    <a:pt x="2084" y="5859"/>
                  </a:cubicBezTo>
                  <a:lnTo>
                    <a:pt x="1941" y="4525"/>
                  </a:lnTo>
                  <a:lnTo>
                    <a:pt x="1941" y="4466"/>
                  </a:lnTo>
                  <a:lnTo>
                    <a:pt x="1941" y="4454"/>
                  </a:lnTo>
                  <a:lnTo>
                    <a:pt x="1941" y="4430"/>
                  </a:lnTo>
                  <a:lnTo>
                    <a:pt x="1941" y="4418"/>
                  </a:lnTo>
                  <a:lnTo>
                    <a:pt x="1941" y="4382"/>
                  </a:lnTo>
                  <a:lnTo>
                    <a:pt x="1941" y="4359"/>
                  </a:lnTo>
                  <a:lnTo>
                    <a:pt x="1941" y="4347"/>
                  </a:lnTo>
                  <a:lnTo>
                    <a:pt x="1941" y="4323"/>
                  </a:lnTo>
                  <a:lnTo>
                    <a:pt x="1941" y="4311"/>
                  </a:lnTo>
                  <a:cubicBezTo>
                    <a:pt x="1941" y="4311"/>
                    <a:pt x="1941" y="4299"/>
                    <a:pt x="1953" y="4299"/>
                  </a:cubicBezTo>
                  <a:cubicBezTo>
                    <a:pt x="1953" y="4299"/>
                    <a:pt x="1953" y="4287"/>
                    <a:pt x="1965" y="4287"/>
                  </a:cubicBezTo>
                  <a:lnTo>
                    <a:pt x="1965" y="4263"/>
                  </a:lnTo>
                  <a:cubicBezTo>
                    <a:pt x="1965" y="4263"/>
                    <a:pt x="1965" y="4252"/>
                    <a:pt x="1988" y="4252"/>
                  </a:cubicBezTo>
                  <a:cubicBezTo>
                    <a:pt x="1988" y="4252"/>
                    <a:pt x="1988" y="4240"/>
                    <a:pt x="2000" y="4240"/>
                  </a:cubicBezTo>
                  <a:lnTo>
                    <a:pt x="2000" y="4228"/>
                  </a:lnTo>
                  <a:cubicBezTo>
                    <a:pt x="2000" y="4228"/>
                    <a:pt x="2000" y="4204"/>
                    <a:pt x="2012" y="4204"/>
                  </a:cubicBezTo>
                  <a:lnTo>
                    <a:pt x="2024" y="4192"/>
                  </a:lnTo>
                  <a:cubicBezTo>
                    <a:pt x="2024" y="4192"/>
                    <a:pt x="2024" y="4180"/>
                    <a:pt x="2048" y="4180"/>
                  </a:cubicBezTo>
                  <a:lnTo>
                    <a:pt x="2060" y="4168"/>
                  </a:lnTo>
                  <a:lnTo>
                    <a:pt x="2072" y="4144"/>
                  </a:lnTo>
                  <a:lnTo>
                    <a:pt x="2084" y="4132"/>
                  </a:lnTo>
                  <a:cubicBezTo>
                    <a:pt x="2179" y="4049"/>
                    <a:pt x="2310" y="4001"/>
                    <a:pt x="2441" y="4001"/>
                  </a:cubicBezTo>
                  <a:lnTo>
                    <a:pt x="2465" y="4001"/>
                  </a:lnTo>
                  <a:cubicBezTo>
                    <a:pt x="2536" y="4001"/>
                    <a:pt x="2596" y="4013"/>
                    <a:pt x="2655" y="4049"/>
                  </a:cubicBezTo>
                  <a:cubicBezTo>
                    <a:pt x="2834" y="4121"/>
                    <a:pt x="2965" y="4299"/>
                    <a:pt x="2977" y="4502"/>
                  </a:cubicBezTo>
                  <a:lnTo>
                    <a:pt x="3012" y="5335"/>
                  </a:lnTo>
                  <a:cubicBezTo>
                    <a:pt x="3012" y="5423"/>
                    <a:pt x="3074" y="5491"/>
                    <a:pt x="3158" y="5491"/>
                  </a:cubicBezTo>
                  <a:cubicBezTo>
                    <a:pt x="3165" y="5491"/>
                    <a:pt x="3172" y="5491"/>
                    <a:pt x="3179" y="5490"/>
                  </a:cubicBezTo>
                  <a:cubicBezTo>
                    <a:pt x="3262" y="5490"/>
                    <a:pt x="3334" y="5418"/>
                    <a:pt x="3322" y="5323"/>
                  </a:cubicBezTo>
                  <a:lnTo>
                    <a:pt x="3298" y="4537"/>
                  </a:lnTo>
                  <a:lnTo>
                    <a:pt x="3298" y="4525"/>
                  </a:lnTo>
                  <a:lnTo>
                    <a:pt x="3298" y="4502"/>
                  </a:lnTo>
                  <a:lnTo>
                    <a:pt x="3298" y="4490"/>
                  </a:lnTo>
                  <a:lnTo>
                    <a:pt x="3298" y="4478"/>
                  </a:lnTo>
                  <a:lnTo>
                    <a:pt x="3298" y="4466"/>
                  </a:lnTo>
                  <a:lnTo>
                    <a:pt x="3298" y="4442"/>
                  </a:lnTo>
                  <a:lnTo>
                    <a:pt x="3298" y="4430"/>
                  </a:lnTo>
                  <a:lnTo>
                    <a:pt x="3298" y="4418"/>
                  </a:lnTo>
                  <a:lnTo>
                    <a:pt x="3298" y="4406"/>
                  </a:lnTo>
                  <a:lnTo>
                    <a:pt x="3298" y="4382"/>
                  </a:lnTo>
                  <a:lnTo>
                    <a:pt x="3298" y="4371"/>
                  </a:lnTo>
                  <a:lnTo>
                    <a:pt x="3298" y="4359"/>
                  </a:lnTo>
                  <a:lnTo>
                    <a:pt x="3298" y="4347"/>
                  </a:lnTo>
                  <a:lnTo>
                    <a:pt x="3298" y="4323"/>
                  </a:lnTo>
                  <a:lnTo>
                    <a:pt x="3298" y="4311"/>
                  </a:lnTo>
                  <a:lnTo>
                    <a:pt x="3298" y="4299"/>
                  </a:lnTo>
                  <a:lnTo>
                    <a:pt x="3298" y="4287"/>
                  </a:lnTo>
                  <a:lnTo>
                    <a:pt x="3298" y="4263"/>
                  </a:lnTo>
                  <a:lnTo>
                    <a:pt x="3298" y="4252"/>
                  </a:lnTo>
                  <a:lnTo>
                    <a:pt x="3298" y="4240"/>
                  </a:lnTo>
                  <a:lnTo>
                    <a:pt x="3298" y="4228"/>
                  </a:lnTo>
                  <a:lnTo>
                    <a:pt x="3298" y="4204"/>
                  </a:lnTo>
                  <a:lnTo>
                    <a:pt x="3298" y="4192"/>
                  </a:lnTo>
                  <a:lnTo>
                    <a:pt x="3298" y="4180"/>
                  </a:lnTo>
                  <a:cubicBezTo>
                    <a:pt x="3298" y="4180"/>
                    <a:pt x="3298" y="4168"/>
                    <a:pt x="3310" y="4168"/>
                  </a:cubicBezTo>
                  <a:lnTo>
                    <a:pt x="3310" y="4144"/>
                  </a:lnTo>
                  <a:cubicBezTo>
                    <a:pt x="3310" y="4144"/>
                    <a:pt x="3310" y="4132"/>
                    <a:pt x="3322" y="4132"/>
                  </a:cubicBezTo>
                  <a:lnTo>
                    <a:pt x="3322" y="4121"/>
                  </a:lnTo>
                  <a:lnTo>
                    <a:pt x="3334" y="4109"/>
                  </a:lnTo>
                  <a:lnTo>
                    <a:pt x="3358" y="4085"/>
                  </a:lnTo>
                  <a:cubicBezTo>
                    <a:pt x="3429" y="4001"/>
                    <a:pt x="3536" y="3954"/>
                    <a:pt x="3655" y="3942"/>
                  </a:cubicBezTo>
                  <a:lnTo>
                    <a:pt x="3739" y="3942"/>
                  </a:lnTo>
                  <a:cubicBezTo>
                    <a:pt x="3893" y="3942"/>
                    <a:pt x="4024" y="4001"/>
                    <a:pt x="4108" y="4109"/>
                  </a:cubicBezTo>
                  <a:cubicBezTo>
                    <a:pt x="4191" y="4180"/>
                    <a:pt x="4227" y="4287"/>
                    <a:pt x="4251" y="4382"/>
                  </a:cubicBezTo>
                  <a:lnTo>
                    <a:pt x="4251" y="4418"/>
                  </a:lnTo>
                  <a:lnTo>
                    <a:pt x="4251" y="4442"/>
                  </a:lnTo>
                  <a:lnTo>
                    <a:pt x="4251" y="4478"/>
                  </a:lnTo>
                  <a:lnTo>
                    <a:pt x="4251" y="4490"/>
                  </a:lnTo>
                  <a:lnTo>
                    <a:pt x="4215" y="5264"/>
                  </a:lnTo>
                  <a:cubicBezTo>
                    <a:pt x="4215" y="5359"/>
                    <a:pt x="4274" y="5430"/>
                    <a:pt x="4370" y="5430"/>
                  </a:cubicBezTo>
                  <a:cubicBezTo>
                    <a:pt x="4453" y="5430"/>
                    <a:pt x="4524" y="5371"/>
                    <a:pt x="4524" y="5275"/>
                  </a:cubicBezTo>
                  <a:lnTo>
                    <a:pt x="4560" y="4442"/>
                  </a:lnTo>
                  <a:cubicBezTo>
                    <a:pt x="4572" y="4168"/>
                    <a:pt x="4798" y="3942"/>
                    <a:pt x="5084" y="3942"/>
                  </a:cubicBezTo>
                  <a:lnTo>
                    <a:pt x="5096" y="3942"/>
                  </a:lnTo>
                  <a:cubicBezTo>
                    <a:pt x="5227" y="3942"/>
                    <a:pt x="5346" y="3990"/>
                    <a:pt x="5453" y="4073"/>
                  </a:cubicBezTo>
                  <a:lnTo>
                    <a:pt x="5465" y="4085"/>
                  </a:lnTo>
                  <a:lnTo>
                    <a:pt x="5477" y="4109"/>
                  </a:lnTo>
                  <a:lnTo>
                    <a:pt x="5501" y="4121"/>
                  </a:lnTo>
                  <a:cubicBezTo>
                    <a:pt x="5501" y="4121"/>
                    <a:pt x="5501" y="4132"/>
                    <a:pt x="5513" y="4132"/>
                  </a:cubicBezTo>
                  <a:lnTo>
                    <a:pt x="5525" y="4144"/>
                  </a:lnTo>
                  <a:cubicBezTo>
                    <a:pt x="5536" y="4168"/>
                    <a:pt x="5536" y="4180"/>
                    <a:pt x="5560" y="4192"/>
                  </a:cubicBezTo>
                  <a:cubicBezTo>
                    <a:pt x="5560" y="4204"/>
                    <a:pt x="5572" y="4204"/>
                    <a:pt x="5572" y="4228"/>
                  </a:cubicBezTo>
                  <a:cubicBezTo>
                    <a:pt x="5572" y="4228"/>
                    <a:pt x="5572" y="4240"/>
                    <a:pt x="5584" y="4240"/>
                  </a:cubicBezTo>
                  <a:lnTo>
                    <a:pt x="5584" y="4252"/>
                  </a:lnTo>
                  <a:lnTo>
                    <a:pt x="5584" y="4263"/>
                  </a:lnTo>
                  <a:lnTo>
                    <a:pt x="5584" y="4287"/>
                  </a:lnTo>
                  <a:lnTo>
                    <a:pt x="5584" y="4299"/>
                  </a:lnTo>
                  <a:lnTo>
                    <a:pt x="5584" y="4311"/>
                  </a:lnTo>
                  <a:lnTo>
                    <a:pt x="5584" y="4323"/>
                  </a:lnTo>
                  <a:lnTo>
                    <a:pt x="5584" y="4347"/>
                  </a:lnTo>
                  <a:lnTo>
                    <a:pt x="5584" y="4359"/>
                  </a:lnTo>
                  <a:lnTo>
                    <a:pt x="5584" y="4371"/>
                  </a:lnTo>
                  <a:lnTo>
                    <a:pt x="5584" y="4382"/>
                  </a:lnTo>
                  <a:lnTo>
                    <a:pt x="5584" y="4406"/>
                  </a:lnTo>
                  <a:lnTo>
                    <a:pt x="5584" y="4418"/>
                  </a:lnTo>
                  <a:lnTo>
                    <a:pt x="5584" y="4430"/>
                  </a:lnTo>
                  <a:lnTo>
                    <a:pt x="5584" y="4442"/>
                  </a:lnTo>
                  <a:lnTo>
                    <a:pt x="5584" y="4466"/>
                  </a:lnTo>
                  <a:lnTo>
                    <a:pt x="5584" y="4490"/>
                  </a:lnTo>
                  <a:lnTo>
                    <a:pt x="5584" y="4525"/>
                  </a:lnTo>
                  <a:lnTo>
                    <a:pt x="5441" y="5847"/>
                  </a:lnTo>
                  <a:cubicBezTo>
                    <a:pt x="5417" y="5930"/>
                    <a:pt x="5501" y="6014"/>
                    <a:pt x="5584" y="6026"/>
                  </a:cubicBezTo>
                  <a:lnTo>
                    <a:pt x="5596" y="6026"/>
                  </a:lnTo>
                  <a:cubicBezTo>
                    <a:pt x="5679" y="6026"/>
                    <a:pt x="5751" y="5966"/>
                    <a:pt x="5763" y="5871"/>
                  </a:cubicBezTo>
                  <a:lnTo>
                    <a:pt x="5917" y="4549"/>
                  </a:lnTo>
                  <a:lnTo>
                    <a:pt x="5929" y="4406"/>
                  </a:lnTo>
                  <a:cubicBezTo>
                    <a:pt x="5953" y="4132"/>
                    <a:pt x="6179" y="3942"/>
                    <a:pt x="6453" y="3942"/>
                  </a:cubicBezTo>
                  <a:lnTo>
                    <a:pt x="6513" y="3942"/>
                  </a:lnTo>
                  <a:cubicBezTo>
                    <a:pt x="6537" y="3942"/>
                    <a:pt x="6572" y="3942"/>
                    <a:pt x="6584" y="3954"/>
                  </a:cubicBezTo>
                  <a:cubicBezTo>
                    <a:pt x="6608" y="3954"/>
                    <a:pt x="6644" y="3966"/>
                    <a:pt x="6656" y="3990"/>
                  </a:cubicBezTo>
                  <a:cubicBezTo>
                    <a:pt x="6691" y="4001"/>
                    <a:pt x="6703" y="4013"/>
                    <a:pt x="6727" y="4025"/>
                  </a:cubicBezTo>
                  <a:cubicBezTo>
                    <a:pt x="6763" y="4049"/>
                    <a:pt x="6775" y="4061"/>
                    <a:pt x="6787" y="4073"/>
                  </a:cubicBezTo>
                  <a:lnTo>
                    <a:pt x="6822" y="4109"/>
                  </a:lnTo>
                  <a:lnTo>
                    <a:pt x="6846" y="4132"/>
                  </a:lnTo>
                  <a:lnTo>
                    <a:pt x="6870" y="4144"/>
                  </a:lnTo>
                  <a:cubicBezTo>
                    <a:pt x="6870" y="4168"/>
                    <a:pt x="6882" y="4168"/>
                    <a:pt x="6882" y="4180"/>
                  </a:cubicBezTo>
                  <a:lnTo>
                    <a:pt x="6882" y="4192"/>
                  </a:lnTo>
                  <a:cubicBezTo>
                    <a:pt x="6882" y="4204"/>
                    <a:pt x="6894" y="4204"/>
                    <a:pt x="6894" y="4228"/>
                  </a:cubicBezTo>
                  <a:lnTo>
                    <a:pt x="6894" y="4240"/>
                  </a:lnTo>
                  <a:cubicBezTo>
                    <a:pt x="6894" y="4252"/>
                    <a:pt x="6906" y="4252"/>
                    <a:pt x="6906" y="4263"/>
                  </a:cubicBezTo>
                  <a:cubicBezTo>
                    <a:pt x="6906" y="4287"/>
                    <a:pt x="6929" y="4299"/>
                    <a:pt x="6929" y="4299"/>
                  </a:cubicBezTo>
                  <a:lnTo>
                    <a:pt x="6929" y="4311"/>
                  </a:lnTo>
                  <a:cubicBezTo>
                    <a:pt x="6929" y="4323"/>
                    <a:pt x="6929" y="4347"/>
                    <a:pt x="6941" y="4347"/>
                  </a:cubicBezTo>
                  <a:cubicBezTo>
                    <a:pt x="7168" y="4406"/>
                    <a:pt x="7168" y="4490"/>
                    <a:pt x="7144" y="4573"/>
                  </a:cubicBezTo>
                  <a:lnTo>
                    <a:pt x="6048" y="10478"/>
                  </a:lnTo>
                  <a:cubicBezTo>
                    <a:pt x="6013" y="10609"/>
                    <a:pt x="5894" y="10717"/>
                    <a:pt x="5751" y="10717"/>
                  </a:cubicBezTo>
                  <a:lnTo>
                    <a:pt x="5394" y="10717"/>
                  </a:lnTo>
                  <a:lnTo>
                    <a:pt x="5572" y="9157"/>
                  </a:lnTo>
                  <a:cubicBezTo>
                    <a:pt x="5584" y="9062"/>
                    <a:pt x="5513" y="8990"/>
                    <a:pt x="5417" y="8978"/>
                  </a:cubicBezTo>
                  <a:cubicBezTo>
                    <a:pt x="5408" y="8975"/>
                    <a:pt x="5398" y="8974"/>
                    <a:pt x="5388" y="8974"/>
                  </a:cubicBezTo>
                  <a:cubicBezTo>
                    <a:pt x="5318" y="8974"/>
                    <a:pt x="5260" y="9048"/>
                    <a:pt x="5239" y="9121"/>
                  </a:cubicBezTo>
                  <a:lnTo>
                    <a:pt x="5060" y="10717"/>
                  </a:lnTo>
                  <a:lnTo>
                    <a:pt x="4465" y="10717"/>
                  </a:lnTo>
                  <a:lnTo>
                    <a:pt x="4513" y="9609"/>
                  </a:lnTo>
                  <a:cubicBezTo>
                    <a:pt x="4513" y="9526"/>
                    <a:pt x="4453" y="9455"/>
                    <a:pt x="4370" y="9455"/>
                  </a:cubicBezTo>
                  <a:cubicBezTo>
                    <a:pt x="4274" y="9455"/>
                    <a:pt x="4203" y="9514"/>
                    <a:pt x="4203" y="9597"/>
                  </a:cubicBezTo>
                  <a:lnTo>
                    <a:pt x="4155" y="10705"/>
                  </a:lnTo>
                  <a:lnTo>
                    <a:pt x="3560" y="10705"/>
                  </a:lnTo>
                  <a:lnTo>
                    <a:pt x="3512" y="9585"/>
                  </a:lnTo>
                  <a:cubicBezTo>
                    <a:pt x="3512" y="9497"/>
                    <a:pt x="3451" y="9429"/>
                    <a:pt x="3376" y="9429"/>
                  </a:cubicBezTo>
                  <a:cubicBezTo>
                    <a:pt x="3370" y="9429"/>
                    <a:pt x="3364" y="9430"/>
                    <a:pt x="3358" y="9431"/>
                  </a:cubicBezTo>
                  <a:cubicBezTo>
                    <a:pt x="3262" y="9431"/>
                    <a:pt x="3191" y="9514"/>
                    <a:pt x="3203" y="9597"/>
                  </a:cubicBezTo>
                  <a:lnTo>
                    <a:pt x="3250" y="10705"/>
                  </a:lnTo>
                  <a:lnTo>
                    <a:pt x="2655" y="10705"/>
                  </a:lnTo>
                  <a:lnTo>
                    <a:pt x="2477" y="9109"/>
                  </a:lnTo>
                  <a:cubicBezTo>
                    <a:pt x="2465" y="9014"/>
                    <a:pt x="2381" y="8954"/>
                    <a:pt x="2298" y="8954"/>
                  </a:cubicBezTo>
                  <a:cubicBezTo>
                    <a:pt x="2203" y="8978"/>
                    <a:pt x="2143" y="9050"/>
                    <a:pt x="2143" y="9133"/>
                  </a:cubicBezTo>
                  <a:lnTo>
                    <a:pt x="2322" y="10705"/>
                  </a:lnTo>
                  <a:lnTo>
                    <a:pt x="1965" y="10705"/>
                  </a:lnTo>
                  <a:cubicBezTo>
                    <a:pt x="1822" y="10705"/>
                    <a:pt x="1703" y="10598"/>
                    <a:pt x="1667" y="10455"/>
                  </a:cubicBezTo>
                  <a:lnTo>
                    <a:pt x="572" y="4549"/>
                  </a:lnTo>
                  <a:cubicBezTo>
                    <a:pt x="560" y="4478"/>
                    <a:pt x="560" y="4406"/>
                    <a:pt x="583" y="4335"/>
                  </a:cubicBezTo>
                  <a:cubicBezTo>
                    <a:pt x="583" y="4311"/>
                    <a:pt x="583" y="4299"/>
                    <a:pt x="595" y="4299"/>
                  </a:cubicBezTo>
                  <a:lnTo>
                    <a:pt x="595" y="4287"/>
                  </a:lnTo>
                  <a:cubicBezTo>
                    <a:pt x="595" y="4263"/>
                    <a:pt x="619" y="4252"/>
                    <a:pt x="619" y="4252"/>
                  </a:cubicBezTo>
                  <a:cubicBezTo>
                    <a:pt x="619" y="4240"/>
                    <a:pt x="631" y="4240"/>
                    <a:pt x="631" y="4228"/>
                  </a:cubicBezTo>
                  <a:lnTo>
                    <a:pt x="631" y="4204"/>
                  </a:lnTo>
                  <a:cubicBezTo>
                    <a:pt x="631" y="4192"/>
                    <a:pt x="643" y="4192"/>
                    <a:pt x="643" y="4180"/>
                  </a:cubicBezTo>
                  <a:lnTo>
                    <a:pt x="643" y="4168"/>
                  </a:lnTo>
                  <a:cubicBezTo>
                    <a:pt x="643" y="4144"/>
                    <a:pt x="655" y="4144"/>
                    <a:pt x="655" y="4132"/>
                  </a:cubicBezTo>
                  <a:lnTo>
                    <a:pt x="679" y="4121"/>
                  </a:lnTo>
                  <a:lnTo>
                    <a:pt x="703" y="4085"/>
                  </a:lnTo>
                  <a:lnTo>
                    <a:pt x="738" y="4061"/>
                  </a:lnTo>
                  <a:cubicBezTo>
                    <a:pt x="750" y="4049"/>
                    <a:pt x="774" y="4037"/>
                    <a:pt x="798" y="4013"/>
                  </a:cubicBezTo>
                  <a:cubicBezTo>
                    <a:pt x="822" y="4001"/>
                    <a:pt x="833" y="3990"/>
                    <a:pt x="869" y="3966"/>
                  </a:cubicBezTo>
                  <a:cubicBezTo>
                    <a:pt x="893" y="3954"/>
                    <a:pt x="917" y="3954"/>
                    <a:pt x="941" y="3942"/>
                  </a:cubicBezTo>
                  <a:cubicBezTo>
                    <a:pt x="976" y="3942"/>
                    <a:pt x="988" y="3930"/>
                    <a:pt x="1012" y="3930"/>
                  </a:cubicBezTo>
                  <a:close/>
                  <a:moveTo>
                    <a:pt x="3822" y="1"/>
                  </a:moveTo>
                  <a:cubicBezTo>
                    <a:pt x="3620" y="25"/>
                    <a:pt x="3429" y="120"/>
                    <a:pt x="3298" y="251"/>
                  </a:cubicBezTo>
                  <a:cubicBezTo>
                    <a:pt x="3250" y="239"/>
                    <a:pt x="3191" y="239"/>
                    <a:pt x="3143" y="239"/>
                  </a:cubicBezTo>
                  <a:cubicBezTo>
                    <a:pt x="2691" y="239"/>
                    <a:pt x="2298" y="549"/>
                    <a:pt x="2227" y="953"/>
                  </a:cubicBezTo>
                  <a:cubicBezTo>
                    <a:pt x="1691" y="965"/>
                    <a:pt x="1262" y="1382"/>
                    <a:pt x="1262" y="1870"/>
                  </a:cubicBezTo>
                  <a:cubicBezTo>
                    <a:pt x="1262" y="1930"/>
                    <a:pt x="1262" y="1977"/>
                    <a:pt x="1274" y="2037"/>
                  </a:cubicBezTo>
                  <a:cubicBezTo>
                    <a:pt x="798" y="2096"/>
                    <a:pt x="417" y="2489"/>
                    <a:pt x="417" y="2966"/>
                  </a:cubicBezTo>
                  <a:cubicBezTo>
                    <a:pt x="417" y="3013"/>
                    <a:pt x="417" y="3061"/>
                    <a:pt x="441" y="3120"/>
                  </a:cubicBezTo>
                  <a:cubicBezTo>
                    <a:pt x="250" y="3168"/>
                    <a:pt x="60" y="3299"/>
                    <a:pt x="36" y="3561"/>
                  </a:cubicBezTo>
                  <a:cubicBezTo>
                    <a:pt x="0" y="3751"/>
                    <a:pt x="95" y="3942"/>
                    <a:pt x="262" y="4049"/>
                  </a:cubicBezTo>
                  <a:lnTo>
                    <a:pt x="262" y="4121"/>
                  </a:lnTo>
                  <a:cubicBezTo>
                    <a:pt x="262" y="4192"/>
                    <a:pt x="274" y="4252"/>
                    <a:pt x="298" y="4311"/>
                  </a:cubicBezTo>
                  <a:cubicBezTo>
                    <a:pt x="286" y="4418"/>
                    <a:pt x="286" y="4525"/>
                    <a:pt x="298" y="4633"/>
                  </a:cubicBezTo>
                  <a:lnTo>
                    <a:pt x="1405" y="10538"/>
                  </a:lnTo>
                  <a:cubicBezTo>
                    <a:pt x="1465" y="10836"/>
                    <a:pt x="1715" y="11038"/>
                    <a:pt x="2012" y="11038"/>
                  </a:cubicBezTo>
                  <a:lnTo>
                    <a:pt x="5822" y="11038"/>
                  </a:lnTo>
                  <a:cubicBezTo>
                    <a:pt x="6120" y="11038"/>
                    <a:pt x="6370" y="10836"/>
                    <a:pt x="6429" y="10538"/>
                  </a:cubicBezTo>
                  <a:lnTo>
                    <a:pt x="7537" y="4633"/>
                  </a:lnTo>
                  <a:cubicBezTo>
                    <a:pt x="7549" y="4525"/>
                    <a:pt x="7549" y="4418"/>
                    <a:pt x="7537" y="4311"/>
                  </a:cubicBezTo>
                  <a:cubicBezTo>
                    <a:pt x="7561" y="4252"/>
                    <a:pt x="7584" y="4180"/>
                    <a:pt x="7584" y="4121"/>
                  </a:cubicBezTo>
                  <a:lnTo>
                    <a:pt x="7584" y="4049"/>
                  </a:lnTo>
                  <a:cubicBezTo>
                    <a:pt x="7656" y="3942"/>
                    <a:pt x="7739" y="3751"/>
                    <a:pt x="7727" y="3561"/>
                  </a:cubicBezTo>
                  <a:cubicBezTo>
                    <a:pt x="7703" y="3299"/>
                    <a:pt x="7525" y="3168"/>
                    <a:pt x="7334" y="3120"/>
                  </a:cubicBezTo>
                  <a:cubicBezTo>
                    <a:pt x="7346" y="3061"/>
                    <a:pt x="7346" y="3025"/>
                    <a:pt x="7346" y="2966"/>
                  </a:cubicBezTo>
                  <a:cubicBezTo>
                    <a:pt x="7346" y="2501"/>
                    <a:pt x="6965" y="2108"/>
                    <a:pt x="6489" y="2037"/>
                  </a:cubicBezTo>
                  <a:cubicBezTo>
                    <a:pt x="6513" y="1989"/>
                    <a:pt x="6513" y="1930"/>
                    <a:pt x="6513" y="1870"/>
                  </a:cubicBezTo>
                  <a:cubicBezTo>
                    <a:pt x="6513" y="1370"/>
                    <a:pt x="6072" y="965"/>
                    <a:pt x="5536" y="953"/>
                  </a:cubicBezTo>
                  <a:cubicBezTo>
                    <a:pt x="5455" y="545"/>
                    <a:pt x="5075" y="239"/>
                    <a:pt x="4633" y="239"/>
                  </a:cubicBezTo>
                  <a:cubicBezTo>
                    <a:pt x="4625" y="239"/>
                    <a:pt x="4616" y="239"/>
                    <a:pt x="4608" y="239"/>
                  </a:cubicBezTo>
                  <a:cubicBezTo>
                    <a:pt x="4560" y="239"/>
                    <a:pt x="4501" y="239"/>
                    <a:pt x="4453" y="251"/>
                  </a:cubicBezTo>
                  <a:cubicBezTo>
                    <a:pt x="4322" y="120"/>
                    <a:pt x="4143" y="25"/>
                    <a:pt x="392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42" name="Google Shape;1207;p32"/>
          <p:cNvSpPr/>
          <p:nvPr/>
        </p:nvSpPr>
        <p:spPr>
          <a:xfrm>
            <a:off x="6144681" y="5381995"/>
            <a:ext cx="325217" cy="468593"/>
          </a:xfrm>
          <a:custGeom>
            <a:avLst/>
            <a:gdLst/>
            <a:ahLst/>
            <a:cxnLst/>
            <a:rect l="l" t="t" r="r" b="b"/>
            <a:pathLst>
              <a:path w="7669" h="11050" extrusionOk="0">
                <a:moveTo>
                  <a:pt x="1644" y="299"/>
                </a:moveTo>
                <a:lnTo>
                  <a:pt x="1501" y="1180"/>
                </a:lnTo>
                <a:lnTo>
                  <a:pt x="1012" y="1180"/>
                </a:lnTo>
                <a:lnTo>
                  <a:pt x="882" y="299"/>
                </a:lnTo>
                <a:close/>
                <a:moveTo>
                  <a:pt x="1691" y="1501"/>
                </a:moveTo>
                <a:lnTo>
                  <a:pt x="1691" y="1703"/>
                </a:lnTo>
                <a:lnTo>
                  <a:pt x="834" y="1703"/>
                </a:lnTo>
                <a:lnTo>
                  <a:pt x="834" y="1501"/>
                </a:lnTo>
                <a:close/>
                <a:moveTo>
                  <a:pt x="6579" y="3583"/>
                </a:moveTo>
                <a:cubicBezTo>
                  <a:pt x="6612" y="3583"/>
                  <a:pt x="6633" y="3589"/>
                  <a:pt x="6644" y="3597"/>
                </a:cubicBezTo>
                <a:cubicBezTo>
                  <a:pt x="6716" y="3680"/>
                  <a:pt x="6608" y="3870"/>
                  <a:pt x="6394" y="4144"/>
                </a:cubicBezTo>
                <a:cubicBezTo>
                  <a:pt x="6394" y="4144"/>
                  <a:pt x="6275" y="4287"/>
                  <a:pt x="6073" y="4525"/>
                </a:cubicBezTo>
                <a:lnTo>
                  <a:pt x="6073" y="3751"/>
                </a:lnTo>
                <a:lnTo>
                  <a:pt x="6061" y="3751"/>
                </a:lnTo>
                <a:cubicBezTo>
                  <a:pt x="6073" y="3739"/>
                  <a:pt x="6108" y="3739"/>
                  <a:pt x="6120" y="3728"/>
                </a:cubicBezTo>
                <a:cubicBezTo>
                  <a:pt x="6366" y="3613"/>
                  <a:pt x="6504" y="3583"/>
                  <a:pt x="6579" y="3583"/>
                </a:cubicBezTo>
                <a:close/>
                <a:moveTo>
                  <a:pt x="5751" y="3882"/>
                </a:moveTo>
                <a:lnTo>
                  <a:pt x="5751" y="4930"/>
                </a:lnTo>
                <a:cubicBezTo>
                  <a:pt x="5584" y="5132"/>
                  <a:pt x="5406" y="5359"/>
                  <a:pt x="5203" y="5609"/>
                </a:cubicBezTo>
                <a:lnTo>
                  <a:pt x="5203" y="3989"/>
                </a:lnTo>
                <a:cubicBezTo>
                  <a:pt x="5358" y="3989"/>
                  <a:pt x="5537" y="3966"/>
                  <a:pt x="5751" y="3882"/>
                </a:cubicBezTo>
                <a:close/>
                <a:moveTo>
                  <a:pt x="4322" y="3585"/>
                </a:moveTo>
                <a:cubicBezTo>
                  <a:pt x="4441" y="3739"/>
                  <a:pt x="4584" y="3859"/>
                  <a:pt x="4799" y="3930"/>
                </a:cubicBezTo>
                <a:cubicBezTo>
                  <a:pt x="4822" y="3942"/>
                  <a:pt x="4846" y="3942"/>
                  <a:pt x="4870" y="3966"/>
                </a:cubicBezTo>
                <a:lnTo>
                  <a:pt x="4870" y="6061"/>
                </a:lnTo>
                <a:cubicBezTo>
                  <a:pt x="4692" y="6299"/>
                  <a:pt x="4513" y="6537"/>
                  <a:pt x="4322" y="6787"/>
                </a:cubicBezTo>
                <a:lnTo>
                  <a:pt x="4322" y="3585"/>
                </a:lnTo>
                <a:close/>
                <a:moveTo>
                  <a:pt x="3453" y="2501"/>
                </a:moveTo>
                <a:cubicBezTo>
                  <a:pt x="3679" y="2608"/>
                  <a:pt x="3870" y="2775"/>
                  <a:pt x="4013" y="3025"/>
                </a:cubicBezTo>
                <a:lnTo>
                  <a:pt x="4013" y="7216"/>
                </a:lnTo>
                <a:cubicBezTo>
                  <a:pt x="3810" y="7466"/>
                  <a:pt x="3632" y="7740"/>
                  <a:pt x="3453" y="7990"/>
                </a:cubicBezTo>
                <a:lnTo>
                  <a:pt x="3453" y="2501"/>
                </a:lnTo>
                <a:close/>
                <a:moveTo>
                  <a:pt x="1691" y="8621"/>
                </a:moveTo>
                <a:lnTo>
                  <a:pt x="1691" y="8811"/>
                </a:lnTo>
                <a:lnTo>
                  <a:pt x="834" y="8811"/>
                </a:lnTo>
                <a:lnTo>
                  <a:pt x="834" y="8621"/>
                </a:lnTo>
                <a:close/>
                <a:moveTo>
                  <a:pt x="2584" y="2299"/>
                </a:moveTo>
                <a:cubicBezTo>
                  <a:pt x="2775" y="2311"/>
                  <a:pt x="2953" y="2323"/>
                  <a:pt x="3132" y="2370"/>
                </a:cubicBezTo>
                <a:lnTo>
                  <a:pt x="3132" y="8454"/>
                </a:lnTo>
                <a:lnTo>
                  <a:pt x="3132" y="8466"/>
                </a:lnTo>
                <a:cubicBezTo>
                  <a:pt x="2917" y="8788"/>
                  <a:pt x="2739" y="9097"/>
                  <a:pt x="2584" y="9383"/>
                </a:cubicBezTo>
                <a:lnTo>
                  <a:pt x="2584" y="2299"/>
                </a:lnTo>
                <a:close/>
                <a:moveTo>
                  <a:pt x="1513" y="9133"/>
                </a:moveTo>
                <a:lnTo>
                  <a:pt x="1644" y="9978"/>
                </a:lnTo>
                <a:lnTo>
                  <a:pt x="882" y="9978"/>
                </a:lnTo>
                <a:lnTo>
                  <a:pt x="1012" y="9133"/>
                </a:lnTo>
                <a:close/>
                <a:moveTo>
                  <a:pt x="2251" y="2299"/>
                </a:moveTo>
                <a:lnTo>
                  <a:pt x="2251" y="9978"/>
                </a:lnTo>
                <a:lnTo>
                  <a:pt x="1953" y="9978"/>
                </a:lnTo>
                <a:lnTo>
                  <a:pt x="1822" y="9121"/>
                </a:lnTo>
                <a:cubicBezTo>
                  <a:pt x="1917" y="9097"/>
                  <a:pt x="2001" y="9002"/>
                  <a:pt x="2001" y="8907"/>
                </a:cubicBezTo>
                <a:lnTo>
                  <a:pt x="2001" y="8526"/>
                </a:lnTo>
                <a:cubicBezTo>
                  <a:pt x="2001" y="8395"/>
                  <a:pt x="1894" y="8311"/>
                  <a:pt x="1774" y="8288"/>
                </a:cubicBezTo>
                <a:lnTo>
                  <a:pt x="1774" y="2299"/>
                </a:lnTo>
                <a:close/>
                <a:moveTo>
                  <a:pt x="4156" y="10300"/>
                </a:moveTo>
                <a:cubicBezTo>
                  <a:pt x="4168" y="10300"/>
                  <a:pt x="4191" y="10312"/>
                  <a:pt x="4191" y="10324"/>
                </a:cubicBezTo>
                <a:lnTo>
                  <a:pt x="4191" y="10669"/>
                </a:lnTo>
                <a:cubicBezTo>
                  <a:pt x="4191" y="10693"/>
                  <a:pt x="4168" y="10705"/>
                  <a:pt x="4156" y="10705"/>
                </a:cubicBezTo>
                <a:lnTo>
                  <a:pt x="346" y="10705"/>
                </a:lnTo>
                <a:cubicBezTo>
                  <a:pt x="334" y="10705"/>
                  <a:pt x="322" y="10681"/>
                  <a:pt x="322" y="10669"/>
                </a:cubicBezTo>
                <a:lnTo>
                  <a:pt x="322" y="10324"/>
                </a:lnTo>
                <a:cubicBezTo>
                  <a:pt x="322" y="10312"/>
                  <a:pt x="334" y="10300"/>
                  <a:pt x="346" y="10300"/>
                </a:cubicBezTo>
                <a:close/>
                <a:moveTo>
                  <a:pt x="703" y="1"/>
                </a:moveTo>
                <a:cubicBezTo>
                  <a:pt x="643" y="1"/>
                  <a:pt x="596" y="25"/>
                  <a:pt x="572" y="60"/>
                </a:cubicBezTo>
                <a:cubicBezTo>
                  <a:pt x="536" y="108"/>
                  <a:pt x="524" y="168"/>
                  <a:pt x="524" y="215"/>
                </a:cubicBezTo>
                <a:lnTo>
                  <a:pt x="691" y="1203"/>
                </a:lnTo>
                <a:cubicBezTo>
                  <a:pt x="584" y="1239"/>
                  <a:pt x="512" y="1322"/>
                  <a:pt x="512" y="1430"/>
                </a:cubicBezTo>
                <a:lnTo>
                  <a:pt x="512" y="1799"/>
                </a:lnTo>
                <a:cubicBezTo>
                  <a:pt x="512" y="1942"/>
                  <a:pt x="608" y="2025"/>
                  <a:pt x="727" y="2037"/>
                </a:cubicBezTo>
                <a:lnTo>
                  <a:pt x="727" y="2846"/>
                </a:lnTo>
                <a:cubicBezTo>
                  <a:pt x="727" y="2930"/>
                  <a:pt x="810" y="3013"/>
                  <a:pt x="893" y="3013"/>
                </a:cubicBezTo>
                <a:cubicBezTo>
                  <a:pt x="989" y="3013"/>
                  <a:pt x="1060" y="2930"/>
                  <a:pt x="1060" y="2846"/>
                </a:cubicBezTo>
                <a:lnTo>
                  <a:pt x="1060" y="2037"/>
                </a:lnTo>
                <a:lnTo>
                  <a:pt x="1441" y="2037"/>
                </a:lnTo>
                <a:lnTo>
                  <a:pt x="1441" y="8311"/>
                </a:lnTo>
                <a:lnTo>
                  <a:pt x="1060" y="8311"/>
                </a:lnTo>
                <a:lnTo>
                  <a:pt x="1060" y="3608"/>
                </a:lnTo>
                <a:cubicBezTo>
                  <a:pt x="1060" y="3513"/>
                  <a:pt x="989" y="3442"/>
                  <a:pt x="893" y="3442"/>
                </a:cubicBezTo>
                <a:cubicBezTo>
                  <a:pt x="810" y="3442"/>
                  <a:pt x="727" y="3513"/>
                  <a:pt x="727" y="3608"/>
                </a:cubicBezTo>
                <a:lnTo>
                  <a:pt x="727" y="8311"/>
                </a:lnTo>
                <a:cubicBezTo>
                  <a:pt x="608" y="8311"/>
                  <a:pt x="512" y="8407"/>
                  <a:pt x="512" y="8550"/>
                </a:cubicBezTo>
                <a:lnTo>
                  <a:pt x="512" y="8919"/>
                </a:lnTo>
                <a:cubicBezTo>
                  <a:pt x="512" y="9026"/>
                  <a:pt x="584" y="9109"/>
                  <a:pt x="691" y="9145"/>
                </a:cubicBezTo>
                <a:lnTo>
                  <a:pt x="548" y="9990"/>
                </a:lnTo>
                <a:lnTo>
                  <a:pt x="358" y="9990"/>
                </a:lnTo>
                <a:cubicBezTo>
                  <a:pt x="167" y="9990"/>
                  <a:pt x="0" y="10157"/>
                  <a:pt x="0" y="10347"/>
                </a:cubicBezTo>
                <a:lnTo>
                  <a:pt x="0" y="10693"/>
                </a:lnTo>
                <a:cubicBezTo>
                  <a:pt x="0" y="10883"/>
                  <a:pt x="167" y="11050"/>
                  <a:pt x="358" y="11050"/>
                </a:cubicBezTo>
                <a:lnTo>
                  <a:pt x="4168" y="11050"/>
                </a:lnTo>
                <a:cubicBezTo>
                  <a:pt x="4358" y="11050"/>
                  <a:pt x="4525" y="10883"/>
                  <a:pt x="4525" y="10693"/>
                </a:cubicBezTo>
                <a:lnTo>
                  <a:pt x="4525" y="10347"/>
                </a:lnTo>
                <a:cubicBezTo>
                  <a:pt x="4525" y="10157"/>
                  <a:pt x="4370" y="9990"/>
                  <a:pt x="4168" y="9990"/>
                </a:cubicBezTo>
                <a:lnTo>
                  <a:pt x="4108" y="9990"/>
                </a:lnTo>
                <a:cubicBezTo>
                  <a:pt x="4203" y="9585"/>
                  <a:pt x="4334" y="9216"/>
                  <a:pt x="4501" y="8823"/>
                </a:cubicBezTo>
                <a:cubicBezTo>
                  <a:pt x="4525" y="8740"/>
                  <a:pt x="4501" y="8645"/>
                  <a:pt x="4406" y="8621"/>
                </a:cubicBezTo>
                <a:cubicBezTo>
                  <a:pt x="4384" y="8612"/>
                  <a:pt x="4361" y="8607"/>
                  <a:pt x="4339" y="8607"/>
                </a:cubicBezTo>
                <a:cubicBezTo>
                  <a:pt x="4278" y="8607"/>
                  <a:pt x="4221" y="8643"/>
                  <a:pt x="4203" y="8704"/>
                </a:cubicBezTo>
                <a:cubicBezTo>
                  <a:pt x="4001" y="9157"/>
                  <a:pt x="3870" y="9562"/>
                  <a:pt x="3763" y="10002"/>
                </a:cubicBezTo>
                <a:lnTo>
                  <a:pt x="2632" y="10002"/>
                </a:lnTo>
                <a:cubicBezTo>
                  <a:pt x="2977" y="9288"/>
                  <a:pt x="3620" y="8323"/>
                  <a:pt x="4275" y="7395"/>
                </a:cubicBezTo>
                <a:cubicBezTo>
                  <a:pt x="4287" y="7383"/>
                  <a:pt x="4287" y="7383"/>
                  <a:pt x="4287" y="7371"/>
                </a:cubicBezTo>
                <a:cubicBezTo>
                  <a:pt x="5406" y="5835"/>
                  <a:pt x="6597" y="4406"/>
                  <a:pt x="6608" y="4394"/>
                </a:cubicBezTo>
                <a:cubicBezTo>
                  <a:pt x="6739" y="4228"/>
                  <a:pt x="7180" y="3739"/>
                  <a:pt x="6847" y="3406"/>
                </a:cubicBezTo>
                <a:cubicBezTo>
                  <a:pt x="6772" y="3336"/>
                  <a:pt x="6670" y="3301"/>
                  <a:pt x="6542" y="3301"/>
                </a:cubicBezTo>
                <a:cubicBezTo>
                  <a:pt x="6386" y="3301"/>
                  <a:pt x="6189" y="3354"/>
                  <a:pt x="5954" y="3466"/>
                </a:cubicBezTo>
                <a:cubicBezTo>
                  <a:pt x="5655" y="3619"/>
                  <a:pt x="5383" y="3696"/>
                  <a:pt x="5158" y="3696"/>
                </a:cubicBezTo>
                <a:cubicBezTo>
                  <a:pt x="5051" y="3696"/>
                  <a:pt x="4954" y="3679"/>
                  <a:pt x="4870" y="3644"/>
                </a:cubicBezTo>
                <a:cubicBezTo>
                  <a:pt x="4572" y="3549"/>
                  <a:pt x="4418" y="3251"/>
                  <a:pt x="4322" y="3013"/>
                </a:cubicBezTo>
                <a:cubicBezTo>
                  <a:pt x="4299" y="2989"/>
                  <a:pt x="4299" y="2977"/>
                  <a:pt x="4287" y="2966"/>
                </a:cubicBezTo>
                <a:cubicBezTo>
                  <a:pt x="3918" y="2192"/>
                  <a:pt x="3132" y="2025"/>
                  <a:pt x="2394" y="2001"/>
                </a:cubicBezTo>
                <a:lnTo>
                  <a:pt x="1894" y="2001"/>
                </a:lnTo>
                <a:lnTo>
                  <a:pt x="1905" y="1977"/>
                </a:lnTo>
                <a:lnTo>
                  <a:pt x="1917" y="1965"/>
                </a:lnTo>
                <a:cubicBezTo>
                  <a:pt x="1917" y="1965"/>
                  <a:pt x="1917" y="1954"/>
                  <a:pt x="1941" y="1954"/>
                </a:cubicBezTo>
                <a:lnTo>
                  <a:pt x="1941" y="1930"/>
                </a:lnTo>
                <a:lnTo>
                  <a:pt x="1941" y="1918"/>
                </a:lnTo>
                <a:lnTo>
                  <a:pt x="1941" y="1906"/>
                </a:lnTo>
                <a:lnTo>
                  <a:pt x="1941" y="1894"/>
                </a:lnTo>
                <a:lnTo>
                  <a:pt x="1941" y="1870"/>
                </a:lnTo>
                <a:lnTo>
                  <a:pt x="1941" y="1858"/>
                </a:lnTo>
                <a:lnTo>
                  <a:pt x="1941" y="1846"/>
                </a:lnTo>
                <a:lnTo>
                  <a:pt x="1941" y="1834"/>
                </a:lnTo>
                <a:lnTo>
                  <a:pt x="1941" y="1811"/>
                </a:lnTo>
                <a:lnTo>
                  <a:pt x="1941" y="1787"/>
                </a:lnTo>
                <a:lnTo>
                  <a:pt x="1941" y="1418"/>
                </a:lnTo>
                <a:lnTo>
                  <a:pt x="1941" y="1394"/>
                </a:lnTo>
                <a:lnTo>
                  <a:pt x="1941" y="1382"/>
                </a:lnTo>
                <a:lnTo>
                  <a:pt x="1941" y="1370"/>
                </a:lnTo>
                <a:lnTo>
                  <a:pt x="1941" y="1358"/>
                </a:lnTo>
                <a:lnTo>
                  <a:pt x="1941" y="1334"/>
                </a:lnTo>
                <a:lnTo>
                  <a:pt x="1941" y="1322"/>
                </a:lnTo>
                <a:cubicBezTo>
                  <a:pt x="1941" y="1322"/>
                  <a:pt x="1941" y="1311"/>
                  <a:pt x="1917" y="1311"/>
                </a:cubicBezTo>
                <a:cubicBezTo>
                  <a:pt x="1917" y="1311"/>
                  <a:pt x="1917" y="1299"/>
                  <a:pt x="1905" y="1299"/>
                </a:cubicBezTo>
                <a:cubicBezTo>
                  <a:pt x="1905" y="1299"/>
                  <a:pt x="1905" y="1275"/>
                  <a:pt x="1894" y="1275"/>
                </a:cubicBezTo>
                <a:lnTo>
                  <a:pt x="1882" y="1263"/>
                </a:lnTo>
                <a:lnTo>
                  <a:pt x="1858" y="1251"/>
                </a:lnTo>
                <a:cubicBezTo>
                  <a:pt x="1858" y="1251"/>
                  <a:pt x="1846" y="1251"/>
                  <a:pt x="1846" y="1239"/>
                </a:cubicBezTo>
                <a:lnTo>
                  <a:pt x="1834" y="1215"/>
                </a:lnTo>
                <a:lnTo>
                  <a:pt x="1786" y="1215"/>
                </a:lnTo>
                <a:lnTo>
                  <a:pt x="1822" y="1072"/>
                </a:lnTo>
                <a:lnTo>
                  <a:pt x="1834" y="965"/>
                </a:lnTo>
                <a:cubicBezTo>
                  <a:pt x="1994" y="962"/>
                  <a:pt x="2158" y="960"/>
                  <a:pt x="2316" y="960"/>
                </a:cubicBezTo>
                <a:cubicBezTo>
                  <a:pt x="2736" y="960"/>
                  <a:pt x="3120" y="976"/>
                  <a:pt x="3310" y="1037"/>
                </a:cubicBezTo>
                <a:cubicBezTo>
                  <a:pt x="3608" y="1144"/>
                  <a:pt x="4037" y="1394"/>
                  <a:pt x="4334" y="2049"/>
                </a:cubicBezTo>
                <a:cubicBezTo>
                  <a:pt x="4418" y="2263"/>
                  <a:pt x="4501" y="2454"/>
                  <a:pt x="4572" y="2620"/>
                </a:cubicBezTo>
                <a:cubicBezTo>
                  <a:pt x="4715" y="2989"/>
                  <a:pt x="4822" y="3227"/>
                  <a:pt x="4977" y="3323"/>
                </a:cubicBezTo>
                <a:cubicBezTo>
                  <a:pt x="5026" y="3349"/>
                  <a:pt x="5085" y="3362"/>
                  <a:pt x="5158" y="3362"/>
                </a:cubicBezTo>
                <a:cubicBezTo>
                  <a:pt x="5317" y="3362"/>
                  <a:pt x="5543" y="3299"/>
                  <a:pt x="5870" y="3168"/>
                </a:cubicBezTo>
                <a:cubicBezTo>
                  <a:pt x="6100" y="3082"/>
                  <a:pt x="6291" y="3042"/>
                  <a:pt x="6469" y="3042"/>
                </a:cubicBezTo>
                <a:cubicBezTo>
                  <a:pt x="6512" y="3042"/>
                  <a:pt x="6554" y="3044"/>
                  <a:pt x="6597" y="3049"/>
                </a:cubicBezTo>
                <a:cubicBezTo>
                  <a:pt x="6787" y="3085"/>
                  <a:pt x="6942" y="3168"/>
                  <a:pt x="7049" y="3323"/>
                </a:cubicBezTo>
                <a:cubicBezTo>
                  <a:pt x="7228" y="3620"/>
                  <a:pt x="7228" y="3870"/>
                  <a:pt x="6704" y="4585"/>
                </a:cubicBezTo>
                <a:cubicBezTo>
                  <a:pt x="5656" y="6037"/>
                  <a:pt x="4965" y="7145"/>
                  <a:pt x="4501" y="8002"/>
                </a:cubicBezTo>
                <a:cubicBezTo>
                  <a:pt x="4453" y="8085"/>
                  <a:pt x="4489" y="8180"/>
                  <a:pt x="4572" y="8228"/>
                </a:cubicBezTo>
                <a:cubicBezTo>
                  <a:pt x="4594" y="8243"/>
                  <a:pt x="4619" y="8249"/>
                  <a:pt x="4645" y="8249"/>
                </a:cubicBezTo>
                <a:cubicBezTo>
                  <a:pt x="4704" y="8249"/>
                  <a:pt x="4766" y="8215"/>
                  <a:pt x="4799" y="8157"/>
                </a:cubicBezTo>
                <a:cubicBezTo>
                  <a:pt x="5263" y="7288"/>
                  <a:pt x="5942" y="6216"/>
                  <a:pt x="6989" y="4763"/>
                </a:cubicBezTo>
                <a:cubicBezTo>
                  <a:pt x="7489" y="4061"/>
                  <a:pt x="7668" y="3632"/>
                  <a:pt x="7347" y="3108"/>
                </a:cubicBezTo>
                <a:cubicBezTo>
                  <a:pt x="7192" y="2894"/>
                  <a:pt x="6966" y="2739"/>
                  <a:pt x="6668" y="2692"/>
                </a:cubicBezTo>
                <a:cubicBezTo>
                  <a:pt x="6620" y="2685"/>
                  <a:pt x="6570" y="2681"/>
                  <a:pt x="6518" y="2681"/>
                </a:cubicBezTo>
                <a:cubicBezTo>
                  <a:pt x="6298" y="2681"/>
                  <a:pt x="6044" y="2741"/>
                  <a:pt x="5775" y="2846"/>
                </a:cubicBezTo>
                <a:cubicBezTo>
                  <a:pt x="5394" y="2999"/>
                  <a:pt x="5242" y="3014"/>
                  <a:pt x="5190" y="3014"/>
                </a:cubicBezTo>
                <a:cubicBezTo>
                  <a:pt x="5177" y="3014"/>
                  <a:pt x="5170" y="3013"/>
                  <a:pt x="5168" y="3013"/>
                </a:cubicBezTo>
                <a:cubicBezTo>
                  <a:pt x="5108" y="2966"/>
                  <a:pt x="4989" y="2680"/>
                  <a:pt x="4906" y="2477"/>
                </a:cubicBezTo>
                <a:cubicBezTo>
                  <a:pt x="4822" y="2311"/>
                  <a:pt x="4751" y="2120"/>
                  <a:pt x="4668" y="1906"/>
                </a:cubicBezTo>
                <a:cubicBezTo>
                  <a:pt x="4322" y="1144"/>
                  <a:pt x="3799" y="834"/>
                  <a:pt x="3441" y="715"/>
                </a:cubicBezTo>
                <a:cubicBezTo>
                  <a:pt x="3239" y="642"/>
                  <a:pt x="2905" y="619"/>
                  <a:pt x="2513" y="619"/>
                </a:cubicBezTo>
                <a:cubicBezTo>
                  <a:pt x="2329" y="619"/>
                  <a:pt x="2131" y="624"/>
                  <a:pt x="1929" y="632"/>
                </a:cubicBezTo>
                <a:lnTo>
                  <a:pt x="1989" y="215"/>
                </a:lnTo>
                <a:cubicBezTo>
                  <a:pt x="2001" y="156"/>
                  <a:pt x="1989" y="108"/>
                  <a:pt x="1941" y="60"/>
                </a:cubicBezTo>
                <a:cubicBezTo>
                  <a:pt x="1905" y="13"/>
                  <a:pt x="1846" y="1"/>
                  <a:pt x="181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43" name="Google Shape;1208;p32"/>
          <p:cNvGrpSpPr/>
          <p:nvPr/>
        </p:nvGrpSpPr>
        <p:grpSpPr>
          <a:xfrm>
            <a:off x="7257806" y="3824419"/>
            <a:ext cx="315124" cy="468593"/>
            <a:chOff x="6273204" y="1509008"/>
            <a:chExt cx="236343" cy="351445"/>
          </a:xfrm>
        </p:grpSpPr>
        <p:sp>
          <p:nvSpPr>
            <p:cNvPr id="44" name="Google Shape;1209;p32"/>
            <p:cNvSpPr/>
            <p:nvPr/>
          </p:nvSpPr>
          <p:spPr>
            <a:xfrm>
              <a:off x="6273204" y="1509008"/>
              <a:ext cx="236343" cy="351445"/>
            </a:xfrm>
            <a:custGeom>
              <a:avLst/>
              <a:gdLst/>
              <a:ahLst/>
              <a:cxnLst/>
              <a:rect l="l" t="t" r="r" b="b"/>
              <a:pathLst>
                <a:path w="7431" h="11050" extrusionOk="0">
                  <a:moveTo>
                    <a:pt x="5751" y="2417"/>
                  </a:moveTo>
                  <a:cubicBezTo>
                    <a:pt x="5787" y="2417"/>
                    <a:pt x="5835" y="2453"/>
                    <a:pt x="5847" y="2500"/>
                  </a:cubicBezTo>
                  <a:lnTo>
                    <a:pt x="5990" y="3000"/>
                  </a:lnTo>
                  <a:lnTo>
                    <a:pt x="1429" y="3000"/>
                  </a:lnTo>
                  <a:lnTo>
                    <a:pt x="1560" y="2500"/>
                  </a:lnTo>
                  <a:cubicBezTo>
                    <a:pt x="1584" y="2453"/>
                    <a:pt x="1620" y="2417"/>
                    <a:pt x="1668" y="2417"/>
                  </a:cubicBezTo>
                  <a:close/>
                  <a:moveTo>
                    <a:pt x="7085" y="3310"/>
                  </a:moveTo>
                  <a:lnTo>
                    <a:pt x="7085" y="3882"/>
                  </a:lnTo>
                  <a:lnTo>
                    <a:pt x="334" y="3882"/>
                  </a:lnTo>
                  <a:lnTo>
                    <a:pt x="334" y="3310"/>
                  </a:lnTo>
                  <a:close/>
                  <a:moveTo>
                    <a:pt x="5228" y="4191"/>
                  </a:moveTo>
                  <a:lnTo>
                    <a:pt x="5085" y="6001"/>
                  </a:lnTo>
                  <a:cubicBezTo>
                    <a:pt x="5085" y="6096"/>
                    <a:pt x="5144" y="6168"/>
                    <a:pt x="5239" y="6179"/>
                  </a:cubicBezTo>
                  <a:lnTo>
                    <a:pt x="5251" y="6179"/>
                  </a:lnTo>
                  <a:cubicBezTo>
                    <a:pt x="5347" y="6179"/>
                    <a:pt x="5406" y="6120"/>
                    <a:pt x="5418" y="6037"/>
                  </a:cubicBezTo>
                  <a:lnTo>
                    <a:pt x="5549" y="4203"/>
                  </a:lnTo>
                  <a:lnTo>
                    <a:pt x="6335" y="4203"/>
                  </a:lnTo>
                  <a:lnTo>
                    <a:pt x="5585" y="10382"/>
                  </a:lnTo>
                  <a:cubicBezTo>
                    <a:pt x="5549" y="10573"/>
                    <a:pt x="5394" y="10739"/>
                    <a:pt x="5192" y="10739"/>
                  </a:cubicBezTo>
                  <a:lnTo>
                    <a:pt x="5073" y="10739"/>
                  </a:lnTo>
                  <a:lnTo>
                    <a:pt x="5192" y="8954"/>
                  </a:lnTo>
                  <a:cubicBezTo>
                    <a:pt x="5192" y="8858"/>
                    <a:pt x="5132" y="8787"/>
                    <a:pt x="5049" y="8775"/>
                  </a:cubicBezTo>
                  <a:cubicBezTo>
                    <a:pt x="4954" y="8775"/>
                    <a:pt x="4882" y="8834"/>
                    <a:pt x="4870" y="8930"/>
                  </a:cubicBezTo>
                  <a:lnTo>
                    <a:pt x="4739" y="10739"/>
                  </a:lnTo>
                  <a:lnTo>
                    <a:pt x="4263" y="10739"/>
                  </a:lnTo>
                  <a:lnTo>
                    <a:pt x="4287" y="9358"/>
                  </a:lnTo>
                  <a:cubicBezTo>
                    <a:pt x="4287" y="9263"/>
                    <a:pt x="4216" y="9192"/>
                    <a:pt x="4120" y="9192"/>
                  </a:cubicBezTo>
                  <a:cubicBezTo>
                    <a:pt x="4037" y="9192"/>
                    <a:pt x="3965" y="9263"/>
                    <a:pt x="3965" y="9358"/>
                  </a:cubicBezTo>
                  <a:lnTo>
                    <a:pt x="3930" y="10739"/>
                  </a:lnTo>
                  <a:lnTo>
                    <a:pt x="3454" y="10739"/>
                  </a:lnTo>
                  <a:lnTo>
                    <a:pt x="3430" y="9358"/>
                  </a:lnTo>
                  <a:cubicBezTo>
                    <a:pt x="3430" y="9263"/>
                    <a:pt x="3346" y="9192"/>
                    <a:pt x="3263" y="9192"/>
                  </a:cubicBezTo>
                  <a:cubicBezTo>
                    <a:pt x="3168" y="9192"/>
                    <a:pt x="3096" y="9263"/>
                    <a:pt x="3096" y="9358"/>
                  </a:cubicBezTo>
                  <a:lnTo>
                    <a:pt x="3132" y="10739"/>
                  </a:lnTo>
                  <a:lnTo>
                    <a:pt x="2656" y="10739"/>
                  </a:lnTo>
                  <a:lnTo>
                    <a:pt x="2513" y="8930"/>
                  </a:lnTo>
                  <a:cubicBezTo>
                    <a:pt x="2513" y="8834"/>
                    <a:pt x="2430" y="8775"/>
                    <a:pt x="2334" y="8775"/>
                  </a:cubicBezTo>
                  <a:cubicBezTo>
                    <a:pt x="2251" y="8775"/>
                    <a:pt x="2180" y="8870"/>
                    <a:pt x="2191" y="8954"/>
                  </a:cubicBezTo>
                  <a:lnTo>
                    <a:pt x="2311" y="10739"/>
                  </a:lnTo>
                  <a:lnTo>
                    <a:pt x="2191" y="10739"/>
                  </a:lnTo>
                  <a:cubicBezTo>
                    <a:pt x="2001" y="10739"/>
                    <a:pt x="1822" y="10597"/>
                    <a:pt x="1799" y="10382"/>
                  </a:cubicBezTo>
                  <a:lnTo>
                    <a:pt x="1084" y="4203"/>
                  </a:lnTo>
                  <a:lnTo>
                    <a:pt x="1882" y="4203"/>
                  </a:lnTo>
                  <a:lnTo>
                    <a:pt x="2013" y="6048"/>
                  </a:lnTo>
                  <a:cubicBezTo>
                    <a:pt x="2013" y="6144"/>
                    <a:pt x="2084" y="6203"/>
                    <a:pt x="2180" y="6203"/>
                  </a:cubicBezTo>
                  <a:lnTo>
                    <a:pt x="2191" y="6203"/>
                  </a:lnTo>
                  <a:cubicBezTo>
                    <a:pt x="2275" y="6203"/>
                    <a:pt x="2358" y="6108"/>
                    <a:pt x="2334" y="6025"/>
                  </a:cubicBezTo>
                  <a:lnTo>
                    <a:pt x="2203" y="4191"/>
                  </a:lnTo>
                  <a:lnTo>
                    <a:pt x="2989" y="4191"/>
                  </a:lnTo>
                  <a:lnTo>
                    <a:pt x="3025" y="5560"/>
                  </a:lnTo>
                  <a:cubicBezTo>
                    <a:pt x="3025" y="5656"/>
                    <a:pt x="3096" y="5727"/>
                    <a:pt x="3192" y="5727"/>
                  </a:cubicBezTo>
                  <a:cubicBezTo>
                    <a:pt x="3275" y="5727"/>
                    <a:pt x="3346" y="5656"/>
                    <a:pt x="3346" y="5560"/>
                  </a:cubicBezTo>
                  <a:lnTo>
                    <a:pt x="3323" y="4203"/>
                  </a:lnTo>
                  <a:lnTo>
                    <a:pt x="4108" y="4203"/>
                  </a:lnTo>
                  <a:lnTo>
                    <a:pt x="4073" y="5548"/>
                  </a:lnTo>
                  <a:cubicBezTo>
                    <a:pt x="4073" y="5632"/>
                    <a:pt x="4156" y="5703"/>
                    <a:pt x="4239" y="5703"/>
                  </a:cubicBezTo>
                  <a:cubicBezTo>
                    <a:pt x="4335" y="5703"/>
                    <a:pt x="4406" y="5632"/>
                    <a:pt x="4406" y="5548"/>
                  </a:cubicBezTo>
                  <a:lnTo>
                    <a:pt x="4430" y="4191"/>
                  </a:lnTo>
                  <a:close/>
                  <a:moveTo>
                    <a:pt x="4108" y="0"/>
                  </a:moveTo>
                  <a:cubicBezTo>
                    <a:pt x="4037" y="0"/>
                    <a:pt x="3977" y="36"/>
                    <a:pt x="3942" y="119"/>
                  </a:cubicBezTo>
                  <a:lnTo>
                    <a:pt x="3442" y="2084"/>
                  </a:lnTo>
                  <a:lnTo>
                    <a:pt x="1656" y="2084"/>
                  </a:lnTo>
                  <a:cubicBezTo>
                    <a:pt x="1465" y="2084"/>
                    <a:pt x="1287" y="2215"/>
                    <a:pt x="1239" y="2405"/>
                  </a:cubicBezTo>
                  <a:lnTo>
                    <a:pt x="1084" y="3000"/>
                  </a:lnTo>
                  <a:lnTo>
                    <a:pt x="310" y="3000"/>
                  </a:lnTo>
                  <a:cubicBezTo>
                    <a:pt x="132" y="3000"/>
                    <a:pt x="1" y="3155"/>
                    <a:pt x="1" y="3310"/>
                  </a:cubicBezTo>
                  <a:lnTo>
                    <a:pt x="1" y="3893"/>
                  </a:lnTo>
                  <a:cubicBezTo>
                    <a:pt x="1" y="4072"/>
                    <a:pt x="155" y="4203"/>
                    <a:pt x="310" y="4203"/>
                  </a:cubicBezTo>
                  <a:lnTo>
                    <a:pt x="775" y="4203"/>
                  </a:lnTo>
                  <a:lnTo>
                    <a:pt x="1501" y="10418"/>
                  </a:lnTo>
                  <a:cubicBezTo>
                    <a:pt x="1549" y="10763"/>
                    <a:pt x="1846" y="11049"/>
                    <a:pt x="2215" y="11049"/>
                  </a:cubicBezTo>
                  <a:lnTo>
                    <a:pt x="5216" y="11049"/>
                  </a:lnTo>
                  <a:cubicBezTo>
                    <a:pt x="5585" y="11049"/>
                    <a:pt x="5882" y="10787"/>
                    <a:pt x="5918" y="10418"/>
                  </a:cubicBezTo>
                  <a:lnTo>
                    <a:pt x="6656" y="4203"/>
                  </a:lnTo>
                  <a:lnTo>
                    <a:pt x="7109" y="4203"/>
                  </a:lnTo>
                  <a:cubicBezTo>
                    <a:pt x="7299" y="4203"/>
                    <a:pt x="7430" y="4060"/>
                    <a:pt x="7430" y="3893"/>
                  </a:cubicBezTo>
                  <a:lnTo>
                    <a:pt x="7430" y="3310"/>
                  </a:lnTo>
                  <a:cubicBezTo>
                    <a:pt x="7418" y="3131"/>
                    <a:pt x="7264" y="3000"/>
                    <a:pt x="7085" y="3000"/>
                  </a:cubicBezTo>
                  <a:lnTo>
                    <a:pt x="6311" y="3000"/>
                  </a:lnTo>
                  <a:lnTo>
                    <a:pt x="6168" y="2405"/>
                  </a:lnTo>
                  <a:cubicBezTo>
                    <a:pt x="6121" y="2215"/>
                    <a:pt x="5942" y="2084"/>
                    <a:pt x="5751" y="2084"/>
                  </a:cubicBezTo>
                  <a:lnTo>
                    <a:pt x="3799" y="2084"/>
                  </a:lnTo>
                  <a:lnTo>
                    <a:pt x="4263" y="322"/>
                  </a:lnTo>
                  <a:lnTo>
                    <a:pt x="6001" y="322"/>
                  </a:lnTo>
                  <a:cubicBezTo>
                    <a:pt x="6085" y="322"/>
                    <a:pt x="6168" y="250"/>
                    <a:pt x="6168" y="155"/>
                  </a:cubicBezTo>
                  <a:cubicBezTo>
                    <a:pt x="6168" y="72"/>
                    <a:pt x="6085" y="0"/>
                    <a:pt x="60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210;p32"/>
            <p:cNvSpPr/>
            <p:nvPr/>
          </p:nvSpPr>
          <p:spPr>
            <a:xfrm>
              <a:off x="6330390" y="1703241"/>
              <a:ext cx="120064" cy="85237"/>
            </a:xfrm>
            <a:custGeom>
              <a:avLst/>
              <a:gdLst/>
              <a:ahLst/>
              <a:cxnLst/>
              <a:rect l="l" t="t" r="r" b="b"/>
              <a:pathLst>
                <a:path w="3775" h="2680" extrusionOk="0">
                  <a:moveTo>
                    <a:pt x="1894" y="334"/>
                  </a:moveTo>
                  <a:cubicBezTo>
                    <a:pt x="2310" y="334"/>
                    <a:pt x="2715" y="453"/>
                    <a:pt x="3013" y="644"/>
                  </a:cubicBezTo>
                  <a:cubicBezTo>
                    <a:pt x="3299" y="834"/>
                    <a:pt x="3441" y="1096"/>
                    <a:pt x="3441" y="1346"/>
                  </a:cubicBezTo>
                  <a:cubicBezTo>
                    <a:pt x="3441" y="1608"/>
                    <a:pt x="3299" y="1846"/>
                    <a:pt x="3013" y="2049"/>
                  </a:cubicBezTo>
                  <a:cubicBezTo>
                    <a:pt x="2715" y="2251"/>
                    <a:pt x="2310" y="2358"/>
                    <a:pt x="1894" y="2358"/>
                  </a:cubicBezTo>
                  <a:cubicBezTo>
                    <a:pt x="1477" y="2358"/>
                    <a:pt x="1072" y="2239"/>
                    <a:pt x="774" y="2049"/>
                  </a:cubicBezTo>
                  <a:cubicBezTo>
                    <a:pt x="501" y="1846"/>
                    <a:pt x="346" y="1596"/>
                    <a:pt x="346" y="1346"/>
                  </a:cubicBezTo>
                  <a:cubicBezTo>
                    <a:pt x="346" y="1073"/>
                    <a:pt x="501" y="834"/>
                    <a:pt x="774" y="644"/>
                  </a:cubicBezTo>
                  <a:cubicBezTo>
                    <a:pt x="1072" y="442"/>
                    <a:pt x="1477" y="334"/>
                    <a:pt x="1894" y="334"/>
                  </a:cubicBezTo>
                  <a:close/>
                  <a:moveTo>
                    <a:pt x="1882" y="1"/>
                  </a:moveTo>
                  <a:cubicBezTo>
                    <a:pt x="1394" y="1"/>
                    <a:pt x="929" y="144"/>
                    <a:pt x="572" y="382"/>
                  </a:cubicBezTo>
                  <a:cubicBezTo>
                    <a:pt x="203" y="632"/>
                    <a:pt x="1" y="977"/>
                    <a:pt x="1" y="1346"/>
                  </a:cubicBezTo>
                  <a:cubicBezTo>
                    <a:pt x="1" y="1715"/>
                    <a:pt x="215" y="2061"/>
                    <a:pt x="572" y="2311"/>
                  </a:cubicBezTo>
                  <a:cubicBezTo>
                    <a:pt x="929" y="2549"/>
                    <a:pt x="1394" y="2680"/>
                    <a:pt x="1882" y="2680"/>
                  </a:cubicBezTo>
                  <a:cubicBezTo>
                    <a:pt x="2370" y="2680"/>
                    <a:pt x="2834" y="2549"/>
                    <a:pt x="3191" y="2311"/>
                  </a:cubicBezTo>
                  <a:cubicBezTo>
                    <a:pt x="3561" y="2061"/>
                    <a:pt x="3751" y="1715"/>
                    <a:pt x="3751" y="1346"/>
                  </a:cubicBezTo>
                  <a:cubicBezTo>
                    <a:pt x="3775" y="977"/>
                    <a:pt x="3561" y="632"/>
                    <a:pt x="3191" y="382"/>
                  </a:cubicBezTo>
                  <a:cubicBezTo>
                    <a:pt x="2834" y="144"/>
                    <a:pt x="2370" y="1"/>
                    <a:pt x="18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46" name="Google Shape;1211;p32"/>
          <p:cNvGrpSpPr/>
          <p:nvPr/>
        </p:nvGrpSpPr>
        <p:grpSpPr>
          <a:xfrm>
            <a:off x="5720825" y="2739152"/>
            <a:ext cx="326235" cy="468127"/>
            <a:chOff x="5343544" y="1509358"/>
            <a:chExt cx="244676" cy="351095"/>
          </a:xfrm>
        </p:grpSpPr>
        <p:sp>
          <p:nvSpPr>
            <p:cNvPr id="47" name="Google Shape;1212;p32"/>
            <p:cNvSpPr/>
            <p:nvPr/>
          </p:nvSpPr>
          <p:spPr>
            <a:xfrm>
              <a:off x="5430658" y="1574494"/>
              <a:ext cx="25031" cy="10655"/>
            </a:xfrm>
            <a:custGeom>
              <a:avLst/>
              <a:gdLst/>
              <a:ahLst/>
              <a:cxnLst/>
              <a:rect l="l" t="t" r="r" b="b"/>
              <a:pathLst>
                <a:path w="787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619" y="334"/>
                  </a:lnTo>
                  <a:cubicBezTo>
                    <a:pt x="715" y="334"/>
                    <a:pt x="786" y="263"/>
                    <a:pt x="786" y="168"/>
                  </a:cubicBezTo>
                  <a:cubicBezTo>
                    <a:pt x="786" y="72"/>
                    <a:pt x="715" y="1"/>
                    <a:pt x="6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213;p32"/>
            <p:cNvSpPr/>
            <p:nvPr/>
          </p:nvSpPr>
          <p:spPr>
            <a:xfrm>
              <a:off x="5447706" y="1613137"/>
              <a:ext cx="39025" cy="38643"/>
            </a:xfrm>
            <a:custGeom>
              <a:avLst/>
              <a:gdLst/>
              <a:ahLst/>
              <a:cxnLst/>
              <a:rect l="l" t="t" r="r" b="b"/>
              <a:pathLst>
                <a:path w="1227" h="1215" extrusionOk="0">
                  <a:moveTo>
                    <a:pt x="607" y="322"/>
                  </a:moveTo>
                  <a:cubicBezTo>
                    <a:pt x="774" y="322"/>
                    <a:pt x="893" y="453"/>
                    <a:pt x="893" y="608"/>
                  </a:cubicBezTo>
                  <a:cubicBezTo>
                    <a:pt x="893" y="750"/>
                    <a:pt x="774" y="893"/>
                    <a:pt x="607" y="893"/>
                  </a:cubicBezTo>
                  <a:cubicBezTo>
                    <a:pt x="453" y="893"/>
                    <a:pt x="322" y="750"/>
                    <a:pt x="322" y="608"/>
                  </a:cubicBezTo>
                  <a:cubicBezTo>
                    <a:pt x="322" y="453"/>
                    <a:pt x="464" y="322"/>
                    <a:pt x="607" y="322"/>
                  </a:cubicBezTo>
                  <a:close/>
                  <a:moveTo>
                    <a:pt x="607" y="0"/>
                  </a:moveTo>
                  <a:cubicBezTo>
                    <a:pt x="274" y="0"/>
                    <a:pt x="0" y="262"/>
                    <a:pt x="0" y="608"/>
                  </a:cubicBezTo>
                  <a:cubicBezTo>
                    <a:pt x="0" y="953"/>
                    <a:pt x="274" y="1215"/>
                    <a:pt x="607" y="1215"/>
                  </a:cubicBezTo>
                  <a:cubicBezTo>
                    <a:pt x="953" y="1215"/>
                    <a:pt x="1215" y="953"/>
                    <a:pt x="1215" y="608"/>
                  </a:cubicBezTo>
                  <a:cubicBezTo>
                    <a:pt x="1226" y="262"/>
                    <a:pt x="953" y="0"/>
                    <a:pt x="6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214;p32"/>
            <p:cNvSpPr/>
            <p:nvPr/>
          </p:nvSpPr>
          <p:spPr>
            <a:xfrm>
              <a:off x="5343544" y="1509358"/>
              <a:ext cx="244676" cy="351095"/>
            </a:xfrm>
            <a:custGeom>
              <a:avLst/>
              <a:gdLst/>
              <a:ahLst/>
              <a:cxnLst/>
              <a:rect l="l" t="t" r="r" b="b"/>
              <a:pathLst>
                <a:path w="7693" h="11039" extrusionOk="0">
                  <a:moveTo>
                    <a:pt x="4728" y="311"/>
                  </a:moveTo>
                  <a:lnTo>
                    <a:pt x="4728" y="1192"/>
                  </a:lnTo>
                  <a:cubicBezTo>
                    <a:pt x="4728" y="1275"/>
                    <a:pt x="4811" y="1346"/>
                    <a:pt x="4894" y="1346"/>
                  </a:cubicBezTo>
                  <a:cubicBezTo>
                    <a:pt x="4990" y="1346"/>
                    <a:pt x="5061" y="1275"/>
                    <a:pt x="5061" y="1192"/>
                  </a:cubicBezTo>
                  <a:lnTo>
                    <a:pt x="5061" y="322"/>
                  </a:lnTo>
                  <a:cubicBezTo>
                    <a:pt x="5716" y="418"/>
                    <a:pt x="6216" y="965"/>
                    <a:pt x="6216" y="1644"/>
                  </a:cubicBezTo>
                  <a:lnTo>
                    <a:pt x="6216" y="2037"/>
                  </a:lnTo>
                  <a:lnTo>
                    <a:pt x="4418" y="2037"/>
                  </a:lnTo>
                  <a:cubicBezTo>
                    <a:pt x="4335" y="2037"/>
                    <a:pt x="4251" y="2108"/>
                    <a:pt x="4251" y="2204"/>
                  </a:cubicBezTo>
                  <a:cubicBezTo>
                    <a:pt x="4251" y="2287"/>
                    <a:pt x="4335" y="2358"/>
                    <a:pt x="4418" y="2358"/>
                  </a:cubicBezTo>
                  <a:lnTo>
                    <a:pt x="6216" y="2358"/>
                  </a:lnTo>
                  <a:lnTo>
                    <a:pt x="6216" y="2704"/>
                  </a:lnTo>
                  <a:lnTo>
                    <a:pt x="4418" y="2704"/>
                  </a:lnTo>
                  <a:cubicBezTo>
                    <a:pt x="4335" y="2704"/>
                    <a:pt x="4251" y="2775"/>
                    <a:pt x="4251" y="2870"/>
                  </a:cubicBezTo>
                  <a:cubicBezTo>
                    <a:pt x="4251" y="2966"/>
                    <a:pt x="4335" y="3037"/>
                    <a:pt x="4418" y="3037"/>
                  </a:cubicBezTo>
                  <a:lnTo>
                    <a:pt x="6216" y="3037"/>
                  </a:lnTo>
                  <a:lnTo>
                    <a:pt x="6216" y="3382"/>
                  </a:lnTo>
                  <a:lnTo>
                    <a:pt x="4894" y="3382"/>
                  </a:lnTo>
                  <a:cubicBezTo>
                    <a:pt x="4811" y="3382"/>
                    <a:pt x="4728" y="3454"/>
                    <a:pt x="4728" y="3537"/>
                  </a:cubicBezTo>
                  <a:cubicBezTo>
                    <a:pt x="4728" y="3632"/>
                    <a:pt x="4811" y="3704"/>
                    <a:pt x="4894" y="3704"/>
                  </a:cubicBezTo>
                  <a:lnTo>
                    <a:pt x="6216" y="3704"/>
                  </a:lnTo>
                  <a:lnTo>
                    <a:pt x="6216" y="4049"/>
                  </a:lnTo>
                  <a:lnTo>
                    <a:pt x="4894" y="4049"/>
                  </a:lnTo>
                  <a:cubicBezTo>
                    <a:pt x="4811" y="4049"/>
                    <a:pt x="4728" y="4121"/>
                    <a:pt x="4728" y="4216"/>
                  </a:cubicBezTo>
                  <a:cubicBezTo>
                    <a:pt x="4728" y="4299"/>
                    <a:pt x="4811" y="4371"/>
                    <a:pt x="4894" y="4371"/>
                  </a:cubicBezTo>
                  <a:lnTo>
                    <a:pt x="6216" y="4371"/>
                  </a:lnTo>
                  <a:lnTo>
                    <a:pt x="6216" y="4716"/>
                  </a:lnTo>
                  <a:lnTo>
                    <a:pt x="4418" y="4716"/>
                  </a:lnTo>
                  <a:cubicBezTo>
                    <a:pt x="4335" y="4716"/>
                    <a:pt x="4251" y="4787"/>
                    <a:pt x="4251" y="4883"/>
                  </a:cubicBezTo>
                  <a:cubicBezTo>
                    <a:pt x="4251" y="4966"/>
                    <a:pt x="4335" y="5049"/>
                    <a:pt x="4418" y="5049"/>
                  </a:cubicBezTo>
                  <a:lnTo>
                    <a:pt x="6216" y="5049"/>
                  </a:lnTo>
                  <a:lnTo>
                    <a:pt x="6216" y="5383"/>
                  </a:lnTo>
                  <a:lnTo>
                    <a:pt x="4418" y="5383"/>
                  </a:lnTo>
                  <a:cubicBezTo>
                    <a:pt x="4335" y="5383"/>
                    <a:pt x="4251" y="5466"/>
                    <a:pt x="4251" y="5549"/>
                  </a:cubicBezTo>
                  <a:cubicBezTo>
                    <a:pt x="4251" y="5645"/>
                    <a:pt x="4335" y="5716"/>
                    <a:pt x="4418" y="5716"/>
                  </a:cubicBezTo>
                  <a:lnTo>
                    <a:pt x="6216" y="5716"/>
                  </a:lnTo>
                  <a:lnTo>
                    <a:pt x="6216" y="6097"/>
                  </a:lnTo>
                  <a:cubicBezTo>
                    <a:pt x="6216" y="6788"/>
                    <a:pt x="5716" y="7335"/>
                    <a:pt x="5061" y="7430"/>
                  </a:cubicBezTo>
                  <a:lnTo>
                    <a:pt x="5061" y="6538"/>
                  </a:lnTo>
                  <a:cubicBezTo>
                    <a:pt x="5061" y="6442"/>
                    <a:pt x="4990" y="6371"/>
                    <a:pt x="4894" y="6371"/>
                  </a:cubicBezTo>
                  <a:cubicBezTo>
                    <a:pt x="4811" y="6371"/>
                    <a:pt x="4728" y="6442"/>
                    <a:pt x="4728" y="6538"/>
                  </a:cubicBezTo>
                  <a:lnTo>
                    <a:pt x="4728" y="7407"/>
                  </a:lnTo>
                  <a:lnTo>
                    <a:pt x="4394" y="7407"/>
                  </a:lnTo>
                  <a:lnTo>
                    <a:pt x="4394" y="6538"/>
                  </a:lnTo>
                  <a:cubicBezTo>
                    <a:pt x="4394" y="6442"/>
                    <a:pt x="4311" y="6371"/>
                    <a:pt x="4228" y="6371"/>
                  </a:cubicBezTo>
                  <a:cubicBezTo>
                    <a:pt x="4132" y="6371"/>
                    <a:pt x="4061" y="6442"/>
                    <a:pt x="4061" y="6538"/>
                  </a:cubicBezTo>
                  <a:lnTo>
                    <a:pt x="4061" y="7407"/>
                  </a:lnTo>
                  <a:lnTo>
                    <a:pt x="3716" y="7407"/>
                  </a:lnTo>
                  <a:lnTo>
                    <a:pt x="3716" y="6538"/>
                  </a:lnTo>
                  <a:cubicBezTo>
                    <a:pt x="3716" y="6442"/>
                    <a:pt x="3644" y="6371"/>
                    <a:pt x="3561" y="6371"/>
                  </a:cubicBezTo>
                  <a:cubicBezTo>
                    <a:pt x="3466" y="6371"/>
                    <a:pt x="3394" y="6442"/>
                    <a:pt x="3394" y="6538"/>
                  </a:cubicBezTo>
                  <a:lnTo>
                    <a:pt x="3394" y="7407"/>
                  </a:lnTo>
                  <a:lnTo>
                    <a:pt x="3049" y="7407"/>
                  </a:lnTo>
                  <a:lnTo>
                    <a:pt x="3049" y="6538"/>
                  </a:lnTo>
                  <a:cubicBezTo>
                    <a:pt x="3049" y="6442"/>
                    <a:pt x="2977" y="6371"/>
                    <a:pt x="2882" y="6371"/>
                  </a:cubicBezTo>
                  <a:cubicBezTo>
                    <a:pt x="2799" y="6371"/>
                    <a:pt x="2727" y="6442"/>
                    <a:pt x="2727" y="6538"/>
                  </a:cubicBezTo>
                  <a:lnTo>
                    <a:pt x="2727" y="7395"/>
                  </a:lnTo>
                  <a:cubicBezTo>
                    <a:pt x="2073" y="7311"/>
                    <a:pt x="1561" y="6752"/>
                    <a:pt x="1561" y="6073"/>
                  </a:cubicBezTo>
                  <a:lnTo>
                    <a:pt x="1561" y="5680"/>
                  </a:lnTo>
                  <a:lnTo>
                    <a:pt x="3358" y="5680"/>
                  </a:lnTo>
                  <a:cubicBezTo>
                    <a:pt x="3454" y="5680"/>
                    <a:pt x="3525" y="5609"/>
                    <a:pt x="3525" y="5525"/>
                  </a:cubicBezTo>
                  <a:cubicBezTo>
                    <a:pt x="3525" y="5430"/>
                    <a:pt x="3454" y="5359"/>
                    <a:pt x="3358" y="5359"/>
                  </a:cubicBezTo>
                  <a:lnTo>
                    <a:pt x="1561" y="5359"/>
                  </a:lnTo>
                  <a:lnTo>
                    <a:pt x="1561" y="5014"/>
                  </a:lnTo>
                  <a:lnTo>
                    <a:pt x="3358" y="5014"/>
                  </a:lnTo>
                  <a:cubicBezTo>
                    <a:pt x="3454" y="5014"/>
                    <a:pt x="3525" y="4942"/>
                    <a:pt x="3525" y="4847"/>
                  </a:cubicBezTo>
                  <a:cubicBezTo>
                    <a:pt x="3525" y="4763"/>
                    <a:pt x="3454" y="4680"/>
                    <a:pt x="3358" y="4680"/>
                  </a:cubicBezTo>
                  <a:lnTo>
                    <a:pt x="1561" y="4680"/>
                  </a:lnTo>
                  <a:lnTo>
                    <a:pt x="1561" y="4347"/>
                  </a:lnTo>
                  <a:lnTo>
                    <a:pt x="2894" y="4347"/>
                  </a:lnTo>
                  <a:cubicBezTo>
                    <a:pt x="2977" y="4347"/>
                    <a:pt x="3049" y="4263"/>
                    <a:pt x="3049" y="4180"/>
                  </a:cubicBezTo>
                  <a:cubicBezTo>
                    <a:pt x="3049" y="4085"/>
                    <a:pt x="2977" y="4013"/>
                    <a:pt x="2894" y="4013"/>
                  </a:cubicBezTo>
                  <a:lnTo>
                    <a:pt x="1561" y="4013"/>
                  </a:lnTo>
                  <a:lnTo>
                    <a:pt x="1561" y="3668"/>
                  </a:lnTo>
                  <a:lnTo>
                    <a:pt x="2894" y="3668"/>
                  </a:lnTo>
                  <a:cubicBezTo>
                    <a:pt x="2977" y="3668"/>
                    <a:pt x="3049" y="3597"/>
                    <a:pt x="3049" y="3513"/>
                  </a:cubicBezTo>
                  <a:cubicBezTo>
                    <a:pt x="3049" y="3418"/>
                    <a:pt x="2977" y="3347"/>
                    <a:pt x="2894" y="3347"/>
                  </a:cubicBezTo>
                  <a:lnTo>
                    <a:pt x="1561" y="3347"/>
                  </a:lnTo>
                  <a:lnTo>
                    <a:pt x="1561" y="3001"/>
                  </a:lnTo>
                  <a:lnTo>
                    <a:pt x="3358" y="3001"/>
                  </a:lnTo>
                  <a:cubicBezTo>
                    <a:pt x="3454" y="3001"/>
                    <a:pt x="3525" y="2930"/>
                    <a:pt x="3525" y="2835"/>
                  </a:cubicBezTo>
                  <a:cubicBezTo>
                    <a:pt x="3525" y="2751"/>
                    <a:pt x="3454" y="2680"/>
                    <a:pt x="3358" y="2680"/>
                  </a:cubicBezTo>
                  <a:lnTo>
                    <a:pt x="1561" y="2680"/>
                  </a:lnTo>
                  <a:lnTo>
                    <a:pt x="1561" y="2370"/>
                  </a:lnTo>
                  <a:lnTo>
                    <a:pt x="2156" y="2370"/>
                  </a:lnTo>
                  <a:cubicBezTo>
                    <a:pt x="2251" y="2370"/>
                    <a:pt x="2323" y="2287"/>
                    <a:pt x="2323" y="2204"/>
                  </a:cubicBezTo>
                  <a:cubicBezTo>
                    <a:pt x="2323" y="2108"/>
                    <a:pt x="2251" y="2037"/>
                    <a:pt x="2156" y="2037"/>
                  </a:cubicBezTo>
                  <a:lnTo>
                    <a:pt x="1561" y="2037"/>
                  </a:lnTo>
                  <a:lnTo>
                    <a:pt x="1561" y="1644"/>
                  </a:lnTo>
                  <a:cubicBezTo>
                    <a:pt x="1561" y="965"/>
                    <a:pt x="2073" y="418"/>
                    <a:pt x="2727" y="322"/>
                  </a:cubicBezTo>
                  <a:lnTo>
                    <a:pt x="2727" y="1192"/>
                  </a:lnTo>
                  <a:cubicBezTo>
                    <a:pt x="2727" y="1275"/>
                    <a:pt x="2799" y="1346"/>
                    <a:pt x="2882" y="1346"/>
                  </a:cubicBezTo>
                  <a:cubicBezTo>
                    <a:pt x="2977" y="1346"/>
                    <a:pt x="3049" y="1275"/>
                    <a:pt x="3049" y="1192"/>
                  </a:cubicBezTo>
                  <a:lnTo>
                    <a:pt x="3049" y="311"/>
                  </a:lnTo>
                  <a:lnTo>
                    <a:pt x="3394" y="311"/>
                  </a:lnTo>
                  <a:lnTo>
                    <a:pt x="3394" y="1192"/>
                  </a:lnTo>
                  <a:cubicBezTo>
                    <a:pt x="3394" y="1275"/>
                    <a:pt x="3466" y="1346"/>
                    <a:pt x="3561" y="1346"/>
                  </a:cubicBezTo>
                  <a:cubicBezTo>
                    <a:pt x="3644" y="1346"/>
                    <a:pt x="3716" y="1275"/>
                    <a:pt x="3716" y="1192"/>
                  </a:cubicBezTo>
                  <a:lnTo>
                    <a:pt x="3716" y="311"/>
                  </a:lnTo>
                  <a:lnTo>
                    <a:pt x="4061" y="311"/>
                  </a:lnTo>
                  <a:lnTo>
                    <a:pt x="4061" y="1192"/>
                  </a:lnTo>
                  <a:cubicBezTo>
                    <a:pt x="4061" y="1275"/>
                    <a:pt x="4132" y="1346"/>
                    <a:pt x="4228" y="1346"/>
                  </a:cubicBezTo>
                  <a:cubicBezTo>
                    <a:pt x="4311" y="1346"/>
                    <a:pt x="4394" y="1275"/>
                    <a:pt x="4394" y="1192"/>
                  </a:cubicBezTo>
                  <a:lnTo>
                    <a:pt x="4394" y="311"/>
                  </a:lnTo>
                  <a:close/>
                  <a:moveTo>
                    <a:pt x="6776" y="5025"/>
                  </a:moveTo>
                  <a:lnTo>
                    <a:pt x="6776" y="6192"/>
                  </a:lnTo>
                  <a:cubicBezTo>
                    <a:pt x="6776" y="7216"/>
                    <a:pt x="5942" y="8050"/>
                    <a:pt x="4906" y="8050"/>
                  </a:cubicBezTo>
                  <a:lnTo>
                    <a:pt x="2882" y="8050"/>
                  </a:lnTo>
                  <a:cubicBezTo>
                    <a:pt x="1858" y="8050"/>
                    <a:pt x="1025" y="7216"/>
                    <a:pt x="1025" y="6192"/>
                  </a:cubicBezTo>
                  <a:lnTo>
                    <a:pt x="1013" y="5025"/>
                  </a:lnTo>
                  <a:lnTo>
                    <a:pt x="1251" y="5025"/>
                  </a:lnTo>
                  <a:lnTo>
                    <a:pt x="1251" y="6085"/>
                  </a:lnTo>
                  <a:cubicBezTo>
                    <a:pt x="1251" y="6990"/>
                    <a:pt x="1977" y="7728"/>
                    <a:pt x="2882" y="7740"/>
                  </a:cubicBezTo>
                  <a:lnTo>
                    <a:pt x="4894" y="7740"/>
                  </a:lnTo>
                  <a:cubicBezTo>
                    <a:pt x="5799" y="7728"/>
                    <a:pt x="6537" y="6978"/>
                    <a:pt x="6537" y="6085"/>
                  </a:cubicBezTo>
                  <a:lnTo>
                    <a:pt x="6537" y="5025"/>
                  </a:lnTo>
                  <a:close/>
                  <a:moveTo>
                    <a:pt x="4144" y="8966"/>
                  </a:moveTo>
                  <a:lnTo>
                    <a:pt x="4144" y="9966"/>
                  </a:lnTo>
                  <a:lnTo>
                    <a:pt x="3620" y="9966"/>
                  </a:lnTo>
                  <a:lnTo>
                    <a:pt x="3620" y="8966"/>
                  </a:lnTo>
                  <a:close/>
                  <a:moveTo>
                    <a:pt x="6299" y="10300"/>
                  </a:moveTo>
                  <a:cubicBezTo>
                    <a:pt x="6561" y="10300"/>
                    <a:pt x="6787" y="10478"/>
                    <a:pt x="6859" y="10717"/>
                  </a:cubicBezTo>
                  <a:lnTo>
                    <a:pt x="918" y="10717"/>
                  </a:lnTo>
                  <a:cubicBezTo>
                    <a:pt x="1001" y="10478"/>
                    <a:pt x="1215" y="10300"/>
                    <a:pt x="1489" y="10300"/>
                  </a:cubicBezTo>
                  <a:close/>
                  <a:moveTo>
                    <a:pt x="2835" y="1"/>
                  </a:moveTo>
                  <a:cubicBezTo>
                    <a:pt x="1918" y="13"/>
                    <a:pt x="1191" y="763"/>
                    <a:pt x="1191" y="1656"/>
                  </a:cubicBezTo>
                  <a:lnTo>
                    <a:pt x="1191" y="4704"/>
                  </a:lnTo>
                  <a:lnTo>
                    <a:pt x="953" y="4704"/>
                  </a:lnTo>
                  <a:lnTo>
                    <a:pt x="953" y="4502"/>
                  </a:lnTo>
                  <a:cubicBezTo>
                    <a:pt x="953" y="4252"/>
                    <a:pt x="751" y="4037"/>
                    <a:pt x="477" y="4037"/>
                  </a:cubicBezTo>
                  <a:cubicBezTo>
                    <a:pt x="227" y="4037"/>
                    <a:pt x="1" y="4240"/>
                    <a:pt x="1" y="4502"/>
                  </a:cubicBezTo>
                  <a:lnTo>
                    <a:pt x="1" y="6168"/>
                  </a:lnTo>
                  <a:cubicBezTo>
                    <a:pt x="1" y="7716"/>
                    <a:pt x="1251" y="8966"/>
                    <a:pt x="2799" y="8966"/>
                  </a:cubicBezTo>
                  <a:lnTo>
                    <a:pt x="3227" y="8966"/>
                  </a:lnTo>
                  <a:lnTo>
                    <a:pt x="3227" y="9966"/>
                  </a:lnTo>
                  <a:lnTo>
                    <a:pt x="1406" y="9966"/>
                  </a:lnTo>
                  <a:cubicBezTo>
                    <a:pt x="906" y="9966"/>
                    <a:pt x="489" y="10371"/>
                    <a:pt x="489" y="10883"/>
                  </a:cubicBezTo>
                  <a:cubicBezTo>
                    <a:pt x="489" y="10967"/>
                    <a:pt x="572" y="11038"/>
                    <a:pt x="656" y="11038"/>
                  </a:cubicBezTo>
                  <a:lnTo>
                    <a:pt x="6966" y="11038"/>
                  </a:lnTo>
                  <a:cubicBezTo>
                    <a:pt x="7061" y="11038"/>
                    <a:pt x="7133" y="10967"/>
                    <a:pt x="7133" y="10883"/>
                  </a:cubicBezTo>
                  <a:cubicBezTo>
                    <a:pt x="7133" y="10383"/>
                    <a:pt x="6728" y="9966"/>
                    <a:pt x="6228" y="9966"/>
                  </a:cubicBezTo>
                  <a:lnTo>
                    <a:pt x="4466" y="9966"/>
                  </a:lnTo>
                  <a:lnTo>
                    <a:pt x="4466" y="8966"/>
                  </a:lnTo>
                  <a:lnTo>
                    <a:pt x="4894" y="8966"/>
                  </a:lnTo>
                  <a:cubicBezTo>
                    <a:pt x="6442" y="8966"/>
                    <a:pt x="7692" y="7728"/>
                    <a:pt x="7692" y="6168"/>
                  </a:cubicBezTo>
                  <a:lnTo>
                    <a:pt x="7692" y="5978"/>
                  </a:lnTo>
                  <a:cubicBezTo>
                    <a:pt x="7692" y="5895"/>
                    <a:pt x="7621" y="5811"/>
                    <a:pt x="7538" y="5811"/>
                  </a:cubicBezTo>
                  <a:cubicBezTo>
                    <a:pt x="7442" y="5811"/>
                    <a:pt x="7371" y="5895"/>
                    <a:pt x="7371" y="5978"/>
                  </a:cubicBezTo>
                  <a:lnTo>
                    <a:pt x="7371" y="6168"/>
                  </a:lnTo>
                  <a:cubicBezTo>
                    <a:pt x="7371" y="7538"/>
                    <a:pt x="6252" y="8657"/>
                    <a:pt x="4882" y="8657"/>
                  </a:cubicBezTo>
                  <a:lnTo>
                    <a:pt x="2858" y="8657"/>
                  </a:lnTo>
                  <a:cubicBezTo>
                    <a:pt x="1489" y="8657"/>
                    <a:pt x="370" y="7538"/>
                    <a:pt x="370" y="6168"/>
                  </a:cubicBezTo>
                  <a:lnTo>
                    <a:pt x="370" y="4502"/>
                  </a:lnTo>
                  <a:cubicBezTo>
                    <a:pt x="370" y="4418"/>
                    <a:pt x="453" y="4359"/>
                    <a:pt x="525" y="4359"/>
                  </a:cubicBezTo>
                  <a:cubicBezTo>
                    <a:pt x="596" y="4359"/>
                    <a:pt x="668" y="4430"/>
                    <a:pt x="668" y="4502"/>
                  </a:cubicBezTo>
                  <a:lnTo>
                    <a:pt x="668" y="6168"/>
                  </a:lnTo>
                  <a:cubicBezTo>
                    <a:pt x="668" y="7383"/>
                    <a:pt x="1656" y="8347"/>
                    <a:pt x="2846" y="8347"/>
                  </a:cubicBezTo>
                  <a:lnTo>
                    <a:pt x="4871" y="8347"/>
                  </a:lnTo>
                  <a:cubicBezTo>
                    <a:pt x="6073" y="8347"/>
                    <a:pt x="7037" y="7359"/>
                    <a:pt x="7037" y="6168"/>
                  </a:cubicBezTo>
                  <a:lnTo>
                    <a:pt x="7037" y="4502"/>
                  </a:lnTo>
                  <a:cubicBezTo>
                    <a:pt x="7037" y="4418"/>
                    <a:pt x="7121" y="4359"/>
                    <a:pt x="7192" y="4359"/>
                  </a:cubicBezTo>
                  <a:cubicBezTo>
                    <a:pt x="7276" y="4359"/>
                    <a:pt x="7335" y="4430"/>
                    <a:pt x="7335" y="4502"/>
                  </a:cubicBezTo>
                  <a:lnTo>
                    <a:pt x="7335" y="5252"/>
                  </a:lnTo>
                  <a:cubicBezTo>
                    <a:pt x="7335" y="5347"/>
                    <a:pt x="7418" y="5418"/>
                    <a:pt x="7502" y="5418"/>
                  </a:cubicBezTo>
                  <a:cubicBezTo>
                    <a:pt x="7585" y="5418"/>
                    <a:pt x="7668" y="5347"/>
                    <a:pt x="7668" y="5252"/>
                  </a:cubicBezTo>
                  <a:lnTo>
                    <a:pt x="7668" y="4502"/>
                  </a:lnTo>
                  <a:cubicBezTo>
                    <a:pt x="7668" y="4252"/>
                    <a:pt x="7454" y="4037"/>
                    <a:pt x="7192" y="4037"/>
                  </a:cubicBezTo>
                  <a:cubicBezTo>
                    <a:pt x="6930" y="4037"/>
                    <a:pt x="6716" y="4240"/>
                    <a:pt x="6716" y="4502"/>
                  </a:cubicBezTo>
                  <a:lnTo>
                    <a:pt x="6716" y="4704"/>
                  </a:lnTo>
                  <a:lnTo>
                    <a:pt x="6478" y="4704"/>
                  </a:lnTo>
                  <a:lnTo>
                    <a:pt x="6478" y="1656"/>
                  </a:lnTo>
                  <a:cubicBezTo>
                    <a:pt x="6478" y="739"/>
                    <a:pt x="5740" y="13"/>
                    <a:pt x="4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479443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1282678"/>
            <a:ext cx="7162273" cy="4817965"/>
          </a:xfrm>
        </p:spPr>
        <p:txBody>
          <a:bodyPr/>
          <a:lstStyle/>
          <a:p>
            <a:pPr marL="742950" indent="-7429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indent="-7429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1738" lvl="2" indent="-28733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1147763" algn="l"/>
                <a:tab pos="1255713" algn="l"/>
                <a:tab pos="1317625" algn="l"/>
              </a:tabLst>
            </a:pP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tushunish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1738" lvl="2" indent="-28733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1147763" algn="l"/>
                <a:tab pos="1255713" algn="l"/>
                <a:tab pos="1317625" algn="l"/>
              </a:tabLst>
            </a:pP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Reja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tuzish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1738" lvl="2" indent="-28733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1147763" algn="l"/>
                <a:tab pos="1255713" algn="l"/>
                <a:tab pos="1317625" algn="l"/>
              </a:tabLst>
            </a:pP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Rejani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amalga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oshirish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1738" lvl="2" indent="-287338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tabLst>
                <a:tab pos="1147763" algn="l"/>
                <a:tab pos="1255713" algn="l"/>
                <a:tab pos="1317625" algn="l"/>
              </a:tabLst>
            </a:pPr>
            <a:r>
              <a:rPr lang="uz-Latn-UZ" sz="3200" b="1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tga</a:t>
            </a:r>
            <a:r>
              <a:rPr lang="uz-Latn-UZ" sz="3200" b="1" dirty="0">
                <a:latin typeface="Calibri" panose="020F0502020204030204" pitchFamily="34" charset="0"/>
                <a:cs typeface="Calibri" panose="020F0502020204030204" pitchFamily="34" charset="0"/>
              </a:rPr>
              <a:t> nazar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indent="-74295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50357" y="4871006"/>
            <a:ext cx="72839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Jorj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Polea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Tug‘ilgan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sanasi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 1887-yil 13-dekabr,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Budapesht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Vengriya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86499C">
                  <a:lumMod val="7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2000" dirty="0" err="1">
                <a:solidFill>
                  <a:srgbClr val="86499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Vafot</a:t>
            </a:r>
            <a:r>
              <a:rPr lang="en-US" sz="2000" dirty="0">
                <a:solidFill>
                  <a:srgbClr val="86499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et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sanasi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 1985-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yil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7-sentyabr, Palo Alto,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Kaliforniya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86499C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AQSh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86499C">
                  <a:lumMod val="7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273" y="1040253"/>
            <a:ext cx="2393690" cy="372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/>
          <p:nvPr/>
        </p:nvSpPr>
        <p:spPr>
          <a:xfrm>
            <a:off x="0" y="-1"/>
            <a:ext cx="12192000" cy="992241"/>
          </a:xfrm>
          <a:prstGeom prst="rect">
            <a:avLst/>
          </a:prstGeom>
          <a:solidFill>
            <a:srgbClr val="002060"/>
          </a:solidFill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accent1"/>
                </a:solidFill>
                <a:latin typeface="Fredoka SemiBold" pitchFamily="2" charset="-79"/>
                <a:ea typeface="+mj-ea"/>
                <a:cs typeface="Fredoka SemiBold" pitchFamily="2" charset="-79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Poleaning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matematik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muammo</a:t>
            </a:r>
            <a:r>
              <a:rPr kumimoji="0" lang="uz-Latn-UZ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ni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yechish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yondashuvi</a:t>
            </a:r>
            <a:endParaRPr kumimoji="0" lang="en-SG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j-ea"/>
              <a:cs typeface="Fredoka SemiBold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9C69EE-B5C3-9686-E163-1418FE1AC7C4}"/>
              </a:ext>
            </a:extLst>
          </p:cNvPr>
          <p:cNvSpPr txBox="1"/>
          <p:nvPr/>
        </p:nvSpPr>
        <p:spPr>
          <a:xfrm>
            <a:off x="1075764" y="1173025"/>
            <a:ext cx="424931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SG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Matematik</a:t>
            </a:r>
            <a:r>
              <a:rPr kumimoji="0" lang="en-SG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muammo</a:t>
            </a:r>
            <a:r>
              <a:rPr kumimoji="0" lang="uz-Latn-UZ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ni</a:t>
            </a:r>
            <a:r>
              <a:rPr kumimoji="0" lang="en-SG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yechish</a:t>
            </a:r>
            <a:r>
              <a:rPr kumimoji="0" lang="en-SG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bosqichlari</a:t>
            </a:r>
            <a:r>
              <a:rPr kumimoji="0" lang="en-SG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: </a:t>
            </a:r>
            <a:endParaRPr 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25497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0" name="Google Shape;1900;p32"/>
          <p:cNvGrpSpPr/>
          <p:nvPr/>
        </p:nvGrpSpPr>
        <p:grpSpPr>
          <a:xfrm>
            <a:off x="1601639" y="854016"/>
            <a:ext cx="10190670" cy="5502509"/>
            <a:chOff x="1201229" y="904003"/>
            <a:chExt cx="7033052" cy="3539899"/>
          </a:xfrm>
        </p:grpSpPr>
        <p:sp>
          <p:nvSpPr>
            <p:cNvPr id="1901" name="Google Shape;1901;p32"/>
            <p:cNvSpPr/>
            <p:nvPr/>
          </p:nvSpPr>
          <p:spPr>
            <a:xfrm>
              <a:off x="1347570" y="904003"/>
              <a:ext cx="6773975" cy="3366300"/>
            </a:xfrm>
            <a:custGeom>
              <a:avLst/>
              <a:gdLst/>
              <a:ahLst/>
              <a:cxnLst/>
              <a:rect l="l" t="t" r="r" b="b"/>
              <a:pathLst>
                <a:path w="270959" h="134652" extrusionOk="0">
                  <a:moveTo>
                    <a:pt x="15240" y="37892"/>
                  </a:moveTo>
                  <a:cubicBezTo>
                    <a:pt x="12717" y="44847"/>
                    <a:pt x="-1330" y="68440"/>
                    <a:pt x="102" y="79623"/>
                  </a:cubicBezTo>
                  <a:cubicBezTo>
                    <a:pt x="1534" y="90806"/>
                    <a:pt x="22467" y="96193"/>
                    <a:pt x="23831" y="104989"/>
                  </a:cubicBezTo>
                  <a:cubicBezTo>
                    <a:pt x="25195" y="113785"/>
                    <a:pt x="-6513" y="128105"/>
                    <a:pt x="8284" y="132401"/>
                  </a:cubicBezTo>
                  <a:cubicBezTo>
                    <a:pt x="23081" y="136697"/>
                    <a:pt x="91951" y="134105"/>
                    <a:pt x="112612" y="130764"/>
                  </a:cubicBezTo>
                  <a:cubicBezTo>
                    <a:pt x="133273" y="127423"/>
                    <a:pt x="129454" y="122786"/>
                    <a:pt x="132250" y="112353"/>
                  </a:cubicBezTo>
                  <a:cubicBezTo>
                    <a:pt x="135046" y="101920"/>
                    <a:pt x="125977" y="81942"/>
                    <a:pt x="129386" y="68168"/>
                  </a:cubicBezTo>
                  <a:cubicBezTo>
                    <a:pt x="132795" y="54394"/>
                    <a:pt x="140841" y="40075"/>
                    <a:pt x="152706" y="29710"/>
                  </a:cubicBezTo>
                  <a:cubicBezTo>
                    <a:pt x="164571" y="19345"/>
                    <a:pt x="185095" y="10276"/>
                    <a:pt x="200574" y="5980"/>
                  </a:cubicBezTo>
                  <a:cubicBezTo>
                    <a:pt x="216053" y="1684"/>
                    <a:pt x="237327" y="-3908"/>
                    <a:pt x="245578" y="3934"/>
                  </a:cubicBezTo>
                  <a:cubicBezTo>
                    <a:pt x="253829" y="11776"/>
                    <a:pt x="245851" y="40142"/>
                    <a:pt x="250079" y="53030"/>
                  </a:cubicBezTo>
                  <a:cubicBezTo>
                    <a:pt x="254307" y="65918"/>
                    <a:pt x="270399" y="71918"/>
                    <a:pt x="270944" y="81260"/>
                  </a:cubicBezTo>
                  <a:cubicBezTo>
                    <a:pt x="271490" y="90602"/>
                    <a:pt x="256284" y="104443"/>
                    <a:pt x="253352" y="109080"/>
                  </a:cubicBezTo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02" name="Google Shape;1902;p32"/>
            <p:cNvSpPr/>
            <p:nvPr/>
          </p:nvSpPr>
          <p:spPr>
            <a:xfrm rot="2700000">
              <a:off x="1210329" y="2881869"/>
              <a:ext cx="385624" cy="185471"/>
            </a:xfrm>
            <a:custGeom>
              <a:avLst/>
              <a:gdLst/>
              <a:ahLst/>
              <a:cxnLst/>
              <a:rect l="l" t="t" r="r" b="b"/>
              <a:pathLst>
                <a:path w="1906" h="1212" extrusionOk="0">
                  <a:moveTo>
                    <a:pt x="1047" y="0"/>
                  </a:moveTo>
                  <a:cubicBezTo>
                    <a:pt x="1029" y="0"/>
                    <a:pt x="1011" y="8"/>
                    <a:pt x="1002" y="26"/>
                  </a:cubicBezTo>
                  <a:cubicBezTo>
                    <a:pt x="878" y="304"/>
                    <a:pt x="825" y="605"/>
                    <a:pt x="736" y="894"/>
                  </a:cubicBezTo>
                  <a:cubicBezTo>
                    <a:pt x="727" y="930"/>
                    <a:pt x="715" y="962"/>
                    <a:pt x="704" y="995"/>
                  </a:cubicBezTo>
                  <a:cubicBezTo>
                    <a:pt x="701" y="1004"/>
                    <a:pt x="695" y="1042"/>
                    <a:pt x="686" y="1051"/>
                  </a:cubicBezTo>
                  <a:cubicBezTo>
                    <a:pt x="679" y="1056"/>
                    <a:pt x="679" y="1059"/>
                    <a:pt x="678" y="1059"/>
                  </a:cubicBezTo>
                  <a:cubicBezTo>
                    <a:pt x="678" y="1059"/>
                    <a:pt x="679" y="1055"/>
                    <a:pt x="671" y="1045"/>
                  </a:cubicBezTo>
                  <a:cubicBezTo>
                    <a:pt x="650" y="1015"/>
                    <a:pt x="642" y="959"/>
                    <a:pt x="630" y="927"/>
                  </a:cubicBezTo>
                  <a:cubicBezTo>
                    <a:pt x="618" y="885"/>
                    <a:pt x="603" y="847"/>
                    <a:pt x="591" y="809"/>
                  </a:cubicBezTo>
                  <a:lnTo>
                    <a:pt x="426" y="336"/>
                  </a:lnTo>
                  <a:cubicBezTo>
                    <a:pt x="417" y="312"/>
                    <a:pt x="393" y="297"/>
                    <a:pt x="370" y="297"/>
                  </a:cubicBezTo>
                  <a:cubicBezTo>
                    <a:pt x="354" y="297"/>
                    <a:pt x="338" y="304"/>
                    <a:pt x="328" y="321"/>
                  </a:cubicBezTo>
                  <a:cubicBezTo>
                    <a:pt x="219" y="519"/>
                    <a:pt x="116" y="720"/>
                    <a:pt x="21" y="924"/>
                  </a:cubicBezTo>
                  <a:cubicBezTo>
                    <a:pt x="1" y="965"/>
                    <a:pt x="38" y="1003"/>
                    <a:pt x="73" y="1003"/>
                  </a:cubicBezTo>
                  <a:cubicBezTo>
                    <a:pt x="89" y="1003"/>
                    <a:pt x="104" y="995"/>
                    <a:pt x="113" y="977"/>
                  </a:cubicBezTo>
                  <a:cubicBezTo>
                    <a:pt x="193" y="809"/>
                    <a:pt x="275" y="643"/>
                    <a:pt x="364" y="478"/>
                  </a:cubicBezTo>
                  <a:cubicBezTo>
                    <a:pt x="417" y="629"/>
                    <a:pt x="467" y="779"/>
                    <a:pt x="520" y="930"/>
                  </a:cubicBezTo>
                  <a:cubicBezTo>
                    <a:pt x="544" y="998"/>
                    <a:pt x="559" y="1095"/>
                    <a:pt x="615" y="1148"/>
                  </a:cubicBezTo>
                  <a:cubicBezTo>
                    <a:pt x="635" y="1166"/>
                    <a:pt x="659" y="1175"/>
                    <a:pt x="683" y="1175"/>
                  </a:cubicBezTo>
                  <a:cubicBezTo>
                    <a:pt x="714" y="1175"/>
                    <a:pt x="744" y="1159"/>
                    <a:pt x="763" y="1131"/>
                  </a:cubicBezTo>
                  <a:cubicBezTo>
                    <a:pt x="810" y="1063"/>
                    <a:pt x="828" y="965"/>
                    <a:pt x="848" y="888"/>
                  </a:cubicBezTo>
                  <a:cubicBezTo>
                    <a:pt x="875" y="797"/>
                    <a:pt x="898" y="708"/>
                    <a:pt x="922" y="617"/>
                  </a:cubicBezTo>
                  <a:cubicBezTo>
                    <a:pt x="955" y="493"/>
                    <a:pt x="987" y="366"/>
                    <a:pt x="1028" y="245"/>
                  </a:cubicBezTo>
                  <a:cubicBezTo>
                    <a:pt x="1052" y="378"/>
                    <a:pt x="1076" y="510"/>
                    <a:pt x="1102" y="646"/>
                  </a:cubicBezTo>
                  <a:cubicBezTo>
                    <a:pt x="1117" y="738"/>
                    <a:pt x="1132" y="832"/>
                    <a:pt x="1152" y="924"/>
                  </a:cubicBezTo>
                  <a:cubicBezTo>
                    <a:pt x="1167" y="1001"/>
                    <a:pt x="1179" y="1098"/>
                    <a:pt x="1220" y="1169"/>
                  </a:cubicBezTo>
                  <a:cubicBezTo>
                    <a:pt x="1235" y="1197"/>
                    <a:pt x="1262" y="1211"/>
                    <a:pt x="1289" y="1211"/>
                  </a:cubicBezTo>
                  <a:cubicBezTo>
                    <a:pt x="1311" y="1211"/>
                    <a:pt x="1333" y="1202"/>
                    <a:pt x="1350" y="1184"/>
                  </a:cubicBezTo>
                  <a:cubicBezTo>
                    <a:pt x="1406" y="1125"/>
                    <a:pt x="1439" y="1024"/>
                    <a:pt x="1474" y="953"/>
                  </a:cubicBezTo>
                  <a:cubicBezTo>
                    <a:pt x="1539" y="818"/>
                    <a:pt x="1601" y="682"/>
                    <a:pt x="1678" y="555"/>
                  </a:cubicBezTo>
                  <a:cubicBezTo>
                    <a:pt x="1708" y="623"/>
                    <a:pt x="1714" y="711"/>
                    <a:pt x="1728" y="773"/>
                  </a:cubicBezTo>
                  <a:cubicBezTo>
                    <a:pt x="1749" y="877"/>
                    <a:pt x="1773" y="980"/>
                    <a:pt x="1796" y="1083"/>
                  </a:cubicBezTo>
                  <a:cubicBezTo>
                    <a:pt x="1801" y="1109"/>
                    <a:pt x="1821" y="1121"/>
                    <a:pt x="1841" y="1121"/>
                  </a:cubicBezTo>
                  <a:cubicBezTo>
                    <a:pt x="1872" y="1121"/>
                    <a:pt x="1906" y="1096"/>
                    <a:pt x="1897" y="1057"/>
                  </a:cubicBezTo>
                  <a:cubicBezTo>
                    <a:pt x="1870" y="936"/>
                    <a:pt x="1844" y="818"/>
                    <a:pt x="1817" y="699"/>
                  </a:cubicBezTo>
                  <a:cubicBezTo>
                    <a:pt x="1796" y="602"/>
                    <a:pt x="1787" y="496"/>
                    <a:pt x="1714" y="422"/>
                  </a:cubicBezTo>
                  <a:cubicBezTo>
                    <a:pt x="1704" y="412"/>
                    <a:pt x="1691" y="407"/>
                    <a:pt x="1678" y="407"/>
                  </a:cubicBezTo>
                  <a:cubicBezTo>
                    <a:pt x="1660" y="407"/>
                    <a:pt x="1641" y="416"/>
                    <a:pt x="1631" y="434"/>
                  </a:cubicBezTo>
                  <a:cubicBezTo>
                    <a:pt x="1557" y="540"/>
                    <a:pt x="1498" y="658"/>
                    <a:pt x="1442" y="776"/>
                  </a:cubicBezTo>
                  <a:cubicBezTo>
                    <a:pt x="1415" y="832"/>
                    <a:pt x="1389" y="885"/>
                    <a:pt x="1362" y="942"/>
                  </a:cubicBezTo>
                  <a:cubicBezTo>
                    <a:pt x="1347" y="974"/>
                    <a:pt x="1333" y="1004"/>
                    <a:pt x="1315" y="1036"/>
                  </a:cubicBezTo>
                  <a:cubicBezTo>
                    <a:pt x="1312" y="1042"/>
                    <a:pt x="1303" y="1063"/>
                    <a:pt x="1294" y="1083"/>
                  </a:cubicBezTo>
                  <a:cubicBezTo>
                    <a:pt x="1285" y="1054"/>
                    <a:pt x="1282" y="1015"/>
                    <a:pt x="1276" y="1001"/>
                  </a:cubicBezTo>
                  <a:cubicBezTo>
                    <a:pt x="1268" y="962"/>
                    <a:pt x="1259" y="924"/>
                    <a:pt x="1253" y="885"/>
                  </a:cubicBezTo>
                  <a:cubicBezTo>
                    <a:pt x="1232" y="791"/>
                    <a:pt x="1217" y="699"/>
                    <a:pt x="1200" y="605"/>
                  </a:cubicBezTo>
                  <a:cubicBezTo>
                    <a:pt x="1167" y="416"/>
                    <a:pt x="1135" y="227"/>
                    <a:pt x="1099" y="38"/>
                  </a:cubicBezTo>
                  <a:cubicBezTo>
                    <a:pt x="1096" y="14"/>
                    <a:pt x="1071" y="0"/>
                    <a:pt x="104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3" name="Google Shape;1903;p32"/>
            <p:cNvSpPr/>
            <p:nvPr/>
          </p:nvSpPr>
          <p:spPr>
            <a:xfrm rot="-4499994">
              <a:off x="4983711" y="1526865"/>
              <a:ext cx="424875" cy="240099"/>
            </a:xfrm>
            <a:custGeom>
              <a:avLst/>
              <a:gdLst/>
              <a:ahLst/>
              <a:cxnLst/>
              <a:rect l="l" t="t" r="r" b="b"/>
              <a:pathLst>
                <a:path w="2100" h="1569" extrusionOk="0">
                  <a:moveTo>
                    <a:pt x="783" y="0"/>
                  </a:moveTo>
                  <a:cubicBezTo>
                    <a:pt x="696" y="0"/>
                    <a:pt x="561" y="80"/>
                    <a:pt x="516" y="102"/>
                  </a:cubicBezTo>
                  <a:cubicBezTo>
                    <a:pt x="354" y="181"/>
                    <a:pt x="197" y="267"/>
                    <a:pt x="47" y="362"/>
                  </a:cubicBezTo>
                  <a:cubicBezTo>
                    <a:pt x="0" y="391"/>
                    <a:pt x="29" y="459"/>
                    <a:pt x="73" y="459"/>
                  </a:cubicBezTo>
                  <a:cubicBezTo>
                    <a:pt x="81" y="459"/>
                    <a:pt x="91" y="457"/>
                    <a:pt x="100" y="450"/>
                  </a:cubicBezTo>
                  <a:cubicBezTo>
                    <a:pt x="224" y="373"/>
                    <a:pt x="351" y="302"/>
                    <a:pt x="481" y="235"/>
                  </a:cubicBezTo>
                  <a:cubicBezTo>
                    <a:pt x="546" y="202"/>
                    <a:pt x="611" y="173"/>
                    <a:pt x="679" y="140"/>
                  </a:cubicBezTo>
                  <a:cubicBezTo>
                    <a:pt x="694" y="134"/>
                    <a:pt x="708" y="128"/>
                    <a:pt x="723" y="122"/>
                  </a:cubicBezTo>
                  <a:cubicBezTo>
                    <a:pt x="729" y="119"/>
                    <a:pt x="738" y="113"/>
                    <a:pt x="744" y="113"/>
                  </a:cubicBezTo>
                  <a:cubicBezTo>
                    <a:pt x="748" y="106"/>
                    <a:pt x="750" y="102"/>
                    <a:pt x="751" y="102"/>
                  </a:cubicBezTo>
                  <a:lnTo>
                    <a:pt x="751" y="102"/>
                  </a:lnTo>
                  <a:cubicBezTo>
                    <a:pt x="751" y="102"/>
                    <a:pt x="750" y="106"/>
                    <a:pt x="747" y="113"/>
                  </a:cubicBezTo>
                  <a:cubicBezTo>
                    <a:pt x="750" y="137"/>
                    <a:pt x="723" y="187"/>
                    <a:pt x="714" y="211"/>
                  </a:cubicBezTo>
                  <a:cubicBezTo>
                    <a:pt x="617" y="465"/>
                    <a:pt x="487" y="710"/>
                    <a:pt x="425" y="979"/>
                  </a:cubicBezTo>
                  <a:cubicBezTo>
                    <a:pt x="418" y="1011"/>
                    <a:pt x="446" y="1042"/>
                    <a:pt x="478" y="1042"/>
                  </a:cubicBezTo>
                  <a:cubicBezTo>
                    <a:pt x="487" y="1042"/>
                    <a:pt x="496" y="1040"/>
                    <a:pt x="505" y="1035"/>
                  </a:cubicBezTo>
                  <a:cubicBezTo>
                    <a:pt x="844" y="858"/>
                    <a:pt x="1086" y="545"/>
                    <a:pt x="1408" y="341"/>
                  </a:cubicBezTo>
                  <a:lnTo>
                    <a:pt x="1408" y="341"/>
                  </a:lnTo>
                  <a:cubicBezTo>
                    <a:pt x="1246" y="678"/>
                    <a:pt x="1086" y="1017"/>
                    <a:pt x="924" y="1354"/>
                  </a:cubicBezTo>
                  <a:cubicBezTo>
                    <a:pt x="908" y="1389"/>
                    <a:pt x="931" y="1432"/>
                    <a:pt x="972" y="1432"/>
                  </a:cubicBezTo>
                  <a:cubicBezTo>
                    <a:pt x="975" y="1432"/>
                    <a:pt x="979" y="1431"/>
                    <a:pt x="983" y="1431"/>
                  </a:cubicBezTo>
                  <a:cubicBezTo>
                    <a:pt x="1131" y="1395"/>
                    <a:pt x="1246" y="1298"/>
                    <a:pt x="1358" y="1209"/>
                  </a:cubicBezTo>
                  <a:cubicBezTo>
                    <a:pt x="1497" y="1097"/>
                    <a:pt x="1639" y="991"/>
                    <a:pt x="1780" y="887"/>
                  </a:cubicBezTo>
                  <a:cubicBezTo>
                    <a:pt x="1805" y="871"/>
                    <a:pt x="1933" y="764"/>
                    <a:pt x="1968" y="764"/>
                  </a:cubicBezTo>
                  <a:cubicBezTo>
                    <a:pt x="1971" y="764"/>
                    <a:pt x="1974" y="765"/>
                    <a:pt x="1975" y="766"/>
                  </a:cubicBezTo>
                  <a:cubicBezTo>
                    <a:pt x="1984" y="778"/>
                    <a:pt x="1946" y="867"/>
                    <a:pt x="1943" y="881"/>
                  </a:cubicBezTo>
                  <a:cubicBezTo>
                    <a:pt x="1931" y="920"/>
                    <a:pt x="1919" y="961"/>
                    <a:pt x="1907" y="999"/>
                  </a:cubicBezTo>
                  <a:cubicBezTo>
                    <a:pt x="1860" y="1168"/>
                    <a:pt x="1810" y="1339"/>
                    <a:pt x="1760" y="1507"/>
                  </a:cubicBezTo>
                  <a:cubicBezTo>
                    <a:pt x="1749" y="1544"/>
                    <a:pt x="1782" y="1569"/>
                    <a:pt x="1813" y="1569"/>
                  </a:cubicBezTo>
                  <a:cubicBezTo>
                    <a:pt x="1835" y="1569"/>
                    <a:pt x="1856" y="1557"/>
                    <a:pt x="1863" y="1531"/>
                  </a:cubicBezTo>
                  <a:cubicBezTo>
                    <a:pt x="1919" y="1339"/>
                    <a:pt x="1975" y="1147"/>
                    <a:pt x="2031" y="955"/>
                  </a:cubicBezTo>
                  <a:cubicBezTo>
                    <a:pt x="2052" y="884"/>
                    <a:pt x="2099" y="790"/>
                    <a:pt x="2079" y="716"/>
                  </a:cubicBezTo>
                  <a:cubicBezTo>
                    <a:pt x="2065" y="670"/>
                    <a:pt x="2026" y="649"/>
                    <a:pt x="1985" y="649"/>
                  </a:cubicBezTo>
                  <a:cubicBezTo>
                    <a:pt x="1963" y="649"/>
                    <a:pt x="1940" y="654"/>
                    <a:pt x="1919" y="666"/>
                  </a:cubicBezTo>
                  <a:cubicBezTo>
                    <a:pt x="1834" y="707"/>
                    <a:pt x="1757" y="778"/>
                    <a:pt x="1677" y="834"/>
                  </a:cubicBezTo>
                  <a:cubicBezTo>
                    <a:pt x="1600" y="893"/>
                    <a:pt x="1523" y="952"/>
                    <a:pt x="1444" y="1008"/>
                  </a:cubicBezTo>
                  <a:cubicBezTo>
                    <a:pt x="1329" y="1100"/>
                    <a:pt x="1210" y="1218"/>
                    <a:pt x="1075" y="1286"/>
                  </a:cubicBezTo>
                  <a:lnTo>
                    <a:pt x="1574" y="240"/>
                  </a:lnTo>
                  <a:cubicBezTo>
                    <a:pt x="1591" y="202"/>
                    <a:pt x="1564" y="163"/>
                    <a:pt x="1527" y="163"/>
                  </a:cubicBezTo>
                  <a:cubicBezTo>
                    <a:pt x="1518" y="163"/>
                    <a:pt x="1509" y="165"/>
                    <a:pt x="1500" y="170"/>
                  </a:cubicBezTo>
                  <a:cubicBezTo>
                    <a:pt x="1140" y="344"/>
                    <a:pt x="894" y="669"/>
                    <a:pt x="561" y="881"/>
                  </a:cubicBezTo>
                  <a:cubicBezTo>
                    <a:pt x="599" y="760"/>
                    <a:pt x="646" y="642"/>
                    <a:pt x="697" y="524"/>
                  </a:cubicBezTo>
                  <a:cubicBezTo>
                    <a:pt x="729" y="450"/>
                    <a:pt x="762" y="376"/>
                    <a:pt x="791" y="300"/>
                  </a:cubicBezTo>
                  <a:cubicBezTo>
                    <a:pt x="818" y="235"/>
                    <a:pt x="865" y="152"/>
                    <a:pt x="862" y="81"/>
                  </a:cubicBezTo>
                  <a:cubicBezTo>
                    <a:pt x="860" y="21"/>
                    <a:pt x="828" y="0"/>
                    <a:pt x="7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4" name="Google Shape;1904;p32"/>
            <p:cNvSpPr/>
            <p:nvPr/>
          </p:nvSpPr>
          <p:spPr>
            <a:xfrm rot="-2878860">
              <a:off x="3596805" y="4100940"/>
              <a:ext cx="305709" cy="274837"/>
            </a:xfrm>
            <a:custGeom>
              <a:avLst/>
              <a:gdLst/>
              <a:ahLst/>
              <a:cxnLst/>
              <a:rect l="l" t="t" r="r" b="b"/>
              <a:pathLst>
                <a:path w="1511" h="1796" extrusionOk="0">
                  <a:moveTo>
                    <a:pt x="684" y="0"/>
                  </a:moveTo>
                  <a:cubicBezTo>
                    <a:pt x="683" y="0"/>
                    <a:pt x="681" y="0"/>
                    <a:pt x="680" y="0"/>
                  </a:cubicBezTo>
                  <a:cubicBezTo>
                    <a:pt x="476" y="12"/>
                    <a:pt x="282" y="50"/>
                    <a:pt x="90" y="115"/>
                  </a:cubicBezTo>
                  <a:cubicBezTo>
                    <a:pt x="31" y="137"/>
                    <a:pt x="47" y="219"/>
                    <a:pt x="99" y="219"/>
                  </a:cubicBezTo>
                  <a:cubicBezTo>
                    <a:pt x="104" y="219"/>
                    <a:pt x="110" y="218"/>
                    <a:pt x="116" y="216"/>
                  </a:cubicBezTo>
                  <a:cubicBezTo>
                    <a:pt x="261" y="168"/>
                    <a:pt x="409" y="133"/>
                    <a:pt x="559" y="115"/>
                  </a:cubicBezTo>
                  <a:lnTo>
                    <a:pt x="559" y="115"/>
                  </a:lnTo>
                  <a:cubicBezTo>
                    <a:pt x="388" y="322"/>
                    <a:pt x="208" y="523"/>
                    <a:pt x="22" y="721"/>
                  </a:cubicBezTo>
                  <a:cubicBezTo>
                    <a:pt x="1" y="744"/>
                    <a:pt x="1" y="786"/>
                    <a:pt x="33" y="803"/>
                  </a:cubicBezTo>
                  <a:cubicBezTo>
                    <a:pt x="68" y="821"/>
                    <a:pt x="104" y="828"/>
                    <a:pt x="140" y="828"/>
                  </a:cubicBezTo>
                  <a:cubicBezTo>
                    <a:pt x="183" y="828"/>
                    <a:pt x="226" y="818"/>
                    <a:pt x="270" y="803"/>
                  </a:cubicBezTo>
                  <a:cubicBezTo>
                    <a:pt x="364" y="771"/>
                    <a:pt x="456" y="733"/>
                    <a:pt x="547" y="697"/>
                  </a:cubicBezTo>
                  <a:cubicBezTo>
                    <a:pt x="748" y="623"/>
                    <a:pt x="952" y="552"/>
                    <a:pt x="1156" y="493"/>
                  </a:cubicBezTo>
                  <a:cubicBezTo>
                    <a:pt x="1165" y="490"/>
                    <a:pt x="1173" y="487"/>
                    <a:pt x="1185" y="484"/>
                  </a:cubicBezTo>
                  <a:lnTo>
                    <a:pt x="1185" y="484"/>
                  </a:lnTo>
                  <a:cubicBezTo>
                    <a:pt x="1173" y="499"/>
                    <a:pt x="1144" y="523"/>
                    <a:pt x="1132" y="535"/>
                  </a:cubicBezTo>
                  <a:cubicBezTo>
                    <a:pt x="1097" y="570"/>
                    <a:pt x="1058" y="606"/>
                    <a:pt x="1023" y="644"/>
                  </a:cubicBezTo>
                  <a:cubicBezTo>
                    <a:pt x="943" y="721"/>
                    <a:pt x="863" y="800"/>
                    <a:pt x="784" y="880"/>
                  </a:cubicBezTo>
                  <a:cubicBezTo>
                    <a:pt x="630" y="1031"/>
                    <a:pt x="476" y="1181"/>
                    <a:pt x="326" y="1332"/>
                  </a:cubicBezTo>
                  <a:cubicBezTo>
                    <a:pt x="295" y="1363"/>
                    <a:pt x="316" y="1421"/>
                    <a:pt x="357" y="1421"/>
                  </a:cubicBezTo>
                  <a:cubicBezTo>
                    <a:pt x="363" y="1421"/>
                    <a:pt x="369" y="1420"/>
                    <a:pt x="376" y="1418"/>
                  </a:cubicBezTo>
                  <a:cubicBezTo>
                    <a:pt x="553" y="1356"/>
                    <a:pt x="727" y="1291"/>
                    <a:pt x="905" y="1229"/>
                  </a:cubicBezTo>
                  <a:cubicBezTo>
                    <a:pt x="990" y="1196"/>
                    <a:pt x="1076" y="1167"/>
                    <a:pt x="1162" y="1134"/>
                  </a:cubicBezTo>
                  <a:lnTo>
                    <a:pt x="1286" y="1090"/>
                  </a:lnTo>
                  <a:cubicBezTo>
                    <a:pt x="1309" y="1081"/>
                    <a:pt x="1342" y="1069"/>
                    <a:pt x="1371" y="1063"/>
                  </a:cubicBezTo>
                  <a:lnTo>
                    <a:pt x="1371" y="1063"/>
                  </a:lnTo>
                  <a:cubicBezTo>
                    <a:pt x="1253" y="1282"/>
                    <a:pt x="1135" y="1500"/>
                    <a:pt x="1020" y="1719"/>
                  </a:cubicBezTo>
                  <a:cubicBezTo>
                    <a:pt x="998" y="1759"/>
                    <a:pt x="1033" y="1796"/>
                    <a:pt x="1069" y="1796"/>
                  </a:cubicBezTo>
                  <a:cubicBezTo>
                    <a:pt x="1085" y="1796"/>
                    <a:pt x="1101" y="1788"/>
                    <a:pt x="1111" y="1769"/>
                  </a:cubicBezTo>
                  <a:cubicBezTo>
                    <a:pt x="1238" y="1530"/>
                    <a:pt x="1368" y="1291"/>
                    <a:pt x="1498" y="1051"/>
                  </a:cubicBezTo>
                  <a:cubicBezTo>
                    <a:pt x="1510" y="1028"/>
                    <a:pt x="1504" y="992"/>
                    <a:pt x="1478" y="981"/>
                  </a:cubicBezTo>
                  <a:cubicBezTo>
                    <a:pt x="1449" y="967"/>
                    <a:pt x="1422" y="962"/>
                    <a:pt x="1394" y="962"/>
                  </a:cubicBezTo>
                  <a:cubicBezTo>
                    <a:pt x="1349" y="962"/>
                    <a:pt x="1305" y="976"/>
                    <a:pt x="1259" y="992"/>
                  </a:cubicBezTo>
                  <a:cubicBezTo>
                    <a:pt x="1156" y="1028"/>
                    <a:pt x="1052" y="1066"/>
                    <a:pt x="952" y="1102"/>
                  </a:cubicBezTo>
                  <a:cubicBezTo>
                    <a:pt x="822" y="1149"/>
                    <a:pt x="695" y="1196"/>
                    <a:pt x="565" y="1240"/>
                  </a:cubicBezTo>
                  <a:cubicBezTo>
                    <a:pt x="683" y="1128"/>
                    <a:pt x="798" y="1013"/>
                    <a:pt x="914" y="898"/>
                  </a:cubicBezTo>
                  <a:lnTo>
                    <a:pt x="1170" y="644"/>
                  </a:lnTo>
                  <a:cubicBezTo>
                    <a:pt x="1224" y="591"/>
                    <a:pt x="1342" y="511"/>
                    <a:pt x="1297" y="425"/>
                  </a:cubicBezTo>
                  <a:cubicBezTo>
                    <a:pt x="1279" y="389"/>
                    <a:pt x="1247" y="377"/>
                    <a:pt x="1212" y="377"/>
                  </a:cubicBezTo>
                  <a:cubicBezTo>
                    <a:pt x="1166" y="377"/>
                    <a:pt x="1115" y="396"/>
                    <a:pt x="1079" y="408"/>
                  </a:cubicBezTo>
                  <a:cubicBezTo>
                    <a:pt x="964" y="443"/>
                    <a:pt x="851" y="481"/>
                    <a:pt x="736" y="520"/>
                  </a:cubicBezTo>
                  <a:cubicBezTo>
                    <a:pt x="624" y="558"/>
                    <a:pt x="512" y="600"/>
                    <a:pt x="400" y="641"/>
                  </a:cubicBezTo>
                  <a:cubicBezTo>
                    <a:pt x="338" y="668"/>
                    <a:pt x="243" y="721"/>
                    <a:pt x="160" y="724"/>
                  </a:cubicBezTo>
                  <a:cubicBezTo>
                    <a:pt x="352" y="520"/>
                    <a:pt x="538" y="307"/>
                    <a:pt x="716" y="89"/>
                  </a:cubicBezTo>
                  <a:cubicBezTo>
                    <a:pt x="742" y="57"/>
                    <a:pt x="731" y="0"/>
                    <a:pt x="6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5" name="Google Shape;1905;p32"/>
            <p:cNvSpPr/>
            <p:nvPr/>
          </p:nvSpPr>
          <p:spPr>
            <a:xfrm rot="-4885058">
              <a:off x="7871437" y="2916005"/>
              <a:ext cx="424873" cy="240098"/>
            </a:xfrm>
            <a:custGeom>
              <a:avLst/>
              <a:gdLst/>
              <a:ahLst/>
              <a:cxnLst/>
              <a:rect l="l" t="t" r="r" b="b"/>
              <a:pathLst>
                <a:path w="2100" h="1569" extrusionOk="0">
                  <a:moveTo>
                    <a:pt x="783" y="0"/>
                  </a:moveTo>
                  <a:cubicBezTo>
                    <a:pt x="696" y="0"/>
                    <a:pt x="561" y="80"/>
                    <a:pt x="516" y="102"/>
                  </a:cubicBezTo>
                  <a:cubicBezTo>
                    <a:pt x="354" y="181"/>
                    <a:pt x="197" y="267"/>
                    <a:pt x="47" y="362"/>
                  </a:cubicBezTo>
                  <a:cubicBezTo>
                    <a:pt x="0" y="391"/>
                    <a:pt x="29" y="459"/>
                    <a:pt x="73" y="459"/>
                  </a:cubicBezTo>
                  <a:cubicBezTo>
                    <a:pt x="81" y="459"/>
                    <a:pt x="91" y="457"/>
                    <a:pt x="100" y="450"/>
                  </a:cubicBezTo>
                  <a:cubicBezTo>
                    <a:pt x="224" y="373"/>
                    <a:pt x="351" y="302"/>
                    <a:pt x="481" y="235"/>
                  </a:cubicBezTo>
                  <a:cubicBezTo>
                    <a:pt x="546" y="202"/>
                    <a:pt x="611" y="173"/>
                    <a:pt x="679" y="140"/>
                  </a:cubicBezTo>
                  <a:cubicBezTo>
                    <a:pt x="694" y="134"/>
                    <a:pt x="708" y="128"/>
                    <a:pt x="723" y="122"/>
                  </a:cubicBezTo>
                  <a:cubicBezTo>
                    <a:pt x="729" y="119"/>
                    <a:pt x="738" y="113"/>
                    <a:pt x="744" y="113"/>
                  </a:cubicBezTo>
                  <a:cubicBezTo>
                    <a:pt x="748" y="106"/>
                    <a:pt x="750" y="102"/>
                    <a:pt x="751" y="102"/>
                  </a:cubicBezTo>
                  <a:lnTo>
                    <a:pt x="751" y="102"/>
                  </a:lnTo>
                  <a:cubicBezTo>
                    <a:pt x="751" y="102"/>
                    <a:pt x="750" y="106"/>
                    <a:pt x="747" y="113"/>
                  </a:cubicBezTo>
                  <a:cubicBezTo>
                    <a:pt x="750" y="137"/>
                    <a:pt x="723" y="187"/>
                    <a:pt x="714" y="211"/>
                  </a:cubicBezTo>
                  <a:cubicBezTo>
                    <a:pt x="617" y="465"/>
                    <a:pt x="487" y="710"/>
                    <a:pt x="425" y="979"/>
                  </a:cubicBezTo>
                  <a:cubicBezTo>
                    <a:pt x="418" y="1011"/>
                    <a:pt x="446" y="1042"/>
                    <a:pt x="478" y="1042"/>
                  </a:cubicBezTo>
                  <a:cubicBezTo>
                    <a:pt x="487" y="1042"/>
                    <a:pt x="496" y="1040"/>
                    <a:pt x="505" y="1035"/>
                  </a:cubicBezTo>
                  <a:cubicBezTo>
                    <a:pt x="844" y="858"/>
                    <a:pt x="1086" y="545"/>
                    <a:pt x="1408" y="341"/>
                  </a:cubicBezTo>
                  <a:lnTo>
                    <a:pt x="1408" y="341"/>
                  </a:lnTo>
                  <a:cubicBezTo>
                    <a:pt x="1246" y="678"/>
                    <a:pt x="1086" y="1017"/>
                    <a:pt x="924" y="1354"/>
                  </a:cubicBezTo>
                  <a:cubicBezTo>
                    <a:pt x="908" y="1389"/>
                    <a:pt x="931" y="1432"/>
                    <a:pt x="972" y="1432"/>
                  </a:cubicBezTo>
                  <a:cubicBezTo>
                    <a:pt x="975" y="1432"/>
                    <a:pt x="979" y="1431"/>
                    <a:pt x="983" y="1431"/>
                  </a:cubicBezTo>
                  <a:cubicBezTo>
                    <a:pt x="1131" y="1395"/>
                    <a:pt x="1246" y="1298"/>
                    <a:pt x="1358" y="1209"/>
                  </a:cubicBezTo>
                  <a:cubicBezTo>
                    <a:pt x="1497" y="1097"/>
                    <a:pt x="1639" y="991"/>
                    <a:pt x="1780" y="887"/>
                  </a:cubicBezTo>
                  <a:cubicBezTo>
                    <a:pt x="1805" y="871"/>
                    <a:pt x="1933" y="764"/>
                    <a:pt x="1968" y="764"/>
                  </a:cubicBezTo>
                  <a:cubicBezTo>
                    <a:pt x="1971" y="764"/>
                    <a:pt x="1974" y="765"/>
                    <a:pt x="1975" y="766"/>
                  </a:cubicBezTo>
                  <a:cubicBezTo>
                    <a:pt x="1984" y="778"/>
                    <a:pt x="1946" y="867"/>
                    <a:pt x="1943" y="881"/>
                  </a:cubicBezTo>
                  <a:cubicBezTo>
                    <a:pt x="1931" y="920"/>
                    <a:pt x="1919" y="961"/>
                    <a:pt x="1907" y="999"/>
                  </a:cubicBezTo>
                  <a:cubicBezTo>
                    <a:pt x="1860" y="1168"/>
                    <a:pt x="1810" y="1339"/>
                    <a:pt x="1760" y="1507"/>
                  </a:cubicBezTo>
                  <a:cubicBezTo>
                    <a:pt x="1749" y="1544"/>
                    <a:pt x="1782" y="1569"/>
                    <a:pt x="1813" y="1569"/>
                  </a:cubicBezTo>
                  <a:cubicBezTo>
                    <a:pt x="1835" y="1569"/>
                    <a:pt x="1856" y="1557"/>
                    <a:pt x="1863" y="1531"/>
                  </a:cubicBezTo>
                  <a:cubicBezTo>
                    <a:pt x="1919" y="1339"/>
                    <a:pt x="1975" y="1147"/>
                    <a:pt x="2031" y="955"/>
                  </a:cubicBezTo>
                  <a:cubicBezTo>
                    <a:pt x="2052" y="884"/>
                    <a:pt x="2099" y="790"/>
                    <a:pt x="2079" y="716"/>
                  </a:cubicBezTo>
                  <a:cubicBezTo>
                    <a:pt x="2065" y="670"/>
                    <a:pt x="2026" y="649"/>
                    <a:pt x="1985" y="649"/>
                  </a:cubicBezTo>
                  <a:cubicBezTo>
                    <a:pt x="1963" y="649"/>
                    <a:pt x="1940" y="654"/>
                    <a:pt x="1919" y="666"/>
                  </a:cubicBezTo>
                  <a:cubicBezTo>
                    <a:pt x="1834" y="707"/>
                    <a:pt x="1757" y="778"/>
                    <a:pt x="1677" y="834"/>
                  </a:cubicBezTo>
                  <a:cubicBezTo>
                    <a:pt x="1600" y="893"/>
                    <a:pt x="1523" y="952"/>
                    <a:pt x="1444" y="1008"/>
                  </a:cubicBezTo>
                  <a:cubicBezTo>
                    <a:pt x="1329" y="1100"/>
                    <a:pt x="1210" y="1218"/>
                    <a:pt x="1075" y="1286"/>
                  </a:cubicBezTo>
                  <a:lnTo>
                    <a:pt x="1574" y="240"/>
                  </a:lnTo>
                  <a:cubicBezTo>
                    <a:pt x="1591" y="202"/>
                    <a:pt x="1564" y="163"/>
                    <a:pt x="1527" y="163"/>
                  </a:cubicBezTo>
                  <a:cubicBezTo>
                    <a:pt x="1518" y="163"/>
                    <a:pt x="1509" y="165"/>
                    <a:pt x="1500" y="170"/>
                  </a:cubicBezTo>
                  <a:cubicBezTo>
                    <a:pt x="1140" y="344"/>
                    <a:pt x="894" y="669"/>
                    <a:pt x="561" y="881"/>
                  </a:cubicBezTo>
                  <a:cubicBezTo>
                    <a:pt x="599" y="760"/>
                    <a:pt x="646" y="642"/>
                    <a:pt x="697" y="524"/>
                  </a:cubicBezTo>
                  <a:cubicBezTo>
                    <a:pt x="729" y="450"/>
                    <a:pt x="762" y="376"/>
                    <a:pt x="791" y="300"/>
                  </a:cubicBezTo>
                  <a:cubicBezTo>
                    <a:pt x="818" y="235"/>
                    <a:pt x="865" y="152"/>
                    <a:pt x="862" y="81"/>
                  </a:cubicBezTo>
                  <a:cubicBezTo>
                    <a:pt x="860" y="21"/>
                    <a:pt x="828" y="0"/>
                    <a:pt x="7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906" name="Google Shape;1906;p32"/>
          <p:cNvSpPr/>
          <p:nvPr/>
        </p:nvSpPr>
        <p:spPr>
          <a:xfrm rot="9413449">
            <a:off x="7784075" y="1971828"/>
            <a:ext cx="614091" cy="584620"/>
          </a:xfrm>
          <a:custGeom>
            <a:avLst/>
            <a:gdLst/>
            <a:ahLst/>
            <a:cxnLst/>
            <a:rect l="l" t="t" r="r" b="b"/>
            <a:pathLst>
              <a:path w="17610" h="19849" extrusionOk="0">
                <a:moveTo>
                  <a:pt x="372" y="4466"/>
                </a:moveTo>
                <a:cubicBezTo>
                  <a:pt x="36" y="7300"/>
                  <a:pt x="-444" y="15896"/>
                  <a:pt x="1525" y="18297"/>
                </a:cubicBezTo>
                <a:cubicBezTo>
                  <a:pt x="3494" y="20698"/>
                  <a:pt x="9545" y="19786"/>
                  <a:pt x="12186" y="18874"/>
                </a:cubicBezTo>
                <a:cubicBezTo>
                  <a:pt x="14827" y="17962"/>
                  <a:pt x="16749" y="15465"/>
                  <a:pt x="17373" y="12823"/>
                </a:cubicBezTo>
                <a:cubicBezTo>
                  <a:pt x="17997" y="10182"/>
                  <a:pt x="17325" y="5138"/>
                  <a:pt x="15932" y="3025"/>
                </a:cubicBezTo>
                <a:cubicBezTo>
                  <a:pt x="14539" y="912"/>
                  <a:pt x="11081" y="432"/>
                  <a:pt x="9016" y="144"/>
                </a:cubicBezTo>
                <a:cubicBezTo>
                  <a:pt x="6951" y="-144"/>
                  <a:pt x="4983" y="576"/>
                  <a:pt x="3542" y="1296"/>
                </a:cubicBezTo>
                <a:cubicBezTo>
                  <a:pt x="2101" y="2016"/>
                  <a:pt x="708" y="1633"/>
                  <a:pt x="372" y="446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908" name="Google Shape;1908;p32"/>
          <p:cNvSpPr/>
          <p:nvPr/>
        </p:nvSpPr>
        <p:spPr>
          <a:xfrm>
            <a:off x="8239872" y="2348393"/>
            <a:ext cx="3515332" cy="1502878"/>
          </a:xfrm>
          <a:custGeom>
            <a:avLst/>
            <a:gdLst/>
            <a:ahLst/>
            <a:cxnLst/>
            <a:rect l="l" t="t" r="r" b="b"/>
            <a:pathLst>
              <a:path w="9699" h="5307" extrusionOk="0">
                <a:moveTo>
                  <a:pt x="6565" y="0"/>
                </a:moveTo>
                <a:cubicBezTo>
                  <a:pt x="6212" y="0"/>
                  <a:pt x="5858" y="11"/>
                  <a:pt x="5505" y="26"/>
                </a:cubicBezTo>
                <a:cubicBezTo>
                  <a:pt x="5042" y="47"/>
                  <a:pt x="4575" y="73"/>
                  <a:pt x="4111" y="94"/>
                </a:cubicBezTo>
                <a:cubicBezTo>
                  <a:pt x="3642" y="115"/>
                  <a:pt x="3172" y="123"/>
                  <a:pt x="2706" y="132"/>
                </a:cubicBezTo>
                <a:cubicBezTo>
                  <a:pt x="2227" y="144"/>
                  <a:pt x="1752" y="165"/>
                  <a:pt x="1276" y="215"/>
                </a:cubicBezTo>
                <a:cubicBezTo>
                  <a:pt x="1058" y="239"/>
                  <a:pt x="836" y="265"/>
                  <a:pt x="621" y="312"/>
                </a:cubicBezTo>
                <a:cubicBezTo>
                  <a:pt x="438" y="354"/>
                  <a:pt x="254" y="425"/>
                  <a:pt x="139" y="572"/>
                </a:cubicBezTo>
                <a:cubicBezTo>
                  <a:pt x="36" y="699"/>
                  <a:pt x="0" y="862"/>
                  <a:pt x="59" y="1012"/>
                </a:cubicBezTo>
                <a:cubicBezTo>
                  <a:pt x="18" y="1845"/>
                  <a:pt x="48" y="2681"/>
                  <a:pt x="145" y="3511"/>
                </a:cubicBezTo>
                <a:cubicBezTo>
                  <a:pt x="169" y="3735"/>
                  <a:pt x="201" y="3960"/>
                  <a:pt x="237" y="4181"/>
                </a:cubicBezTo>
                <a:cubicBezTo>
                  <a:pt x="266" y="4355"/>
                  <a:pt x="302" y="4530"/>
                  <a:pt x="381" y="4689"/>
                </a:cubicBezTo>
                <a:cubicBezTo>
                  <a:pt x="458" y="4849"/>
                  <a:pt x="582" y="4979"/>
                  <a:pt x="748" y="5055"/>
                </a:cubicBezTo>
                <a:cubicBezTo>
                  <a:pt x="922" y="5135"/>
                  <a:pt x="1114" y="5162"/>
                  <a:pt x="1303" y="5179"/>
                </a:cubicBezTo>
                <a:cubicBezTo>
                  <a:pt x="2188" y="5268"/>
                  <a:pt x="3079" y="5307"/>
                  <a:pt x="3969" y="5307"/>
                </a:cubicBezTo>
                <a:cubicBezTo>
                  <a:pt x="4033" y="5307"/>
                  <a:pt x="4096" y="5307"/>
                  <a:pt x="4159" y="5306"/>
                </a:cubicBezTo>
                <a:cubicBezTo>
                  <a:pt x="5118" y="5300"/>
                  <a:pt x="6078" y="5247"/>
                  <a:pt x="7035" y="5159"/>
                </a:cubicBezTo>
                <a:cubicBezTo>
                  <a:pt x="7271" y="5138"/>
                  <a:pt x="7511" y="5111"/>
                  <a:pt x="7747" y="5085"/>
                </a:cubicBezTo>
                <a:cubicBezTo>
                  <a:pt x="7968" y="5061"/>
                  <a:pt x="8205" y="5049"/>
                  <a:pt x="8417" y="4984"/>
                </a:cubicBezTo>
                <a:cubicBezTo>
                  <a:pt x="8795" y="4869"/>
                  <a:pt x="8981" y="4533"/>
                  <a:pt x="9114" y="4193"/>
                </a:cubicBezTo>
                <a:cubicBezTo>
                  <a:pt x="9280" y="3777"/>
                  <a:pt x="9383" y="3342"/>
                  <a:pt x="9469" y="2905"/>
                </a:cubicBezTo>
                <a:cubicBezTo>
                  <a:pt x="9560" y="2456"/>
                  <a:pt x="9637" y="2002"/>
                  <a:pt x="9672" y="1544"/>
                </a:cubicBezTo>
                <a:cubicBezTo>
                  <a:pt x="9687" y="1331"/>
                  <a:pt x="9699" y="1110"/>
                  <a:pt x="9675" y="897"/>
                </a:cubicBezTo>
                <a:cubicBezTo>
                  <a:pt x="9658" y="726"/>
                  <a:pt x="9604" y="555"/>
                  <a:pt x="9466" y="442"/>
                </a:cubicBezTo>
                <a:cubicBezTo>
                  <a:pt x="9312" y="321"/>
                  <a:pt x="9102" y="283"/>
                  <a:pt x="8916" y="239"/>
                </a:cubicBezTo>
                <a:cubicBezTo>
                  <a:pt x="8692" y="185"/>
                  <a:pt x="8464" y="141"/>
                  <a:pt x="8234" y="109"/>
                </a:cubicBezTo>
                <a:cubicBezTo>
                  <a:pt x="7681" y="27"/>
                  <a:pt x="7123" y="0"/>
                  <a:pt x="656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909" name="Google Shape;1909;p32"/>
          <p:cNvSpPr/>
          <p:nvPr/>
        </p:nvSpPr>
        <p:spPr>
          <a:xfrm>
            <a:off x="8219855" y="2224073"/>
            <a:ext cx="3694859" cy="1713044"/>
          </a:xfrm>
          <a:custGeom>
            <a:avLst/>
            <a:gdLst/>
            <a:ahLst/>
            <a:cxnLst/>
            <a:rect l="l" t="t" r="r" b="b"/>
            <a:pathLst>
              <a:path w="9924" h="5658" extrusionOk="0">
                <a:moveTo>
                  <a:pt x="4694" y="0"/>
                </a:moveTo>
                <a:cubicBezTo>
                  <a:pt x="4313" y="0"/>
                  <a:pt x="3932" y="24"/>
                  <a:pt x="3551" y="31"/>
                </a:cubicBezTo>
                <a:cubicBezTo>
                  <a:pt x="2848" y="49"/>
                  <a:pt x="2148" y="111"/>
                  <a:pt x="1454" y="206"/>
                </a:cubicBezTo>
                <a:cubicBezTo>
                  <a:pt x="1418" y="212"/>
                  <a:pt x="1386" y="250"/>
                  <a:pt x="1353" y="274"/>
                </a:cubicBezTo>
                <a:cubicBezTo>
                  <a:pt x="1387" y="285"/>
                  <a:pt x="1424" y="312"/>
                  <a:pt x="1458" y="312"/>
                </a:cubicBezTo>
                <a:cubicBezTo>
                  <a:pt x="1459" y="312"/>
                  <a:pt x="1461" y="312"/>
                  <a:pt x="1463" y="312"/>
                </a:cubicBezTo>
                <a:cubicBezTo>
                  <a:pt x="1684" y="288"/>
                  <a:pt x="1903" y="262"/>
                  <a:pt x="2121" y="235"/>
                </a:cubicBezTo>
                <a:cubicBezTo>
                  <a:pt x="2868" y="144"/>
                  <a:pt x="3621" y="114"/>
                  <a:pt x="4372" y="114"/>
                </a:cubicBezTo>
                <a:cubicBezTo>
                  <a:pt x="5302" y="117"/>
                  <a:pt x="6657" y="150"/>
                  <a:pt x="7588" y="191"/>
                </a:cubicBezTo>
                <a:cubicBezTo>
                  <a:pt x="8019" y="212"/>
                  <a:pt x="8447" y="277"/>
                  <a:pt x="8875" y="339"/>
                </a:cubicBezTo>
                <a:cubicBezTo>
                  <a:pt x="9132" y="374"/>
                  <a:pt x="9383" y="439"/>
                  <a:pt x="9602" y="596"/>
                </a:cubicBezTo>
                <a:cubicBezTo>
                  <a:pt x="9714" y="678"/>
                  <a:pt x="9788" y="779"/>
                  <a:pt x="9788" y="917"/>
                </a:cubicBezTo>
                <a:cubicBezTo>
                  <a:pt x="9791" y="1118"/>
                  <a:pt x="9809" y="1322"/>
                  <a:pt x="9776" y="1517"/>
                </a:cubicBezTo>
                <a:cubicBezTo>
                  <a:pt x="9682" y="2128"/>
                  <a:pt x="9416" y="2985"/>
                  <a:pt x="9227" y="3575"/>
                </a:cubicBezTo>
                <a:cubicBezTo>
                  <a:pt x="9085" y="4015"/>
                  <a:pt x="8943" y="4452"/>
                  <a:pt x="8736" y="4869"/>
                </a:cubicBezTo>
                <a:cubicBezTo>
                  <a:pt x="8692" y="4957"/>
                  <a:pt x="8651" y="5049"/>
                  <a:pt x="8601" y="5138"/>
                </a:cubicBezTo>
                <a:cubicBezTo>
                  <a:pt x="8530" y="5256"/>
                  <a:pt x="8426" y="5327"/>
                  <a:pt x="8285" y="5341"/>
                </a:cubicBezTo>
                <a:cubicBezTo>
                  <a:pt x="8169" y="5353"/>
                  <a:pt x="8054" y="5368"/>
                  <a:pt x="7939" y="5383"/>
                </a:cubicBezTo>
                <a:cubicBezTo>
                  <a:pt x="7283" y="5468"/>
                  <a:pt x="6200" y="5510"/>
                  <a:pt x="5538" y="5524"/>
                </a:cubicBezTo>
                <a:cubicBezTo>
                  <a:pt x="5035" y="5538"/>
                  <a:pt x="4531" y="5544"/>
                  <a:pt x="4027" y="5544"/>
                </a:cubicBezTo>
                <a:cubicBezTo>
                  <a:pt x="3090" y="5544"/>
                  <a:pt x="2152" y="5523"/>
                  <a:pt x="1215" y="5486"/>
                </a:cubicBezTo>
                <a:cubicBezTo>
                  <a:pt x="966" y="5477"/>
                  <a:pt x="718" y="5433"/>
                  <a:pt x="470" y="5397"/>
                </a:cubicBezTo>
                <a:cubicBezTo>
                  <a:pt x="423" y="5389"/>
                  <a:pt x="361" y="5353"/>
                  <a:pt x="340" y="5315"/>
                </a:cubicBezTo>
                <a:cubicBezTo>
                  <a:pt x="258" y="5155"/>
                  <a:pt x="187" y="4987"/>
                  <a:pt x="110" y="4825"/>
                </a:cubicBezTo>
                <a:cubicBezTo>
                  <a:pt x="98" y="4804"/>
                  <a:pt x="81" y="4789"/>
                  <a:pt x="63" y="4774"/>
                </a:cubicBezTo>
                <a:cubicBezTo>
                  <a:pt x="45" y="4792"/>
                  <a:pt x="13" y="4804"/>
                  <a:pt x="7" y="4825"/>
                </a:cubicBezTo>
                <a:cubicBezTo>
                  <a:pt x="1" y="4854"/>
                  <a:pt x="4" y="4890"/>
                  <a:pt x="16" y="4916"/>
                </a:cubicBezTo>
                <a:cubicBezTo>
                  <a:pt x="89" y="5070"/>
                  <a:pt x="163" y="5223"/>
                  <a:pt x="246" y="5371"/>
                </a:cubicBezTo>
                <a:cubicBezTo>
                  <a:pt x="275" y="5418"/>
                  <a:pt x="334" y="5468"/>
                  <a:pt x="391" y="5486"/>
                </a:cubicBezTo>
                <a:cubicBezTo>
                  <a:pt x="521" y="5522"/>
                  <a:pt x="653" y="5557"/>
                  <a:pt x="786" y="5563"/>
                </a:cubicBezTo>
                <a:cubicBezTo>
                  <a:pt x="1507" y="5595"/>
                  <a:pt x="2230" y="5625"/>
                  <a:pt x="2951" y="5640"/>
                </a:cubicBezTo>
                <a:cubicBezTo>
                  <a:pt x="3157" y="5644"/>
                  <a:pt x="3362" y="5646"/>
                  <a:pt x="3568" y="5646"/>
                </a:cubicBezTo>
                <a:cubicBezTo>
                  <a:pt x="3876" y="5646"/>
                  <a:pt x="4184" y="5643"/>
                  <a:pt x="4493" y="5643"/>
                </a:cubicBezTo>
                <a:cubicBezTo>
                  <a:pt x="4493" y="5649"/>
                  <a:pt x="4493" y="5651"/>
                  <a:pt x="4493" y="5657"/>
                </a:cubicBezTo>
                <a:cubicBezTo>
                  <a:pt x="5154" y="5634"/>
                  <a:pt x="5816" y="5619"/>
                  <a:pt x="6477" y="5584"/>
                </a:cubicBezTo>
                <a:cubicBezTo>
                  <a:pt x="6900" y="5563"/>
                  <a:pt x="7744" y="5507"/>
                  <a:pt x="8166" y="5468"/>
                </a:cubicBezTo>
                <a:cubicBezTo>
                  <a:pt x="8423" y="5448"/>
                  <a:pt x="8633" y="5356"/>
                  <a:pt x="8742" y="5111"/>
                </a:cubicBezTo>
                <a:cubicBezTo>
                  <a:pt x="8872" y="4819"/>
                  <a:pt x="9014" y="4532"/>
                  <a:pt x="9123" y="4231"/>
                </a:cubicBezTo>
                <a:cubicBezTo>
                  <a:pt x="9339" y="3631"/>
                  <a:pt x="9619" y="2763"/>
                  <a:pt x="9767" y="2146"/>
                </a:cubicBezTo>
                <a:cubicBezTo>
                  <a:pt x="9862" y="1759"/>
                  <a:pt x="9924" y="1372"/>
                  <a:pt x="9906" y="977"/>
                </a:cubicBezTo>
                <a:cubicBezTo>
                  <a:pt x="9897" y="773"/>
                  <a:pt x="9829" y="598"/>
                  <a:pt x="9637" y="498"/>
                </a:cubicBezTo>
                <a:cubicBezTo>
                  <a:pt x="9490" y="418"/>
                  <a:pt x="9336" y="345"/>
                  <a:pt x="9174" y="297"/>
                </a:cubicBezTo>
                <a:cubicBezTo>
                  <a:pt x="8704" y="161"/>
                  <a:pt x="8217" y="120"/>
                  <a:pt x="7729" y="93"/>
                </a:cubicBezTo>
                <a:cubicBezTo>
                  <a:pt x="6914" y="49"/>
                  <a:pt x="5677" y="20"/>
                  <a:pt x="4862" y="2"/>
                </a:cubicBezTo>
                <a:cubicBezTo>
                  <a:pt x="4806" y="1"/>
                  <a:pt x="4750" y="0"/>
                  <a:pt x="4694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910" name="Google Shape;1910;p32"/>
          <p:cNvSpPr/>
          <p:nvPr/>
        </p:nvSpPr>
        <p:spPr>
          <a:xfrm>
            <a:off x="9411899" y="3989663"/>
            <a:ext cx="347652" cy="25932"/>
          </a:xfrm>
          <a:custGeom>
            <a:avLst/>
            <a:gdLst/>
            <a:ahLst/>
            <a:cxnLst/>
            <a:rect l="l" t="t" r="r" b="b"/>
            <a:pathLst>
              <a:path w="1472" h="130" extrusionOk="0">
                <a:moveTo>
                  <a:pt x="1377" y="1"/>
                </a:moveTo>
                <a:cubicBezTo>
                  <a:pt x="937" y="1"/>
                  <a:pt x="500" y="4"/>
                  <a:pt x="60" y="7"/>
                </a:cubicBezTo>
                <a:cubicBezTo>
                  <a:pt x="39" y="7"/>
                  <a:pt x="21" y="30"/>
                  <a:pt x="1" y="45"/>
                </a:cubicBezTo>
                <a:cubicBezTo>
                  <a:pt x="18" y="66"/>
                  <a:pt x="27" y="101"/>
                  <a:pt x="48" y="104"/>
                </a:cubicBezTo>
                <a:cubicBezTo>
                  <a:pt x="104" y="119"/>
                  <a:pt x="160" y="128"/>
                  <a:pt x="219" y="128"/>
                </a:cubicBezTo>
                <a:cubicBezTo>
                  <a:pt x="279" y="129"/>
                  <a:pt x="340" y="129"/>
                  <a:pt x="400" y="129"/>
                </a:cubicBezTo>
                <a:cubicBezTo>
                  <a:pt x="522" y="129"/>
                  <a:pt x="644" y="128"/>
                  <a:pt x="766" y="128"/>
                </a:cubicBezTo>
                <a:lnTo>
                  <a:pt x="766" y="110"/>
                </a:lnTo>
                <a:cubicBezTo>
                  <a:pt x="969" y="110"/>
                  <a:pt x="1170" y="110"/>
                  <a:pt x="1371" y="107"/>
                </a:cubicBezTo>
                <a:cubicBezTo>
                  <a:pt x="1407" y="104"/>
                  <a:pt x="1439" y="72"/>
                  <a:pt x="1471" y="54"/>
                </a:cubicBezTo>
                <a:cubicBezTo>
                  <a:pt x="1439" y="36"/>
                  <a:pt x="1407" y="1"/>
                  <a:pt x="1377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911" name="Google Shape;1911;p32"/>
          <p:cNvSpPr/>
          <p:nvPr/>
        </p:nvSpPr>
        <p:spPr>
          <a:xfrm>
            <a:off x="11432498" y="1958344"/>
            <a:ext cx="76285" cy="264112"/>
          </a:xfrm>
          <a:custGeom>
            <a:avLst/>
            <a:gdLst/>
            <a:ahLst/>
            <a:cxnLst/>
            <a:rect l="l" t="t" r="r" b="b"/>
            <a:pathLst>
              <a:path w="323" h="1324" extrusionOk="0">
                <a:moveTo>
                  <a:pt x="234" y="1"/>
                </a:moveTo>
                <a:cubicBezTo>
                  <a:pt x="219" y="33"/>
                  <a:pt x="192" y="60"/>
                  <a:pt x="189" y="92"/>
                </a:cubicBezTo>
                <a:cubicBezTo>
                  <a:pt x="175" y="237"/>
                  <a:pt x="175" y="384"/>
                  <a:pt x="151" y="526"/>
                </a:cubicBezTo>
                <a:cubicBezTo>
                  <a:pt x="110" y="763"/>
                  <a:pt x="51" y="993"/>
                  <a:pt x="6" y="1226"/>
                </a:cubicBezTo>
                <a:cubicBezTo>
                  <a:pt x="0" y="1253"/>
                  <a:pt x="33" y="1291"/>
                  <a:pt x="45" y="1324"/>
                </a:cubicBezTo>
                <a:cubicBezTo>
                  <a:pt x="68" y="1297"/>
                  <a:pt x="101" y="1273"/>
                  <a:pt x="110" y="1244"/>
                </a:cubicBezTo>
                <a:cubicBezTo>
                  <a:pt x="133" y="1161"/>
                  <a:pt x="145" y="1079"/>
                  <a:pt x="163" y="996"/>
                </a:cubicBezTo>
                <a:lnTo>
                  <a:pt x="322" y="216"/>
                </a:lnTo>
                <a:cubicBezTo>
                  <a:pt x="316" y="216"/>
                  <a:pt x="313" y="213"/>
                  <a:pt x="308" y="213"/>
                </a:cubicBezTo>
                <a:cubicBezTo>
                  <a:pt x="305" y="166"/>
                  <a:pt x="305" y="119"/>
                  <a:pt x="290" y="74"/>
                </a:cubicBezTo>
                <a:cubicBezTo>
                  <a:pt x="284" y="48"/>
                  <a:pt x="254" y="24"/>
                  <a:pt x="234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912" name="Google Shape;1912;p32"/>
          <p:cNvSpPr/>
          <p:nvPr/>
        </p:nvSpPr>
        <p:spPr>
          <a:xfrm>
            <a:off x="9763649" y="3981485"/>
            <a:ext cx="302307" cy="27129"/>
          </a:xfrm>
          <a:custGeom>
            <a:avLst/>
            <a:gdLst/>
            <a:ahLst/>
            <a:cxnLst/>
            <a:rect l="l" t="t" r="r" b="b"/>
            <a:pathLst>
              <a:path w="1280" h="136" extrusionOk="0">
                <a:moveTo>
                  <a:pt x="1196" y="1"/>
                </a:moveTo>
                <a:cubicBezTo>
                  <a:pt x="1181" y="1"/>
                  <a:pt x="1165" y="3"/>
                  <a:pt x="1149" y="3"/>
                </a:cubicBezTo>
                <a:lnTo>
                  <a:pt x="210" y="24"/>
                </a:lnTo>
                <a:cubicBezTo>
                  <a:pt x="199" y="25"/>
                  <a:pt x="187" y="25"/>
                  <a:pt x="176" y="25"/>
                </a:cubicBezTo>
                <a:cubicBezTo>
                  <a:pt x="157" y="25"/>
                  <a:pt x="137" y="24"/>
                  <a:pt x="118" y="24"/>
                </a:cubicBezTo>
                <a:cubicBezTo>
                  <a:pt x="100" y="24"/>
                  <a:pt x="83" y="25"/>
                  <a:pt x="65" y="27"/>
                </a:cubicBezTo>
                <a:cubicBezTo>
                  <a:pt x="42" y="33"/>
                  <a:pt x="21" y="56"/>
                  <a:pt x="0" y="71"/>
                </a:cubicBezTo>
                <a:cubicBezTo>
                  <a:pt x="21" y="92"/>
                  <a:pt x="39" y="119"/>
                  <a:pt x="62" y="130"/>
                </a:cubicBezTo>
                <a:cubicBezTo>
                  <a:pt x="71" y="134"/>
                  <a:pt x="82" y="135"/>
                  <a:pt x="93" y="135"/>
                </a:cubicBezTo>
                <a:cubicBezTo>
                  <a:pt x="108" y="135"/>
                  <a:pt x="124" y="133"/>
                  <a:pt x="139" y="133"/>
                </a:cubicBezTo>
                <a:lnTo>
                  <a:pt x="626" y="133"/>
                </a:lnTo>
                <a:lnTo>
                  <a:pt x="626" y="116"/>
                </a:lnTo>
                <a:cubicBezTo>
                  <a:pt x="774" y="116"/>
                  <a:pt x="922" y="116"/>
                  <a:pt x="1069" y="113"/>
                </a:cubicBezTo>
                <a:cubicBezTo>
                  <a:pt x="1120" y="113"/>
                  <a:pt x="1173" y="113"/>
                  <a:pt x="1223" y="104"/>
                </a:cubicBezTo>
                <a:cubicBezTo>
                  <a:pt x="1244" y="98"/>
                  <a:pt x="1258" y="68"/>
                  <a:pt x="1279" y="51"/>
                </a:cubicBezTo>
                <a:cubicBezTo>
                  <a:pt x="1258" y="36"/>
                  <a:pt x="1241" y="15"/>
                  <a:pt x="1217" y="3"/>
                </a:cubicBezTo>
                <a:cubicBezTo>
                  <a:pt x="1210" y="1"/>
                  <a:pt x="1203" y="1"/>
                  <a:pt x="1196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913" name="Google Shape;1913;p32"/>
          <p:cNvSpPr/>
          <p:nvPr/>
        </p:nvSpPr>
        <p:spPr>
          <a:xfrm>
            <a:off x="11510617" y="2000835"/>
            <a:ext cx="58809" cy="170955"/>
          </a:xfrm>
          <a:custGeom>
            <a:avLst/>
            <a:gdLst/>
            <a:ahLst/>
            <a:cxnLst/>
            <a:rect l="l" t="t" r="r" b="b"/>
            <a:pathLst>
              <a:path w="249" h="857" extrusionOk="0">
                <a:moveTo>
                  <a:pt x="184" y="0"/>
                </a:moveTo>
                <a:cubicBezTo>
                  <a:pt x="163" y="33"/>
                  <a:pt x="130" y="62"/>
                  <a:pt x="124" y="98"/>
                </a:cubicBezTo>
                <a:cubicBezTo>
                  <a:pt x="89" y="269"/>
                  <a:pt x="62" y="440"/>
                  <a:pt x="33" y="612"/>
                </a:cubicBezTo>
                <a:cubicBezTo>
                  <a:pt x="21" y="677"/>
                  <a:pt x="6" y="739"/>
                  <a:pt x="3" y="803"/>
                </a:cubicBezTo>
                <a:cubicBezTo>
                  <a:pt x="0" y="821"/>
                  <a:pt x="30" y="839"/>
                  <a:pt x="45" y="857"/>
                </a:cubicBezTo>
                <a:cubicBezTo>
                  <a:pt x="62" y="842"/>
                  <a:pt x="92" y="830"/>
                  <a:pt x="98" y="815"/>
                </a:cubicBezTo>
                <a:cubicBezTo>
                  <a:pt x="151" y="585"/>
                  <a:pt x="198" y="358"/>
                  <a:pt x="249" y="130"/>
                </a:cubicBezTo>
                <a:cubicBezTo>
                  <a:pt x="243" y="127"/>
                  <a:pt x="240" y="127"/>
                  <a:pt x="234" y="127"/>
                </a:cubicBezTo>
                <a:cubicBezTo>
                  <a:pt x="234" y="115"/>
                  <a:pt x="237" y="107"/>
                  <a:pt x="234" y="98"/>
                </a:cubicBezTo>
                <a:cubicBezTo>
                  <a:pt x="219" y="65"/>
                  <a:pt x="201" y="33"/>
                  <a:pt x="184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914" name="Google Shape;1914;p32"/>
          <p:cNvGrpSpPr/>
          <p:nvPr/>
        </p:nvGrpSpPr>
        <p:grpSpPr>
          <a:xfrm rot="742444">
            <a:off x="7728983" y="1598645"/>
            <a:ext cx="1002377" cy="1223214"/>
            <a:chOff x="4930011" y="1140979"/>
            <a:chExt cx="726299" cy="912083"/>
          </a:xfrm>
        </p:grpSpPr>
        <p:sp>
          <p:nvSpPr>
            <p:cNvPr id="1915" name="Google Shape;1915;p32"/>
            <p:cNvSpPr/>
            <p:nvPr/>
          </p:nvSpPr>
          <p:spPr>
            <a:xfrm>
              <a:off x="5279144" y="1915720"/>
              <a:ext cx="377167" cy="137342"/>
            </a:xfrm>
            <a:custGeom>
              <a:avLst/>
              <a:gdLst/>
              <a:ahLst/>
              <a:cxnLst/>
              <a:rect l="l" t="t" r="r" b="b"/>
              <a:pathLst>
                <a:path w="2521" h="918" extrusionOk="0">
                  <a:moveTo>
                    <a:pt x="86" y="1"/>
                  </a:moveTo>
                  <a:cubicBezTo>
                    <a:pt x="56" y="1"/>
                    <a:pt x="7" y="40"/>
                    <a:pt x="7" y="63"/>
                  </a:cubicBezTo>
                  <a:cubicBezTo>
                    <a:pt x="1" y="157"/>
                    <a:pt x="10" y="255"/>
                    <a:pt x="22" y="352"/>
                  </a:cubicBezTo>
                  <a:cubicBezTo>
                    <a:pt x="22" y="370"/>
                    <a:pt x="51" y="385"/>
                    <a:pt x="69" y="400"/>
                  </a:cubicBezTo>
                  <a:cubicBezTo>
                    <a:pt x="87" y="382"/>
                    <a:pt x="116" y="367"/>
                    <a:pt x="119" y="344"/>
                  </a:cubicBezTo>
                  <a:cubicBezTo>
                    <a:pt x="128" y="308"/>
                    <a:pt x="122" y="267"/>
                    <a:pt x="122" y="231"/>
                  </a:cubicBezTo>
                  <a:cubicBezTo>
                    <a:pt x="130" y="229"/>
                    <a:pt x="136" y="227"/>
                    <a:pt x="138" y="227"/>
                  </a:cubicBezTo>
                  <a:cubicBezTo>
                    <a:pt x="139" y="227"/>
                    <a:pt x="140" y="227"/>
                    <a:pt x="140" y="228"/>
                  </a:cubicBezTo>
                  <a:cubicBezTo>
                    <a:pt x="160" y="246"/>
                    <a:pt x="184" y="264"/>
                    <a:pt x="205" y="284"/>
                  </a:cubicBezTo>
                  <a:cubicBezTo>
                    <a:pt x="518" y="571"/>
                    <a:pt x="878" y="766"/>
                    <a:pt x="1297" y="863"/>
                  </a:cubicBezTo>
                  <a:cubicBezTo>
                    <a:pt x="1464" y="902"/>
                    <a:pt x="1630" y="918"/>
                    <a:pt x="1796" y="918"/>
                  </a:cubicBezTo>
                  <a:cubicBezTo>
                    <a:pt x="2012" y="918"/>
                    <a:pt x="2228" y="890"/>
                    <a:pt x="2443" y="849"/>
                  </a:cubicBezTo>
                  <a:cubicBezTo>
                    <a:pt x="2473" y="843"/>
                    <a:pt x="2493" y="798"/>
                    <a:pt x="2520" y="775"/>
                  </a:cubicBezTo>
                  <a:cubicBezTo>
                    <a:pt x="2488" y="766"/>
                    <a:pt x="2452" y="748"/>
                    <a:pt x="2420" y="748"/>
                  </a:cubicBezTo>
                  <a:cubicBezTo>
                    <a:pt x="2340" y="757"/>
                    <a:pt x="2263" y="772"/>
                    <a:pt x="2183" y="784"/>
                  </a:cubicBezTo>
                  <a:cubicBezTo>
                    <a:pt x="2053" y="804"/>
                    <a:pt x="1926" y="814"/>
                    <a:pt x="1801" y="814"/>
                  </a:cubicBezTo>
                  <a:cubicBezTo>
                    <a:pt x="1265" y="814"/>
                    <a:pt x="781" y="629"/>
                    <a:pt x="349" y="270"/>
                  </a:cubicBezTo>
                  <a:cubicBezTo>
                    <a:pt x="305" y="234"/>
                    <a:pt x="258" y="199"/>
                    <a:pt x="214" y="160"/>
                  </a:cubicBezTo>
                  <a:cubicBezTo>
                    <a:pt x="219" y="152"/>
                    <a:pt x="228" y="143"/>
                    <a:pt x="234" y="134"/>
                  </a:cubicBezTo>
                  <a:cubicBezTo>
                    <a:pt x="260" y="139"/>
                    <a:pt x="285" y="146"/>
                    <a:pt x="307" y="146"/>
                  </a:cubicBezTo>
                  <a:cubicBezTo>
                    <a:pt x="310" y="146"/>
                    <a:pt x="314" y="146"/>
                    <a:pt x="317" y="146"/>
                  </a:cubicBezTo>
                  <a:cubicBezTo>
                    <a:pt x="346" y="140"/>
                    <a:pt x="376" y="119"/>
                    <a:pt x="403" y="107"/>
                  </a:cubicBezTo>
                  <a:cubicBezTo>
                    <a:pt x="382" y="87"/>
                    <a:pt x="367" y="54"/>
                    <a:pt x="343" y="45"/>
                  </a:cubicBezTo>
                  <a:cubicBezTo>
                    <a:pt x="261" y="25"/>
                    <a:pt x="175" y="7"/>
                    <a:pt x="90" y="1"/>
                  </a:cubicBezTo>
                  <a:cubicBezTo>
                    <a:pt x="89" y="1"/>
                    <a:pt x="87" y="1"/>
                    <a:pt x="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6" name="Google Shape;1916;p32"/>
            <p:cNvSpPr/>
            <p:nvPr/>
          </p:nvSpPr>
          <p:spPr>
            <a:xfrm>
              <a:off x="5039228" y="1522342"/>
              <a:ext cx="287251" cy="256880"/>
            </a:xfrm>
            <a:custGeom>
              <a:avLst/>
              <a:gdLst/>
              <a:ahLst/>
              <a:cxnLst/>
              <a:rect l="l" t="t" r="r" b="b"/>
              <a:pathLst>
                <a:path w="1920" h="1717" extrusionOk="0">
                  <a:moveTo>
                    <a:pt x="934" y="103"/>
                  </a:moveTo>
                  <a:cubicBezTo>
                    <a:pt x="941" y="103"/>
                    <a:pt x="949" y="104"/>
                    <a:pt x="957" y="104"/>
                  </a:cubicBezTo>
                  <a:cubicBezTo>
                    <a:pt x="1344" y="119"/>
                    <a:pt x="1739" y="408"/>
                    <a:pt x="1728" y="839"/>
                  </a:cubicBezTo>
                  <a:cubicBezTo>
                    <a:pt x="1725" y="1242"/>
                    <a:pt x="1373" y="1616"/>
                    <a:pt x="997" y="1616"/>
                  </a:cubicBezTo>
                  <a:cubicBezTo>
                    <a:pt x="995" y="1616"/>
                    <a:pt x="994" y="1616"/>
                    <a:pt x="992" y="1616"/>
                  </a:cubicBezTo>
                  <a:cubicBezTo>
                    <a:pt x="529" y="1613"/>
                    <a:pt x="157" y="1235"/>
                    <a:pt x="159" y="768"/>
                  </a:cubicBezTo>
                  <a:cubicBezTo>
                    <a:pt x="162" y="450"/>
                    <a:pt x="556" y="103"/>
                    <a:pt x="934" y="103"/>
                  </a:cubicBezTo>
                  <a:close/>
                  <a:moveTo>
                    <a:pt x="953" y="1"/>
                  </a:moveTo>
                  <a:cubicBezTo>
                    <a:pt x="739" y="1"/>
                    <a:pt x="512" y="79"/>
                    <a:pt x="310" y="263"/>
                  </a:cubicBezTo>
                  <a:cubicBezTo>
                    <a:pt x="186" y="376"/>
                    <a:pt x="71" y="503"/>
                    <a:pt x="53" y="671"/>
                  </a:cubicBezTo>
                  <a:cubicBezTo>
                    <a:pt x="0" y="1164"/>
                    <a:pt x="360" y="1708"/>
                    <a:pt x="972" y="1716"/>
                  </a:cubicBezTo>
                  <a:cubicBezTo>
                    <a:pt x="975" y="1716"/>
                    <a:pt x="979" y="1716"/>
                    <a:pt x="983" y="1716"/>
                  </a:cubicBezTo>
                  <a:cubicBezTo>
                    <a:pt x="1232" y="1716"/>
                    <a:pt x="1438" y="1622"/>
                    <a:pt x="1595" y="1436"/>
                  </a:cubicBezTo>
                  <a:cubicBezTo>
                    <a:pt x="1822" y="1161"/>
                    <a:pt x="1920" y="857"/>
                    <a:pt x="1769" y="517"/>
                  </a:cubicBezTo>
                  <a:cubicBezTo>
                    <a:pt x="1635" y="215"/>
                    <a:pt x="1309" y="1"/>
                    <a:pt x="9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7" name="Google Shape;1917;p32"/>
            <p:cNvSpPr/>
            <p:nvPr/>
          </p:nvSpPr>
          <p:spPr>
            <a:xfrm>
              <a:off x="4930011" y="1412526"/>
              <a:ext cx="490571" cy="483540"/>
            </a:xfrm>
            <a:custGeom>
              <a:avLst/>
              <a:gdLst/>
              <a:ahLst/>
              <a:cxnLst/>
              <a:rect l="l" t="t" r="r" b="b"/>
              <a:pathLst>
                <a:path w="3279" h="3232" extrusionOk="0">
                  <a:moveTo>
                    <a:pt x="1889" y="104"/>
                  </a:moveTo>
                  <a:cubicBezTo>
                    <a:pt x="1932" y="104"/>
                    <a:pt x="1952" y="127"/>
                    <a:pt x="1962" y="176"/>
                  </a:cubicBezTo>
                  <a:cubicBezTo>
                    <a:pt x="1964" y="188"/>
                    <a:pt x="1967" y="200"/>
                    <a:pt x="1973" y="212"/>
                  </a:cubicBezTo>
                  <a:cubicBezTo>
                    <a:pt x="2032" y="430"/>
                    <a:pt x="2106" y="501"/>
                    <a:pt x="2337" y="504"/>
                  </a:cubicBezTo>
                  <a:cubicBezTo>
                    <a:pt x="2338" y="504"/>
                    <a:pt x="2340" y="504"/>
                    <a:pt x="2342" y="504"/>
                  </a:cubicBezTo>
                  <a:cubicBezTo>
                    <a:pt x="2411" y="504"/>
                    <a:pt x="2483" y="447"/>
                    <a:pt x="2573" y="410"/>
                  </a:cubicBezTo>
                  <a:cubicBezTo>
                    <a:pt x="2685" y="513"/>
                    <a:pt x="2809" y="625"/>
                    <a:pt x="2930" y="746"/>
                  </a:cubicBezTo>
                  <a:cubicBezTo>
                    <a:pt x="2945" y="758"/>
                    <a:pt x="2942" y="808"/>
                    <a:pt x="2927" y="823"/>
                  </a:cubicBezTo>
                  <a:cubicBezTo>
                    <a:pt x="2821" y="935"/>
                    <a:pt x="2783" y="1036"/>
                    <a:pt x="2889" y="1180"/>
                  </a:cubicBezTo>
                  <a:cubicBezTo>
                    <a:pt x="2939" y="1250"/>
                    <a:pt x="2979" y="1296"/>
                    <a:pt x="3057" y="1296"/>
                  </a:cubicBezTo>
                  <a:cubicBezTo>
                    <a:pt x="3062" y="1296"/>
                    <a:pt x="3067" y="1296"/>
                    <a:pt x="3072" y="1296"/>
                  </a:cubicBezTo>
                  <a:cubicBezTo>
                    <a:pt x="3078" y="1295"/>
                    <a:pt x="3083" y="1295"/>
                    <a:pt x="3088" y="1295"/>
                  </a:cubicBezTo>
                  <a:cubicBezTo>
                    <a:pt x="3154" y="1295"/>
                    <a:pt x="3169" y="1330"/>
                    <a:pt x="3166" y="1396"/>
                  </a:cubicBezTo>
                  <a:cubicBezTo>
                    <a:pt x="3163" y="1523"/>
                    <a:pt x="3163" y="1653"/>
                    <a:pt x="3169" y="1780"/>
                  </a:cubicBezTo>
                  <a:cubicBezTo>
                    <a:pt x="3172" y="1860"/>
                    <a:pt x="3137" y="1889"/>
                    <a:pt x="3060" y="1901"/>
                  </a:cubicBezTo>
                  <a:cubicBezTo>
                    <a:pt x="3004" y="1910"/>
                    <a:pt x="2927" y="1916"/>
                    <a:pt x="2904" y="1951"/>
                  </a:cubicBezTo>
                  <a:cubicBezTo>
                    <a:pt x="2850" y="2040"/>
                    <a:pt x="2815" y="2143"/>
                    <a:pt x="2783" y="2244"/>
                  </a:cubicBezTo>
                  <a:cubicBezTo>
                    <a:pt x="2777" y="2264"/>
                    <a:pt x="2809" y="2303"/>
                    <a:pt x="2830" y="2329"/>
                  </a:cubicBezTo>
                  <a:cubicBezTo>
                    <a:pt x="2868" y="2379"/>
                    <a:pt x="2909" y="2427"/>
                    <a:pt x="2963" y="2486"/>
                  </a:cubicBezTo>
                  <a:cubicBezTo>
                    <a:pt x="2812" y="2595"/>
                    <a:pt x="2673" y="2695"/>
                    <a:pt x="2534" y="2799"/>
                  </a:cubicBezTo>
                  <a:cubicBezTo>
                    <a:pt x="2511" y="2816"/>
                    <a:pt x="2488" y="2825"/>
                    <a:pt x="2465" y="2825"/>
                  </a:cubicBezTo>
                  <a:cubicBezTo>
                    <a:pt x="2442" y="2825"/>
                    <a:pt x="2418" y="2815"/>
                    <a:pt x="2396" y="2796"/>
                  </a:cubicBezTo>
                  <a:cubicBezTo>
                    <a:pt x="2349" y="2752"/>
                    <a:pt x="2302" y="2733"/>
                    <a:pt x="2253" y="2733"/>
                  </a:cubicBezTo>
                  <a:cubicBezTo>
                    <a:pt x="2209" y="2733"/>
                    <a:pt x="2164" y="2749"/>
                    <a:pt x="2118" y="2778"/>
                  </a:cubicBezTo>
                  <a:cubicBezTo>
                    <a:pt x="2106" y="2787"/>
                    <a:pt x="2088" y="2793"/>
                    <a:pt x="2074" y="2799"/>
                  </a:cubicBezTo>
                  <a:cubicBezTo>
                    <a:pt x="1959" y="2831"/>
                    <a:pt x="1899" y="2896"/>
                    <a:pt x="1929" y="3020"/>
                  </a:cubicBezTo>
                  <a:cubicBezTo>
                    <a:pt x="1932" y="3041"/>
                    <a:pt x="1926" y="3062"/>
                    <a:pt x="1923" y="3097"/>
                  </a:cubicBezTo>
                  <a:cubicBezTo>
                    <a:pt x="1752" y="3106"/>
                    <a:pt x="1581" y="3115"/>
                    <a:pt x="1392" y="3124"/>
                  </a:cubicBezTo>
                  <a:cubicBezTo>
                    <a:pt x="1392" y="3068"/>
                    <a:pt x="1389" y="3017"/>
                    <a:pt x="1392" y="2970"/>
                  </a:cubicBezTo>
                  <a:cubicBezTo>
                    <a:pt x="1400" y="2882"/>
                    <a:pt x="1368" y="2828"/>
                    <a:pt x="1279" y="2799"/>
                  </a:cubicBezTo>
                  <a:cubicBezTo>
                    <a:pt x="1184" y="2765"/>
                    <a:pt x="1084" y="2692"/>
                    <a:pt x="993" y="2692"/>
                  </a:cubicBezTo>
                  <a:cubicBezTo>
                    <a:pt x="988" y="2692"/>
                    <a:pt x="983" y="2692"/>
                    <a:pt x="978" y="2693"/>
                  </a:cubicBezTo>
                  <a:cubicBezTo>
                    <a:pt x="884" y="2704"/>
                    <a:pt x="801" y="2802"/>
                    <a:pt x="700" y="2873"/>
                  </a:cubicBezTo>
                  <a:cubicBezTo>
                    <a:pt x="579" y="2734"/>
                    <a:pt x="458" y="2598"/>
                    <a:pt x="334" y="2456"/>
                  </a:cubicBezTo>
                  <a:cubicBezTo>
                    <a:pt x="390" y="2388"/>
                    <a:pt x="446" y="2329"/>
                    <a:pt x="491" y="2264"/>
                  </a:cubicBezTo>
                  <a:cubicBezTo>
                    <a:pt x="509" y="2235"/>
                    <a:pt x="500" y="2188"/>
                    <a:pt x="503" y="2146"/>
                  </a:cubicBezTo>
                  <a:cubicBezTo>
                    <a:pt x="503" y="2143"/>
                    <a:pt x="497" y="2143"/>
                    <a:pt x="497" y="2140"/>
                  </a:cubicBezTo>
                  <a:cubicBezTo>
                    <a:pt x="456" y="1990"/>
                    <a:pt x="385" y="1878"/>
                    <a:pt x="216" y="1878"/>
                  </a:cubicBezTo>
                  <a:cubicBezTo>
                    <a:pt x="202" y="1878"/>
                    <a:pt x="187" y="1879"/>
                    <a:pt x="172" y="1880"/>
                  </a:cubicBezTo>
                  <a:cubicBezTo>
                    <a:pt x="171" y="1880"/>
                    <a:pt x="171" y="1881"/>
                    <a:pt x="170" y="1881"/>
                  </a:cubicBezTo>
                  <a:cubicBezTo>
                    <a:pt x="155" y="1881"/>
                    <a:pt x="119" y="1838"/>
                    <a:pt x="119" y="1815"/>
                  </a:cubicBezTo>
                  <a:cubicBezTo>
                    <a:pt x="122" y="1688"/>
                    <a:pt x="128" y="1558"/>
                    <a:pt x="139" y="1432"/>
                  </a:cubicBezTo>
                  <a:cubicBezTo>
                    <a:pt x="142" y="1405"/>
                    <a:pt x="178" y="1361"/>
                    <a:pt x="201" y="1358"/>
                  </a:cubicBezTo>
                  <a:cubicBezTo>
                    <a:pt x="429" y="1325"/>
                    <a:pt x="470" y="1151"/>
                    <a:pt x="511" y="980"/>
                  </a:cubicBezTo>
                  <a:cubicBezTo>
                    <a:pt x="520" y="950"/>
                    <a:pt x="503" y="906"/>
                    <a:pt x="482" y="879"/>
                  </a:cubicBezTo>
                  <a:cubicBezTo>
                    <a:pt x="461" y="841"/>
                    <a:pt x="423" y="814"/>
                    <a:pt x="384" y="776"/>
                  </a:cubicBezTo>
                  <a:cubicBezTo>
                    <a:pt x="485" y="661"/>
                    <a:pt x="579" y="548"/>
                    <a:pt x="677" y="439"/>
                  </a:cubicBezTo>
                  <a:cubicBezTo>
                    <a:pt x="692" y="424"/>
                    <a:pt x="727" y="424"/>
                    <a:pt x="754" y="421"/>
                  </a:cubicBezTo>
                  <a:cubicBezTo>
                    <a:pt x="754" y="421"/>
                    <a:pt x="755" y="421"/>
                    <a:pt x="756" y="421"/>
                  </a:cubicBezTo>
                  <a:cubicBezTo>
                    <a:pt x="763" y="421"/>
                    <a:pt x="772" y="428"/>
                    <a:pt x="777" y="433"/>
                  </a:cubicBezTo>
                  <a:cubicBezTo>
                    <a:pt x="854" y="489"/>
                    <a:pt x="929" y="513"/>
                    <a:pt x="1002" y="513"/>
                  </a:cubicBezTo>
                  <a:cubicBezTo>
                    <a:pt x="1106" y="513"/>
                    <a:pt x="1206" y="465"/>
                    <a:pt x="1303" y="398"/>
                  </a:cubicBezTo>
                  <a:cubicBezTo>
                    <a:pt x="1338" y="374"/>
                    <a:pt x="1371" y="321"/>
                    <a:pt x="1368" y="286"/>
                  </a:cubicBezTo>
                  <a:cubicBezTo>
                    <a:pt x="1356" y="179"/>
                    <a:pt x="1397" y="153"/>
                    <a:pt x="1501" y="150"/>
                  </a:cubicBezTo>
                  <a:cubicBezTo>
                    <a:pt x="1619" y="147"/>
                    <a:pt x="1737" y="129"/>
                    <a:pt x="1852" y="108"/>
                  </a:cubicBezTo>
                  <a:cubicBezTo>
                    <a:pt x="1866" y="105"/>
                    <a:pt x="1878" y="104"/>
                    <a:pt x="1889" y="104"/>
                  </a:cubicBezTo>
                  <a:close/>
                  <a:moveTo>
                    <a:pt x="1942" y="0"/>
                  </a:moveTo>
                  <a:cubicBezTo>
                    <a:pt x="1934" y="0"/>
                    <a:pt x="1926" y="1"/>
                    <a:pt x="1917" y="2"/>
                  </a:cubicBezTo>
                  <a:cubicBezTo>
                    <a:pt x="1749" y="20"/>
                    <a:pt x="1581" y="41"/>
                    <a:pt x="1409" y="58"/>
                  </a:cubicBezTo>
                  <a:cubicBezTo>
                    <a:pt x="1276" y="73"/>
                    <a:pt x="1265" y="88"/>
                    <a:pt x="1259" y="221"/>
                  </a:cubicBezTo>
                  <a:cubicBezTo>
                    <a:pt x="1256" y="256"/>
                    <a:pt x="1244" y="303"/>
                    <a:pt x="1217" y="324"/>
                  </a:cubicBezTo>
                  <a:cubicBezTo>
                    <a:pt x="1150" y="374"/>
                    <a:pt x="1082" y="406"/>
                    <a:pt x="1009" y="406"/>
                  </a:cubicBezTo>
                  <a:cubicBezTo>
                    <a:pt x="957" y="406"/>
                    <a:pt x="904" y="389"/>
                    <a:pt x="848" y="351"/>
                  </a:cubicBezTo>
                  <a:cubicBezTo>
                    <a:pt x="827" y="336"/>
                    <a:pt x="804" y="327"/>
                    <a:pt x="780" y="318"/>
                  </a:cubicBezTo>
                  <a:cubicBezTo>
                    <a:pt x="755" y="305"/>
                    <a:pt x="730" y="299"/>
                    <a:pt x="708" y="299"/>
                  </a:cubicBezTo>
                  <a:cubicBezTo>
                    <a:pt x="672" y="299"/>
                    <a:pt x="641" y="315"/>
                    <a:pt x="612" y="351"/>
                  </a:cubicBezTo>
                  <a:cubicBezTo>
                    <a:pt x="511" y="472"/>
                    <a:pt x="411" y="587"/>
                    <a:pt x="308" y="702"/>
                  </a:cubicBezTo>
                  <a:cubicBezTo>
                    <a:pt x="257" y="761"/>
                    <a:pt x="260" y="820"/>
                    <a:pt x="317" y="859"/>
                  </a:cubicBezTo>
                  <a:cubicBezTo>
                    <a:pt x="414" y="924"/>
                    <a:pt x="396" y="1000"/>
                    <a:pt x="370" y="1092"/>
                  </a:cubicBezTo>
                  <a:cubicBezTo>
                    <a:pt x="343" y="1192"/>
                    <a:pt x="272" y="1222"/>
                    <a:pt x="187" y="1248"/>
                  </a:cubicBezTo>
                  <a:cubicBezTo>
                    <a:pt x="104" y="1272"/>
                    <a:pt x="30" y="1305"/>
                    <a:pt x="27" y="1408"/>
                  </a:cubicBezTo>
                  <a:cubicBezTo>
                    <a:pt x="21" y="1553"/>
                    <a:pt x="15" y="1700"/>
                    <a:pt x="6" y="1848"/>
                  </a:cubicBezTo>
                  <a:cubicBezTo>
                    <a:pt x="1" y="1928"/>
                    <a:pt x="39" y="1972"/>
                    <a:pt x="119" y="1984"/>
                  </a:cubicBezTo>
                  <a:cubicBezTo>
                    <a:pt x="166" y="1993"/>
                    <a:pt x="213" y="1996"/>
                    <a:pt x="260" y="2004"/>
                  </a:cubicBezTo>
                  <a:cubicBezTo>
                    <a:pt x="284" y="2007"/>
                    <a:pt x="314" y="2016"/>
                    <a:pt x="328" y="2034"/>
                  </a:cubicBezTo>
                  <a:cubicBezTo>
                    <a:pt x="411" y="2134"/>
                    <a:pt x="408" y="2211"/>
                    <a:pt x="317" y="2312"/>
                  </a:cubicBezTo>
                  <a:cubicBezTo>
                    <a:pt x="302" y="2329"/>
                    <a:pt x="284" y="2347"/>
                    <a:pt x="263" y="2365"/>
                  </a:cubicBezTo>
                  <a:cubicBezTo>
                    <a:pt x="213" y="2412"/>
                    <a:pt x="207" y="2465"/>
                    <a:pt x="252" y="2515"/>
                  </a:cubicBezTo>
                  <a:cubicBezTo>
                    <a:pt x="373" y="2660"/>
                    <a:pt x="500" y="2802"/>
                    <a:pt x="627" y="2944"/>
                  </a:cubicBezTo>
                  <a:cubicBezTo>
                    <a:pt x="650" y="2969"/>
                    <a:pt x="676" y="2981"/>
                    <a:pt x="704" y="2981"/>
                  </a:cubicBezTo>
                  <a:cubicBezTo>
                    <a:pt x="726" y="2981"/>
                    <a:pt x="748" y="2974"/>
                    <a:pt x="771" y="2958"/>
                  </a:cubicBezTo>
                  <a:cubicBezTo>
                    <a:pt x="804" y="2935"/>
                    <a:pt x="839" y="2917"/>
                    <a:pt x="866" y="2890"/>
                  </a:cubicBezTo>
                  <a:cubicBezTo>
                    <a:pt x="913" y="2837"/>
                    <a:pt x="963" y="2811"/>
                    <a:pt x="1015" y="2811"/>
                  </a:cubicBezTo>
                  <a:cubicBezTo>
                    <a:pt x="1055" y="2811"/>
                    <a:pt x="1097" y="2826"/>
                    <a:pt x="1141" y="2855"/>
                  </a:cubicBezTo>
                  <a:cubicBezTo>
                    <a:pt x="1152" y="2864"/>
                    <a:pt x="1164" y="2870"/>
                    <a:pt x="1176" y="2873"/>
                  </a:cubicBezTo>
                  <a:cubicBezTo>
                    <a:pt x="1265" y="2890"/>
                    <a:pt x="1300" y="2941"/>
                    <a:pt x="1279" y="3014"/>
                  </a:cubicBezTo>
                  <a:cubicBezTo>
                    <a:pt x="1279" y="3188"/>
                    <a:pt x="1308" y="3231"/>
                    <a:pt x="1448" y="3231"/>
                  </a:cubicBezTo>
                  <a:cubicBezTo>
                    <a:pt x="1462" y="3231"/>
                    <a:pt x="1478" y="3231"/>
                    <a:pt x="1495" y="3230"/>
                  </a:cubicBezTo>
                  <a:cubicBezTo>
                    <a:pt x="1619" y="3224"/>
                    <a:pt x="1743" y="3218"/>
                    <a:pt x="1870" y="3212"/>
                  </a:cubicBezTo>
                  <a:cubicBezTo>
                    <a:pt x="2018" y="3203"/>
                    <a:pt x="2032" y="3186"/>
                    <a:pt x="2032" y="3041"/>
                  </a:cubicBezTo>
                  <a:cubicBezTo>
                    <a:pt x="2032" y="3009"/>
                    <a:pt x="2026" y="2970"/>
                    <a:pt x="2041" y="2941"/>
                  </a:cubicBezTo>
                  <a:cubicBezTo>
                    <a:pt x="2068" y="2897"/>
                    <a:pt x="2170" y="2865"/>
                    <a:pt x="2249" y="2865"/>
                  </a:cubicBezTo>
                  <a:cubicBezTo>
                    <a:pt x="2283" y="2865"/>
                    <a:pt x="2313" y="2871"/>
                    <a:pt x="2331" y="2884"/>
                  </a:cubicBezTo>
                  <a:cubicBezTo>
                    <a:pt x="2378" y="2919"/>
                    <a:pt x="2423" y="2936"/>
                    <a:pt x="2468" y="2936"/>
                  </a:cubicBezTo>
                  <a:cubicBezTo>
                    <a:pt x="2515" y="2936"/>
                    <a:pt x="2563" y="2917"/>
                    <a:pt x="2611" y="2879"/>
                  </a:cubicBezTo>
                  <a:cubicBezTo>
                    <a:pt x="2706" y="2805"/>
                    <a:pt x="2806" y="2737"/>
                    <a:pt x="2901" y="2663"/>
                  </a:cubicBezTo>
                  <a:cubicBezTo>
                    <a:pt x="3137" y="2480"/>
                    <a:pt x="3113" y="2504"/>
                    <a:pt x="2933" y="2282"/>
                  </a:cubicBezTo>
                  <a:cubicBezTo>
                    <a:pt x="2912" y="2255"/>
                    <a:pt x="2907" y="2205"/>
                    <a:pt x="2915" y="2170"/>
                  </a:cubicBezTo>
                  <a:cubicBezTo>
                    <a:pt x="2942" y="2066"/>
                    <a:pt x="2995" y="1996"/>
                    <a:pt x="3122" y="1993"/>
                  </a:cubicBezTo>
                  <a:cubicBezTo>
                    <a:pt x="3211" y="1993"/>
                    <a:pt x="3270" y="1937"/>
                    <a:pt x="3273" y="1842"/>
                  </a:cubicBezTo>
                  <a:cubicBezTo>
                    <a:pt x="3273" y="1683"/>
                    <a:pt x="3279" y="1523"/>
                    <a:pt x="3270" y="1364"/>
                  </a:cubicBezTo>
                  <a:cubicBezTo>
                    <a:pt x="3261" y="1204"/>
                    <a:pt x="3249" y="1201"/>
                    <a:pt x="3087" y="1189"/>
                  </a:cubicBezTo>
                  <a:cubicBezTo>
                    <a:pt x="3057" y="1186"/>
                    <a:pt x="3019" y="1178"/>
                    <a:pt x="3004" y="1157"/>
                  </a:cubicBezTo>
                  <a:cubicBezTo>
                    <a:pt x="2918" y="1039"/>
                    <a:pt x="2921" y="1021"/>
                    <a:pt x="3004" y="903"/>
                  </a:cubicBezTo>
                  <a:cubicBezTo>
                    <a:pt x="3016" y="885"/>
                    <a:pt x="3028" y="867"/>
                    <a:pt x="3042" y="850"/>
                  </a:cubicBezTo>
                  <a:cubicBezTo>
                    <a:pt x="3087" y="791"/>
                    <a:pt x="3084" y="737"/>
                    <a:pt x="3025" y="684"/>
                  </a:cubicBezTo>
                  <a:cubicBezTo>
                    <a:pt x="2904" y="575"/>
                    <a:pt x="2780" y="466"/>
                    <a:pt x="2661" y="351"/>
                  </a:cubicBezTo>
                  <a:cubicBezTo>
                    <a:pt x="2626" y="314"/>
                    <a:pt x="2592" y="296"/>
                    <a:pt x="2557" y="296"/>
                  </a:cubicBezTo>
                  <a:cubicBezTo>
                    <a:pt x="2525" y="296"/>
                    <a:pt x="2491" y="311"/>
                    <a:pt x="2455" y="339"/>
                  </a:cubicBezTo>
                  <a:cubicBezTo>
                    <a:pt x="2415" y="367"/>
                    <a:pt x="2362" y="395"/>
                    <a:pt x="2317" y="395"/>
                  </a:cubicBezTo>
                  <a:cubicBezTo>
                    <a:pt x="2314" y="395"/>
                    <a:pt x="2312" y="395"/>
                    <a:pt x="2310" y="395"/>
                  </a:cubicBezTo>
                  <a:cubicBezTo>
                    <a:pt x="2192" y="380"/>
                    <a:pt x="2077" y="348"/>
                    <a:pt x="2077" y="191"/>
                  </a:cubicBezTo>
                  <a:cubicBezTo>
                    <a:pt x="2077" y="156"/>
                    <a:pt x="2053" y="120"/>
                    <a:pt x="2044" y="85"/>
                  </a:cubicBezTo>
                  <a:cubicBezTo>
                    <a:pt x="2029" y="28"/>
                    <a:pt x="1997" y="0"/>
                    <a:pt x="19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8" name="Google Shape;1918;p32"/>
            <p:cNvSpPr/>
            <p:nvPr/>
          </p:nvSpPr>
          <p:spPr>
            <a:xfrm>
              <a:off x="5205298" y="1171351"/>
              <a:ext cx="313882" cy="303559"/>
            </a:xfrm>
            <a:custGeom>
              <a:avLst/>
              <a:gdLst/>
              <a:ahLst/>
              <a:cxnLst/>
              <a:rect l="l" t="t" r="r" b="b"/>
              <a:pathLst>
                <a:path w="2098" h="2029" extrusionOk="0">
                  <a:moveTo>
                    <a:pt x="1134" y="114"/>
                  </a:moveTo>
                  <a:cubicBezTo>
                    <a:pt x="1158" y="117"/>
                    <a:pt x="1191" y="155"/>
                    <a:pt x="1199" y="185"/>
                  </a:cubicBezTo>
                  <a:cubicBezTo>
                    <a:pt x="1232" y="289"/>
                    <a:pt x="1320" y="362"/>
                    <a:pt x="1424" y="362"/>
                  </a:cubicBezTo>
                  <a:cubicBezTo>
                    <a:pt x="1441" y="362"/>
                    <a:pt x="1459" y="360"/>
                    <a:pt x="1477" y="356"/>
                  </a:cubicBezTo>
                  <a:cubicBezTo>
                    <a:pt x="1518" y="347"/>
                    <a:pt x="1554" y="306"/>
                    <a:pt x="1610" y="262"/>
                  </a:cubicBezTo>
                  <a:cubicBezTo>
                    <a:pt x="1666" y="324"/>
                    <a:pt x="1722" y="391"/>
                    <a:pt x="1784" y="462"/>
                  </a:cubicBezTo>
                  <a:cubicBezTo>
                    <a:pt x="1749" y="536"/>
                    <a:pt x="1669" y="610"/>
                    <a:pt x="1761" y="707"/>
                  </a:cubicBezTo>
                  <a:cubicBezTo>
                    <a:pt x="1812" y="761"/>
                    <a:pt x="1835" y="847"/>
                    <a:pt x="1918" y="847"/>
                  </a:cubicBezTo>
                  <a:cubicBezTo>
                    <a:pt x="1935" y="847"/>
                    <a:pt x="1955" y="843"/>
                    <a:pt x="1979" y="834"/>
                  </a:cubicBezTo>
                  <a:lnTo>
                    <a:pt x="1979" y="1124"/>
                  </a:lnTo>
                  <a:cubicBezTo>
                    <a:pt x="1968" y="1123"/>
                    <a:pt x="1958" y="1122"/>
                    <a:pt x="1949" y="1122"/>
                  </a:cubicBezTo>
                  <a:cubicBezTo>
                    <a:pt x="1839" y="1122"/>
                    <a:pt x="1801" y="1197"/>
                    <a:pt x="1752" y="1283"/>
                  </a:cubicBezTo>
                  <a:cubicBezTo>
                    <a:pt x="1687" y="1410"/>
                    <a:pt x="1766" y="1466"/>
                    <a:pt x="1852" y="1540"/>
                  </a:cubicBezTo>
                  <a:cubicBezTo>
                    <a:pt x="1793" y="1593"/>
                    <a:pt x="1743" y="1647"/>
                    <a:pt x="1684" y="1688"/>
                  </a:cubicBezTo>
                  <a:cubicBezTo>
                    <a:pt x="1677" y="1692"/>
                    <a:pt x="1667" y="1694"/>
                    <a:pt x="1655" y="1694"/>
                  </a:cubicBezTo>
                  <a:cubicBezTo>
                    <a:pt x="1634" y="1694"/>
                    <a:pt x="1609" y="1688"/>
                    <a:pt x="1592" y="1679"/>
                  </a:cubicBezTo>
                  <a:cubicBezTo>
                    <a:pt x="1560" y="1663"/>
                    <a:pt x="1518" y="1656"/>
                    <a:pt x="1477" y="1656"/>
                  </a:cubicBezTo>
                  <a:cubicBezTo>
                    <a:pt x="1400" y="1656"/>
                    <a:pt x="1322" y="1682"/>
                    <a:pt x="1291" y="1735"/>
                  </a:cubicBezTo>
                  <a:cubicBezTo>
                    <a:pt x="1264" y="1782"/>
                    <a:pt x="1276" y="1847"/>
                    <a:pt x="1270" y="1912"/>
                  </a:cubicBezTo>
                  <a:cubicBezTo>
                    <a:pt x="1261" y="1912"/>
                    <a:pt x="1241" y="1918"/>
                    <a:pt x="1223" y="1918"/>
                  </a:cubicBezTo>
                  <a:lnTo>
                    <a:pt x="1022" y="1918"/>
                  </a:lnTo>
                  <a:cubicBezTo>
                    <a:pt x="1016" y="1794"/>
                    <a:pt x="957" y="1729"/>
                    <a:pt x="836" y="1679"/>
                  </a:cubicBezTo>
                  <a:cubicBezTo>
                    <a:pt x="795" y="1663"/>
                    <a:pt x="760" y="1655"/>
                    <a:pt x="729" y="1655"/>
                  </a:cubicBezTo>
                  <a:cubicBezTo>
                    <a:pt x="654" y="1655"/>
                    <a:pt x="603" y="1699"/>
                    <a:pt x="553" y="1777"/>
                  </a:cubicBezTo>
                  <a:cubicBezTo>
                    <a:pt x="511" y="1744"/>
                    <a:pt x="476" y="1717"/>
                    <a:pt x="440" y="1691"/>
                  </a:cubicBezTo>
                  <a:cubicBezTo>
                    <a:pt x="378" y="1644"/>
                    <a:pt x="355" y="1599"/>
                    <a:pt x="399" y="1517"/>
                  </a:cubicBezTo>
                  <a:cubicBezTo>
                    <a:pt x="476" y="1386"/>
                    <a:pt x="361" y="1233"/>
                    <a:pt x="188" y="1233"/>
                  </a:cubicBezTo>
                  <a:cubicBezTo>
                    <a:pt x="182" y="1233"/>
                    <a:pt x="175" y="1233"/>
                    <a:pt x="169" y="1233"/>
                  </a:cubicBezTo>
                  <a:cubicBezTo>
                    <a:pt x="154" y="1156"/>
                    <a:pt x="127" y="1077"/>
                    <a:pt x="127" y="997"/>
                  </a:cubicBezTo>
                  <a:cubicBezTo>
                    <a:pt x="127" y="973"/>
                    <a:pt x="186" y="938"/>
                    <a:pt x="228" y="920"/>
                  </a:cubicBezTo>
                  <a:cubicBezTo>
                    <a:pt x="290" y="894"/>
                    <a:pt x="355" y="879"/>
                    <a:pt x="384" y="799"/>
                  </a:cubicBezTo>
                  <a:cubicBezTo>
                    <a:pt x="423" y="690"/>
                    <a:pt x="402" y="610"/>
                    <a:pt x="284" y="554"/>
                  </a:cubicBezTo>
                  <a:cubicBezTo>
                    <a:pt x="340" y="492"/>
                    <a:pt x="384" y="436"/>
                    <a:pt x="438" y="386"/>
                  </a:cubicBezTo>
                  <a:cubicBezTo>
                    <a:pt x="447" y="376"/>
                    <a:pt x="465" y="372"/>
                    <a:pt x="482" y="372"/>
                  </a:cubicBezTo>
                  <a:cubicBezTo>
                    <a:pt x="492" y="372"/>
                    <a:pt x="502" y="373"/>
                    <a:pt x="508" y="377"/>
                  </a:cubicBezTo>
                  <a:cubicBezTo>
                    <a:pt x="544" y="391"/>
                    <a:pt x="579" y="398"/>
                    <a:pt x="613" y="398"/>
                  </a:cubicBezTo>
                  <a:cubicBezTo>
                    <a:pt x="748" y="398"/>
                    <a:pt x="860" y="293"/>
                    <a:pt x="851" y="135"/>
                  </a:cubicBezTo>
                  <a:cubicBezTo>
                    <a:pt x="945" y="126"/>
                    <a:pt x="1040" y="114"/>
                    <a:pt x="1134" y="114"/>
                  </a:cubicBezTo>
                  <a:close/>
                  <a:moveTo>
                    <a:pt x="1171" y="0"/>
                  </a:moveTo>
                  <a:cubicBezTo>
                    <a:pt x="1163" y="0"/>
                    <a:pt x="1155" y="1"/>
                    <a:pt x="1146" y="2"/>
                  </a:cubicBezTo>
                  <a:cubicBezTo>
                    <a:pt x="1040" y="13"/>
                    <a:pt x="937" y="25"/>
                    <a:pt x="830" y="37"/>
                  </a:cubicBezTo>
                  <a:cubicBezTo>
                    <a:pt x="748" y="46"/>
                    <a:pt x="712" y="78"/>
                    <a:pt x="733" y="170"/>
                  </a:cubicBezTo>
                  <a:cubicBezTo>
                    <a:pt x="739" y="200"/>
                    <a:pt x="694" y="247"/>
                    <a:pt x="662" y="273"/>
                  </a:cubicBezTo>
                  <a:cubicBezTo>
                    <a:pt x="651" y="285"/>
                    <a:pt x="627" y="291"/>
                    <a:pt x="605" y="291"/>
                  </a:cubicBezTo>
                  <a:cubicBezTo>
                    <a:pt x="593" y="291"/>
                    <a:pt x="582" y="289"/>
                    <a:pt x="573" y="285"/>
                  </a:cubicBezTo>
                  <a:cubicBezTo>
                    <a:pt x="515" y="261"/>
                    <a:pt x="481" y="247"/>
                    <a:pt x="454" y="247"/>
                  </a:cubicBezTo>
                  <a:cubicBezTo>
                    <a:pt x="417" y="247"/>
                    <a:pt x="393" y="272"/>
                    <a:pt x="337" y="332"/>
                  </a:cubicBezTo>
                  <a:cubicBezTo>
                    <a:pt x="305" y="368"/>
                    <a:pt x="272" y="403"/>
                    <a:pt x="240" y="439"/>
                  </a:cubicBezTo>
                  <a:cubicBezTo>
                    <a:pt x="142" y="545"/>
                    <a:pt x="145" y="563"/>
                    <a:pt x="251" y="657"/>
                  </a:cubicBezTo>
                  <a:cubicBezTo>
                    <a:pt x="311" y="713"/>
                    <a:pt x="299" y="775"/>
                    <a:pt x="222" y="808"/>
                  </a:cubicBezTo>
                  <a:cubicBezTo>
                    <a:pt x="178" y="826"/>
                    <a:pt x="133" y="846"/>
                    <a:pt x="89" y="861"/>
                  </a:cubicBezTo>
                  <a:cubicBezTo>
                    <a:pt x="27" y="882"/>
                    <a:pt x="0" y="920"/>
                    <a:pt x="12" y="982"/>
                  </a:cubicBezTo>
                  <a:cubicBezTo>
                    <a:pt x="27" y="1074"/>
                    <a:pt x="42" y="1162"/>
                    <a:pt x="62" y="1251"/>
                  </a:cubicBezTo>
                  <a:cubicBezTo>
                    <a:pt x="74" y="1310"/>
                    <a:pt x="112" y="1343"/>
                    <a:pt x="178" y="1343"/>
                  </a:cubicBezTo>
                  <a:cubicBezTo>
                    <a:pt x="181" y="1343"/>
                    <a:pt x="184" y="1343"/>
                    <a:pt x="186" y="1342"/>
                  </a:cubicBezTo>
                  <a:cubicBezTo>
                    <a:pt x="190" y="1342"/>
                    <a:pt x="194" y="1342"/>
                    <a:pt x="197" y="1342"/>
                  </a:cubicBezTo>
                  <a:cubicBezTo>
                    <a:pt x="296" y="1342"/>
                    <a:pt x="341" y="1419"/>
                    <a:pt x="287" y="1502"/>
                  </a:cubicBezTo>
                  <a:cubicBezTo>
                    <a:pt x="231" y="1593"/>
                    <a:pt x="246" y="1661"/>
                    <a:pt x="322" y="1723"/>
                  </a:cubicBezTo>
                  <a:cubicBezTo>
                    <a:pt x="373" y="1765"/>
                    <a:pt x="420" y="1809"/>
                    <a:pt x="470" y="1844"/>
                  </a:cubicBezTo>
                  <a:cubicBezTo>
                    <a:pt x="500" y="1868"/>
                    <a:pt x="529" y="1880"/>
                    <a:pt x="558" y="1880"/>
                  </a:cubicBezTo>
                  <a:cubicBezTo>
                    <a:pt x="591" y="1880"/>
                    <a:pt x="623" y="1863"/>
                    <a:pt x="653" y="1827"/>
                  </a:cubicBezTo>
                  <a:cubicBezTo>
                    <a:pt x="674" y="1801"/>
                    <a:pt x="716" y="1772"/>
                    <a:pt x="746" y="1772"/>
                  </a:cubicBezTo>
                  <a:cubicBezTo>
                    <a:pt x="749" y="1772"/>
                    <a:pt x="753" y="1773"/>
                    <a:pt x="756" y="1774"/>
                  </a:cubicBezTo>
                  <a:cubicBezTo>
                    <a:pt x="821" y="1791"/>
                    <a:pt x="907" y="1791"/>
                    <a:pt x="907" y="1898"/>
                  </a:cubicBezTo>
                  <a:cubicBezTo>
                    <a:pt x="907" y="1981"/>
                    <a:pt x="954" y="2028"/>
                    <a:pt x="1039" y="2028"/>
                  </a:cubicBezTo>
                  <a:cubicBezTo>
                    <a:pt x="1044" y="2028"/>
                    <a:pt x="1049" y="2028"/>
                    <a:pt x="1055" y="2028"/>
                  </a:cubicBezTo>
                  <a:cubicBezTo>
                    <a:pt x="1071" y="2027"/>
                    <a:pt x="1087" y="2027"/>
                    <a:pt x="1103" y="2027"/>
                  </a:cubicBezTo>
                  <a:cubicBezTo>
                    <a:pt x="1132" y="2027"/>
                    <a:pt x="1160" y="2027"/>
                    <a:pt x="1189" y="2027"/>
                  </a:cubicBezTo>
                  <a:cubicBezTo>
                    <a:pt x="1215" y="2027"/>
                    <a:pt x="1241" y="2027"/>
                    <a:pt x="1267" y="2025"/>
                  </a:cubicBezTo>
                  <a:cubicBezTo>
                    <a:pt x="1388" y="2013"/>
                    <a:pt x="1397" y="1995"/>
                    <a:pt x="1388" y="1874"/>
                  </a:cubicBezTo>
                  <a:cubicBezTo>
                    <a:pt x="1388" y="1844"/>
                    <a:pt x="1400" y="1794"/>
                    <a:pt x="1421" y="1782"/>
                  </a:cubicBezTo>
                  <a:cubicBezTo>
                    <a:pt x="1439" y="1774"/>
                    <a:pt x="1463" y="1770"/>
                    <a:pt x="1487" y="1770"/>
                  </a:cubicBezTo>
                  <a:cubicBezTo>
                    <a:pt x="1506" y="1770"/>
                    <a:pt x="1526" y="1773"/>
                    <a:pt x="1542" y="1780"/>
                  </a:cubicBezTo>
                  <a:cubicBezTo>
                    <a:pt x="1599" y="1804"/>
                    <a:pt x="1632" y="1819"/>
                    <a:pt x="1661" y="1819"/>
                  </a:cubicBezTo>
                  <a:cubicBezTo>
                    <a:pt x="1697" y="1819"/>
                    <a:pt x="1727" y="1797"/>
                    <a:pt x="1787" y="1744"/>
                  </a:cubicBezTo>
                  <a:cubicBezTo>
                    <a:pt x="1820" y="1715"/>
                    <a:pt x="1852" y="1685"/>
                    <a:pt x="1885" y="1655"/>
                  </a:cubicBezTo>
                  <a:cubicBezTo>
                    <a:pt x="1991" y="1555"/>
                    <a:pt x="1988" y="1528"/>
                    <a:pt x="1888" y="1425"/>
                  </a:cubicBezTo>
                  <a:cubicBezTo>
                    <a:pt x="1867" y="1402"/>
                    <a:pt x="1849" y="1354"/>
                    <a:pt x="1861" y="1331"/>
                  </a:cubicBezTo>
                  <a:cubicBezTo>
                    <a:pt x="1879" y="1292"/>
                    <a:pt x="1914" y="1242"/>
                    <a:pt x="1953" y="1230"/>
                  </a:cubicBezTo>
                  <a:cubicBezTo>
                    <a:pt x="2088" y="1195"/>
                    <a:pt x="2091" y="1201"/>
                    <a:pt x="2094" y="1065"/>
                  </a:cubicBezTo>
                  <a:cubicBezTo>
                    <a:pt x="2094" y="1038"/>
                    <a:pt x="2097" y="1015"/>
                    <a:pt x="2097" y="991"/>
                  </a:cubicBezTo>
                  <a:cubicBezTo>
                    <a:pt x="2097" y="991"/>
                    <a:pt x="2097" y="991"/>
                    <a:pt x="2094" y="988"/>
                  </a:cubicBezTo>
                  <a:cubicBezTo>
                    <a:pt x="2094" y="932"/>
                    <a:pt x="2097" y="876"/>
                    <a:pt x="2094" y="820"/>
                  </a:cubicBezTo>
                  <a:cubicBezTo>
                    <a:pt x="2092" y="766"/>
                    <a:pt x="2065" y="728"/>
                    <a:pt x="2014" y="728"/>
                  </a:cubicBezTo>
                  <a:cubicBezTo>
                    <a:pt x="2006" y="728"/>
                    <a:pt x="1997" y="729"/>
                    <a:pt x="1988" y="731"/>
                  </a:cubicBezTo>
                  <a:cubicBezTo>
                    <a:pt x="1977" y="734"/>
                    <a:pt x="1967" y="735"/>
                    <a:pt x="1959" y="735"/>
                  </a:cubicBezTo>
                  <a:cubicBezTo>
                    <a:pt x="1905" y="735"/>
                    <a:pt x="1885" y="692"/>
                    <a:pt x="1855" y="654"/>
                  </a:cubicBezTo>
                  <a:cubicBezTo>
                    <a:pt x="1814" y="601"/>
                    <a:pt x="1852" y="566"/>
                    <a:pt x="1876" y="530"/>
                  </a:cubicBezTo>
                  <a:cubicBezTo>
                    <a:pt x="1905" y="480"/>
                    <a:pt x="1926" y="433"/>
                    <a:pt x="1873" y="386"/>
                  </a:cubicBezTo>
                  <a:cubicBezTo>
                    <a:pt x="1808" y="324"/>
                    <a:pt x="1740" y="259"/>
                    <a:pt x="1675" y="197"/>
                  </a:cubicBezTo>
                  <a:cubicBezTo>
                    <a:pt x="1644" y="168"/>
                    <a:pt x="1614" y="153"/>
                    <a:pt x="1585" y="153"/>
                  </a:cubicBezTo>
                  <a:cubicBezTo>
                    <a:pt x="1554" y="153"/>
                    <a:pt x="1524" y="170"/>
                    <a:pt x="1492" y="205"/>
                  </a:cubicBezTo>
                  <a:cubicBezTo>
                    <a:pt x="1471" y="229"/>
                    <a:pt x="1424" y="238"/>
                    <a:pt x="1385" y="238"/>
                  </a:cubicBezTo>
                  <a:cubicBezTo>
                    <a:pt x="1384" y="238"/>
                    <a:pt x="1382" y="238"/>
                    <a:pt x="1381" y="238"/>
                  </a:cubicBezTo>
                  <a:cubicBezTo>
                    <a:pt x="1303" y="238"/>
                    <a:pt x="1306" y="166"/>
                    <a:pt x="1297" y="117"/>
                  </a:cubicBezTo>
                  <a:cubicBezTo>
                    <a:pt x="1284" y="37"/>
                    <a:pt x="1244" y="0"/>
                    <a:pt x="117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9" name="Google Shape;1919;p32"/>
            <p:cNvSpPr/>
            <p:nvPr/>
          </p:nvSpPr>
          <p:spPr>
            <a:xfrm>
              <a:off x="5134531" y="1140979"/>
              <a:ext cx="134948" cy="237431"/>
            </a:xfrm>
            <a:custGeom>
              <a:avLst/>
              <a:gdLst/>
              <a:ahLst/>
              <a:cxnLst/>
              <a:rect l="l" t="t" r="r" b="b"/>
              <a:pathLst>
                <a:path w="902" h="1587" extrusionOk="0">
                  <a:moveTo>
                    <a:pt x="699" y="0"/>
                  </a:moveTo>
                  <a:cubicBezTo>
                    <a:pt x="675" y="0"/>
                    <a:pt x="651" y="1"/>
                    <a:pt x="627" y="4"/>
                  </a:cubicBezTo>
                  <a:cubicBezTo>
                    <a:pt x="619" y="5"/>
                    <a:pt x="611" y="6"/>
                    <a:pt x="602" y="6"/>
                  </a:cubicBezTo>
                  <a:cubicBezTo>
                    <a:pt x="588" y="6"/>
                    <a:pt x="574" y="5"/>
                    <a:pt x="561" y="5"/>
                  </a:cubicBezTo>
                  <a:cubicBezTo>
                    <a:pt x="524" y="5"/>
                    <a:pt x="492" y="12"/>
                    <a:pt x="488" y="63"/>
                  </a:cubicBezTo>
                  <a:cubicBezTo>
                    <a:pt x="488" y="84"/>
                    <a:pt x="568" y="110"/>
                    <a:pt x="618" y="137"/>
                  </a:cubicBezTo>
                  <a:cubicBezTo>
                    <a:pt x="619" y="134"/>
                    <a:pt x="620" y="133"/>
                    <a:pt x="620" y="133"/>
                  </a:cubicBezTo>
                  <a:lnTo>
                    <a:pt x="620" y="133"/>
                  </a:lnTo>
                  <a:cubicBezTo>
                    <a:pt x="621" y="133"/>
                    <a:pt x="620" y="138"/>
                    <a:pt x="618" y="140"/>
                  </a:cubicBezTo>
                  <a:cubicBezTo>
                    <a:pt x="261" y="423"/>
                    <a:pt x="84" y="804"/>
                    <a:pt x="16" y="1238"/>
                  </a:cubicBezTo>
                  <a:cubicBezTo>
                    <a:pt x="1" y="1333"/>
                    <a:pt x="19" y="1436"/>
                    <a:pt x="27" y="1534"/>
                  </a:cubicBezTo>
                  <a:cubicBezTo>
                    <a:pt x="30" y="1554"/>
                    <a:pt x="72" y="1569"/>
                    <a:pt x="95" y="1587"/>
                  </a:cubicBezTo>
                  <a:cubicBezTo>
                    <a:pt x="107" y="1560"/>
                    <a:pt x="125" y="1537"/>
                    <a:pt x="128" y="1513"/>
                  </a:cubicBezTo>
                  <a:cubicBezTo>
                    <a:pt x="134" y="1483"/>
                    <a:pt x="122" y="1457"/>
                    <a:pt x="122" y="1427"/>
                  </a:cubicBezTo>
                  <a:cubicBezTo>
                    <a:pt x="104" y="1040"/>
                    <a:pt x="258" y="707"/>
                    <a:pt x="491" y="408"/>
                  </a:cubicBezTo>
                  <a:cubicBezTo>
                    <a:pt x="562" y="317"/>
                    <a:pt x="662" y="249"/>
                    <a:pt x="748" y="169"/>
                  </a:cubicBezTo>
                  <a:cubicBezTo>
                    <a:pt x="757" y="175"/>
                    <a:pt x="763" y="181"/>
                    <a:pt x="772" y="187"/>
                  </a:cubicBezTo>
                  <a:cubicBezTo>
                    <a:pt x="769" y="199"/>
                    <a:pt x="766" y="214"/>
                    <a:pt x="769" y="222"/>
                  </a:cubicBezTo>
                  <a:cubicBezTo>
                    <a:pt x="781" y="255"/>
                    <a:pt x="798" y="284"/>
                    <a:pt x="813" y="314"/>
                  </a:cubicBezTo>
                  <a:cubicBezTo>
                    <a:pt x="834" y="287"/>
                    <a:pt x="860" y="264"/>
                    <a:pt x="872" y="231"/>
                  </a:cubicBezTo>
                  <a:cubicBezTo>
                    <a:pt x="887" y="196"/>
                    <a:pt x="887" y="152"/>
                    <a:pt x="893" y="113"/>
                  </a:cubicBezTo>
                  <a:cubicBezTo>
                    <a:pt x="902" y="42"/>
                    <a:pt x="872" y="4"/>
                    <a:pt x="798" y="4"/>
                  </a:cubicBezTo>
                  <a:cubicBezTo>
                    <a:pt x="766" y="2"/>
                    <a:pt x="733" y="0"/>
                    <a:pt x="6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0" name="Google Shape;1920;p32"/>
            <p:cNvSpPr/>
            <p:nvPr/>
          </p:nvSpPr>
          <p:spPr>
            <a:xfrm>
              <a:off x="5086805" y="1488230"/>
              <a:ext cx="277676" cy="263613"/>
            </a:xfrm>
            <a:custGeom>
              <a:avLst/>
              <a:gdLst/>
              <a:ahLst/>
              <a:cxnLst/>
              <a:rect l="l" t="t" r="r" b="b"/>
              <a:pathLst>
                <a:path w="1856" h="1762" extrusionOk="0">
                  <a:moveTo>
                    <a:pt x="661" y="0"/>
                  </a:moveTo>
                  <a:cubicBezTo>
                    <a:pt x="591" y="0"/>
                    <a:pt x="521" y="5"/>
                    <a:pt x="450" y="16"/>
                  </a:cubicBezTo>
                  <a:cubicBezTo>
                    <a:pt x="311" y="37"/>
                    <a:pt x="178" y="110"/>
                    <a:pt x="48" y="167"/>
                  </a:cubicBezTo>
                  <a:cubicBezTo>
                    <a:pt x="25" y="178"/>
                    <a:pt x="16" y="226"/>
                    <a:pt x="1" y="255"/>
                  </a:cubicBezTo>
                  <a:cubicBezTo>
                    <a:pt x="19" y="254"/>
                    <a:pt x="36" y="254"/>
                    <a:pt x="53" y="254"/>
                  </a:cubicBezTo>
                  <a:cubicBezTo>
                    <a:pt x="70" y="254"/>
                    <a:pt x="87" y="254"/>
                    <a:pt x="104" y="252"/>
                  </a:cubicBezTo>
                  <a:cubicBezTo>
                    <a:pt x="113" y="252"/>
                    <a:pt x="122" y="243"/>
                    <a:pt x="128" y="240"/>
                  </a:cubicBezTo>
                  <a:cubicBezTo>
                    <a:pt x="273" y="168"/>
                    <a:pt x="420" y="107"/>
                    <a:pt x="584" y="107"/>
                  </a:cubicBezTo>
                  <a:cubicBezTo>
                    <a:pt x="607" y="107"/>
                    <a:pt x="630" y="108"/>
                    <a:pt x="654" y="110"/>
                  </a:cubicBezTo>
                  <a:cubicBezTo>
                    <a:pt x="713" y="113"/>
                    <a:pt x="769" y="110"/>
                    <a:pt x="828" y="119"/>
                  </a:cubicBezTo>
                  <a:cubicBezTo>
                    <a:pt x="1209" y="178"/>
                    <a:pt x="1548" y="394"/>
                    <a:pt x="1646" y="796"/>
                  </a:cubicBezTo>
                  <a:cubicBezTo>
                    <a:pt x="1723" y="1120"/>
                    <a:pt x="1634" y="1401"/>
                    <a:pt x="1451" y="1664"/>
                  </a:cubicBezTo>
                  <a:cubicBezTo>
                    <a:pt x="1433" y="1690"/>
                    <a:pt x="1436" y="1729"/>
                    <a:pt x="1430" y="1761"/>
                  </a:cubicBezTo>
                  <a:cubicBezTo>
                    <a:pt x="1466" y="1752"/>
                    <a:pt x="1504" y="1749"/>
                    <a:pt x="1531" y="1732"/>
                  </a:cubicBezTo>
                  <a:cubicBezTo>
                    <a:pt x="1560" y="1705"/>
                    <a:pt x="1587" y="1670"/>
                    <a:pt x="1602" y="1631"/>
                  </a:cubicBezTo>
                  <a:cubicBezTo>
                    <a:pt x="1658" y="1495"/>
                    <a:pt x="1729" y="1357"/>
                    <a:pt x="1761" y="1212"/>
                  </a:cubicBezTo>
                  <a:cubicBezTo>
                    <a:pt x="1856" y="813"/>
                    <a:pt x="1670" y="394"/>
                    <a:pt x="1309" y="178"/>
                  </a:cubicBezTo>
                  <a:cubicBezTo>
                    <a:pt x="1106" y="56"/>
                    <a:pt x="887" y="0"/>
                    <a:pt x="6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1" name="Google Shape;1921;p32"/>
            <p:cNvSpPr/>
            <p:nvPr/>
          </p:nvSpPr>
          <p:spPr>
            <a:xfrm>
              <a:off x="5023669" y="1712050"/>
              <a:ext cx="266605" cy="102034"/>
            </a:xfrm>
            <a:custGeom>
              <a:avLst/>
              <a:gdLst/>
              <a:ahLst/>
              <a:cxnLst/>
              <a:rect l="l" t="t" r="r" b="b"/>
              <a:pathLst>
                <a:path w="1782" h="682" extrusionOk="0">
                  <a:moveTo>
                    <a:pt x="44" y="1"/>
                  </a:moveTo>
                  <a:cubicBezTo>
                    <a:pt x="36" y="1"/>
                    <a:pt x="29" y="2"/>
                    <a:pt x="24" y="5"/>
                  </a:cubicBezTo>
                  <a:cubicBezTo>
                    <a:pt x="12" y="11"/>
                    <a:pt x="1" y="41"/>
                    <a:pt x="4" y="59"/>
                  </a:cubicBezTo>
                  <a:cubicBezTo>
                    <a:pt x="4" y="79"/>
                    <a:pt x="18" y="100"/>
                    <a:pt x="30" y="118"/>
                  </a:cubicBezTo>
                  <a:cubicBezTo>
                    <a:pt x="287" y="525"/>
                    <a:pt x="683" y="664"/>
                    <a:pt x="1146" y="682"/>
                  </a:cubicBezTo>
                  <a:cubicBezTo>
                    <a:pt x="1333" y="670"/>
                    <a:pt x="1504" y="626"/>
                    <a:pt x="1663" y="540"/>
                  </a:cubicBezTo>
                  <a:cubicBezTo>
                    <a:pt x="1705" y="516"/>
                    <a:pt x="1781" y="502"/>
                    <a:pt x="1746" y="431"/>
                  </a:cubicBezTo>
                  <a:cubicBezTo>
                    <a:pt x="1743" y="427"/>
                    <a:pt x="1733" y="425"/>
                    <a:pt x="1720" y="425"/>
                  </a:cubicBezTo>
                  <a:cubicBezTo>
                    <a:pt x="1689" y="425"/>
                    <a:pt x="1641" y="434"/>
                    <a:pt x="1616" y="448"/>
                  </a:cubicBezTo>
                  <a:cubicBezTo>
                    <a:pt x="1456" y="533"/>
                    <a:pt x="1277" y="573"/>
                    <a:pt x="1098" y="573"/>
                  </a:cubicBezTo>
                  <a:cubicBezTo>
                    <a:pt x="710" y="573"/>
                    <a:pt x="321" y="385"/>
                    <a:pt x="119" y="56"/>
                  </a:cubicBezTo>
                  <a:cubicBezTo>
                    <a:pt x="110" y="41"/>
                    <a:pt x="98" y="20"/>
                    <a:pt x="83" y="11"/>
                  </a:cubicBezTo>
                  <a:cubicBezTo>
                    <a:pt x="74" y="6"/>
                    <a:pt x="58" y="1"/>
                    <a:pt x="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2" name="Google Shape;1922;p32"/>
            <p:cNvSpPr/>
            <p:nvPr/>
          </p:nvSpPr>
          <p:spPr>
            <a:xfrm>
              <a:off x="5010802" y="1600589"/>
              <a:ext cx="20497" cy="65080"/>
            </a:xfrm>
            <a:custGeom>
              <a:avLst/>
              <a:gdLst/>
              <a:ahLst/>
              <a:cxnLst/>
              <a:rect l="l" t="t" r="r" b="b"/>
              <a:pathLst>
                <a:path w="137" h="435" extrusionOk="0">
                  <a:moveTo>
                    <a:pt x="107" y="0"/>
                  </a:moveTo>
                  <a:cubicBezTo>
                    <a:pt x="81" y="18"/>
                    <a:pt x="42" y="33"/>
                    <a:pt x="33" y="56"/>
                  </a:cubicBezTo>
                  <a:cubicBezTo>
                    <a:pt x="16" y="118"/>
                    <a:pt x="10" y="186"/>
                    <a:pt x="1" y="228"/>
                  </a:cubicBezTo>
                  <a:cubicBezTo>
                    <a:pt x="4" y="290"/>
                    <a:pt x="1" y="334"/>
                    <a:pt x="13" y="369"/>
                  </a:cubicBezTo>
                  <a:cubicBezTo>
                    <a:pt x="22" y="396"/>
                    <a:pt x="51" y="414"/>
                    <a:pt x="72" y="434"/>
                  </a:cubicBezTo>
                  <a:cubicBezTo>
                    <a:pt x="87" y="408"/>
                    <a:pt x="116" y="384"/>
                    <a:pt x="119" y="358"/>
                  </a:cubicBezTo>
                  <a:cubicBezTo>
                    <a:pt x="128" y="263"/>
                    <a:pt x="134" y="172"/>
                    <a:pt x="137" y="80"/>
                  </a:cubicBezTo>
                  <a:cubicBezTo>
                    <a:pt x="137" y="53"/>
                    <a:pt x="116" y="27"/>
                    <a:pt x="1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3" name="Google Shape;1923;p32"/>
            <p:cNvSpPr/>
            <p:nvPr/>
          </p:nvSpPr>
          <p:spPr>
            <a:xfrm>
              <a:off x="5287883" y="1236432"/>
              <a:ext cx="159634" cy="166067"/>
            </a:xfrm>
            <a:custGeom>
              <a:avLst/>
              <a:gdLst/>
              <a:ahLst/>
              <a:cxnLst/>
              <a:rect l="l" t="t" r="r" b="b"/>
              <a:pathLst>
                <a:path w="1067" h="1110" extrusionOk="0">
                  <a:moveTo>
                    <a:pt x="573" y="115"/>
                  </a:moveTo>
                  <a:cubicBezTo>
                    <a:pt x="790" y="115"/>
                    <a:pt x="969" y="283"/>
                    <a:pt x="958" y="488"/>
                  </a:cubicBezTo>
                  <a:cubicBezTo>
                    <a:pt x="940" y="802"/>
                    <a:pt x="815" y="999"/>
                    <a:pt x="510" y="999"/>
                  </a:cubicBezTo>
                  <a:cubicBezTo>
                    <a:pt x="507" y="999"/>
                    <a:pt x="505" y="999"/>
                    <a:pt x="503" y="999"/>
                  </a:cubicBezTo>
                  <a:cubicBezTo>
                    <a:pt x="499" y="999"/>
                    <a:pt x="495" y="999"/>
                    <a:pt x="491" y="999"/>
                  </a:cubicBezTo>
                  <a:cubicBezTo>
                    <a:pt x="266" y="999"/>
                    <a:pt x="98" y="839"/>
                    <a:pt x="107" y="621"/>
                  </a:cubicBezTo>
                  <a:cubicBezTo>
                    <a:pt x="116" y="332"/>
                    <a:pt x="290" y="131"/>
                    <a:pt x="541" y="116"/>
                  </a:cubicBezTo>
                  <a:cubicBezTo>
                    <a:pt x="552" y="115"/>
                    <a:pt x="563" y="115"/>
                    <a:pt x="573" y="115"/>
                  </a:cubicBezTo>
                  <a:close/>
                  <a:moveTo>
                    <a:pt x="552" y="0"/>
                  </a:moveTo>
                  <a:cubicBezTo>
                    <a:pt x="473" y="0"/>
                    <a:pt x="392" y="19"/>
                    <a:pt x="317" y="60"/>
                  </a:cubicBezTo>
                  <a:cubicBezTo>
                    <a:pt x="98" y="181"/>
                    <a:pt x="15" y="382"/>
                    <a:pt x="1" y="565"/>
                  </a:cubicBezTo>
                  <a:cubicBezTo>
                    <a:pt x="1" y="907"/>
                    <a:pt x="221" y="1110"/>
                    <a:pt x="509" y="1110"/>
                  </a:cubicBezTo>
                  <a:cubicBezTo>
                    <a:pt x="534" y="1110"/>
                    <a:pt x="560" y="1108"/>
                    <a:pt x="585" y="1105"/>
                  </a:cubicBezTo>
                  <a:cubicBezTo>
                    <a:pt x="919" y="1064"/>
                    <a:pt x="1061" y="775"/>
                    <a:pt x="1064" y="485"/>
                  </a:cubicBezTo>
                  <a:cubicBezTo>
                    <a:pt x="1066" y="206"/>
                    <a:pt x="816" y="0"/>
                    <a:pt x="5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924" name="Google Shape;1924;p32"/>
          <p:cNvSpPr txBox="1"/>
          <p:nvPr/>
        </p:nvSpPr>
        <p:spPr>
          <a:xfrm>
            <a:off x="8538582" y="2513990"/>
            <a:ext cx="3251879" cy="1155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1600" dirty="0"/>
              <a:t>• </a:t>
            </a:r>
            <a:r>
              <a:rPr lang="en-US" sz="1600" dirty="0" err="1"/>
              <a:t>Matematik</a:t>
            </a:r>
            <a:r>
              <a:rPr lang="en-US" sz="1600" dirty="0"/>
              <a:t> </a:t>
            </a:r>
            <a:r>
              <a:rPr lang="en-US" sz="1600" dirty="0" err="1"/>
              <a:t>bilimlardan</a:t>
            </a:r>
            <a:r>
              <a:rPr lang="en-US" sz="1600" dirty="0"/>
              <a:t> </a:t>
            </a:r>
            <a:r>
              <a:rPr lang="en-US" sz="1600" dirty="0" err="1"/>
              <a:t>foydalanish</a:t>
            </a:r>
            <a:r>
              <a:rPr lang="en-US" sz="1600" dirty="0"/>
              <a:t> </a:t>
            </a:r>
          </a:p>
          <a:p>
            <a:r>
              <a:rPr lang="en-US" sz="1600" dirty="0"/>
              <a:t>• </a:t>
            </a:r>
            <a:r>
              <a:rPr lang="en-US" sz="1600" dirty="0" err="1"/>
              <a:t>Matematik</a:t>
            </a:r>
            <a:r>
              <a:rPr lang="en-US" sz="1600" dirty="0"/>
              <a:t> </a:t>
            </a:r>
            <a:r>
              <a:rPr lang="en-US" sz="1600" dirty="0" err="1"/>
              <a:t>qobiliyatlardan</a:t>
            </a:r>
            <a:r>
              <a:rPr lang="en-US" sz="1600" dirty="0"/>
              <a:t> </a:t>
            </a:r>
            <a:r>
              <a:rPr lang="en-US" sz="1600" dirty="0" err="1"/>
              <a:t>foydalanish</a:t>
            </a:r>
            <a:r>
              <a:rPr lang="en-US" sz="1600" dirty="0"/>
              <a:t> </a:t>
            </a:r>
          </a:p>
          <a:p>
            <a:r>
              <a:rPr lang="en-US" sz="1600" dirty="0"/>
              <a:t>• </a:t>
            </a:r>
            <a:r>
              <a:rPr lang="en-US" sz="1600" dirty="0" err="1"/>
              <a:t>Mantiqiy</a:t>
            </a:r>
            <a:r>
              <a:rPr lang="en-US" sz="1600" dirty="0"/>
              <a:t> </a:t>
            </a:r>
            <a:r>
              <a:rPr lang="en-US" sz="1600" dirty="0" err="1"/>
              <a:t>fikrlashdan</a:t>
            </a:r>
            <a:r>
              <a:rPr lang="en-US" sz="1600" dirty="0"/>
              <a:t> </a:t>
            </a:r>
            <a:r>
              <a:rPr lang="en-US" sz="1600" dirty="0" err="1"/>
              <a:t>foydalanish</a:t>
            </a: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925" name="Google Shape;1925;p32"/>
          <p:cNvGrpSpPr/>
          <p:nvPr/>
        </p:nvGrpSpPr>
        <p:grpSpPr>
          <a:xfrm>
            <a:off x="7763774" y="4643547"/>
            <a:ext cx="4132587" cy="2064560"/>
            <a:chOff x="6304414" y="3379405"/>
            <a:chExt cx="2408938" cy="1328182"/>
          </a:xfrm>
        </p:grpSpPr>
        <p:sp>
          <p:nvSpPr>
            <p:cNvPr id="1926" name="Google Shape;1926;p32"/>
            <p:cNvSpPr/>
            <p:nvPr/>
          </p:nvSpPr>
          <p:spPr>
            <a:xfrm>
              <a:off x="6509650" y="3722651"/>
              <a:ext cx="2051349" cy="890270"/>
            </a:xfrm>
            <a:custGeom>
              <a:avLst/>
              <a:gdLst/>
              <a:ahLst/>
              <a:cxnLst/>
              <a:rect l="l" t="t" r="r" b="b"/>
              <a:pathLst>
                <a:path w="5379" h="4569" extrusionOk="0">
                  <a:moveTo>
                    <a:pt x="4612" y="0"/>
                  </a:moveTo>
                  <a:cubicBezTo>
                    <a:pt x="4511" y="0"/>
                    <a:pt x="4409" y="4"/>
                    <a:pt x="4306" y="4"/>
                  </a:cubicBezTo>
                  <a:cubicBezTo>
                    <a:pt x="4144" y="4"/>
                    <a:pt x="3981" y="7"/>
                    <a:pt x="3819" y="7"/>
                  </a:cubicBezTo>
                  <a:cubicBezTo>
                    <a:pt x="3157" y="13"/>
                    <a:pt x="2496" y="16"/>
                    <a:pt x="1834" y="19"/>
                  </a:cubicBezTo>
                  <a:lnTo>
                    <a:pt x="857" y="28"/>
                  </a:lnTo>
                  <a:cubicBezTo>
                    <a:pt x="688" y="28"/>
                    <a:pt x="520" y="28"/>
                    <a:pt x="355" y="31"/>
                  </a:cubicBezTo>
                  <a:cubicBezTo>
                    <a:pt x="343" y="31"/>
                    <a:pt x="331" y="31"/>
                    <a:pt x="318" y="31"/>
                  </a:cubicBezTo>
                  <a:cubicBezTo>
                    <a:pt x="222" y="31"/>
                    <a:pt x="114" y="35"/>
                    <a:pt x="56" y="116"/>
                  </a:cubicBezTo>
                  <a:cubicBezTo>
                    <a:pt x="21" y="163"/>
                    <a:pt x="21" y="220"/>
                    <a:pt x="24" y="276"/>
                  </a:cubicBezTo>
                  <a:cubicBezTo>
                    <a:pt x="9" y="285"/>
                    <a:pt x="0" y="296"/>
                    <a:pt x="0" y="317"/>
                  </a:cubicBezTo>
                  <a:cubicBezTo>
                    <a:pt x="30" y="958"/>
                    <a:pt x="68" y="1596"/>
                    <a:pt x="110" y="2234"/>
                  </a:cubicBezTo>
                  <a:cubicBezTo>
                    <a:pt x="130" y="2550"/>
                    <a:pt x="151" y="2866"/>
                    <a:pt x="175" y="3179"/>
                  </a:cubicBezTo>
                  <a:cubicBezTo>
                    <a:pt x="198" y="3495"/>
                    <a:pt x="216" y="3814"/>
                    <a:pt x="251" y="4130"/>
                  </a:cubicBezTo>
                  <a:cubicBezTo>
                    <a:pt x="266" y="4233"/>
                    <a:pt x="293" y="4342"/>
                    <a:pt x="387" y="4407"/>
                  </a:cubicBezTo>
                  <a:cubicBezTo>
                    <a:pt x="493" y="4481"/>
                    <a:pt x="644" y="4475"/>
                    <a:pt x="768" y="4484"/>
                  </a:cubicBezTo>
                  <a:cubicBezTo>
                    <a:pt x="1096" y="4508"/>
                    <a:pt x="1424" y="4525"/>
                    <a:pt x="1752" y="4540"/>
                  </a:cubicBezTo>
                  <a:cubicBezTo>
                    <a:pt x="2214" y="4559"/>
                    <a:pt x="2677" y="4569"/>
                    <a:pt x="3141" y="4569"/>
                  </a:cubicBezTo>
                  <a:cubicBezTo>
                    <a:pt x="3331" y="4569"/>
                    <a:pt x="3522" y="4567"/>
                    <a:pt x="3713" y="4564"/>
                  </a:cubicBezTo>
                  <a:cubicBezTo>
                    <a:pt x="4040" y="4558"/>
                    <a:pt x="4368" y="4546"/>
                    <a:pt x="4699" y="4531"/>
                  </a:cubicBezTo>
                  <a:cubicBezTo>
                    <a:pt x="4776" y="4525"/>
                    <a:pt x="4855" y="4522"/>
                    <a:pt x="4935" y="4517"/>
                  </a:cubicBezTo>
                  <a:cubicBezTo>
                    <a:pt x="5006" y="4514"/>
                    <a:pt x="5086" y="4517"/>
                    <a:pt x="5160" y="4502"/>
                  </a:cubicBezTo>
                  <a:cubicBezTo>
                    <a:pt x="5301" y="4475"/>
                    <a:pt x="5310" y="4316"/>
                    <a:pt x="5328" y="4204"/>
                  </a:cubicBezTo>
                  <a:cubicBezTo>
                    <a:pt x="5378" y="3902"/>
                    <a:pt x="5378" y="3598"/>
                    <a:pt x="5372" y="3297"/>
                  </a:cubicBezTo>
                  <a:cubicBezTo>
                    <a:pt x="5366" y="2972"/>
                    <a:pt x="5355" y="2647"/>
                    <a:pt x="5337" y="2322"/>
                  </a:cubicBezTo>
                  <a:cubicBezTo>
                    <a:pt x="5301" y="1693"/>
                    <a:pt x="5254" y="1067"/>
                    <a:pt x="5195" y="438"/>
                  </a:cubicBezTo>
                  <a:cubicBezTo>
                    <a:pt x="5186" y="326"/>
                    <a:pt x="5168" y="205"/>
                    <a:pt x="5083" y="119"/>
                  </a:cubicBezTo>
                  <a:cubicBezTo>
                    <a:pt x="5000" y="34"/>
                    <a:pt x="4879" y="10"/>
                    <a:pt x="4764" y="4"/>
                  </a:cubicBezTo>
                  <a:cubicBezTo>
                    <a:pt x="4714" y="1"/>
                    <a:pt x="4663" y="0"/>
                    <a:pt x="461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7" name="Google Shape;1927;p32"/>
            <p:cNvSpPr/>
            <p:nvPr/>
          </p:nvSpPr>
          <p:spPr>
            <a:xfrm>
              <a:off x="6509650" y="3647088"/>
              <a:ext cx="2203702" cy="1060499"/>
            </a:xfrm>
            <a:custGeom>
              <a:avLst/>
              <a:gdLst/>
              <a:ahLst/>
              <a:cxnLst/>
              <a:rect l="l" t="t" r="r" b="b"/>
              <a:pathLst>
                <a:path w="6614" h="5271" extrusionOk="0">
                  <a:moveTo>
                    <a:pt x="3727" y="1"/>
                  </a:moveTo>
                  <a:cubicBezTo>
                    <a:pt x="3099" y="1"/>
                    <a:pt x="2471" y="4"/>
                    <a:pt x="1844" y="11"/>
                  </a:cubicBezTo>
                  <a:cubicBezTo>
                    <a:pt x="1678" y="11"/>
                    <a:pt x="1510" y="14"/>
                    <a:pt x="1342" y="17"/>
                  </a:cubicBezTo>
                  <a:cubicBezTo>
                    <a:pt x="1274" y="17"/>
                    <a:pt x="1274" y="120"/>
                    <a:pt x="1345" y="120"/>
                  </a:cubicBezTo>
                  <a:cubicBezTo>
                    <a:pt x="2128" y="110"/>
                    <a:pt x="2912" y="105"/>
                    <a:pt x="3697" y="105"/>
                  </a:cubicBezTo>
                  <a:cubicBezTo>
                    <a:pt x="4220" y="105"/>
                    <a:pt x="4743" y="107"/>
                    <a:pt x="5266" y="112"/>
                  </a:cubicBezTo>
                  <a:cubicBezTo>
                    <a:pt x="5594" y="115"/>
                    <a:pt x="5919" y="120"/>
                    <a:pt x="6244" y="123"/>
                  </a:cubicBezTo>
                  <a:cubicBezTo>
                    <a:pt x="6318" y="126"/>
                    <a:pt x="6409" y="112"/>
                    <a:pt x="6433" y="197"/>
                  </a:cubicBezTo>
                  <a:cubicBezTo>
                    <a:pt x="6451" y="268"/>
                    <a:pt x="6442" y="348"/>
                    <a:pt x="6445" y="422"/>
                  </a:cubicBezTo>
                  <a:cubicBezTo>
                    <a:pt x="6451" y="584"/>
                    <a:pt x="6457" y="747"/>
                    <a:pt x="6463" y="909"/>
                  </a:cubicBezTo>
                  <a:cubicBezTo>
                    <a:pt x="6480" y="1544"/>
                    <a:pt x="6495" y="2176"/>
                    <a:pt x="6501" y="2811"/>
                  </a:cubicBezTo>
                  <a:cubicBezTo>
                    <a:pt x="6510" y="3437"/>
                    <a:pt x="6519" y="4066"/>
                    <a:pt x="6471" y="4692"/>
                  </a:cubicBezTo>
                  <a:cubicBezTo>
                    <a:pt x="6468" y="4766"/>
                    <a:pt x="6460" y="4843"/>
                    <a:pt x="6454" y="4919"/>
                  </a:cubicBezTo>
                  <a:cubicBezTo>
                    <a:pt x="6448" y="4981"/>
                    <a:pt x="6454" y="5085"/>
                    <a:pt x="6400" y="5132"/>
                  </a:cubicBezTo>
                  <a:cubicBezTo>
                    <a:pt x="6365" y="5162"/>
                    <a:pt x="6310" y="5165"/>
                    <a:pt x="6262" y="5165"/>
                  </a:cubicBezTo>
                  <a:cubicBezTo>
                    <a:pt x="6254" y="5165"/>
                    <a:pt x="6246" y="5165"/>
                    <a:pt x="6238" y="5165"/>
                  </a:cubicBezTo>
                  <a:lnTo>
                    <a:pt x="5993" y="5165"/>
                  </a:lnTo>
                  <a:cubicBezTo>
                    <a:pt x="5668" y="5162"/>
                    <a:pt x="5340" y="5159"/>
                    <a:pt x="5015" y="5153"/>
                  </a:cubicBezTo>
                  <a:cubicBezTo>
                    <a:pt x="4366" y="5144"/>
                    <a:pt x="3713" y="5132"/>
                    <a:pt x="3063" y="5117"/>
                  </a:cubicBezTo>
                  <a:cubicBezTo>
                    <a:pt x="2414" y="5103"/>
                    <a:pt x="1758" y="5097"/>
                    <a:pt x="1111" y="5052"/>
                  </a:cubicBezTo>
                  <a:cubicBezTo>
                    <a:pt x="949" y="5041"/>
                    <a:pt x="786" y="5026"/>
                    <a:pt x="624" y="5002"/>
                  </a:cubicBezTo>
                  <a:cubicBezTo>
                    <a:pt x="556" y="4993"/>
                    <a:pt x="479" y="4990"/>
                    <a:pt x="417" y="4964"/>
                  </a:cubicBezTo>
                  <a:cubicBezTo>
                    <a:pt x="332" y="4931"/>
                    <a:pt x="332" y="4837"/>
                    <a:pt x="323" y="4763"/>
                  </a:cubicBezTo>
                  <a:cubicBezTo>
                    <a:pt x="284" y="4453"/>
                    <a:pt x="270" y="4143"/>
                    <a:pt x="252" y="3833"/>
                  </a:cubicBezTo>
                  <a:cubicBezTo>
                    <a:pt x="213" y="3201"/>
                    <a:pt x="175" y="2566"/>
                    <a:pt x="137" y="1934"/>
                  </a:cubicBezTo>
                  <a:cubicBezTo>
                    <a:pt x="128" y="1780"/>
                    <a:pt x="119" y="1627"/>
                    <a:pt x="107" y="1473"/>
                  </a:cubicBezTo>
                  <a:cubicBezTo>
                    <a:pt x="106" y="1441"/>
                    <a:pt x="79" y="1425"/>
                    <a:pt x="53" y="1425"/>
                  </a:cubicBezTo>
                  <a:cubicBezTo>
                    <a:pt x="26" y="1425"/>
                    <a:pt x="1" y="1442"/>
                    <a:pt x="4" y="1476"/>
                  </a:cubicBezTo>
                  <a:lnTo>
                    <a:pt x="122" y="3464"/>
                  </a:lnTo>
                  <a:cubicBezTo>
                    <a:pt x="143" y="3794"/>
                    <a:pt x="157" y="4122"/>
                    <a:pt x="187" y="4450"/>
                  </a:cubicBezTo>
                  <a:cubicBezTo>
                    <a:pt x="199" y="4598"/>
                    <a:pt x="202" y="4757"/>
                    <a:pt x="237" y="4899"/>
                  </a:cubicBezTo>
                  <a:cubicBezTo>
                    <a:pt x="275" y="5043"/>
                    <a:pt x="397" y="5073"/>
                    <a:pt x="532" y="5094"/>
                  </a:cubicBezTo>
                  <a:cubicBezTo>
                    <a:pt x="1194" y="5194"/>
                    <a:pt x="1870" y="5188"/>
                    <a:pt x="2535" y="5206"/>
                  </a:cubicBezTo>
                  <a:cubicBezTo>
                    <a:pt x="3220" y="5224"/>
                    <a:pt x="3908" y="5238"/>
                    <a:pt x="4593" y="5250"/>
                  </a:cubicBezTo>
                  <a:cubicBezTo>
                    <a:pt x="4939" y="5256"/>
                    <a:pt x="5281" y="5259"/>
                    <a:pt x="5624" y="5265"/>
                  </a:cubicBezTo>
                  <a:cubicBezTo>
                    <a:pt x="5792" y="5265"/>
                    <a:pt x="5958" y="5268"/>
                    <a:pt x="6126" y="5268"/>
                  </a:cubicBezTo>
                  <a:cubicBezTo>
                    <a:pt x="6162" y="5268"/>
                    <a:pt x="6203" y="5270"/>
                    <a:pt x="6244" y="5270"/>
                  </a:cubicBezTo>
                  <a:cubicBezTo>
                    <a:pt x="6328" y="5270"/>
                    <a:pt x="6416" y="5261"/>
                    <a:pt x="6477" y="5203"/>
                  </a:cubicBezTo>
                  <a:cubicBezTo>
                    <a:pt x="6522" y="5165"/>
                    <a:pt x="6536" y="5108"/>
                    <a:pt x="6545" y="5052"/>
                  </a:cubicBezTo>
                  <a:cubicBezTo>
                    <a:pt x="6557" y="4976"/>
                    <a:pt x="6563" y="4896"/>
                    <a:pt x="6569" y="4816"/>
                  </a:cubicBezTo>
                  <a:cubicBezTo>
                    <a:pt x="6584" y="4654"/>
                    <a:pt x="6592" y="4488"/>
                    <a:pt x="6598" y="4323"/>
                  </a:cubicBezTo>
                  <a:cubicBezTo>
                    <a:pt x="6613" y="3998"/>
                    <a:pt x="6613" y="3673"/>
                    <a:pt x="6613" y="3348"/>
                  </a:cubicBezTo>
                  <a:cubicBezTo>
                    <a:pt x="6610" y="2681"/>
                    <a:pt x="6598" y="2013"/>
                    <a:pt x="6581" y="1346"/>
                  </a:cubicBezTo>
                  <a:cubicBezTo>
                    <a:pt x="6572" y="1012"/>
                    <a:pt x="6560" y="679"/>
                    <a:pt x="6548" y="342"/>
                  </a:cubicBezTo>
                  <a:cubicBezTo>
                    <a:pt x="6545" y="236"/>
                    <a:pt x="6551" y="91"/>
                    <a:pt x="6430" y="41"/>
                  </a:cubicBezTo>
                  <a:cubicBezTo>
                    <a:pt x="6381" y="21"/>
                    <a:pt x="6324" y="21"/>
                    <a:pt x="6270" y="21"/>
                  </a:cubicBezTo>
                  <a:lnTo>
                    <a:pt x="6270" y="21"/>
                  </a:lnTo>
                  <a:cubicBezTo>
                    <a:pt x="6252" y="21"/>
                    <a:pt x="6234" y="21"/>
                    <a:pt x="6217" y="20"/>
                  </a:cubicBezTo>
                  <a:cubicBezTo>
                    <a:pt x="6129" y="20"/>
                    <a:pt x="6040" y="17"/>
                    <a:pt x="5955" y="17"/>
                  </a:cubicBezTo>
                  <a:cubicBezTo>
                    <a:pt x="5212" y="6"/>
                    <a:pt x="4469" y="1"/>
                    <a:pt x="37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928" name="Google Shape;1928;p32"/>
            <p:cNvGrpSpPr/>
            <p:nvPr/>
          </p:nvGrpSpPr>
          <p:grpSpPr>
            <a:xfrm>
              <a:off x="6304414" y="3440492"/>
              <a:ext cx="496803" cy="833868"/>
              <a:chOff x="6761614" y="3551979"/>
              <a:chExt cx="496803" cy="833868"/>
            </a:xfrm>
          </p:grpSpPr>
          <p:sp>
            <p:nvSpPr>
              <p:cNvPr id="1929" name="Google Shape;1929;p32"/>
              <p:cNvSpPr/>
              <p:nvPr/>
            </p:nvSpPr>
            <p:spPr>
              <a:xfrm rot="355464">
                <a:off x="6812870" y="3773313"/>
                <a:ext cx="349085" cy="471495"/>
              </a:xfrm>
              <a:custGeom>
                <a:avLst/>
                <a:gdLst/>
                <a:ahLst/>
                <a:cxnLst/>
                <a:rect l="l" t="t" r="r" b="b"/>
                <a:pathLst>
                  <a:path w="5129" h="6927" extrusionOk="0">
                    <a:moveTo>
                      <a:pt x="2507" y="1"/>
                    </a:moveTo>
                    <a:cubicBezTo>
                      <a:pt x="2428" y="1"/>
                      <a:pt x="2348" y="30"/>
                      <a:pt x="2305" y="91"/>
                    </a:cubicBezTo>
                    <a:cubicBezTo>
                      <a:pt x="2290" y="97"/>
                      <a:pt x="2275" y="106"/>
                      <a:pt x="2269" y="124"/>
                    </a:cubicBezTo>
                    <a:cubicBezTo>
                      <a:pt x="1682" y="1671"/>
                      <a:pt x="1094" y="3219"/>
                      <a:pt x="506" y="4763"/>
                    </a:cubicBezTo>
                    <a:cubicBezTo>
                      <a:pt x="341" y="5195"/>
                      <a:pt x="179" y="5626"/>
                      <a:pt x="13" y="6057"/>
                    </a:cubicBezTo>
                    <a:cubicBezTo>
                      <a:pt x="0" y="6093"/>
                      <a:pt x="33" y="6121"/>
                      <a:pt x="66" y="6121"/>
                    </a:cubicBezTo>
                    <a:cubicBezTo>
                      <a:pt x="79" y="6121"/>
                      <a:pt x="92" y="6117"/>
                      <a:pt x="102" y="6107"/>
                    </a:cubicBezTo>
                    <a:cubicBezTo>
                      <a:pt x="176" y="6039"/>
                      <a:pt x="252" y="5971"/>
                      <a:pt x="335" y="5915"/>
                    </a:cubicBezTo>
                    <a:cubicBezTo>
                      <a:pt x="404" y="5869"/>
                      <a:pt x="513" y="5784"/>
                      <a:pt x="602" y="5784"/>
                    </a:cubicBezTo>
                    <a:cubicBezTo>
                      <a:pt x="608" y="5784"/>
                      <a:pt x="615" y="5784"/>
                      <a:pt x="622" y="5785"/>
                    </a:cubicBezTo>
                    <a:cubicBezTo>
                      <a:pt x="713" y="5800"/>
                      <a:pt x="754" y="5906"/>
                      <a:pt x="766" y="5986"/>
                    </a:cubicBezTo>
                    <a:cubicBezTo>
                      <a:pt x="784" y="6089"/>
                      <a:pt x="775" y="6193"/>
                      <a:pt x="802" y="6293"/>
                    </a:cubicBezTo>
                    <a:cubicBezTo>
                      <a:pt x="807" y="6316"/>
                      <a:pt x="830" y="6333"/>
                      <a:pt x="855" y="6333"/>
                    </a:cubicBezTo>
                    <a:cubicBezTo>
                      <a:pt x="859" y="6333"/>
                      <a:pt x="863" y="6332"/>
                      <a:pt x="867" y="6332"/>
                    </a:cubicBezTo>
                    <a:cubicBezTo>
                      <a:pt x="940" y="6311"/>
                      <a:pt x="1003" y="6267"/>
                      <a:pt x="1062" y="6219"/>
                    </a:cubicBezTo>
                    <a:cubicBezTo>
                      <a:pt x="1118" y="6175"/>
                      <a:pt x="1180" y="6113"/>
                      <a:pt x="1251" y="6098"/>
                    </a:cubicBezTo>
                    <a:cubicBezTo>
                      <a:pt x="1257" y="6097"/>
                      <a:pt x="1264" y="6097"/>
                      <a:pt x="1270" y="6097"/>
                    </a:cubicBezTo>
                    <a:cubicBezTo>
                      <a:pt x="1355" y="6097"/>
                      <a:pt x="1402" y="6186"/>
                      <a:pt x="1413" y="6261"/>
                    </a:cubicBezTo>
                    <a:cubicBezTo>
                      <a:pt x="1431" y="6370"/>
                      <a:pt x="1410" y="6476"/>
                      <a:pt x="1437" y="6586"/>
                    </a:cubicBezTo>
                    <a:cubicBezTo>
                      <a:pt x="1441" y="6610"/>
                      <a:pt x="1465" y="6624"/>
                      <a:pt x="1488" y="6624"/>
                    </a:cubicBezTo>
                    <a:cubicBezTo>
                      <a:pt x="1497" y="6624"/>
                      <a:pt x="1506" y="6622"/>
                      <a:pt x="1513" y="6618"/>
                    </a:cubicBezTo>
                    <a:cubicBezTo>
                      <a:pt x="1688" y="6515"/>
                      <a:pt x="1832" y="6305"/>
                      <a:pt x="2051" y="6299"/>
                    </a:cubicBezTo>
                    <a:cubicBezTo>
                      <a:pt x="2052" y="6299"/>
                      <a:pt x="2054" y="6299"/>
                      <a:pt x="2055" y="6299"/>
                    </a:cubicBezTo>
                    <a:cubicBezTo>
                      <a:pt x="2299" y="6299"/>
                      <a:pt x="2269" y="6575"/>
                      <a:pt x="2231" y="6736"/>
                    </a:cubicBezTo>
                    <a:cubicBezTo>
                      <a:pt x="2220" y="6771"/>
                      <a:pt x="2248" y="6803"/>
                      <a:pt x="2281" y="6803"/>
                    </a:cubicBezTo>
                    <a:cubicBezTo>
                      <a:pt x="2285" y="6803"/>
                      <a:pt x="2289" y="6802"/>
                      <a:pt x="2293" y="6801"/>
                    </a:cubicBezTo>
                    <a:cubicBezTo>
                      <a:pt x="2438" y="6766"/>
                      <a:pt x="2526" y="6627"/>
                      <a:pt x="2668" y="6591"/>
                    </a:cubicBezTo>
                    <a:cubicBezTo>
                      <a:pt x="2679" y="6589"/>
                      <a:pt x="2690" y="6588"/>
                      <a:pt x="2701" y="6588"/>
                    </a:cubicBezTo>
                    <a:cubicBezTo>
                      <a:pt x="2805" y="6588"/>
                      <a:pt x="2891" y="6699"/>
                      <a:pt x="2875" y="6801"/>
                    </a:cubicBezTo>
                    <a:cubicBezTo>
                      <a:pt x="2869" y="6822"/>
                      <a:pt x="2860" y="6843"/>
                      <a:pt x="2854" y="6863"/>
                    </a:cubicBezTo>
                    <a:cubicBezTo>
                      <a:pt x="2841" y="6900"/>
                      <a:pt x="2874" y="6926"/>
                      <a:pt x="2907" y="6926"/>
                    </a:cubicBezTo>
                    <a:cubicBezTo>
                      <a:pt x="2924" y="6926"/>
                      <a:pt x="2941" y="6919"/>
                      <a:pt x="2952" y="6902"/>
                    </a:cubicBezTo>
                    <a:cubicBezTo>
                      <a:pt x="2963" y="6878"/>
                      <a:pt x="2972" y="6854"/>
                      <a:pt x="2975" y="6831"/>
                    </a:cubicBezTo>
                    <a:cubicBezTo>
                      <a:pt x="3398" y="5626"/>
                      <a:pt x="3846" y="4433"/>
                      <a:pt x="4319" y="3245"/>
                    </a:cubicBezTo>
                    <a:cubicBezTo>
                      <a:pt x="4437" y="2947"/>
                      <a:pt x="4558" y="2649"/>
                      <a:pt x="4679" y="2354"/>
                    </a:cubicBezTo>
                    <a:cubicBezTo>
                      <a:pt x="4797" y="2067"/>
                      <a:pt x="4921" y="1781"/>
                      <a:pt x="5010" y="1485"/>
                    </a:cubicBezTo>
                    <a:cubicBezTo>
                      <a:pt x="5054" y="1341"/>
                      <a:pt x="5090" y="1190"/>
                      <a:pt x="5110" y="1039"/>
                    </a:cubicBezTo>
                    <a:cubicBezTo>
                      <a:pt x="5119" y="986"/>
                      <a:pt x="5128" y="930"/>
                      <a:pt x="5093" y="886"/>
                    </a:cubicBezTo>
                    <a:cubicBezTo>
                      <a:pt x="5060" y="836"/>
                      <a:pt x="4998" y="824"/>
                      <a:pt x="4945" y="812"/>
                    </a:cubicBezTo>
                    <a:cubicBezTo>
                      <a:pt x="4638" y="735"/>
                      <a:pt x="4331" y="653"/>
                      <a:pt x="4027" y="555"/>
                    </a:cubicBezTo>
                    <a:cubicBezTo>
                      <a:pt x="3690" y="449"/>
                      <a:pt x="3356" y="328"/>
                      <a:pt x="3028" y="192"/>
                    </a:cubicBezTo>
                    <a:cubicBezTo>
                      <a:pt x="2943" y="156"/>
                      <a:pt x="2857" y="121"/>
                      <a:pt x="2774" y="83"/>
                    </a:cubicBezTo>
                    <a:cubicBezTo>
                      <a:pt x="2707" y="53"/>
                      <a:pt x="2639" y="18"/>
                      <a:pt x="2565" y="6"/>
                    </a:cubicBezTo>
                    <a:cubicBezTo>
                      <a:pt x="2546" y="2"/>
                      <a:pt x="2527" y="1"/>
                      <a:pt x="2507" y="1"/>
                    </a:cubicBezTo>
                    <a:close/>
                  </a:path>
                </a:pathLst>
              </a:custGeom>
              <a:solidFill>
                <a:srgbClr val="EB108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0" name="Google Shape;1930;p32"/>
              <p:cNvSpPr/>
              <p:nvPr/>
            </p:nvSpPr>
            <p:spPr>
              <a:xfrm rot="355464">
                <a:off x="6801545" y="3571372"/>
                <a:ext cx="416942" cy="795082"/>
              </a:xfrm>
              <a:custGeom>
                <a:avLst/>
                <a:gdLst/>
                <a:ahLst/>
                <a:cxnLst/>
                <a:rect l="l" t="t" r="r" b="b"/>
                <a:pathLst>
                  <a:path w="6126" h="11681" extrusionOk="0">
                    <a:moveTo>
                      <a:pt x="3792" y="159"/>
                    </a:moveTo>
                    <a:cubicBezTo>
                      <a:pt x="4567" y="159"/>
                      <a:pt x="5250" y="445"/>
                      <a:pt x="5871" y="922"/>
                    </a:cubicBezTo>
                    <a:cubicBezTo>
                      <a:pt x="5044" y="786"/>
                      <a:pt x="4262" y="517"/>
                      <a:pt x="3506" y="172"/>
                    </a:cubicBezTo>
                    <a:cubicBezTo>
                      <a:pt x="3603" y="163"/>
                      <a:pt x="3698" y="159"/>
                      <a:pt x="3792" y="159"/>
                    </a:cubicBezTo>
                    <a:close/>
                    <a:moveTo>
                      <a:pt x="3319" y="240"/>
                    </a:moveTo>
                    <a:cubicBezTo>
                      <a:pt x="4167" y="626"/>
                      <a:pt x="5029" y="928"/>
                      <a:pt x="5954" y="1075"/>
                    </a:cubicBezTo>
                    <a:cubicBezTo>
                      <a:pt x="5945" y="1096"/>
                      <a:pt x="5936" y="1128"/>
                      <a:pt x="5924" y="1161"/>
                    </a:cubicBezTo>
                    <a:cubicBezTo>
                      <a:pt x="5780" y="1563"/>
                      <a:pt x="5629" y="1964"/>
                      <a:pt x="5490" y="2372"/>
                    </a:cubicBezTo>
                    <a:cubicBezTo>
                      <a:pt x="5463" y="2449"/>
                      <a:pt x="5425" y="2483"/>
                      <a:pt x="5362" y="2483"/>
                    </a:cubicBezTo>
                    <a:cubicBezTo>
                      <a:pt x="5348" y="2483"/>
                      <a:pt x="5332" y="2481"/>
                      <a:pt x="5316" y="2478"/>
                    </a:cubicBezTo>
                    <a:cubicBezTo>
                      <a:pt x="5021" y="2419"/>
                      <a:pt x="4716" y="2387"/>
                      <a:pt x="4430" y="2301"/>
                    </a:cubicBezTo>
                    <a:cubicBezTo>
                      <a:pt x="3957" y="2159"/>
                      <a:pt x="3494" y="1994"/>
                      <a:pt x="3030" y="1825"/>
                    </a:cubicBezTo>
                    <a:cubicBezTo>
                      <a:pt x="2779" y="1734"/>
                      <a:pt x="2782" y="1722"/>
                      <a:pt x="2871" y="1477"/>
                    </a:cubicBezTo>
                    <a:cubicBezTo>
                      <a:pt x="3009" y="1090"/>
                      <a:pt x="3148" y="706"/>
                      <a:pt x="3290" y="322"/>
                    </a:cubicBezTo>
                    <a:cubicBezTo>
                      <a:pt x="3299" y="290"/>
                      <a:pt x="3311" y="263"/>
                      <a:pt x="3319" y="240"/>
                    </a:cubicBezTo>
                    <a:close/>
                    <a:moveTo>
                      <a:pt x="2741" y="1843"/>
                    </a:moveTo>
                    <a:cubicBezTo>
                      <a:pt x="3603" y="2192"/>
                      <a:pt x="4456" y="2522"/>
                      <a:pt x="5396" y="2614"/>
                    </a:cubicBezTo>
                    <a:cubicBezTo>
                      <a:pt x="5372" y="2685"/>
                      <a:pt x="5354" y="2756"/>
                      <a:pt x="5322" y="2818"/>
                    </a:cubicBezTo>
                    <a:cubicBezTo>
                      <a:pt x="5311" y="2836"/>
                      <a:pt x="5267" y="2848"/>
                      <a:pt x="5235" y="2848"/>
                    </a:cubicBezTo>
                    <a:cubicBezTo>
                      <a:pt x="5231" y="2848"/>
                      <a:pt x="5228" y="2848"/>
                      <a:pt x="5224" y="2847"/>
                    </a:cubicBezTo>
                    <a:cubicBezTo>
                      <a:pt x="5009" y="2809"/>
                      <a:pt x="4790" y="2773"/>
                      <a:pt x="4575" y="2720"/>
                    </a:cubicBezTo>
                    <a:cubicBezTo>
                      <a:pt x="4220" y="2632"/>
                      <a:pt x="3863" y="2546"/>
                      <a:pt x="3517" y="2431"/>
                    </a:cubicBezTo>
                    <a:cubicBezTo>
                      <a:pt x="3257" y="2345"/>
                      <a:pt x="3012" y="2215"/>
                      <a:pt x="2758" y="2106"/>
                    </a:cubicBezTo>
                    <a:cubicBezTo>
                      <a:pt x="2679" y="2071"/>
                      <a:pt x="2658" y="2020"/>
                      <a:pt x="2702" y="1944"/>
                    </a:cubicBezTo>
                    <a:cubicBezTo>
                      <a:pt x="2720" y="1908"/>
                      <a:pt x="2729" y="1873"/>
                      <a:pt x="2741" y="1843"/>
                    </a:cubicBezTo>
                    <a:close/>
                    <a:moveTo>
                      <a:pt x="2620" y="2171"/>
                    </a:moveTo>
                    <a:cubicBezTo>
                      <a:pt x="3024" y="2425"/>
                      <a:pt x="3461" y="2567"/>
                      <a:pt x="3907" y="2685"/>
                    </a:cubicBezTo>
                    <a:cubicBezTo>
                      <a:pt x="4350" y="2797"/>
                      <a:pt x="4799" y="2897"/>
                      <a:pt x="5254" y="3004"/>
                    </a:cubicBezTo>
                    <a:cubicBezTo>
                      <a:pt x="5251" y="3010"/>
                      <a:pt x="5248" y="3033"/>
                      <a:pt x="5239" y="3057"/>
                    </a:cubicBezTo>
                    <a:cubicBezTo>
                      <a:pt x="5186" y="3208"/>
                      <a:pt x="5124" y="3358"/>
                      <a:pt x="5077" y="3515"/>
                    </a:cubicBezTo>
                    <a:cubicBezTo>
                      <a:pt x="5059" y="3576"/>
                      <a:pt x="5030" y="3597"/>
                      <a:pt x="4985" y="3597"/>
                    </a:cubicBezTo>
                    <a:cubicBezTo>
                      <a:pt x="4971" y="3597"/>
                      <a:pt x="4955" y="3595"/>
                      <a:pt x="4938" y="3591"/>
                    </a:cubicBezTo>
                    <a:cubicBezTo>
                      <a:pt x="4262" y="3476"/>
                      <a:pt x="3609" y="3281"/>
                      <a:pt x="2974" y="3022"/>
                    </a:cubicBezTo>
                    <a:cubicBezTo>
                      <a:pt x="2785" y="2945"/>
                      <a:pt x="2599" y="2865"/>
                      <a:pt x="2401" y="2779"/>
                    </a:cubicBezTo>
                    <a:cubicBezTo>
                      <a:pt x="2478" y="2567"/>
                      <a:pt x="2549" y="2375"/>
                      <a:pt x="2620" y="2171"/>
                    </a:cubicBezTo>
                    <a:close/>
                    <a:moveTo>
                      <a:pt x="2357" y="2897"/>
                    </a:moveTo>
                    <a:cubicBezTo>
                      <a:pt x="2528" y="2974"/>
                      <a:pt x="2685" y="3045"/>
                      <a:pt x="2850" y="3119"/>
                    </a:cubicBezTo>
                    <a:cubicBezTo>
                      <a:pt x="2838" y="3154"/>
                      <a:pt x="2826" y="3187"/>
                      <a:pt x="2814" y="3219"/>
                    </a:cubicBezTo>
                    <a:cubicBezTo>
                      <a:pt x="2212" y="4888"/>
                      <a:pt x="1610" y="6557"/>
                      <a:pt x="1010" y="8225"/>
                    </a:cubicBezTo>
                    <a:cubicBezTo>
                      <a:pt x="960" y="8370"/>
                      <a:pt x="924" y="8523"/>
                      <a:pt x="880" y="8671"/>
                    </a:cubicBezTo>
                    <a:cubicBezTo>
                      <a:pt x="874" y="8689"/>
                      <a:pt x="865" y="8706"/>
                      <a:pt x="839" y="8724"/>
                    </a:cubicBezTo>
                    <a:cubicBezTo>
                      <a:pt x="836" y="8695"/>
                      <a:pt x="830" y="8668"/>
                      <a:pt x="824" y="8639"/>
                    </a:cubicBezTo>
                    <a:cubicBezTo>
                      <a:pt x="804" y="8526"/>
                      <a:pt x="739" y="8462"/>
                      <a:pt x="646" y="8462"/>
                    </a:cubicBezTo>
                    <a:cubicBezTo>
                      <a:pt x="617" y="8462"/>
                      <a:pt x="584" y="8469"/>
                      <a:pt x="549" y="8482"/>
                    </a:cubicBezTo>
                    <a:cubicBezTo>
                      <a:pt x="467" y="8515"/>
                      <a:pt x="390" y="8571"/>
                      <a:pt x="292" y="8624"/>
                    </a:cubicBezTo>
                    <a:cubicBezTo>
                      <a:pt x="980" y="6713"/>
                      <a:pt x="1669" y="4814"/>
                      <a:pt x="2357" y="2897"/>
                    </a:cubicBezTo>
                    <a:close/>
                    <a:moveTo>
                      <a:pt x="2974" y="3172"/>
                    </a:moveTo>
                    <a:cubicBezTo>
                      <a:pt x="3175" y="3243"/>
                      <a:pt x="3367" y="3311"/>
                      <a:pt x="3565" y="3382"/>
                    </a:cubicBezTo>
                    <a:cubicBezTo>
                      <a:pt x="2894" y="5242"/>
                      <a:pt x="2227" y="7097"/>
                      <a:pt x="1550" y="8969"/>
                    </a:cubicBezTo>
                    <a:cubicBezTo>
                      <a:pt x="1493" y="8802"/>
                      <a:pt x="1425" y="8727"/>
                      <a:pt x="1319" y="8727"/>
                    </a:cubicBezTo>
                    <a:cubicBezTo>
                      <a:pt x="1268" y="8727"/>
                      <a:pt x="1207" y="8745"/>
                      <a:pt x="1134" y="8777"/>
                    </a:cubicBezTo>
                    <a:cubicBezTo>
                      <a:pt x="1072" y="8804"/>
                      <a:pt x="1016" y="8839"/>
                      <a:pt x="954" y="8872"/>
                    </a:cubicBezTo>
                    <a:cubicBezTo>
                      <a:pt x="951" y="8860"/>
                      <a:pt x="945" y="8851"/>
                      <a:pt x="948" y="8845"/>
                    </a:cubicBezTo>
                    <a:cubicBezTo>
                      <a:pt x="1279" y="7903"/>
                      <a:pt x="1610" y="6958"/>
                      <a:pt x="1946" y="6019"/>
                    </a:cubicBezTo>
                    <a:cubicBezTo>
                      <a:pt x="2271" y="5109"/>
                      <a:pt x="2602" y="4200"/>
                      <a:pt x="2930" y="3293"/>
                    </a:cubicBezTo>
                    <a:cubicBezTo>
                      <a:pt x="2941" y="3255"/>
                      <a:pt x="2956" y="3216"/>
                      <a:pt x="2974" y="3172"/>
                    </a:cubicBezTo>
                    <a:close/>
                    <a:moveTo>
                      <a:pt x="3689" y="3420"/>
                    </a:moveTo>
                    <a:cubicBezTo>
                      <a:pt x="3904" y="3482"/>
                      <a:pt x="4111" y="3541"/>
                      <a:pt x="4327" y="3603"/>
                    </a:cubicBezTo>
                    <a:cubicBezTo>
                      <a:pt x="3659" y="5449"/>
                      <a:pt x="2995" y="7289"/>
                      <a:pt x="2330" y="9138"/>
                    </a:cubicBezTo>
                    <a:cubicBezTo>
                      <a:pt x="2264" y="9034"/>
                      <a:pt x="2209" y="8986"/>
                      <a:pt x="2126" y="8986"/>
                    </a:cubicBezTo>
                    <a:cubicBezTo>
                      <a:pt x="2093" y="8986"/>
                      <a:pt x="2055" y="8994"/>
                      <a:pt x="2011" y="9008"/>
                    </a:cubicBezTo>
                    <a:cubicBezTo>
                      <a:pt x="1899" y="9046"/>
                      <a:pt x="1799" y="9111"/>
                      <a:pt x="1692" y="9164"/>
                    </a:cubicBezTo>
                    <a:cubicBezTo>
                      <a:pt x="1663" y="9179"/>
                      <a:pt x="1639" y="9200"/>
                      <a:pt x="1589" y="9232"/>
                    </a:cubicBezTo>
                    <a:cubicBezTo>
                      <a:pt x="2295" y="7283"/>
                      <a:pt x="2989" y="5355"/>
                      <a:pt x="3689" y="3420"/>
                    </a:cubicBezTo>
                    <a:close/>
                    <a:moveTo>
                      <a:pt x="4454" y="3630"/>
                    </a:moveTo>
                    <a:cubicBezTo>
                      <a:pt x="4634" y="3665"/>
                      <a:pt x="4811" y="3698"/>
                      <a:pt x="4997" y="3733"/>
                    </a:cubicBezTo>
                    <a:cubicBezTo>
                      <a:pt x="4315" y="5623"/>
                      <a:pt x="3635" y="7505"/>
                      <a:pt x="2977" y="9327"/>
                    </a:cubicBezTo>
                    <a:cubicBezTo>
                      <a:pt x="2941" y="9309"/>
                      <a:pt x="2891" y="9274"/>
                      <a:pt x="2835" y="9265"/>
                    </a:cubicBezTo>
                    <a:cubicBezTo>
                      <a:pt x="2812" y="9260"/>
                      <a:pt x="2789" y="9258"/>
                      <a:pt x="2765" y="9258"/>
                    </a:cubicBezTo>
                    <a:cubicBezTo>
                      <a:pt x="2722" y="9258"/>
                      <a:pt x="2679" y="9265"/>
                      <a:pt x="2637" y="9276"/>
                    </a:cubicBezTo>
                    <a:cubicBezTo>
                      <a:pt x="2555" y="9297"/>
                      <a:pt x="2478" y="9336"/>
                      <a:pt x="2380" y="9374"/>
                    </a:cubicBezTo>
                    <a:cubicBezTo>
                      <a:pt x="3074" y="7451"/>
                      <a:pt x="3762" y="5544"/>
                      <a:pt x="4454" y="3630"/>
                    </a:cubicBezTo>
                    <a:close/>
                    <a:moveTo>
                      <a:pt x="633" y="8591"/>
                    </a:moveTo>
                    <a:cubicBezTo>
                      <a:pt x="681" y="8591"/>
                      <a:pt x="702" y="8635"/>
                      <a:pt x="706" y="8730"/>
                    </a:cubicBezTo>
                    <a:cubicBezTo>
                      <a:pt x="709" y="8828"/>
                      <a:pt x="694" y="8925"/>
                      <a:pt x="685" y="9022"/>
                    </a:cubicBezTo>
                    <a:cubicBezTo>
                      <a:pt x="685" y="9049"/>
                      <a:pt x="670" y="9073"/>
                      <a:pt x="676" y="9096"/>
                    </a:cubicBezTo>
                    <a:cubicBezTo>
                      <a:pt x="682" y="9144"/>
                      <a:pt x="697" y="9188"/>
                      <a:pt x="712" y="9235"/>
                    </a:cubicBezTo>
                    <a:cubicBezTo>
                      <a:pt x="753" y="9211"/>
                      <a:pt x="806" y="9203"/>
                      <a:pt x="836" y="9170"/>
                    </a:cubicBezTo>
                    <a:cubicBezTo>
                      <a:pt x="942" y="9043"/>
                      <a:pt x="1063" y="8937"/>
                      <a:pt x="1220" y="8878"/>
                    </a:cubicBezTo>
                    <a:cubicBezTo>
                      <a:pt x="1260" y="8863"/>
                      <a:pt x="1293" y="8856"/>
                      <a:pt x="1319" y="8856"/>
                    </a:cubicBezTo>
                    <a:cubicBezTo>
                      <a:pt x="1384" y="8856"/>
                      <a:pt x="1410" y="8902"/>
                      <a:pt x="1406" y="9005"/>
                    </a:cubicBezTo>
                    <a:cubicBezTo>
                      <a:pt x="1400" y="9117"/>
                      <a:pt x="1373" y="9226"/>
                      <a:pt x="1370" y="9336"/>
                    </a:cubicBezTo>
                    <a:cubicBezTo>
                      <a:pt x="1367" y="9386"/>
                      <a:pt x="1397" y="9439"/>
                      <a:pt x="1415" y="9489"/>
                    </a:cubicBezTo>
                    <a:cubicBezTo>
                      <a:pt x="1462" y="9471"/>
                      <a:pt x="1515" y="9463"/>
                      <a:pt x="1556" y="9436"/>
                    </a:cubicBezTo>
                    <a:cubicBezTo>
                      <a:pt x="1698" y="9344"/>
                      <a:pt x="1831" y="9238"/>
                      <a:pt x="1976" y="9155"/>
                    </a:cubicBezTo>
                    <a:cubicBezTo>
                      <a:pt x="2005" y="9138"/>
                      <a:pt x="2043" y="9136"/>
                      <a:pt x="2082" y="9136"/>
                    </a:cubicBezTo>
                    <a:cubicBezTo>
                      <a:pt x="2096" y="9136"/>
                      <a:pt x="2110" y="9136"/>
                      <a:pt x="2124" y="9136"/>
                    </a:cubicBezTo>
                    <a:cubicBezTo>
                      <a:pt x="2139" y="9136"/>
                      <a:pt x="2154" y="9136"/>
                      <a:pt x="2168" y="9135"/>
                    </a:cubicBezTo>
                    <a:lnTo>
                      <a:pt x="2168" y="9135"/>
                    </a:lnTo>
                    <a:cubicBezTo>
                      <a:pt x="2168" y="9194"/>
                      <a:pt x="2174" y="9253"/>
                      <a:pt x="2165" y="9309"/>
                    </a:cubicBezTo>
                    <a:cubicBezTo>
                      <a:pt x="2150" y="9395"/>
                      <a:pt x="2117" y="9474"/>
                      <a:pt x="2106" y="9560"/>
                    </a:cubicBezTo>
                    <a:cubicBezTo>
                      <a:pt x="2100" y="9598"/>
                      <a:pt x="2126" y="9640"/>
                      <a:pt x="2135" y="9678"/>
                    </a:cubicBezTo>
                    <a:cubicBezTo>
                      <a:pt x="2174" y="9669"/>
                      <a:pt x="2215" y="9666"/>
                      <a:pt x="2247" y="9649"/>
                    </a:cubicBezTo>
                    <a:cubicBezTo>
                      <a:pt x="2386" y="9566"/>
                      <a:pt x="2519" y="9471"/>
                      <a:pt x="2667" y="9400"/>
                    </a:cubicBezTo>
                    <a:cubicBezTo>
                      <a:pt x="2704" y="9383"/>
                      <a:pt x="2733" y="9373"/>
                      <a:pt x="2754" y="9373"/>
                    </a:cubicBezTo>
                    <a:cubicBezTo>
                      <a:pt x="2800" y="9373"/>
                      <a:pt x="2813" y="9415"/>
                      <a:pt x="2809" y="9504"/>
                    </a:cubicBezTo>
                    <a:cubicBezTo>
                      <a:pt x="2806" y="9598"/>
                      <a:pt x="2797" y="9693"/>
                      <a:pt x="2788" y="9787"/>
                    </a:cubicBezTo>
                    <a:cubicBezTo>
                      <a:pt x="2776" y="9891"/>
                      <a:pt x="2744" y="9985"/>
                      <a:pt x="2667" y="10062"/>
                    </a:cubicBezTo>
                    <a:cubicBezTo>
                      <a:pt x="2336" y="10393"/>
                      <a:pt x="2008" y="10729"/>
                      <a:pt x="1680" y="11063"/>
                    </a:cubicBezTo>
                    <a:cubicBezTo>
                      <a:pt x="1666" y="11078"/>
                      <a:pt x="1651" y="11087"/>
                      <a:pt x="1627" y="11110"/>
                    </a:cubicBezTo>
                    <a:cubicBezTo>
                      <a:pt x="1598" y="11037"/>
                      <a:pt x="1577" y="10972"/>
                      <a:pt x="1545" y="10913"/>
                    </a:cubicBezTo>
                    <a:cubicBezTo>
                      <a:pt x="1447" y="10732"/>
                      <a:pt x="1292" y="10633"/>
                      <a:pt x="1105" y="10633"/>
                    </a:cubicBezTo>
                    <a:cubicBezTo>
                      <a:pt x="1054" y="10633"/>
                      <a:pt x="1000" y="10640"/>
                      <a:pt x="945" y="10656"/>
                    </a:cubicBezTo>
                    <a:cubicBezTo>
                      <a:pt x="806" y="10694"/>
                      <a:pt x="676" y="10759"/>
                      <a:pt x="543" y="10815"/>
                    </a:cubicBezTo>
                    <a:cubicBezTo>
                      <a:pt x="517" y="10827"/>
                      <a:pt x="487" y="10839"/>
                      <a:pt x="446" y="10859"/>
                    </a:cubicBezTo>
                    <a:cubicBezTo>
                      <a:pt x="413" y="10656"/>
                      <a:pt x="378" y="10464"/>
                      <a:pt x="346" y="10269"/>
                    </a:cubicBezTo>
                    <a:cubicBezTo>
                      <a:pt x="286" y="9900"/>
                      <a:pt x="230" y="9530"/>
                      <a:pt x="177" y="9158"/>
                    </a:cubicBezTo>
                    <a:cubicBezTo>
                      <a:pt x="168" y="9108"/>
                      <a:pt x="177" y="9049"/>
                      <a:pt x="195" y="9002"/>
                    </a:cubicBezTo>
                    <a:cubicBezTo>
                      <a:pt x="260" y="8842"/>
                      <a:pt x="375" y="8718"/>
                      <a:pt x="526" y="8630"/>
                    </a:cubicBezTo>
                    <a:cubicBezTo>
                      <a:pt x="571" y="8605"/>
                      <a:pt x="606" y="8591"/>
                      <a:pt x="633" y="8591"/>
                    </a:cubicBezTo>
                    <a:close/>
                    <a:moveTo>
                      <a:pt x="759" y="10877"/>
                    </a:moveTo>
                    <a:cubicBezTo>
                      <a:pt x="676" y="10972"/>
                      <a:pt x="597" y="11063"/>
                      <a:pt x="505" y="11167"/>
                    </a:cubicBezTo>
                    <a:cubicBezTo>
                      <a:pt x="458" y="11004"/>
                      <a:pt x="458" y="11004"/>
                      <a:pt x="582" y="10939"/>
                    </a:cubicBezTo>
                    <a:cubicBezTo>
                      <a:pt x="635" y="10913"/>
                      <a:pt x="691" y="10886"/>
                      <a:pt x="759" y="10877"/>
                    </a:cubicBezTo>
                    <a:close/>
                    <a:moveTo>
                      <a:pt x="1211" y="10762"/>
                    </a:moveTo>
                    <a:cubicBezTo>
                      <a:pt x="1214" y="10774"/>
                      <a:pt x="1220" y="10786"/>
                      <a:pt x="1226" y="10797"/>
                    </a:cubicBezTo>
                    <a:cubicBezTo>
                      <a:pt x="1013" y="11013"/>
                      <a:pt x="803" y="11229"/>
                      <a:pt x="591" y="11447"/>
                    </a:cubicBezTo>
                    <a:cubicBezTo>
                      <a:pt x="526" y="11409"/>
                      <a:pt x="511" y="11361"/>
                      <a:pt x="555" y="11311"/>
                    </a:cubicBezTo>
                    <a:cubicBezTo>
                      <a:pt x="715" y="11134"/>
                      <a:pt x="874" y="10957"/>
                      <a:pt x="1043" y="10789"/>
                    </a:cubicBezTo>
                    <a:cubicBezTo>
                      <a:pt x="1075" y="10756"/>
                      <a:pt x="1152" y="10771"/>
                      <a:pt x="1211" y="10762"/>
                    </a:cubicBezTo>
                    <a:close/>
                    <a:moveTo>
                      <a:pt x="1335" y="10868"/>
                    </a:moveTo>
                    <a:cubicBezTo>
                      <a:pt x="1441" y="10948"/>
                      <a:pt x="1444" y="10966"/>
                      <a:pt x="1361" y="11051"/>
                    </a:cubicBezTo>
                    <a:cubicBezTo>
                      <a:pt x="1214" y="11202"/>
                      <a:pt x="1063" y="11347"/>
                      <a:pt x="918" y="11500"/>
                    </a:cubicBezTo>
                    <a:cubicBezTo>
                      <a:pt x="893" y="11527"/>
                      <a:pt x="868" y="11537"/>
                      <a:pt x="843" y="11537"/>
                    </a:cubicBezTo>
                    <a:cubicBezTo>
                      <a:pt x="804" y="11537"/>
                      <a:pt x="764" y="11516"/>
                      <a:pt x="715" y="11503"/>
                    </a:cubicBezTo>
                    <a:cubicBezTo>
                      <a:pt x="930" y="11282"/>
                      <a:pt x="1134" y="11075"/>
                      <a:pt x="1335" y="10868"/>
                    </a:cubicBezTo>
                    <a:close/>
                    <a:moveTo>
                      <a:pt x="1491" y="11137"/>
                    </a:moveTo>
                    <a:lnTo>
                      <a:pt x="1491" y="11137"/>
                    </a:lnTo>
                    <a:cubicBezTo>
                      <a:pt x="1530" y="11178"/>
                      <a:pt x="1530" y="11220"/>
                      <a:pt x="1477" y="11267"/>
                    </a:cubicBezTo>
                    <a:cubicBezTo>
                      <a:pt x="1397" y="11341"/>
                      <a:pt x="1320" y="11418"/>
                      <a:pt x="1249" y="11500"/>
                    </a:cubicBezTo>
                    <a:cubicBezTo>
                      <a:pt x="1217" y="11535"/>
                      <a:pt x="1182" y="11549"/>
                      <a:pt x="1142" y="11549"/>
                    </a:cubicBezTo>
                    <a:cubicBezTo>
                      <a:pt x="1116" y="11549"/>
                      <a:pt x="1088" y="11543"/>
                      <a:pt x="1057" y="11533"/>
                    </a:cubicBezTo>
                    <a:cubicBezTo>
                      <a:pt x="1202" y="11400"/>
                      <a:pt x="1344" y="11270"/>
                      <a:pt x="1491" y="11137"/>
                    </a:cubicBezTo>
                    <a:close/>
                    <a:moveTo>
                      <a:pt x="3762" y="0"/>
                    </a:moveTo>
                    <a:cubicBezTo>
                      <a:pt x="3618" y="18"/>
                      <a:pt x="3476" y="39"/>
                      <a:pt x="3331" y="54"/>
                    </a:cubicBezTo>
                    <a:cubicBezTo>
                      <a:pt x="3263" y="59"/>
                      <a:pt x="3234" y="95"/>
                      <a:pt x="3210" y="157"/>
                    </a:cubicBezTo>
                    <a:cubicBezTo>
                      <a:pt x="2876" y="1093"/>
                      <a:pt x="2537" y="2029"/>
                      <a:pt x="2200" y="2962"/>
                    </a:cubicBezTo>
                    <a:cubicBezTo>
                      <a:pt x="1695" y="4365"/>
                      <a:pt x="1190" y="5768"/>
                      <a:pt x="682" y="7171"/>
                    </a:cubicBezTo>
                    <a:cubicBezTo>
                      <a:pt x="467" y="7767"/>
                      <a:pt x="245" y="8364"/>
                      <a:pt x="27" y="8960"/>
                    </a:cubicBezTo>
                    <a:cubicBezTo>
                      <a:pt x="15" y="8996"/>
                      <a:pt x="0" y="9037"/>
                      <a:pt x="6" y="9070"/>
                    </a:cubicBezTo>
                    <a:cubicBezTo>
                      <a:pt x="32" y="9194"/>
                      <a:pt x="71" y="9315"/>
                      <a:pt x="92" y="9436"/>
                    </a:cubicBezTo>
                    <a:cubicBezTo>
                      <a:pt x="192" y="10062"/>
                      <a:pt x="292" y="10685"/>
                      <a:pt x="384" y="11308"/>
                    </a:cubicBezTo>
                    <a:cubicBezTo>
                      <a:pt x="408" y="11471"/>
                      <a:pt x="487" y="11580"/>
                      <a:pt x="644" y="11612"/>
                    </a:cubicBezTo>
                    <a:cubicBezTo>
                      <a:pt x="809" y="11648"/>
                      <a:pt x="978" y="11666"/>
                      <a:pt x="1146" y="11680"/>
                    </a:cubicBezTo>
                    <a:cubicBezTo>
                      <a:pt x="1149" y="11681"/>
                      <a:pt x="1152" y="11681"/>
                      <a:pt x="1155" y="11681"/>
                    </a:cubicBezTo>
                    <a:cubicBezTo>
                      <a:pt x="1204" y="11681"/>
                      <a:pt x="1269" y="11658"/>
                      <a:pt x="1302" y="11624"/>
                    </a:cubicBezTo>
                    <a:cubicBezTo>
                      <a:pt x="1766" y="11164"/>
                      <a:pt x="2227" y="10697"/>
                      <a:pt x="2687" y="10233"/>
                    </a:cubicBezTo>
                    <a:cubicBezTo>
                      <a:pt x="2755" y="10162"/>
                      <a:pt x="2829" y="10092"/>
                      <a:pt x="2876" y="10006"/>
                    </a:cubicBezTo>
                    <a:cubicBezTo>
                      <a:pt x="2924" y="9920"/>
                      <a:pt x="2938" y="9820"/>
                      <a:pt x="2971" y="9725"/>
                    </a:cubicBezTo>
                    <a:cubicBezTo>
                      <a:pt x="3246" y="8966"/>
                      <a:pt x="3520" y="8207"/>
                      <a:pt x="3792" y="7445"/>
                    </a:cubicBezTo>
                    <a:cubicBezTo>
                      <a:pt x="4557" y="5322"/>
                      <a:pt x="5322" y="3199"/>
                      <a:pt x="6090" y="1078"/>
                    </a:cubicBezTo>
                    <a:cubicBezTo>
                      <a:pt x="6125" y="981"/>
                      <a:pt x="6093" y="919"/>
                      <a:pt x="6031" y="869"/>
                    </a:cubicBezTo>
                    <a:cubicBezTo>
                      <a:pt x="5930" y="786"/>
                      <a:pt x="5824" y="709"/>
                      <a:pt x="5715" y="638"/>
                    </a:cubicBezTo>
                    <a:cubicBezTo>
                      <a:pt x="5124" y="248"/>
                      <a:pt x="4477" y="27"/>
                      <a:pt x="37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1" name="Google Shape;1931;p32"/>
              <p:cNvSpPr/>
              <p:nvPr/>
            </p:nvSpPr>
            <p:spPr>
              <a:xfrm rot="355464">
                <a:off x="7042790" y="3878661"/>
                <a:ext cx="16335" cy="15587"/>
              </a:xfrm>
              <a:custGeom>
                <a:avLst/>
                <a:gdLst/>
                <a:ahLst/>
                <a:cxnLst/>
                <a:rect l="l" t="t" r="r" b="b"/>
                <a:pathLst>
                  <a:path w="240" h="229" extrusionOk="0">
                    <a:moveTo>
                      <a:pt x="120" y="0"/>
                    </a:moveTo>
                    <a:cubicBezTo>
                      <a:pt x="118" y="0"/>
                      <a:pt x="115" y="0"/>
                      <a:pt x="113" y="1"/>
                    </a:cubicBezTo>
                    <a:cubicBezTo>
                      <a:pt x="48" y="4"/>
                      <a:pt x="1" y="42"/>
                      <a:pt x="13" y="101"/>
                    </a:cubicBezTo>
                    <a:cubicBezTo>
                      <a:pt x="22" y="148"/>
                      <a:pt x="66" y="187"/>
                      <a:pt x="92" y="228"/>
                    </a:cubicBezTo>
                    <a:lnTo>
                      <a:pt x="137" y="228"/>
                    </a:lnTo>
                    <a:cubicBezTo>
                      <a:pt x="166" y="190"/>
                      <a:pt x="211" y="157"/>
                      <a:pt x="225" y="116"/>
                    </a:cubicBezTo>
                    <a:cubicBezTo>
                      <a:pt x="240" y="65"/>
                      <a:pt x="175" y="0"/>
                      <a:pt x="1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2" name="Google Shape;1932;p32"/>
              <p:cNvSpPr/>
              <p:nvPr/>
            </p:nvSpPr>
            <p:spPr>
              <a:xfrm rot="355464">
                <a:off x="7047720" y="3903772"/>
                <a:ext cx="11706" cy="15179"/>
              </a:xfrm>
              <a:custGeom>
                <a:avLst/>
                <a:gdLst/>
                <a:ahLst/>
                <a:cxnLst/>
                <a:rect l="l" t="t" r="r" b="b"/>
                <a:pathLst>
                  <a:path w="172" h="223" extrusionOk="0">
                    <a:moveTo>
                      <a:pt x="95" y="1"/>
                    </a:moveTo>
                    <a:cubicBezTo>
                      <a:pt x="65" y="39"/>
                      <a:pt x="27" y="75"/>
                      <a:pt x="6" y="119"/>
                    </a:cubicBezTo>
                    <a:cubicBezTo>
                      <a:pt x="0" y="134"/>
                      <a:pt x="44" y="169"/>
                      <a:pt x="86" y="222"/>
                    </a:cubicBezTo>
                    <a:cubicBezTo>
                      <a:pt x="124" y="157"/>
                      <a:pt x="163" y="122"/>
                      <a:pt x="169" y="81"/>
                    </a:cubicBezTo>
                    <a:cubicBezTo>
                      <a:pt x="171" y="57"/>
                      <a:pt x="121" y="28"/>
                      <a:pt x="9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3" name="Google Shape;1933;p32"/>
              <p:cNvSpPr/>
              <p:nvPr/>
            </p:nvSpPr>
            <p:spPr>
              <a:xfrm rot="355464">
                <a:off x="7066317" y="3887000"/>
                <a:ext cx="12932" cy="9529"/>
              </a:xfrm>
              <a:custGeom>
                <a:avLst/>
                <a:gdLst/>
                <a:ahLst/>
                <a:cxnLst/>
                <a:rect l="l" t="t" r="r" b="b"/>
                <a:pathLst>
                  <a:path w="190" h="140" extrusionOk="0">
                    <a:moveTo>
                      <a:pt x="77" y="0"/>
                    </a:moveTo>
                    <a:cubicBezTo>
                      <a:pt x="54" y="0"/>
                      <a:pt x="27" y="42"/>
                      <a:pt x="0" y="65"/>
                    </a:cubicBezTo>
                    <a:cubicBezTo>
                      <a:pt x="27" y="89"/>
                      <a:pt x="48" y="130"/>
                      <a:pt x="77" y="139"/>
                    </a:cubicBezTo>
                    <a:cubicBezTo>
                      <a:pt x="79" y="140"/>
                      <a:pt x="80" y="140"/>
                      <a:pt x="82" y="140"/>
                    </a:cubicBezTo>
                    <a:cubicBezTo>
                      <a:pt x="105" y="140"/>
                      <a:pt x="137" y="104"/>
                      <a:pt x="189" y="74"/>
                    </a:cubicBezTo>
                    <a:cubicBezTo>
                      <a:pt x="136" y="39"/>
                      <a:pt x="107" y="3"/>
                      <a:pt x="7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4" name="Google Shape;1934;p32"/>
              <p:cNvSpPr/>
              <p:nvPr/>
            </p:nvSpPr>
            <p:spPr>
              <a:xfrm rot="355464">
                <a:off x="6804668" y="4195033"/>
                <a:ext cx="15518" cy="15587"/>
              </a:xfrm>
              <a:custGeom>
                <a:avLst/>
                <a:gdLst/>
                <a:ahLst/>
                <a:cxnLst/>
                <a:rect l="l" t="t" r="r" b="b"/>
                <a:pathLst>
                  <a:path w="228" h="229" extrusionOk="0">
                    <a:moveTo>
                      <a:pt x="122" y="1"/>
                    </a:moveTo>
                    <a:cubicBezTo>
                      <a:pt x="120" y="1"/>
                      <a:pt x="118" y="1"/>
                      <a:pt x="116" y="1"/>
                    </a:cubicBezTo>
                    <a:cubicBezTo>
                      <a:pt x="42" y="7"/>
                      <a:pt x="6" y="54"/>
                      <a:pt x="3" y="122"/>
                    </a:cubicBezTo>
                    <a:cubicBezTo>
                      <a:pt x="0" y="193"/>
                      <a:pt x="48" y="222"/>
                      <a:pt x="113" y="228"/>
                    </a:cubicBezTo>
                    <a:cubicBezTo>
                      <a:pt x="184" y="222"/>
                      <a:pt x="228" y="184"/>
                      <a:pt x="228" y="113"/>
                    </a:cubicBezTo>
                    <a:cubicBezTo>
                      <a:pt x="228" y="44"/>
                      <a:pt x="189" y="1"/>
                      <a:pt x="12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5" name="Google Shape;1935;p32"/>
              <p:cNvSpPr/>
              <p:nvPr/>
            </p:nvSpPr>
            <p:spPr>
              <a:xfrm rot="355464">
                <a:off x="6820696" y="4229361"/>
                <a:ext cx="13544" cy="11163"/>
              </a:xfrm>
              <a:custGeom>
                <a:avLst/>
                <a:gdLst/>
                <a:ahLst/>
                <a:cxnLst/>
                <a:rect l="l" t="t" r="r" b="b"/>
                <a:pathLst>
                  <a:path w="199" h="164" extrusionOk="0">
                    <a:moveTo>
                      <a:pt x="87" y="0"/>
                    </a:moveTo>
                    <a:cubicBezTo>
                      <a:pt x="86" y="0"/>
                      <a:pt x="85" y="0"/>
                      <a:pt x="84" y="0"/>
                    </a:cubicBezTo>
                    <a:cubicBezTo>
                      <a:pt x="54" y="3"/>
                      <a:pt x="1" y="53"/>
                      <a:pt x="4" y="77"/>
                    </a:cubicBezTo>
                    <a:cubicBezTo>
                      <a:pt x="13" y="109"/>
                      <a:pt x="54" y="154"/>
                      <a:pt x="87" y="163"/>
                    </a:cubicBezTo>
                    <a:cubicBezTo>
                      <a:pt x="88" y="163"/>
                      <a:pt x="89" y="163"/>
                      <a:pt x="91" y="163"/>
                    </a:cubicBezTo>
                    <a:cubicBezTo>
                      <a:pt x="114" y="163"/>
                      <a:pt x="151" y="116"/>
                      <a:pt x="199" y="77"/>
                    </a:cubicBezTo>
                    <a:cubicBezTo>
                      <a:pt x="147" y="40"/>
                      <a:pt x="115" y="0"/>
                      <a:pt x="8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6" name="Google Shape;1936;p32"/>
              <p:cNvSpPr/>
              <p:nvPr/>
            </p:nvSpPr>
            <p:spPr>
              <a:xfrm rot="355464">
                <a:off x="6840812" y="4205612"/>
                <a:ext cx="11570" cy="9802"/>
              </a:xfrm>
              <a:custGeom>
                <a:avLst/>
                <a:gdLst/>
                <a:ahLst/>
                <a:cxnLst/>
                <a:rect l="l" t="t" r="r" b="b"/>
                <a:pathLst>
                  <a:path w="170" h="144" extrusionOk="0">
                    <a:moveTo>
                      <a:pt x="71" y="1"/>
                    </a:moveTo>
                    <a:cubicBezTo>
                      <a:pt x="69" y="1"/>
                      <a:pt x="67" y="1"/>
                      <a:pt x="66" y="1"/>
                    </a:cubicBezTo>
                    <a:cubicBezTo>
                      <a:pt x="39" y="4"/>
                      <a:pt x="1" y="48"/>
                      <a:pt x="1" y="72"/>
                    </a:cubicBezTo>
                    <a:cubicBezTo>
                      <a:pt x="4" y="99"/>
                      <a:pt x="42" y="137"/>
                      <a:pt x="69" y="143"/>
                    </a:cubicBezTo>
                    <a:cubicBezTo>
                      <a:pt x="70" y="143"/>
                      <a:pt x="70" y="143"/>
                      <a:pt x="71" y="143"/>
                    </a:cubicBezTo>
                    <a:cubicBezTo>
                      <a:pt x="94" y="143"/>
                      <a:pt x="124" y="103"/>
                      <a:pt x="169" y="69"/>
                    </a:cubicBezTo>
                    <a:cubicBezTo>
                      <a:pt x="122" y="36"/>
                      <a:pt x="94" y="1"/>
                      <a:pt x="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7" name="Google Shape;1937;p32"/>
              <p:cNvSpPr/>
              <p:nvPr/>
            </p:nvSpPr>
            <p:spPr>
              <a:xfrm rot="355464">
                <a:off x="7060551" y="3614382"/>
                <a:ext cx="42878" cy="39683"/>
              </a:xfrm>
              <a:custGeom>
                <a:avLst/>
                <a:gdLst/>
                <a:ahLst/>
                <a:cxnLst/>
                <a:rect l="l" t="t" r="r" b="b"/>
                <a:pathLst>
                  <a:path w="630" h="583" extrusionOk="0">
                    <a:moveTo>
                      <a:pt x="312" y="131"/>
                    </a:moveTo>
                    <a:cubicBezTo>
                      <a:pt x="313" y="131"/>
                      <a:pt x="315" y="131"/>
                      <a:pt x="317" y="131"/>
                    </a:cubicBezTo>
                    <a:cubicBezTo>
                      <a:pt x="405" y="134"/>
                      <a:pt x="500" y="225"/>
                      <a:pt x="500" y="308"/>
                    </a:cubicBezTo>
                    <a:cubicBezTo>
                      <a:pt x="497" y="388"/>
                      <a:pt x="420" y="452"/>
                      <a:pt x="326" y="455"/>
                    </a:cubicBezTo>
                    <a:cubicBezTo>
                      <a:pt x="234" y="455"/>
                      <a:pt x="134" y="364"/>
                      <a:pt x="134" y="275"/>
                    </a:cubicBezTo>
                    <a:cubicBezTo>
                      <a:pt x="131" y="203"/>
                      <a:pt x="222" y="131"/>
                      <a:pt x="312" y="131"/>
                    </a:cubicBezTo>
                    <a:close/>
                    <a:moveTo>
                      <a:pt x="299" y="1"/>
                    </a:moveTo>
                    <a:cubicBezTo>
                      <a:pt x="143" y="1"/>
                      <a:pt x="4" y="125"/>
                      <a:pt x="4" y="269"/>
                    </a:cubicBezTo>
                    <a:cubicBezTo>
                      <a:pt x="1" y="426"/>
                      <a:pt x="157" y="582"/>
                      <a:pt x="317" y="582"/>
                    </a:cubicBezTo>
                    <a:cubicBezTo>
                      <a:pt x="319" y="582"/>
                      <a:pt x="321" y="582"/>
                      <a:pt x="323" y="582"/>
                    </a:cubicBezTo>
                    <a:cubicBezTo>
                      <a:pt x="491" y="582"/>
                      <a:pt x="627" y="462"/>
                      <a:pt x="627" y="311"/>
                    </a:cubicBezTo>
                    <a:cubicBezTo>
                      <a:pt x="630" y="148"/>
                      <a:pt x="473" y="1"/>
                      <a:pt x="29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8" name="Google Shape;1938;p32"/>
              <p:cNvSpPr/>
              <p:nvPr/>
            </p:nvSpPr>
            <p:spPr>
              <a:xfrm rot="355464">
                <a:off x="7077170" y="3666450"/>
                <a:ext cx="36277" cy="31651"/>
              </a:xfrm>
              <a:custGeom>
                <a:avLst/>
                <a:gdLst/>
                <a:ahLst/>
                <a:cxnLst/>
                <a:rect l="l" t="t" r="r" b="b"/>
                <a:pathLst>
                  <a:path w="533" h="465" extrusionOk="0">
                    <a:moveTo>
                      <a:pt x="280" y="134"/>
                    </a:moveTo>
                    <a:cubicBezTo>
                      <a:pt x="345" y="134"/>
                      <a:pt x="397" y="169"/>
                      <a:pt x="400" y="237"/>
                    </a:cubicBezTo>
                    <a:cubicBezTo>
                      <a:pt x="400" y="314"/>
                      <a:pt x="335" y="329"/>
                      <a:pt x="249" y="355"/>
                    </a:cubicBezTo>
                    <a:cubicBezTo>
                      <a:pt x="211" y="314"/>
                      <a:pt x="146" y="276"/>
                      <a:pt x="137" y="228"/>
                    </a:cubicBezTo>
                    <a:cubicBezTo>
                      <a:pt x="128" y="149"/>
                      <a:pt x="208" y="134"/>
                      <a:pt x="273" y="134"/>
                    </a:cubicBezTo>
                    <a:cubicBezTo>
                      <a:pt x="275" y="134"/>
                      <a:pt x="278" y="134"/>
                      <a:pt x="280" y="134"/>
                    </a:cubicBezTo>
                    <a:close/>
                    <a:moveTo>
                      <a:pt x="258" y="1"/>
                    </a:moveTo>
                    <a:cubicBezTo>
                      <a:pt x="256" y="1"/>
                      <a:pt x="254" y="1"/>
                      <a:pt x="252" y="1"/>
                    </a:cubicBezTo>
                    <a:cubicBezTo>
                      <a:pt x="110" y="1"/>
                      <a:pt x="1" y="104"/>
                      <a:pt x="1" y="234"/>
                    </a:cubicBezTo>
                    <a:cubicBezTo>
                      <a:pt x="1" y="358"/>
                      <a:pt x="128" y="465"/>
                      <a:pt x="273" y="465"/>
                    </a:cubicBezTo>
                    <a:cubicBezTo>
                      <a:pt x="417" y="465"/>
                      <a:pt x="532" y="364"/>
                      <a:pt x="532" y="240"/>
                    </a:cubicBezTo>
                    <a:cubicBezTo>
                      <a:pt x="532" y="109"/>
                      <a:pt x="412" y="1"/>
                      <a:pt x="25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39" name="Google Shape;1939;p32"/>
              <p:cNvSpPr/>
              <p:nvPr/>
            </p:nvSpPr>
            <p:spPr>
              <a:xfrm rot="355464">
                <a:off x="7042978" y="3659734"/>
                <a:ext cx="25795" cy="23006"/>
              </a:xfrm>
              <a:custGeom>
                <a:avLst/>
                <a:gdLst/>
                <a:ahLst/>
                <a:cxnLst/>
                <a:rect l="l" t="t" r="r" b="b"/>
                <a:pathLst>
                  <a:path w="379" h="338" extrusionOk="0">
                    <a:moveTo>
                      <a:pt x="183" y="0"/>
                    </a:moveTo>
                    <a:cubicBezTo>
                      <a:pt x="181" y="0"/>
                      <a:pt x="179" y="0"/>
                      <a:pt x="177" y="1"/>
                    </a:cubicBezTo>
                    <a:cubicBezTo>
                      <a:pt x="74" y="3"/>
                      <a:pt x="0" y="71"/>
                      <a:pt x="0" y="163"/>
                    </a:cubicBezTo>
                    <a:cubicBezTo>
                      <a:pt x="3" y="257"/>
                      <a:pt x="91" y="337"/>
                      <a:pt x="190" y="337"/>
                    </a:cubicBezTo>
                    <a:cubicBezTo>
                      <a:pt x="194" y="337"/>
                      <a:pt x="197" y="337"/>
                      <a:pt x="201" y="337"/>
                    </a:cubicBezTo>
                    <a:cubicBezTo>
                      <a:pt x="304" y="334"/>
                      <a:pt x="378" y="266"/>
                      <a:pt x="378" y="175"/>
                    </a:cubicBezTo>
                    <a:cubicBezTo>
                      <a:pt x="378" y="79"/>
                      <a:pt x="290" y="0"/>
                      <a:pt x="18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0" name="Google Shape;1940;p32"/>
              <p:cNvSpPr/>
              <p:nvPr/>
            </p:nvSpPr>
            <p:spPr>
              <a:xfrm rot="355464">
                <a:off x="7111173" y="3647518"/>
                <a:ext cx="16947" cy="17221"/>
              </a:xfrm>
              <a:custGeom>
                <a:avLst/>
                <a:gdLst/>
                <a:ahLst/>
                <a:cxnLst/>
                <a:rect l="l" t="t" r="r" b="b"/>
                <a:pathLst>
                  <a:path w="249" h="253" extrusionOk="0">
                    <a:moveTo>
                      <a:pt x="128" y="1"/>
                    </a:moveTo>
                    <a:cubicBezTo>
                      <a:pt x="63" y="1"/>
                      <a:pt x="1" y="66"/>
                      <a:pt x="1" y="134"/>
                    </a:cubicBezTo>
                    <a:cubicBezTo>
                      <a:pt x="3" y="193"/>
                      <a:pt x="63" y="252"/>
                      <a:pt x="127" y="252"/>
                    </a:cubicBezTo>
                    <a:cubicBezTo>
                      <a:pt x="130" y="252"/>
                      <a:pt x="133" y="252"/>
                      <a:pt x="136" y="252"/>
                    </a:cubicBezTo>
                    <a:cubicBezTo>
                      <a:pt x="207" y="249"/>
                      <a:pt x="246" y="208"/>
                      <a:pt x="249" y="143"/>
                    </a:cubicBezTo>
                    <a:cubicBezTo>
                      <a:pt x="249" y="69"/>
                      <a:pt x="190" y="1"/>
                      <a:pt x="12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1" name="Google Shape;1941;p32"/>
              <p:cNvSpPr/>
              <p:nvPr/>
            </p:nvSpPr>
            <p:spPr>
              <a:xfrm rot="355464">
                <a:off x="7154125" y="3724151"/>
                <a:ext cx="14089" cy="14566"/>
              </a:xfrm>
              <a:custGeom>
                <a:avLst/>
                <a:gdLst/>
                <a:ahLst/>
                <a:cxnLst/>
                <a:rect l="l" t="t" r="r" b="b"/>
                <a:pathLst>
                  <a:path w="207" h="214" extrusionOk="0">
                    <a:moveTo>
                      <a:pt x="94" y="0"/>
                    </a:moveTo>
                    <a:cubicBezTo>
                      <a:pt x="38" y="0"/>
                      <a:pt x="1" y="47"/>
                      <a:pt x="9" y="107"/>
                    </a:cubicBezTo>
                    <a:cubicBezTo>
                      <a:pt x="15" y="146"/>
                      <a:pt x="56" y="178"/>
                      <a:pt x="83" y="214"/>
                    </a:cubicBezTo>
                    <a:lnTo>
                      <a:pt x="127" y="214"/>
                    </a:lnTo>
                    <a:cubicBezTo>
                      <a:pt x="156" y="172"/>
                      <a:pt x="204" y="131"/>
                      <a:pt x="207" y="90"/>
                    </a:cubicBezTo>
                    <a:cubicBezTo>
                      <a:pt x="207" y="60"/>
                      <a:pt x="148" y="7"/>
                      <a:pt x="109" y="1"/>
                    </a:cubicBezTo>
                    <a:cubicBezTo>
                      <a:pt x="104" y="0"/>
                      <a:pt x="99" y="0"/>
                      <a:pt x="9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2" name="Google Shape;1942;p32"/>
              <p:cNvSpPr/>
              <p:nvPr/>
            </p:nvSpPr>
            <p:spPr>
              <a:xfrm rot="355464">
                <a:off x="7175727" y="3705536"/>
                <a:ext cx="13136" cy="12592"/>
              </a:xfrm>
              <a:custGeom>
                <a:avLst/>
                <a:gdLst/>
                <a:ahLst/>
                <a:cxnLst/>
                <a:rect l="l" t="t" r="r" b="b"/>
                <a:pathLst>
                  <a:path w="193" h="185" extrusionOk="0">
                    <a:moveTo>
                      <a:pt x="83" y="1"/>
                    </a:moveTo>
                    <a:cubicBezTo>
                      <a:pt x="54" y="33"/>
                      <a:pt x="3" y="63"/>
                      <a:pt x="0" y="98"/>
                    </a:cubicBezTo>
                    <a:cubicBezTo>
                      <a:pt x="0" y="128"/>
                      <a:pt x="51" y="169"/>
                      <a:pt x="86" y="184"/>
                    </a:cubicBezTo>
                    <a:cubicBezTo>
                      <a:pt x="87" y="184"/>
                      <a:pt x="89" y="185"/>
                      <a:pt x="90" y="185"/>
                    </a:cubicBezTo>
                    <a:cubicBezTo>
                      <a:pt x="111" y="185"/>
                      <a:pt x="148" y="143"/>
                      <a:pt x="192" y="107"/>
                    </a:cubicBezTo>
                    <a:cubicBezTo>
                      <a:pt x="145" y="63"/>
                      <a:pt x="116" y="30"/>
                      <a:pt x="8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3" name="Google Shape;1943;p32"/>
              <p:cNvSpPr/>
              <p:nvPr/>
            </p:nvSpPr>
            <p:spPr>
              <a:xfrm rot="355464">
                <a:off x="7179743" y="3726517"/>
                <a:ext cx="11162" cy="13137"/>
              </a:xfrm>
              <a:custGeom>
                <a:avLst/>
                <a:gdLst/>
                <a:ahLst/>
                <a:cxnLst/>
                <a:rect l="l" t="t" r="r" b="b"/>
                <a:pathLst>
                  <a:path w="164" h="193" extrusionOk="0">
                    <a:moveTo>
                      <a:pt x="63" y="0"/>
                    </a:moveTo>
                    <a:cubicBezTo>
                      <a:pt x="42" y="36"/>
                      <a:pt x="1" y="74"/>
                      <a:pt x="4" y="109"/>
                    </a:cubicBezTo>
                    <a:cubicBezTo>
                      <a:pt x="7" y="139"/>
                      <a:pt x="57" y="166"/>
                      <a:pt x="87" y="192"/>
                    </a:cubicBezTo>
                    <a:cubicBezTo>
                      <a:pt x="113" y="163"/>
                      <a:pt x="160" y="136"/>
                      <a:pt x="163" y="106"/>
                    </a:cubicBezTo>
                    <a:cubicBezTo>
                      <a:pt x="163" y="71"/>
                      <a:pt x="125" y="36"/>
                      <a:pt x="1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4" name="Google Shape;1944;p32"/>
              <p:cNvSpPr/>
              <p:nvPr/>
            </p:nvSpPr>
            <p:spPr>
              <a:xfrm rot="355464">
                <a:off x="6851174" y="3981329"/>
                <a:ext cx="37502" cy="88554"/>
              </a:xfrm>
              <a:custGeom>
                <a:avLst/>
                <a:gdLst/>
                <a:ahLst/>
                <a:cxnLst/>
                <a:rect l="l" t="t" r="r" b="b"/>
                <a:pathLst>
                  <a:path w="551" h="1301" extrusionOk="0">
                    <a:moveTo>
                      <a:pt x="515" y="1"/>
                    </a:moveTo>
                    <a:cubicBezTo>
                      <a:pt x="485" y="24"/>
                      <a:pt x="450" y="45"/>
                      <a:pt x="420" y="69"/>
                    </a:cubicBezTo>
                    <a:cubicBezTo>
                      <a:pt x="411" y="77"/>
                      <a:pt x="411" y="92"/>
                      <a:pt x="406" y="104"/>
                    </a:cubicBezTo>
                    <a:cubicBezTo>
                      <a:pt x="281" y="453"/>
                      <a:pt x="154" y="804"/>
                      <a:pt x="30" y="1152"/>
                    </a:cubicBezTo>
                    <a:cubicBezTo>
                      <a:pt x="22" y="1176"/>
                      <a:pt x="13" y="1200"/>
                      <a:pt x="1" y="1238"/>
                    </a:cubicBezTo>
                    <a:cubicBezTo>
                      <a:pt x="13" y="1256"/>
                      <a:pt x="27" y="1279"/>
                      <a:pt x="45" y="1300"/>
                    </a:cubicBezTo>
                    <a:cubicBezTo>
                      <a:pt x="75" y="1279"/>
                      <a:pt x="122" y="1265"/>
                      <a:pt x="134" y="1235"/>
                    </a:cubicBezTo>
                    <a:cubicBezTo>
                      <a:pt x="273" y="860"/>
                      <a:pt x="408" y="485"/>
                      <a:pt x="538" y="107"/>
                    </a:cubicBezTo>
                    <a:cubicBezTo>
                      <a:pt x="550" y="77"/>
                      <a:pt x="524" y="36"/>
                      <a:pt x="51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5" name="Google Shape;1945;p32"/>
              <p:cNvSpPr/>
              <p:nvPr/>
            </p:nvSpPr>
            <p:spPr>
              <a:xfrm rot="355464">
                <a:off x="6832435" y="4073757"/>
                <a:ext cx="15790" cy="26342"/>
              </a:xfrm>
              <a:custGeom>
                <a:avLst/>
                <a:gdLst/>
                <a:ahLst/>
                <a:cxnLst/>
                <a:rect l="l" t="t" r="r" b="b"/>
                <a:pathLst>
                  <a:path w="232" h="387" extrusionOk="0">
                    <a:moveTo>
                      <a:pt x="166" y="1"/>
                    </a:moveTo>
                    <a:cubicBezTo>
                      <a:pt x="148" y="1"/>
                      <a:pt x="118" y="11"/>
                      <a:pt x="113" y="23"/>
                    </a:cubicBezTo>
                    <a:cubicBezTo>
                      <a:pt x="72" y="121"/>
                      <a:pt x="36" y="218"/>
                      <a:pt x="7" y="318"/>
                    </a:cubicBezTo>
                    <a:cubicBezTo>
                      <a:pt x="1" y="336"/>
                      <a:pt x="24" y="372"/>
                      <a:pt x="45" y="383"/>
                    </a:cubicBezTo>
                    <a:cubicBezTo>
                      <a:pt x="48" y="385"/>
                      <a:pt x="52" y="386"/>
                      <a:pt x="57" y="386"/>
                    </a:cubicBezTo>
                    <a:cubicBezTo>
                      <a:pt x="75" y="386"/>
                      <a:pt x="103" y="374"/>
                      <a:pt x="110" y="360"/>
                    </a:cubicBezTo>
                    <a:cubicBezTo>
                      <a:pt x="151" y="271"/>
                      <a:pt x="190" y="177"/>
                      <a:pt x="231" y="76"/>
                    </a:cubicBezTo>
                    <a:cubicBezTo>
                      <a:pt x="210" y="50"/>
                      <a:pt x="199" y="17"/>
                      <a:pt x="175" y="3"/>
                    </a:cubicBezTo>
                    <a:cubicBezTo>
                      <a:pt x="173" y="1"/>
                      <a:pt x="170" y="1"/>
                      <a:pt x="16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6" name="Google Shape;1946;p32"/>
              <p:cNvSpPr/>
              <p:nvPr/>
            </p:nvSpPr>
            <p:spPr>
              <a:xfrm rot="355464">
                <a:off x="6980755" y="3779484"/>
                <a:ext cx="17356" cy="15587"/>
              </a:xfrm>
              <a:custGeom>
                <a:avLst/>
                <a:gdLst/>
                <a:ahLst/>
                <a:cxnLst/>
                <a:rect l="l" t="t" r="r" b="b"/>
                <a:pathLst>
                  <a:path w="255" h="229" extrusionOk="0">
                    <a:moveTo>
                      <a:pt x="161" y="0"/>
                    </a:moveTo>
                    <a:cubicBezTo>
                      <a:pt x="156" y="0"/>
                      <a:pt x="151" y="0"/>
                      <a:pt x="145" y="1"/>
                    </a:cubicBezTo>
                    <a:cubicBezTo>
                      <a:pt x="83" y="10"/>
                      <a:pt x="1" y="7"/>
                      <a:pt x="1" y="105"/>
                    </a:cubicBezTo>
                    <a:cubicBezTo>
                      <a:pt x="1" y="175"/>
                      <a:pt x="42" y="220"/>
                      <a:pt x="110" y="229"/>
                    </a:cubicBezTo>
                    <a:cubicBezTo>
                      <a:pt x="187" y="229"/>
                      <a:pt x="255" y="170"/>
                      <a:pt x="255" y="105"/>
                    </a:cubicBezTo>
                    <a:cubicBezTo>
                      <a:pt x="252" y="45"/>
                      <a:pt x="219" y="0"/>
                      <a:pt x="16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7" name="Google Shape;1947;p32"/>
              <p:cNvSpPr/>
              <p:nvPr/>
            </p:nvSpPr>
            <p:spPr>
              <a:xfrm rot="355464">
                <a:off x="6970405" y="3806043"/>
                <a:ext cx="12115" cy="10006"/>
              </a:xfrm>
              <a:custGeom>
                <a:avLst/>
                <a:gdLst/>
                <a:ahLst/>
                <a:cxnLst/>
                <a:rect l="l" t="t" r="r" b="b"/>
                <a:pathLst>
                  <a:path w="178" h="147" extrusionOk="0">
                    <a:moveTo>
                      <a:pt x="107" y="1"/>
                    </a:moveTo>
                    <a:cubicBezTo>
                      <a:pt x="77" y="1"/>
                      <a:pt x="51" y="39"/>
                      <a:pt x="0" y="75"/>
                    </a:cubicBezTo>
                    <a:cubicBezTo>
                      <a:pt x="45" y="108"/>
                      <a:pt x="76" y="146"/>
                      <a:pt x="97" y="146"/>
                    </a:cubicBezTo>
                    <a:cubicBezTo>
                      <a:pt x="98" y="146"/>
                      <a:pt x="100" y="146"/>
                      <a:pt x="101" y="145"/>
                    </a:cubicBezTo>
                    <a:cubicBezTo>
                      <a:pt x="133" y="137"/>
                      <a:pt x="169" y="98"/>
                      <a:pt x="175" y="69"/>
                    </a:cubicBezTo>
                    <a:cubicBezTo>
                      <a:pt x="178" y="48"/>
                      <a:pt x="130" y="1"/>
                      <a:pt x="10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8" name="Google Shape;1948;p32"/>
              <p:cNvSpPr/>
              <p:nvPr/>
            </p:nvSpPr>
            <p:spPr>
              <a:xfrm rot="355464">
                <a:off x="7064233" y="3857286"/>
                <a:ext cx="61187" cy="145866"/>
              </a:xfrm>
              <a:custGeom>
                <a:avLst/>
                <a:gdLst/>
                <a:ahLst/>
                <a:cxnLst/>
                <a:rect l="l" t="t" r="r" b="b"/>
                <a:pathLst>
                  <a:path w="899" h="2143" extrusionOk="0">
                    <a:moveTo>
                      <a:pt x="851" y="0"/>
                    </a:moveTo>
                    <a:cubicBezTo>
                      <a:pt x="826" y="0"/>
                      <a:pt x="794" y="17"/>
                      <a:pt x="778" y="36"/>
                    </a:cubicBezTo>
                    <a:cubicBezTo>
                      <a:pt x="760" y="57"/>
                      <a:pt x="751" y="92"/>
                      <a:pt x="742" y="122"/>
                    </a:cubicBezTo>
                    <a:cubicBezTo>
                      <a:pt x="518" y="742"/>
                      <a:pt x="293" y="1359"/>
                      <a:pt x="72" y="1979"/>
                    </a:cubicBezTo>
                    <a:cubicBezTo>
                      <a:pt x="54" y="2030"/>
                      <a:pt x="1" y="2104"/>
                      <a:pt x="81" y="2136"/>
                    </a:cubicBezTo>
                    <a:cubicBezTo>
                      <a:pt x="93" y="2141"/>
                      <a:pt x="104" y="2143"/>
                      <a:pt x="113" y="2143"/>
                    </a:cubicBezTo>
                    <a:cubicBezTo>
                      <a:pt x="168" y="2143"/>
                      <a:pt x="175" y="2069"/>
                      <a:pt x="190" y="2024"/>
                    </a:cubicBezTo>
                    <a:cubicBezTo>
                      <a:pt x="417" y="1398"/>
                      <a:pt x="645" y="769"/>
                      <a:pt x="869" y="143"/>
                    </a:cubicBezTo>
                    <a:cubicBezTo>
                      <a:pt x="878" y="119"/>
                      <a:pt x="887" y="92"/>
                      <a:pt x="899" y="57"/>
                    </a:cubicBezTo>
                    <a:cubicBezTo>
                      <a:pt x="887" y="42"/>
                      <a:pt x="872" y="4"/>
                      <a:pt x="857" y="1"/>
                    </a:cubicBezTo>
                    <a:cubicBezTo>
                      <a:pt x="855" y="1"/>
                      <a:pt x="853" y="0"/>
                      <a:pt x="85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49" name="Google Shape;1949;p32"/>
              <p:cNvSpPr/>
              <p:nvPr/>
            </p:nvSpPr>
            <p:spPr>
              <a:xfrm rot="355464">
                <a:off x="7026737" y="4014345"/>
                <a:ext cx="26203" cy="58061"/>
              </a:xfrm>
              <a:custGeom>
                <a:avLst/>
                <a:gdLst/>
                <a:ahLst/>
                <a:cxnLst/>
                <a:rect l="l" t="t" r="r" b="b"/>
                <a:pathLst>
                  <a:path w="385" h="853" extrusionOk="0">
                    <a:moveTo>
                      <a:pt x="322" y="0"/>
                    </a:moveTo>
                    <a:cubicBezTo>
                      <a:pt x="284" y="0"/>
                      <a:pt x="269" y="46"/>
                      <a:pt x="255" y="82"/>
                    </a:cubicBezTo>
                    <a:cubicBezTo>
                      <a:pt x="175" y="300"/>
                      <a:pt x="98" y="516"/>
                      <a:pt x="19" y="734"/>
                    </a:cubicBezTo>
                    <a:cubicBezTo>
                      <a:pt x="16" y="749"/>
                      <a:pt x="10" y="767"/>
                      <a:pt x="1" y="796"/>
                    </a:cubicBezTo>
                    <a:cubicBezTo>
                      <a:pt x="12" y="811"/>
                      <a:pt x="38" y="853"/>
                      <a:pt x="47" y="853"/>
                    </a:cubicBezTo>
                    <a:cubicBezTo>
                      <a:pt x="48" y="853"/>
                      <a:pt x="48" y="853"/>
                      <a:pt x="48" y="853"/>
                    </a:cubicBezTo>
                    <a:cubicBezTo>
                      <a:pt x="78" y="841"/>
                      <a:pt x="119" y="820"/>
                      <a:pt x="131" y="794"/>
                    </a:cubicBezTo>
                    <a:cubicBezTo>
                      <a:pt x="214" y="569"/>
                      <a:pt x="296" y="345"/>
                      <a:pt x="373" y="120"/>
                    </a:cubicBezTo>
                    <a:cubicBezTo>
                      <a:pt x="385" y="88"/>
                      <a:pt x="373" y="20"/>
                      <a:pt x="352" y="8"/>
                    </a:cubicBezTo>
                    <a:cubicBezTo>
                      <a:pt x="341" y="2"/>
                      <a:pt x="331" y="0"/>
                      <a:pt x="3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950" name="Google Shape;1950;p32"/>
            <p:cNvSpPr txBox="1"/>
            <p:nvPr/>
          </p:nvSpPr>
          <p:spPr>
            <a:xfrm>
              <a:off x="6573257" y="3796092"/>
              <a:ext cx="2023714" cy="74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1600" dirty="0"/>
                <a:t>• </a:t>
              </a:r>
              <a:r>
                <a:rPr lang="en-US" sz="1600" dirty="0" err="1"/>
                <a:t>Yechimni</a:t>
              </a:r>
              <a:r>
                <a:rPr lang="en-US" sz="1600" dirty="0"/>
                <a:t> </a:t>
              </a:r>
              <a:r>
                <a:rPr lang="en-US" sz="1600" dirty="0" err="1"/>
                <a:t>to‘g‘riligini</a:t>
              </a:r>
              <a:r>
                <a:rPr lang="en-US" sz="1600" dirty="0"/>
                <a:t> </a:t>
              </a:r>
              <a:r>
                <a:rPr lang="en-US" sz="1600" dirty="0" err="1"/>
                <a:t>tekshirish</a:t>
              </a:r>
              <a:r>
                <a:rPr lang="en-US" sz="1600" dirty="0"/>
                <a:t> </a:t>
              </a:r>
            </a:p>
            <a:p>
              <a:pPr>
                <a:buClr>
                  <a:schemeClr val="dk1"/>
                </a:buClr>
                <a:buSzPts val="1100"/>
              </a:pPr>
              <a:r>
                <a:rPr lang="en-US" sz="1600" dirty="0"/>
                <a:t>• </a:t>
              </a:r>
              <a:r>
                <a:rPr lang="en-US" sz="1600" dirty="0" err="1"/>
                <a:t>Muqobil</a:t>
              </a:r>
              <a:r>
                <a:rPr lang="en-US" sz="1600" dirty="0"/>
                <a:t> </a:t>
              </a:r>
              <a:r>
                <a:rPr lang="en-US" sz="1600" dirty="0" err="1"/>
                <a:t>yechimlarni</a:t>
              </a:r>
              <a:r>
                <a:rPr lang="en-US" sz="1600" dirty="0"/>
                <a:t> </a:t>
              </a:r>
              <a:r>
                <a:rPr lang="en-US" sz="1600" dirty="0" err="1"/>
                <a:t>izlash</a:t>
              </a:r>
              <a:endParaRPr lang="en-US" sz="1600" dirty="0"/>
            </a:p>
            <a:p>
              <a:pPr>
                <a:buClr>
                  <a:schemeClr val="dk1"/>
                </a:buClr>
                <a:buSzPts val="1100"/>
              </a:pPr>
              <a:r>
                <a:rPr lang="en-US" sz="1600" dirty="0"/>
                <a:t>• </a:t>
              </a:r>
              <a:r>
                <a:rPr lang="en-US" sz="1600" dirty="0" err="1"/>
                <a:t>Muammoni</a:t>
              </a:r>
              <a:r>
                <a:rPr lang="en-US" sz="1600" dirty="0"/>
                <a:t> </a:t>
              </a:r>
              <a:r>
                <a:rPr lang="en-US" sz="1600" dirty="0" err="1"/>
                <a:t>kengaytirish</a:t>
              </a:r>
              <a:endParaRPr sz="16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951" name="Google Shape;1951;p32"/>
            <p:cNvSpPr/>
            <p:nvPr/>
          </p:nvSpPr>
          <p:spPr>
            <a:xfrm>
              <a:off x="7036409" y="3379405"/>
              <a:ext cx="1314583" cy="438913"/>
            </a:xfrm>
            <a:custGeom>
              <a:avLst/>
              <a:gdLst/>
              <a:ahLst/>
              <a:cxnLst/>
              <a:rect l="l" t="t" r="r" b="b"/>
              <a:pathLst>
                <a:path w="5031" h="1766" extrusionOk="0">
                  <a:moveTo>
                    <a:pt x="4282" y="0"/>
                  </a:moveTo>
                  <a:cubicBezTo>
                    <a:pt x="4110" y="0"/>
                    <a:pt x="3935" y="17"/>
                    <a:pt x="3811" y="17"/>
                  </a:cubicBezTo>
                  <a:cubicBezTo>
                    <a:pt x="3447" y="17"/>
                    <a:pt x="3084" y="26"/>
                    <a:pt x="2724" y="41"/>
                  </a:cubicBezTo>
                  <a:cubicBezTo>
                    <a:pt x="2015" y="70"/>
                    <a:pt x="1292" y="117"/>
                    <a:pt x="595" y="153"/>
                  </a:cubicBezTo>
                  <a:cubicBezTo>
                    <a:pt x="456" y="162"/>
                    <a:pt x="299" y="176"/>
                    <a:pt x="220" y="277"/>
                  </a:cubicBezTo>
                  <a:cubicBezTo>
                    <a:pt x="1" y="546"/>
                    <a:pt x="45" y="1033"/>
                    <a:pt x="98" y="1340"/>
                  </a:cubicBezTo>
                  <a:cubicBezTo>
                    <a:pt x="175" y="1765"/>
                    <a:pt x="482" y="1712"/>
                    <a:pt x="878" y="1724"/>
                  </a:cubicBezTo>
                  <a:cubicBezTo>
                    <a:pt x="1189" y="1733"/>
                    <a:pt x="1500" y="1738"/>
                    <a:pt x="1810" y="1738"/>
                  </a:cubicBezTo>
                  <a:cubicBezTo>
                    <a:pt x="2683" y="1738"/>
                    <a:pt x="3556" y="1701"/>
                    <a:pt x="4425" y="1629"/>
                  </a:cubicBezTo>
                  <a:cubicBezTo>
                    <a:pt x="4587" y="1618"/>
                    <a:pt x="4765" y="1597"/>
                    <a:pt x="4883" y="1497"/>
                  </a:cubicBezTo>
                  <a:cubicBezTo>
                    <a:pt x="5019" y="1378"/>
                    <a:pt x="5030" y="1192"/>
                    <a:pt x="5019" y="1027"/>
                  </a:cubicBezTo>
                  <a:cubicBezTo>
                    <a:pt x="5001" y="782"/>
                    <a:pt x="5001" y="315"/>
                    <a:pt x="4791" y="123"/>
                  </a:cubicBezTo>
                  <a:cubicBezTo>
                    <a:pt x="4681" y="23"/>
                    <a:pt x="4483" y="0"/>
                    <a:pt x="4282" y="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4. </a:t>
              </a:r>
              <a:r>
                <a:rPr lang="en-US" sz="2400" b="1" dirty="0" err="1">
                  <a:solidFill>
                    <a:schemeClr val="bg1"/>
                  </a:solidFill>
                </a:rPr>
                <a:t>Ortga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nazar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endParaRPr sz="2267" b="1" dirty="0">
                <a:solidFill>
                  <a:schemeClr val="bg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1952" name="Google Shape;1952;p32"/>
          <p:cNvSpPr/>
          <p:nvPr/>
        </p:nvSpPr>
        <p:spPr>
          <a:xfrm>
            <a:off x="9055893" y="1669146"/>
            <a:ext cx="2333331" cy="742305"/>
          </a:xfrm>
          <a:custGeom>
            <a:avLst/>
            <a:gdLst/>
            <a:ahLst/>
            <a:cxnLst/>
            <a:rect l="l" t="t" r="r" b="b"/>
            <a:pathLst>
              <a:path w="4998" h="1788" extrusionOk="0">
                <a:moveTo>
                  <a:pt x="568" y="0"/>
                </a:moveTo>
                <a:cubicBezTo>
                  <a:pt x="444" y="0"/>
                  <a:pt x="314" y="13"/>
                  <a:pt x="237" y="92"/>
                </a:cubicBezTo>
                <a:cubicBezTo>
                  <a:pt x="1" y="343"/>
                  <a:pt x="1" y="831"/>
                  <a:pt x="30" y="1144"/>
                </a:cubicBezTo>
                <a:cubicBezTo>
                  <a:pt x="69" y="1572"/>
                  <a:pt x="382" y="1545"/>
                  <a:pt x="774" y="1590"/>
                </a:cubicBezTo>
                <a:cubicBezTo>
                  <a:pt x="1950" y="1723"/>
                  <a:pt x="3134" y="1788"/>
                  <a:pt x="4318" y="1788"/>
                </a:cubicBezTo>
                <a:cubicBezTo>
                  <a:pt x="4481" y="1788"/>
                  <a:pt x="4658" y="1782"/>
                  <a:pt x="4785" y="1693"/>
                </a:cubicBezTo>
                <a:cubicBezTo>
                  <a:pt x="4930" y="1587"/>
                  <a:pt x="4956" y="1401"/>
                  <a:pt x="4959" y="1235"/>
                </a:cubicBezTo>
                <a:cubicBezTo>
                  <a:pt x="4962" y="990"/>
                  <a:pt x="4997" y="526"/>
                  <a:pt x="4806" y="317"/>
                </a:cubicBezTo>
                <a:cubicBezTo>
                  <a:pt x="4619" y="113"/>
                  <a:pt x="4106" y="151"/>
                  <a:pt x="3837" y="131"/>
                </a:cubicBezTo>
                <a:cubicBezTo>
                  <a:pt x="3477" y="101"/>
                  <a:pt x="3113" y="81"/>
                  <a:pt x="2753" y="66"/>
                </a:cubicBezTo>
                <a:cubicBezTo>
                  <a:pt x="2044" y="33"/>
                  <a:pt x="1321" y="24"/>
                  <a:pt x="624" y="1"/>
                </a:cubicBezTo>
                <a:cubicBezTo>
                  <a:pt x="606" y="0"/>
                  <a:pt x="587" y="0"/>
                  <a:pt x="56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3. </a:t>
            </a:r>
            <a:r>
              <a:rPr lang="en-US" sz="2400" b="1" dirty="0" err="1">
                <a:solidFill>
                  <a:schemeClr val="bg1"/>
                </a:solidFill>
              </a:rPr>
              <a:t>Rejani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amalga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oshirish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endParaRPr sz="2267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grpSp>
        <p:nvGrpSpPr>
          <p:cNvPr id="1973" name="Google Shape;1973;p32"/>
          <p:cNvGrpSpPr/>
          <p:nvPr/>
        </p:nvGrpSpPr>
        <p:grpSpPr>
          <a:xfrm>
            <a:off x="537617" y="4520609"/>
            <a:ext cx="4296048" cy="2147363"/>
            <a:chOff x="403213" y="3298015"/>
            <a:chExt cx="2469911" cy="1381451"/>
          </a:xfrm>
        </p:grpSpPr>
        <p:sp>
          <p:nvSpPr>
            <p:cNvPr id="1974" name="Google Shape;1974;p32"/>
            <p:cNvSpPr/>
            <p:nvPr/>
          </p:nvSpPr>
          <p:spPr>
            <a:xfrm>
              <a:off x="862066" y="3634776"/>
              <a:ext cx="1946590" cy="1044690"/>
            </a:xfrm>
            <a:custGeom>
              <a:avLst/>
              <a:gdLst/>
              <a:ahLst/>
              <a:cxnLst/>
              <a:rect l="l" t="t" r="r" b="b"/>
              <a:pathLst>
                <a:path w="5535" h="2080" extrusionOk="0">
                  <a:moveTo>
                    <a:pt x="4802" y="1"/>
                  </a:moveTo>
                  <a:cubicBezTo>
                    <a:pt x="4652" y="1"/>
                    <a:pt x="4502" y="8"/>
                    <a:pt x="4351" y="12"/>
                  </a:cubicBezTo>
                  <a:cubicBezTo>
                    <a:pt x="4069" y="6"/>
                    <a:pt x="3788" y="2"/>
                    <a:pt x="3506" y="2"/>
                  </a:cubicBezTo>
                  <a:cubicBezTo>
                    <a:pt x="2931" y="2"/>
                    <a:pt x="2356" y="18"/>
                    <a:pt x="1781" y="68"/>
                  </a:cubicBezTo>
                  <a:cubicBezTo>
                    <a:pt x="1312" y="109"/>
                    <a:pt x="819" y="147"/>
                    <a:pt x="370" y="328"/>
                  </a:cubicBezTo>
                  <a:cubicBezTo>
                    <a:pt x="278" y="363"/>
                    <a:pt x="196" y="419"/>
                    <a:pt x="139" y="514"/>
                  </a:cubicBezTo>
                  <a:cubicBezTo>
                    <a:pt x="86" y="608"/>
                    <a:pt x="66" y="723"/>
                    <a:pt x="51" y="833"/>
                  </a:cubicBezTo>
                  <a:cubicBezTo>
                    <a:pt x="18" y="1066"/>
                    <a:pt x="1" y="1358"/>
                    <a:pt x="89" y="1580"/>
                  </a:cubicBezTo>
                  <a:cubicBezTo>
                    <a:pt x="169" y="1775"/>
                    <a:pt x="346" y="1854"/>
                    <a:pt x="526" y="1887"/>
                  </a:cubicBezTo>
                  <a:cubicBezTo>
                    <a:pt x="757" y="1931"/>
                    <a:pt x="996" y="1937"/>
                    <a:pt x="1229" y="1949"/>
                  </a:cubicBezTo>
                  <a:cubicBezTo>
                    <a:pt x="1728" y="1978"/>
                    <a:pt x="2230" y="1990"/>
                    <a:pt x="2729" y="2008"/>
                  </a:cubicBezTo>
                  <a:cubicBezTo>
                    <a:pt x="3234" y="2026"/>
                    <a:pt x="3739" y="2043"/>
                    <a:pt x="4244" y="2061"/>
                  </a:cubicBezTo>
                  <a:cubicBezTo>
                    <a:pt x="4495" y="2070"/>
                    <a:pt x="4746" y="2076"/>
                    <a:pt x="4998" y="2076"/>
                  </a:cubicBezTo>
                  <a:cubicBezTo>
                    <a:pt x="5048" y="2076"/>
                    <a:pt x="5104" y="2080"/>
                    <a:pt x="5160" y="2080"/>
                  </a:cubicBezTo>
                  <a:cubicBezTo>
                    <a:pt x="5306" y="2080"/>
                    <a:pt x="5454" y="2055"/>
                    <a:pt x="5505" y="1878"/>
                  </a:cubicBezTo>
                  <a:cubicBezTo>
                    <a:pt x="5535" y="1775"/>
                    <a:pt x="5529" y="1657"/>
                    <a:pt x="5529" y="1547"/>
                  </a:cubicBezTo>
                  <a:cubicBezTo>
                    <a:pt x="5526" y="1417"/>
                    <a:pt x="5520" y="1287"/>
                    <a:pt x="5508" y="1157"/>
                  </a:cubicBezTo>
                  <a:cubicBezTo>
                    <a:pt x="5485" y="889"/>
                    <a:pt x="5441" y="623"/>
                    <a:pt x="5370" y="366"/>
                  </a:cubicBezTo>
                  <a:cubicBezTo>
                    <a:pt x="5346" y="274"/>
                    <a:pt x="5316" y="180"/>
                    <a:pt x="5257" y="109"/>
                  </a:cubicBezTo>
                  <a:cubicBezTo>
                    <a:pt x="5189" y="35"/>
                    <a:pt x="5098" y="12"/>
                    <a:pt x="5003" y="6"/>
                  </a:cubicBezTo>
                  <a:cubicBezTo>
                    <a:pt x="4937" y="2"/>
                    <a:pt x="4869" y="1"/>
                    <a:pt x="480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75" name="Google Shape;1975;p32"/>
            <p:cNvSpPr/>
            <p:nvPr/>
          </p:nvSpPr>
          <p:spPr>
            <a:xfrm>
              <a:off x="680750" y="3632475"/>
              <a:ext cx="2192374" cy="1044672"/>
            </a:xfrm>
            <a:custGeom>
              <a:avLst/>
              <a:gdLst/>
              <a:ahLst/>
              <a:cxnLst/>
              <a:rect l="l" t="t" r="r" b="b"/>
              <a:pathLst>
                <a:path w="11232" h="4713" extrusionOk="0">
                  <a:moveTo>
                    <a:pt x="5763" y="0"/>
                  </a:moveTo>
                  <a:cubicBezTo>
                    <a:pt x="5188" y="0"/>
                    <a:pt x="4613" y="10"/>
                    <a:pt x="4038" y="34"/>
                  </a:cubicBezTo>
                  <a:cubicBezTo>
                    <a:pt x="3465" y="61"/>
                    <a:pt x="2892" y="81"/>
                    <a:pt x="2319" y="105"/>
                  </a:cubicBezTo>
                  <a:cubicBezTo>
                    <a:pt x="2289" y="108"/>
                    <a:pt x="2260" y="140"/>
                    <a:pt x="2230" y="158"/>
                  </a:cubicBezTo>
                  <a:cubicBezTo>
                    <a:pt x="2262" y="175"/>
                    <a:pt x="2293" y="209"/>
                    <a:pt x="2321" y="209"/>
                  </a:cubicBezTo>
                  <a:cubicBezTo>
                    <a:pt x="2323" y="209"/>
                    <a:pt x="2324" y="208"/>
                    <a:pt x="2325" y="208"/>
                  </a:cubicBezTo>
                  <a:cubicBezTo>
                    <a:pt x="2771" y="194"/>
                    <a:pt x="3217" y="167"/>
                    <a:pt x="3663" y="155"/>
                  </a:cubicBezTo>
                  <a:cubicBezTo>
                    <a:pt x="4364" y="134"/>
                    <a:pt x="5065" y="104"/>
                    <a:pt x="5767" y="104"/>
                  </a:cubicBezTo>
                  <a:cubicBezTo>
                    <a:pt x="5851" y="104"/>
                    <a:pt x="5935" y="104"/>
                    <a:pt x="6019" y="105"/>
                  </a:cubicBezTo>
                  <a:cubicBezTo>
                    <a:pt x="7239" y="114"/>
                    <a:pt x="8459" y="155"/>
                    <a:pt x="9679" y="185"/>
                  </a:cubicBezTo>
                  <a:cubicBezTo>
                    <a:pt x="9959" y="194"/>
                    <a:pt x="10237" y="214"/>
                    <a:pt x="10517" y="223"/>
                  </a:cubicBezTo>
                  <a:cubicBezTo>
                    <a:pt x="10677" y="229"/>
                    <a:pt x="10786" y="294"/>
                    <a:pt x="10830" y="448"/>
                  </a:cubicBezTo>
                  <a:cubicBezTo>
                    <a:pt x="10851" y="518"/>
                    <a:pt x="10883" y="583"/>
                    <a:pt x="10892" y="654"/>
                  </a:cubicBezTo>
                  <a:cubicBezTo>
                    <a:pt x="10937" y="1044"/>
                    <a:pt x="10993" y="1437"/>
                    <a:pt x="11019" y="1827"/>
                  </a:cubicBezTo>
                  <a:cubicBezTo>
                    <a:pt x="11069" y="2609"/>
                    <a:pt x="11146" y="3392"/>
                    <a:pt x="11126" y="4177"/>
                  </a:cubicBezTo>
                  <a:cubicBezTo>
                    <a:pt x="11123" y="4414"/>
                    <a:pt x="11090" y="4476"/>
                    <a:pt x="10851" y="4514"/>
                  </a:cubicBezTo>
                  <a:cubicBezTo>
                    <a:pt x="10609" y="4556"/>
                    <a:pt x="10367" y="4594"/>
                    <a:pt x="10124" y="4597"/>
                  </a:cubicBezTo>
                  <a:cubicBezTo>
                    <a:pt x="9890" y="4602"/>
                    <a:pt x="9655" y="4604"/>
                    <a:pt x="9420" y="4604"/>
                  </a:cubicBezTo>
                  <a:cubicBezTo>
                    <a:pt x="9100" y="4604"/>
                    <a:pt x="8779" y="4600"/>
                    <a:pt x="8459" y="4597"/>
                  </a:cubicBezTo>
                  <a:cubicBezTo>
                    <a:pt x="7443" y="4585"/>
                    <a:pt x="6430" y="4573"/>
                    <a:pt x="5414" y="4556"/>
                  </a:cubicBezTo>
                  <a:cubicBezTo>
                    <a:pt x="4699" y="4541"/>
                    <a:pt x="3985" y="4514"/>
                    <a:pt x="3267" y="4493"/>
                  </a:cubicBezTo>
                  <a:cubicBezTo>
                    <a:pt x="2978" y="4485"/>
                    <a:pt x="2691" y="4476"/>
                    <a:pt x="2402" y="4476"/>
                  </a:cubicBezTo>
                  <a:cubicBezTo>
                    <a:pt x="2034" y="4476"/>
                    <a:pt x="1665" y="4481"/>
                    <a:pt x="1297" y="4481"/>
                  </a:cubicBezTo>
                  <a:cubicBezTo>
                    <a:pt x="1113" y="4481"/>
                    <a:pt x="929" y="4480"/>
                    <a:pt x="745" y="4476"/>
                  </a:cubicBezTo>
                  <a:cubicBezTo>
                    <a:pt x="737" y="4476"/>
                    <a:pt x="730" y="4476"/>
                    <a:pt x="723" y="4476"/>
                  </a:cubicBezTo>
                  <a:cubicBezTo>
                    <a:pt x="661" y="4476"/>
                    <a:pt x="612" y="4478"/>
                    <a:pt x="573" y="4478"/>
                  </a:cubicBezTo>
                  <a:cubicBezTo>
                    <a:pt x="435" y="4478"/>
                    <a:pt x="419" y="4448"/>
                    <a:pt x="370" y="4169"/>
                  </a:cubicBezTo>
                  <a:cubicBezTo>
                    <a:pt x="296" y="3773"/>
                    <a:pt x="264" y="3371"/>
                    <a:pt x="213" y="2970"/>
                  </a:cubicBezTo>
                  <a:cubicBezTo>
                    <a:pt x="181" y="2707"/>
                    <a:pt x="145" y="2444"/>
                    <a:pt x="104" y="2181"/>
                  </a:cubicBezTo>
                  <a:cubicBezTo>
                    <a:pt x="101" y="2155"/>
                    <a:pt x="60" y="2134"/>
                    <a:pt x="36" y="2110"/>
                  </a:cubicBezTo>
                  <a:cubicBezTo>
                    <a:pt x="24" y="2140"/>
                    <a:pt x="1" y="2172"/>
                    <a:pt x="4" y="2202"/>
                  </a:cubicBezTo>
                  <a:cubicBezTo>
                    <a:pt x="51" y="2618"/>
                    <a:pt x="95" y="3038"/>
                    <a:pt x="154" y="3457"/>
                  </a:cubicBezTo>
                  <a:cubicBezTo>
                    <a:pt x="196" y="3761"/>
                    <a:pt x="252" y="4065"/>
                    <a:pt x="308" y="4369"/>
                  </a:cubicBezTo>
                  <a:cubicBezTo>
                    <a:pt x="334" y="4514"/>
                    <a:pt x="438" y="4579"/>
                    <a:pt x="583" y="4582"/>
                  </a:cubicBezTo>
                  <a:cubicBezTo>
                    <a:pt x="777" y="4585"/>
                    <a:pt x="969" y="4588"/>
                    <a:pt x="1161" y="4588"/>
                  </a:cubicBezTo>
                  <a:cubicBezTo>
                    <a:pt x="1539" y="4588"/>
                    <a:pt x="1919" y="4583"/>
                    <a:pt x="2298" y="4583"/>
                  </a:cubicBezTo>
                  <a:cubicBezTo>
                    <a:pt x="2487" y="4583"/>
                    <a:pt x="2676" y="4584"/>
                    <a:pt x="2865" y="4588"/>
                  </a:cubicBezTo>
                  <a:cubicBezTo>
                    <a:pt x="4017" y="4612"/>
                    <a:pt x="5172" y="4647"/>
                    <a:pt x="6324" y="4674"/>
                  </a:cubicBezTo>
                  <a:cubicBezTo>
                    <a:pt x="7204" y="4691"/>
                    <a:pt x="8084" y="4706"/>
                    <a:pt x="8961" y="4712"/>
                  </a:cubicBezTo>
                  <a:cubicBezTo>
                    <a:pt x="9033" y="4712"/>
                    <a:pt x="9104" y="4713"/>
                    <a:pt x="9176" y="4713"/>
                  </a:cubicBezTo>
                  <a:cubicBezTo>
                    <a:pt x="9567" y="4713"/>
                    <a:pt x="9956" y="4705"/>
                    <a:pt x="10346" y="4685"/>
                  </a:cubicBezTo>
                  <a:cubicBezTo>
                    <a:pt x="10570" y="4677"/>
                    <a:pt x="10792" y="4626"/>
                    <a:pt x="11010" y="4576"/>
                  </a:cubicBezTo>
                  <a:cubicBezTo>
                    <a:pt x="11155" y="4544"/>
                    <a:pt x="11232" y="4440"/>
                    <a:pt x="11229" y="4287"/>
                  </a:cubicBezTo>
                  <a:cubicBezTo>
                    <a:pt x="11217" y="3797"/>
                    <a:pt x="11217" y="3303"/>
                    <a:pt x="11194" y="2816"/>
                  </a:cubicBezTo>
                  <a:cubicBezTo>
                    <a:pt x="11170" y="2317"/>
                    <a:pt x="11131" y="1818"/>
                    <a:pt x="11087" y="1319"/>
                  </a:cubicBezTo>
                  <a:cubicBezTo>
                    <a:pt x="11064" y="1056"/>
                    <a:pt x="11028" y="790"/>
                    <a:pt x="10972" y="530"/>
                  </a:cubicBezTo>
                  <a:cubicBezTo>
                    <a:pt x="10901" y="217"/>
                    <a:pt x="10807" y="152"/>
                    <a:pt x="10482" y="114"/>
                  </a:cubicBezTo>
                  <a:cubicBezTo>
                    <a:pt x="10464" y="114"/>
                    <a:pt x="10449" y="111"/>
                    <a:pt x="10435" y="111"/>
                  </a:cubicBezTo>
                  <a:cubicBezTo>
                    <a:pt x="9667" y="84"/>
                    <a:pt x="8899" y="58"/>
                    <a:pt x="8131" y="34"/>
                  </a:cubicBezTo>
                  <a:cubicBezTo>
                    <a:pt x="8131" y="37"/>
                    <a:pt x="8131" y="40"/>
                    <a:pt x="8131" y="43"/>
                  </a:cubicBezTo>
                  <a:lnTo>
                    <a:pt x="8054" y="43"/>
                  </a:lnTo>
                  <a:cubicBezTo>
                    <a:pt x="7290" y="18"/>
                    <a:pt x="6527" y="0"/>
                    <a:pt x="57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76" name="Google Shape;1976;p32"/>
            <p:cNvSpPr/>
            <p:nvPr/>
          </p:nvSpPr>
          <p:spPr>
            <a:xfrm>
              <a:off x="932187" y="3585964"/>
              <a:ext cx="269045" cy="20224"/>
            </a:xfrm>
            <a:custGeom>
              <a:avLst/>
              <a:gdLst/>
              <a:ahLst/>
              <a:cxnLst/>
              <a:rect l="l" t="t" r="r" b="b"/>
              <a:pathLst>
                <a:path w="1505" h="121" extrusionOk="0">
                  <a:moveTo>
                    <a:pt x="1425" y="0"/>
                  </a:moveTo>
                  <a:cubicBezTo>
                    <a:pt x="1412" y="0"/>
                    <a:pt x="1398" y="3"/>
                    <a:pt x="1386" y="3"/>
                  </a:cubicBezTo>
                  <a:cubicBezTo>
                    <a:pt x="961" y="6"/>
                    <a:pt x="538" y="6"/>
                    <a:pt x="116" y="9"/>
                  </a:cubicBezTo>
                  <a:cubicBezTo>
                    <a:pt x="104" y="9"/>
                    <a:pt x="90" y="5"/>
                    <a:pt x="77" y="5"/>
                  </a:cubicBezTo>
                  <a:cubicBezTo>
                    <a:pt x="71" y="5"/>
                    <a:pt x="65" y="6"/>
                    <a:pt x="60" y="9"/>
                  </a:cubicBezTo>
                  <a:cubicBezTo>
                    <a:pt x="36" y="21"/>
                    <a:pt x="22" y="44"/>
                    <a:pt x="1" y="62"/>
                  </a:cubicBezTo>
                  <a:cubicBezTo>
                    <a:pt x="19" y="80"/>
                    <a:pt x="36" y="106"/>
                    <a:pt x="57" y="112"/>
                  </a:cubicBezTo>
                  <a:cubicBezTo>
                    <a:pt x="101" y="121"/>
                    <a:pt x="149" y="118"/>
                    <a:pt x="178" y="121"/>
                  </a:cubicBezTo>
                  <a:cubicBezTo>
                    <a:pt x="538" y="115"/>
                    <a:pt x="884" y="112"/>
                    <a:pt x="1230" y="109"/>
                  </a:cubicBezTo>
                  <a:cubicBezTo>
                    <a:pt x="1265" y="109"/>
                    <a:pt x="1300" y="110"/>
                    <a:pt x="1336" y="110"/>
                  </a:cubicBezTo>
                  <a:cubicBezTo>
                    <a:pt x="1371" y="110"/>
                    <a:pt x="1407" y="109"/>
                    <a:pt x="1442" y="106"/>
                  </a:cubicBezTo>
                  <a:cubicBezTo>
                    <a:pt x="1463" y="103"/>
                    <a:pt x="1483" y="71"/>
                    <a:pt x="1504" y="50"/>
                  </a:cubicBezTo>
                  <a:cubicBezTo>
                    <a:pt x="1483" y="35"/>
                    <a:pt x="1466" y="15"/>
                    <a:pt x="1442" y="3"/>
                  </a:cubicBezTo>
                  <a:cubicBezTo>
                    <a:pt x="1437" y="1"/>
                    <a:pt x="1431" y="0"/>
                    <a:pt x="14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77" name="Google Shape;1977;p32"/>
            <p:cNvSpPr/>
            <p:nvPr/>
          </p:nvSpPr>
          <p:spPr>
            <a:xfrm>
              <a:off x="943807" y="3548525"/>
              <a:ext cx="139081" cy="23232"/>
            </a:xfrm>
            <a:custGeom>
              <a:avLst/>
              <a:gdLst/>
              <a:ahLst/>
              <a:cxnLst/>
              <a:rect l="l" t="t" r="r" b="b"/>
              <a:pathLst>
                <a:path w="778" h="139" extrusionOk="0">
                  <a:moveTo>
                    <a:pt x="663" y="0"/>
                  </a:moveTo>
                  <a:cubicBezTo>
                    <a:pt x="619" y="0"/>
                    <a:pt x="575" y="6"/>
                    <a:pt x="533" y="8"/>
                  </a:cubicBezTo>
                  <a:cubicBezTo>
                    <a:pt x="379" y="14"/>
                    <a:pt x="225" y="17"/>
                    <a:pt x="72" y="29"/>
                  </a:cubicBezTo>
                  <a:cubicBezTo>
                    <a:pt x="48" y="32"/>
                    <a:pt x="25" y="59"/>
                    <a:pt x="1" y="76"/>
                  </a:cubicBezTo>
                  <a:cubicBezTo>
                    <a:pt x="16" y="94"/>
                    <a:pt x="28" y="118"/>
                    <a:pt x="48" y="129"/>
                  </a:cubicBezTo>
                  <a:cubicBezTo>
                    <a:pt x="66" y="138"/>
                    <a:pt x="92" y="135"/>
                    <a:pt x="104" y="138"/>
                  </a:cubicBezTo>
                  <a:cubicBezTo>
                    <a:pt x="311" y="126"/>
                    <a:pt x="509" y="118"/>
                    <a:pt x="707" y="103"/>
                  </a:cubicBezTo>
                  <a:cubicBezTo>
                    <a:pt x="733" y="103"/>
                    <a:pt x="754" y="67"/>
                    <a:pt x="778" y="47"/>
                  </a:cubicBezTo>
                  <a:cubicBezTo>
                    <a:pt x="754" y="29"/>
                    <a:pt x="730" y="2"/>
                    <a:pt x="704" y="2"/>
                  </a:cubicBezTo>
                  <a:cubicBezTo>
                    <a:pt x="690" y="1"/>
                    <a:pt x="677" y="0"/>
                    <a:pt x="6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978" name="Google Shape;1978;p32"/>
            <p:cNvGrpSpPr/>
            <p:nvPr/>
          </p:nvGrpSpPr>
          <p:grpSpPr>
            <a:xfrm>
              <a:off x="403213" y="3522775"/>
              <a:ext cx="586472" cy="516903"/>
              <a:chOff x="2812798" y="3903775"/>
              <a:chExt cx="586472" cy="516903"/>
            </a:xfrm>
          </p:grpSpPr>
          <p:sp>
            <p:nvSpPr>
              <p:cNvPr id="1979" name="Google Shape;1979;p32"/>
              <p:cNvSpPr/>
              <p:nvPr/>
            </p:nvSpPr>
            <p:spPr>
              <a:xfrm>
                <a:off x="2862170" y="3933249"/>
                <a:ext cx="537100" cy="487429"/>
              </a:xfrm>
              <a:custGeom>
                <a:avLst/>
                <a:gdLst/>
                <a:ahLst/>
                <a:cxnLst/>
                <a:rect l="l" t="t" r="r" b="b"/>
                <a:pathLst>
                  <a:path w="3590" h="3258" extrusionOk="0">
                    <a:moveTo>
                      <a:pt x="1339" y="0"/>
                    </a:moveTo>
                    <a:cubicBezTo>
                      <a:pt x="1336" y="0"/>
                      <a:pt x="1333" y="0"/>
                      <a:pt x="1330" y="1"/>
                    </a:cubicBezTo>
                    <a:cubicBezTo>
                      <a:pt x="1289" y="7"/>
                      <a:pt x="1250" y="16"/>
                      <a:pt x="1209" y="28"/>
                    </a:cubicBezTo>
                    <a:cubicBezTo>
                      <a:pt x="1206" y="28"/>
                      <a:pt x="1203" y="28"/>
                      <a:pt x="1200" y="31"/>
                    </a:cubicBezTo>
                    <a:cubicBezTo>
                      <a:pt x="1191" y="31"/>
                      <a:pt x="1185" y="33"/>
                      <a:pt x="1179" y="36"/>
                    </a:cubicBezTo>
                    <a:cubicBezTo>
                      <a:pt x="887" y="131"/>
                      <a:pt x="645" y="347"/>
                      <a:pt x="462" y="583"/>
                    </a:cubicBezTo>
                    <a:cubicBezTo>
                      <a:pt x="246" y="860"/>
                      <a:pt x="104" y="1191"/>
                      <a:pt x="69" y="1540"/>
                    </a:cubicBezTo>
                    <a:cubicBezTo>
                      <a:pt x="1" y="2189"/>
                      <a:pt x="361" y="2877"/>
                      <a:pt x="993" y="3137"/>
                    </a:cubicBezTo>
                    <a:cubicBezTo>
                      <a:pt x="1196" y="3220"/>
                      <a:pt x="1410" y="3258"/>
                      <a:pt x="1625" y="3258"/>
                    </a:cubicBezTo>
                    <a:cubicBezTo>
                      <a:pt x="2115" y="3258"/>
                      <a:pt x="2610" y="3061"/>
                      <a:pt x="2978" y="2750"/>
                    </a:cubicBezTo>
                    <a:cubicBezTo>
                      <a:pt x="3255" y="2514"/>
                      <a:pt x="3465" y="2198"/>
                      <a:pt x="3527" y="1841"/>
                    </a:cubicBezTo>
                    <a:cubicBezTo>
                      <a:pt x="3589" y="1472"/>
                      <a:pt x="3477" y="1123"/>
                      <a:pt x="3250" y="828"/>
                    </a:cubicBezTo>
                    <a:cubicBezTo>
                      <a:pt x="2843" y="310"/>
                      <a:pt x="2177" y="6"/>
                      <a:pt x="1513" y="6"/>
                    </a:cubicBezTo>
                    <a:cubicBezTo>
                      <a:pt x="1491" y="6"/>
                      <a:pt x="1470" y="6"/>
                      <a:pt x="1448" y="7"/>
                    </a:cubicBezTo>
                    <a:cubicBezTo>
                      <a:pt x="1421" y="7"/>
                      <a:pt x="1398" y="10"/>
                      <a:pt x="1374" y="13"/>
                    </a:cubicBezTo>
                    <a:cubicBezTo>
                      <a:pt x="1364" y="6"/>
                      <a:pt x="1353" y="0"/>
                      <a:pt x="1339" y="0"/>
                    </a:cubicBezTo>
                    <a:close/>
                  </a:path>
                </a:pathLst>
              </a:custGeom>
              <a:solidFill>
                <a:srgbClr val="4EE27A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0" name="Google Shape;1980;p32"/>
              <p:cNvSpPr/>
              <p:nvPr/>
            </p:nvSpPr>
            <p:spPr>
              <a:xfrm>
                <a:off x="2812798" y="3903775"/>
                <a:ext cx="544880" cy="494760"/>
              </a:xfrm>
              <a:custGeom>
                <a:avLst/>
                <a:gdLst/>
                <a:ahLst/>
                <a:cxnLst/>
                <a:rect l="l" t="t" r="r" b="b"/>
                <a:pathLst>
                  <a:path w="3642" h="3307" extrusionOk="0">
                    <a:moveTo>
                      <a:pt x="3207" y="783"/>
                    </a:moveTo>
                    <a:cubicBezTo>
                      <a:pt x="3367" y="989"/>
                      <a:pt x="3432" y="1232"/>
                      <a:pt x="3476" y="1480"/>
                    </a:cubicBezTo>
                    <a:cubicBezTo>
                      <a:pt x="3464" y="1486"/>
                      <a:pt x="3461" y="1492"/>
                      <a:pt x="3455" y="1492"/>
                    </a:cubicBezTo>
                    <a:cubicBezTo>
                      <a:pt x="3360" y="1499"/>
                      <a:pt x="3310" y="1512"/>
                      <a:pt x="3280" y="1512"/>
                    </a:cubicBezTo>
                    <a:cubicBezTo>
                      <a:pt x="3229" y="1512"/>
                      <a:pt x="3233" y="1478"/>
                      <a:pt x="3172" y="1332"/>
                    </a:cubicBezTo>
                    <a:cubicBezTo>
                      <a:pt x="3137" y="1252"/>
                      <a:pt x="3107" y="1170"/>
                      <a:pt x="3080" y="1087"/>
                    </a:cubicBezTo>
                    <a:cubicBezTo>
                      <a:pt x="3024" y="913"/>
                      <a:pt x="3033" y="892"/>
                      <a:pt x="3207" y="783"/>
                    </a:cubicBezTo>
                    <a:close/>
                    <a:moveTo>
                      <a:pt x="2936" y="1007"/>
                    </a:moveTo>
                    <a:cubicBezTo>
                      <a:pt x="3004" y="1190"/>
                      <a:pt x="3063" y="1350"/>
                      <a:pt x="3128" y="1521"/>
                    </a:cubicBezTo>
                    <a:cubicBezTo>
                      <a:pt x="3057" y="1527"/>
                      <a:pt x="2992" y="1533"/>
                      <a:pt x="2915" y="1539"/>
                    </a:cubicBezTo>
                    <a:cubicBezTo>
                      <a:pt x="2885" y="1403"/>
                      <a:pt x="2847" y="1270"/>
                      <a:pt x="2832" y="1137"/>
                    </a:cubicBezTo>
                    <a:cubicBezTo>
                      <a:pt x="2826" y="1102"/>
                      <a:pt x="2891" y="1057"/>
                      <a:pt x="2936" y="1007"/>
                    </a:cubicBezTo>
                    <a:close/>
                    <a:moveTo>
                      <a:pt x="2732" y="1199"/>
                    </a:moveTo>
                    <a:cubicBezTo>
                      <a:pt x="2744" y="1261"/>
                      <a:pt x="2756" y="1317"/>
                      <a:pt x="2767" y="1373"/>
                    </a:cubicBezTo>
                    <a:cubicBezTo>
                      <a:pt x="2776" y="1429"/>
                      <a:pt x="2788" y="1489"/>
                      <a:pt x="2800" y="1545"/>
                    </a:cubicBezTo>
                    <a:cubicBezTo>
                      <a:pt x="2756" y="1561"/>
                      <a:pt x="2727" y="1571"/>
                      <a:pt x="2707" y="1571"/>
                    </a:cubicBezTo>
                    <a:cubicBezTo>
                      <a:pt x="2672" y="1571"/>
                      <a:pt x="2662" y="1543"/>
                      <a:pt x="2649" y="1474"/>
                    </a:cubicBezTo>
                    <a:cubicBezTo>
                      <a:pt x="2643" y="1450"/>
                      <a:pt x="2643" y="1424"/>
                      <a:pt x="2632" y="1400"/>
                    </a:cubicBezTo>
                    <a:cubicBezTo>
                      <a:pt x="2581" y="1303"/>
                      <a:pt x="2629" y="1246"/>
                      <a:pt x="2732" y="1199"/>
                    </a:cubicBezTo>
                    <a:close/>
                    <a:moveTo>
                      <a:pt x="2513" y="1376"/>
                    </a:moveTo>
                    <a:cubicBezTo>
                      <a:pt x="2531" y="1444"/>
                      <a:pt x="2543" y="1509"/>
                      <a:pt x="2561" y="1583"/>
                    </a:cubicBezTo>
                    <a:cubicBezTo>
                      <a:pt x="2507" y="1592"/>
                      <a:pt x="2469" y="1601"/>
                      <a:pt x="2434" y="1607"/>
                    </a:cubicBezTo>
                    <a:cubicBezTo>
                      <a:pt x="2369" y="1483"/>
                      <a:pt x="2378" y="1447"/>
                      <a:pt x="2513" y="1376"/>
                    </a:cubicBezTo>
                    <a:close/>
                    <a:moveTo>
                      <a:pt x="1660" y="101"/>
                    </a:moveTo>
                    <a:lnTo>
                      <a:pt x="1660" y="101"/>
                    </a:lnTo>
                    <a:cubicBezTo>
                      <a:pt x="2218" y="148"/>
                      <a:pt x="2726" y="287"/>
                      <a:pt x="3148" y="703"/>
                    </a:cubicBezTo>
                    <a:cubicBezTo>
                      <a:pt x="2753" y="1022"/>
                      <a:pt x="2372" y="1329"/>
                      <a:pt x="1991" y="1639"/>
                    </a:cubicBezTo>
                    <a:cubicBezTo>
                      <a:pt x="1982" y="1633"/>
                      <a:pt x="1970" y="1627"/>
                      <a:pt x="1961" y="1621"/>
                    </a:cubicBezTo>
                    <a:cubicBezTo>
                      <a:pt x="1861" y="1119"/>
                      <a:pt x="1763" y="620"/>
                      <a:pt x="1660" y="101"/>
                    </a:cubicBezTo>
                    <a:close/>
                    <a:moveTo>
                      <a:pt x="3476" y="1589"/>
                    </a:moveTo>
                    <a:lnTo>
                      <a:pt x="3476" y="1589"/>
                    </a:lnTo>
                    <a:cubicBezTo>
                      <a:pt x="3642" y="2242"/>
                      <a:pt x="2948" y="3095"/>
                      <a:pt x="2189" y="3175"/>
                    </a:cubicBezTo>
                    <a:cubicBezTo>
                      <a:pt x="2115" y="2711"/>
                      <a:pt x="2044" y="2250"/>
                      <a:pt x="1967" y="1769"/>
                    </a:cubicBezTo>
                    <a:cubicBezTo>
                      <a:pt x="2478" y="1707"/>
                      <a:pt x="2980" y="1648"/>
                      <a:pt x="3476" y="1589"/>
                    </a:cubicBezTo>
                    <a:close/>
                    <a:moveTo>
                      <a:pt x="1478" y="113"/>
                    </a:moveTo>
                    <a:cubicBezTo>
                      <a:pt x="1547" y="113"/>
                      <a:pt x="1560" y="168"/>
                      <a:pt x="1589" y="319"/>
                    </a:cubicBezTo>
                    <a:cubicBezTo>
                      <a:pt x="1701" y="924"/>
                      <a:pt x="1808" y="1530"/>
                      <a:pt x="1914" y="2135"/>
                    </a:cubicBezTo>
                    <a:cubicBezTo>
                      <a:pt x="1973" y="2484"/>
                      <a:pt x="2026" y="2832"/>
                      <a:pt x="2082" y="3196"/>
                    </a:cubicBezTo>
                    <a:cubicBezTo>
                      <a:pt x="2018" y="3200"/>
                      <a:pt x="1955" y="3203"/>
                      <a:pt x="1892" y="3203"/>
                    </a:cubicBezTo>
                    <a:cubicBezTo>
                      <a:pt x="1558" y="3203"/>
                      <a:pt x="1240" y="3135"/>
                      <a:pt x="939" y="2986"/>
                    </a:cubicBezTo>
                    <a:cubicBezTo>
                      <a:pt x="564" y="2800"/>
                      <a:pt x="313" y="2507"/>
                      <a:pt x="207" y="2112"/>
                    </a:cubicBezTo>
                    <a:cubicBezTo>
                      <a:pt x="86" y="1654"/>
                      <a:pt x="171" y="1214"/>
                      <a:pt x="443" y="833"/>
                    </a:cubicBezTo>
                    <a:cubicBezTo>
                      <a:pt x="656" y="532"/>
                      <a:pt x="933" y="275"/>
                      <a:pt x="1303" y="157"/>
                    </a:cubicBezTo>
                    <a:cubicBezTo>
                      <a:pt x="1385" y="129"/>
                      <a:pt x="1440" y="113"/>
                      <a:pt x="1478" y="113"/>
                    </a:cubicBezTo>
                    <a:close/>
                    <a:moveTo>
                      <a:pt x="1629" y="0"/>
                    </a:moveTo>
                    <a:cubicBezTo>
                      <a:pt x="1429" y="0"/>
                      <a:pt x="1233" y="37"/>
                      <a:pt x="1052" y="142"/>
                    </a:cubicBezTo>
                    <a:cubicBezTo>
                      <a:pt x="479" y="470"/>
                      <a:pt x="121" y="942"/>
                      <a:pt x="59" y="1607"/>
                    </a:cubicBezTo>
                    <a:cubicBezTo>
                      <a:pt x="0" y="2239"/>
                      <a:pt x="328" y="2818"/>
                      <a:pt x="916" y="3092"/>
                    </a:cubicBezTo>
                    <a:cubicBezTo>
                      <a:pt x="1230" y="3240"/>
                      <a:pt x="1557" y="3307"/>
                      <a:pt x="1901" y="3307"/>
                    </a:cubicBezTo>
                    <a:cubicBezTo>
                      <a:pt x="1955" y="3307"/>
                      <a:pt x="2010" y="3305"/>
                      <a:pt x="2064" y="3302"/>
                    </a:cubicBezTo>
                    <a:cubicBezTo>
                      <a:pt x="3125" y="3231"/>
                      <a:pt x="3609" y="2345"/>
                      <a:pt x="3609" y="1657"/>
                    </a:cubicBezTo>
                    <a:cubicBezTo>
                      <a:pt x="3597" y="1459"/>
                      <a:pt x="3547" y="1217"/>
                      <a:pt x="3450" y="989"/>
                    </a:cubicBezTo>
                    <a:cubicBezTo>
                      <a:pt x="3323" y="691"/>
                      <a:pt x="3104" y="470"/>
                      <a:pt x="2821" y="313"/>
                    </a:cubicBezTo>
                    <a:cubicBezTo>
                      <a:pt x="2572" y="177"/>
                      <a:pt x="2307" y="86"/>
                      <a:pt x="2026" y="39"/>
                    </a:cubicBezTo>
                    <a:cubicBezTo>
                      <a:pt x="1894" y="16"/>
                      <a:pt x="1760" y="0"/>
                      <a:pt x="162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1" name="Google Shape;1981;p32"/>
              <p:cNvSpPr/>
              <p:nvPr/>
            </p:nvSpPr>
            <p:spPr>
              <a:xfrm>
                <a:off x="3097360" y="4004315"/>
                <a:ext cx="30520" cy="24237"/>
              </a:xfrm>
              <a:custGeom>
                <a:avLst/>
                <a:gdLst/>
                <a:ahLst/>
                <a:cxnLst/>
                <a:rect l="l" t="t" r="r" b="b"/>
                <a:pathLst>
                  <a:path w="204" h="162" extrusionOk="0">
                    <a:moveTo>
                      <a:pt x="112" y="1"/>
                    </a:moveTo>
                    <a:cubicBezTo>
                      <a:pt x="110" y="1"/>
                      <a:pt x="108" y="1"/>
                      <a:pt x="106" y="1"/>
                    </a:cubicBezTo>
                    <a:cubicBezTo>
                      <a:pt x="68" y="10"/>
                      <a:pt x="36" y="52"/>
                      <a:pt x="0" y="81"/>
                    </a:cubicBezTo>
                    <a:cubicBezTo>
                      <a:pt x="26" y="110"/>
                      <a:pt x="55" y="161"/>
                      <a:pt x="78" y="161"/>
                    </a:cubicBezTo>
                    <a:cubicBezTo>
                      <a:pt x="79" y="161"/>
                      <a:pt x="79" y="161"/>
                      <a:pt x="80" y="161"/>
                    </a:cubicBezTo>
                    <a:cubicBezTo>
                      <a:pt x="124" y="158"/>
                      <a:pt x="162" y="120"/>
                      <a:pt x="204" y="99"/>
                    </a:cubicBezTo>
                    <a:cubicBezTo>
                      <a:pt x="204" y="84"/>
                      <a:pt x="204" y="72"/>
                      <a:pt x="204" y="58"/>
                    </a:cubicBezTo>
                    <a:cubicBezTo>
                      <a:pt x="173" y="38"/>
                      <a:pt x="138" y="1"/>
                      <a:pt x="11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2" name="Google Shape;1982;p32"/>
              <p:cNvSpPr/>
              <p:nvPr/>
            </p:nvSpPr>
            <p:spPr>
              <a:xfrm>
                <a:off x="3093769" y="3941328"/>
                <a:ext cx="26182" cy="29024"/>
              </a:xfrm>
              <a:custGeom>
                <a:avLst/>
                <a:gdLst/>
                <a:ahLst/>
                <a:cxnLst/>
                <a:rect l="l" t="t" r="r" b="b"/>
                <a:pathLst>
                  <a:path w="175" h="194" extrusionOk="0">
                    <a:moveTo>
                      <a:pt x="101" y="0"/>
                    </a:moveTo>
                    <a:cubicBezTo>
                      <a:pt x="86" y="3"/>
                      <a:pt x="71" y="3"/>
                      <a:pt x="60" y="3"/>
                    </a:cubicBezTo>
                    <a:cubicBezTo>
                      <a:pt x="39" y="39"/>
                      <a:pt x="6" y="68"/>
                      <a:pt x="3" y="104"/>
                    </a:cubicBezTo>
                    <a:cubicBezTo>
                      <a:pt x="1" y="151"/>
                      <a:pt x="31" y="194"/>
                      <a:pt x="80" y="194"/>
                    </a:cubicBezTo>
                    <a:cubicBezTo>
                      <a:pt x="86" y="194"/>
                      <a:pt x="92" y="193"/>
                      <a:pt x="98" y="192"/>
                    </a:cubicBezTo>
                    <a:cubicBezTo>
                      <a:pt x="130" y="183"/>
                      <a:pt x="175" y="133"/>
                      <a:pt x="172" y="109"/>
                    </a:cubicBezTo>
                    <a:cubicBezTo>
                      <a:pt x="169" y="71"/>
                      <a:pt x="124" y="36"/>
                      <a:pt x="1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3" name="Google Shape;1983;p32"/>
              <p:cNvSpPr/>
              <p:nvPr/>
            </p:nvSpPr>
            <p:spPr>
              <a:xfrm>
                <a:off x="3103494" y="4046505"/>
                <a:ext cx="24835" cy="29174"/>
              </a:xfrm>
              <a:custGeom>
                <a:avLst/>
                <a:gdLst/>
                <a:ahLst/>
                <a:cxnLst/>
                <a:rect l="l" t="t" r="r" b="b"/>
                <a:pathLst>
                  <a:path w="166" h="195" extrusionOk="0">
                    <a:moveTo>
                      <a:pt x="86" y="0"/>
                    </a:moveTo>
                    <a:cubicBezTo>
                      <a:pt x="45" y="53"/>
                      <a:pt x="0" y="86"/>
                      <a:pt x="3" y="115"/>
                    </a:cubicBezTo>
                    <a:cubicBezTo>
                      <a:pt x="6" y="145"/>
                      <a:pt x="57" y="168"/>
                      <a:pt x="86" y="195"/>
                    </a:cubicBezTo>
                    <a:cubicBezTo>
                      <a:pt x="110" y="165"/>
                      <a:pt x="151" y="139"/>
                      <a:pt x="160" y="106"/>
                    </a:cubicBezTo>
                    <a:cubicBezTo>
                      <a:pt x="166" y="83"/>
                      <a:pt x="121" y="50"/>
                      <a:pt x="8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4" name="Google Shape;1984;p32"/>
              <p:cNvSpPr/>
              <p:nvPr/>
            </p:nvSpPr>
            <p:spPr>
              <a:xfrm>
                <a:off x="3165733" y="3956289"/>
                <a:ext cx="23190" cy="31568"/>
              </a:xfrm>
              <a:custGeom>
                <a:avLst/>
                <a:gdLst/>
                <a:ahLst/>
                <a:cxnLst/>
                <a:rect l="l" t="t" r="r" b="b"/>
                <a:pathLst>
                  <a:path w="155" h="211" extrusionOk="0">
                    <a:moveTo>
                      <a:pt x="66" y="1"/>
                    </a:moveTo>
                    <a:cubicBezTo>
                      <a:pt x="42" y="30"/>
                      <a:pt x="1" y="60"/>
                      <a:pt x="4" y="86"/>
                    </a:cubicBezTo>
                    <a:cubicBezTo>
                      <a:pt x="4" y="119"/>
                      <a:pt x="42" y="151"/>
                      <a:pt x="81" y="210"/>
                    </a:cubicBezTo>
                    <a:cubicBezTo>
                      <a:pt x="116" y="157"/>
                      <a:pt x="154" y="122"/>
                      <a:pt x="146" y="104"/>
                    </a:cubicBezTo>
                    <a:cubicBezTo>
                      <a:pt x="134" y="66"/>
                      <a:pt x="95" y="33"/>
                      <a:pt x="6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5" name="Google Shape;1985;p32"/>
              <p:cNvSpPr/>
              <p:nvPr/>
            </p:nvSpPr>
            <p:spPr>
              <a:xfrm>
                <a:off x="3199396" y="4025709"/>
                <a:ext cx="22591" cy="30520"/>
              </a:xfrm>
              <a:custGeom>
                <a:avLst/>
                <a:gdLst/>
                <a:ahLst/>
                <a:cxnLst/>
                <a:rect l="l" t="t" r="r" b="b"/>
                <a:pathLst>
                  <a:path w="151" h="204" extrusionOk="0">
                    <a:moveTo>
                      <a:pt x="62" y="0"/>
                    </a:moveTo>
                    <a:cubicBezTo>
                      <a:pt x="33" y="59"/>
                      <a:pt x="0" y="92"/>
                      <a:pt x="6" y="112"/>
                    </a:cubicBezTo>
                    <a:cubicBezTo>
                      <a:pt x="15" y="148"/>
                      <a:pt x="50" y="174"/>
                      <a:pt x="77" y="204"/>
                    </a:cubicBezTo>
                    <a:cubicBezTo>
                      <a:pt x="104" y="177"/>
                      <a:pt x="151" y="148"/>
                      <a:pt x="151" y="124"/>
                    </a:cubicBezTo>
                    <a:cubicBezTo>
                      <a:pt x="148" y="92"/>
                      <a:pt x="107" y="59"/>
                      <a:pt x="6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6" name="Google Shape;1986;p32"/>
              <p:cNvSpPr/>
              <p:nvPr/>
            </p:nvSpPr>
            <p:spPr>
              <a:xfrm>
                <a:off x="3222286" y="3987259"/>
                <a:ext cx="29772" cy="21993"/>
              </a:xfrm>
              <a:custGeom>
                <a:avLst/>
                <a:gdLst/>
                <a:ahLst/>
                <a:cxnLst/>
                <a:rect l="l" t="t" r="r" b="b"/>
                <a:pathLst>
                  <a:path w="199" h="147" extrusionOk="0">
                    <a:moveTo>
                      <a:pt x="75" y="0"/>
                    </a:moveTo>
                    <a:cubicBezTo>
                      <a:pt x="52" y="0"/>
                      <a:pt x="27" y="39"/>
                      <a:pt x="1" y="59"/>
                    </a:cubicBezTo>
                    <a:cubicBezTo>
                      <a:pt x="27" y="89"/>
                      <a:pt x="48" y="133"/>
                      <a:pt x="81" y="145"/>
                    </a:cubicBezTo>
                    <a:cubicBezTo>
                      <a:pt x="83" y="146"/>
                      <a:pt x="85" y="146"/>
                      <a:pt x="87" y="146"/>
                    </a:cubicBezTo>
                    <a:cubicBezTo>
                      <a:pt x="109" y="146"/>
                      <a:pt x="145" y="109"/>
                      <a:pt x="199" y="80"/>
                    </a:cubicBezTo>
                    <a:cubicBezTo>
                      <a:pt x="143" y="39"/>
                      <a:pt x="110" y="3"/>
                      <a:pt x="78" y="0"/>
                    </a:cubicBezTo>
                    <a:cubicBezTo>
                      <a:pt x="77" y="0"/>
                      <a:pt x="76" y="0"/>
                      <a:pt x="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7" name="Google Shape;1987;p32"/>
              <p:cNvSpPr/>
              <p:nvPr/>
            </p:nvSpPr>
            <p:spPr>
              <a:xfrm>
                <a:off x="3153016" y="4013291"/>
                <a:ext cx="22591" cy="27528"/>
              </a:xfrm>
              <a:custGeom>
                <a:avLst/>
                <a:gdLst/>
                <a:ahLst/>
                <a:cxnLst/>
                <a:rect l="l" t="t" r="r" b="b"/>
                <a:pathLst>
                  <a:path w="151" h="184" extrusionOk="0">
                    <a:moveTo>
                      <a:pt x="68" y="1"/>
                    </a:moveTo>
                    <a:cubicBezTo>
                      <a:pt x="44" y="21"/>
                      <a:pt x="0" y="48"/>
                      <a:pt x="3" y="63"/>
                    </a:cubicBezTo>
                    <a:cubicBezTo>
                      <a:pt x="9" y="98"/>
                      <a:pt x="42" y="130"/>
                      <a:pt x="77" y="184"/>
                    </a:cubicBezTo>
                    <a:cubicBezTo>
                      <a:pt x="112" y="139"/>
                      <a:pt x="151" y="107"/>
                      <a:pt x="145" y="92"/>
                    </a:cubicBezTo>
                    <a:cubicBezTo>
                      <a:pt x="130" y="57"/>
                      <a:pt x="95" y="30"/>
                      <a:pt x="6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8" name="Google Shape;1988;p32"/>
              <p:cNvSpPr/>
              <p:nvPr/>
            </p:nvSpPr>
            <p:spPr>
              <a:xfrm>
                <a:off x="3147181" y="4058774"/>
                <a:ext cx="24087" cy="25733"/>
              </a:xfrm>
              <a:custGeom>
                <a:avLst/>
                <a:gdLst/>
                <a:ahLst/>
                <a:cxnLst/>
                <a:rect l="l" t="t" r="r" b="b"/>
                <a:pathLst>
                  <a:path w="161" h="172" extrusionOk="0">
                    <a:moveTo>
                      <a:pt x="89" y="1"/>
                    </a:moveTo>
                    <a:cubicBezTo>
                      <a:pt x="51" y="42"/>
                      <a:pt x="10" y="66"/>
                      <a:pt x="7" y="98"/>
                    </a:cubicBezTo>
                    <a:cubicBezTo>
                      <a:pt x="1" y="119"/>
                      <a:pt x="48" y="145"/>
                      <a:pt x="69" y="172"/>
                    </a:cubicBezTo>
                    <a:cubicBezTo>
                      <a:pt x="98" y="142"/>
                      <a:pt x="137" y="119"/>
                      <a:pt x="154" y="86"/>
                    </a:cubicBezTo>
                    <a:cubicBezTo>
                      <a:pt x="160" y="75"/>
                      <a:pt x="122" y="39"/>
                      <a:pt x="8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989" name="Google Shape;1989;p32"/>
              <p:cNvSpPr/>
              <p:nvPr/>
            </p:nvSpPr>
            <p:spPr>
              <a:xfrm>
                <a:off x="3117109" y="4101264"/>
                <a:ext cx="17504" cy="24386"/>
              </a:xfrm>
              <a:custGeom>
                <a:avLst/>
                <a:gdLst/>
                <a:ahLst/>
                <a:cxnLst/>
                <a:rect l="l" t="t" r="r" b="b"/>
                <a:pathLst>
                  <a:path w="117" h="163" extrusionOk="0">
                    <a:moveTo>
                      <a:pt x="54" y="0"/>
                    </a:moveTo>
                    <a:cubicBezTo>
                      <a:pt x="33" y="21"/>
                      <a:pt x="1" y="42"/>
                      <a:pt x="1" y="62"/>
                    </a:cubicBezTo>
                    <a:cubicBezTo>
                      <a:pt x="1" y="89"/>
                      <a:pt x="28" y="115"/>
                      <a:pt x="57" y="163"/>
                    </a:cubicBezTo>
                    <a:cubicBezTo>
                      <a:pt x="87" y="115"/>
                      <a:pt x="116" y="89"/>
                      <a:pt x="113" y="68"/>
                    </a:cubicBezTo>
                    <a:cubicBezTo>
                      <a:pt x="107" y="45"/>
                      <a:pt x="75" y="24"/>
                      <a:pt x="5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990" name="Google Shape;1990;p32"/>
            <p:cNvSpPr txBox="1"/>
            <p:nvPr/>
          </p:nvSpPr>
          <p:spPr>
            <a:xfrm>
              <a:off x="943807" y="3763983"/>
              <a:ext cx="1817440" cy="8425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US" sz="1600" dirty="0"/>
                <a:t>• </a:t>
              </a:r>
              <a:r>
                <a:rPr lang="en-US" sz="1600" dirty="0" err="1"/>
                <a:t>Qonuniyatni</a:t>
              </a:r>
              <a:r>
                <a:rPr lang="en-US" sz="1600" dirty="0"/>
                <a:t> </a:t>
              </a:r>
              <a:r>
                <a:rPr lang="en-US" sz="1600" dirty="0" err="1"/>
                <a:t>qidirish</a:t>
              </a:r>
              <a:r>
                <a:rPr lang="en-US" sz="1600" dirty="0"/>
                <a:t> </a:t>
              </a:r>
            </a:p>
            <a:p>
              <a:r>
                <a:rPr lang="en-US" sz="1600" dirty="0"/>
                <a:t>• </a:t>
              </a:r>
              <a:r>
                <a:rPr lang="en-US" sz="1600" dirty="0" err="1"/>
                <a:t>Diagramma</a:t>
              </a:r>
              <a:r>
                <a:rPr lang="en-US" sz="1600" dirty="0"/>
                <a:t>/</a:t>
              </a:r>
              <a:r>
                <a:rPr lang="en-US" sz="1600" dirty="0" err="1"/>
                <a:t>rasmdan</a:t>
              </a:r>
              <a:r>
                <a:rPr lang="en-US" sz="1600" dirty="0"/>
                <a:t> </a:t>
              </a:r>
              <a:r>
                <a:rPr lang="en-US" sz="1600" dirty="0" err="1"/>
                <a:t>foydalanish</a:t>
              </a:r>
              <a:r>
                <a:rPr lang="en-US" sz="1600" dirty="0"/>
                <a:t> • </a:t>
              </a:r>
              <a:r>
                <a:rPr lang="en-US" sz="1600" dirty="0" err="1"/>
                <a:t>Muammoni</a:t>
              </a:r>
              <a:r>
                <a:rPr lang="en-US" sz="1600" dirty="0"/>
                <a:t> </a:t>
              </a:r>
              <a:r>
                <a:rPr lang="en-US" sz="1600" dirty="0" err="1"/>
                <a:t>soddalashtirish</a:t>
              </a:r>
              <a:r>
                <a:rPr lang="en-US" sz="1600" dirty="0"/>
                <a:t> </a:t>
              </a:r>
            </a:p>
            <a:p>
              <a:r>
                <a:rPr lang="en-US" sz="1600" dirty="0"/>
                <a:t>• </a:t>
              </a:r>
              <a:r>
                <a:rPr lang="en-US" sz="1600" dirty="0" err="1"/>
                <a:t>Tizimli</a:t>
              </a:r>
              <a:r>
                <a:rPr lang="en-US" sz="1600" dirty="0"/>
                <a:t> </a:t>
              </a:r>
              <a:r>
                <a:rPr lang="en-US" sz="1600" dirty="0" err="1"/>
                <a:t>ro‘yxat</a:t>
              </a:r>
              <a:r>
                <a:rPr lang="en-US" sz="1600" dirty="0"/>
                <a:t> </a:t>
              </a:r>
              <a:r>
                <a:rPr lang="en-US" sz="1600" dirty="0" err="1"/>
                <a:t>tuzish</a:t>
              </a:r>
              <a:r>
                <a:rPr lang="en-US" sz="1600" dirty="0"/>
                <a:t> </a:t>
              </a:r>
              <a:r>
                <a:rPr lang="en-US" sz="1600" dirty="0" err="1"/>
                <a:t>va</a:t>
              </a:r>
              <a:r>
                <a:rPr lang="en-US" sz="1600" dirty="0"/>
                <a:t> </a:t>
              </a:r>
              <a:r>
                <a:rPr lang="en-US" sz="1600" dirty="0" err="1"/>
                <a:t>boshqalar</a:t>
              </a:r>
              <a:endParaRPr sz="16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991" name="Google Shape;1991;p32"/>
            <p:cNvSpPr/>
            <p:nvPr/>
          </p:nvSpPr>
          <p:spPr>
            <a:xfrm>
              <a:off x="1242798" y="3298015"/>
              <a:ext cx="1393704" cy="520304"/>
            </a:xfrm>
            <a:custGeom>
              <a:avLst/>
              <a:gdLst/>
              <a:ahLst/>
              <a:cxnLst/>
              <a:rect l="l" t="t" r="r" b="b"/>
              <a:pathLst>
                <a:path w="4354" h="1786" extrusionOk="0">
                  <a:moveTo>
                    <a:pt x="507" y="1"/>
                  </a:moveTo>
                  <a:cubicBezTo>
                    <a:pt x="399" y="1"/>
                    <a:pt x="285" y="14"/>
                    <a:pt x="216" y="93"/>
                  </a:cubicBezTo>
                  <a:cubicBezTo>
                    <a:pt x="6" y="344"/>
                    <a:pt x="0" y="831"/>
                    <a:pt x="24" y="1145"/>
                  </a:cubicBezTo>
                  <a:cubicBezTo>
                    <a:pt x="51" y="1573"/>
                    <a:pt x="322" y="1546"/>
                    <a:pt x="665" y="1590"/>
                  </a:cubicBezTo>
                  <a:cubicBezTo>
                    <a:pt x="1664" y="1720"/>
                    <a:pt x="2670" y="1785"/>
                    <a:pt x="3678" y="1785"/>
                  </a:cubicBezTo>
                  <a:cubicBezTo>
                    <a:pt x="3700" y="1785"/>
                    <a:pt x="3723" y="1785"/>
                    <a:pt x="3745" y="1785"/>
                  </a:cubicBezTo>
                  <a:cubicBezTo>
                    <a:pt x="3887" y="1785"/>
                    <a:pt x="4040" y="1782"/>
                    <a:pt x="4150" y="1691"/>
                  </a:cubicBezTo>
                  <a:cubicBezTo>
                    <a:pt x="4280" y="1585"/>
                    <a:pt x="4306" y="1398"/>
                    <a:pt x="4309" y="1233"/>
                  </a:cubicBezTo>
                  <a:cubicBezTo>
                    <a:pt x="4315" y="988"/>
                    <a:pt x="4353" y="524"/>
                    <a:pt x="4188" y="315"/>
                  </a:cubicBezTo>
                  <a:cubicBezTo>
                    <a:pt x="4029" y="111"/>
                    <a:pt x="3583" y="149"/>
                    <a:pt x="3346" y="129"/>
                  </a:cubicBezTo>
                  <a:cubicBezTo>
                    <a:pt x="3033" y="99"/>
                    <a:pt x="2720" y="78"/>
                    <a:pt x="2404" y="64"/>
                  </a:cubicBezTo>
                  <a:cubicBezTo>
                    <a:pt x="1790" y="34"/>
                    <a:pt x="1161" y="22"/>
                    <a:pt x="556" y="2"/>
                  </a:cubicBezTo>
                  <a:cubicBezTo>
                    <a:pt x="540" y="1"/>
                    <a:pt x="524" y="1"/>
                    <a:pt x="5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2. </a:t>
              </a:r>
              <a:r>
                <a:rPr lang="en-US" sz="2400" b="1" dirty="0" err="1">
                  <a:solidFill>
                    <a:schemeClr val="bg1"/>
                  </a:solidFill>
                </a:rPr>
                <a:t>Reja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ishlab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chiqish</a:t>
              </a:r>
              <a:endParaRPr sz="2267" b="1" dirty="0">
                <a:solidFill>
                  <a:schemeClr val="bg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992" name="Google Shape;1992;p32"/>
          <p:cNvGrpSpPr/>
          <p:nvPr/>
        </p:nvGrpSpPr>
        <p:grpSpPr>
          <a:xfrm>
            <a:off x="416714" y="1520368"/>
            <a:ext cx="4543983" cy="2314806"/>
            <a:chOff x="325475" y="1149012"/>
            <a:chExt cx="2612456" cy="1371829"/>
          </a:xfrm>
        </p:grpSpPr>
        <p:sp>
          <p:nvSpPr>
            <p:cNvPr id="1993" name="Google Shape;1993;p32"/>
            <p:cNvSpPr/>
            <p:nvPr/>
          </p:nvSpPr>
          <p:spPr>
            <a:xfrm>
              <a:off x="799178" y="1501213"/>
              <a:ext cx="1946594" cy="1011777"/>
            </a:xfrm>
            <a:custGeom>
              <a:avLst/>
              <a:gdLst/>
              <a:ahLst/>
              <a:cxnLst/>
              <a:rect l="l" t="t" r="r" b="b"/>
              <a:pathLst>
                <a:path w="7827" h="5646" extrusionOk="0">
                  <a:moveTo>
                    <a:pt x="6547" y="0"/>
                  </a:moveTo>
                  <a:cubicBezTo>
                    <a:pt x="6357" y="0"/>
                    <a:pt x="6168" y="8"/>
                    <a:pt x="5980" y="18"/>
                  </a:cubicBezTo>
                  <a:cubicBezTo>
                    <a:pt x="5540" y="42"/>
                    <a:pt x="5100" y="66"/>
                    <a:pt x="4663" y="92"/>
                  </a:cubicBezTo>
                  <a:cubicBezTo>
                    <a:pt x="3795" y="139"/>
                    <a:pt x="2930" y="181"/>
                    <a:pt x="2061" y="240"/>
                  </a:cubicBezTo>
                  <a:cubicBezTo>
                    <a:pt x="1636" y="269"/>
                    <a:pt x="1208" y="308"/>
                    <a:pt x="783" y="367"/>
                  </a:cubicBezTo>
                  <a:cubicBezTo>
                    <a:pt x="608" y="390"/>
                    <a:pt x="411" y="402"/>
                    <a:pt x="254" y="491"/>
                  </a:cubicBezTo>
                  <a:cubicBezTo>
                    <a:pt x="121" y="565"/>
                    <a:pt x="47" y="698"/>
                    <a:pt x="30" y="845"/>
                  </a:cubicBezTo>
                  <a:cubicBezTo>
                    <a:pt x="21" y="937"/>
                    <a:pt x="27" y="1025"/>
                    <a:pt x="44" y="1117"/>
                  </a:cubicBezTo>
                  <a:cubicBezTo>
                    <a:pt x="0" y="1882"/>
                    <a:pt x="6" y="2647"/>
                    <a:pt x="68" y="3412"/>
                  </a:cubicBezTo>
                  <a:cubicBezTo>
                    <a:pt x="100" y="3825"/>
                    <a:pt x="148" y="4241"/>
                    <a:pt x="213" y="4652"/>
                  </a:cubicBezTo>
                  <a:cubicBezTo>
                    <a:pt x="242" y="4847"/>
                    <a:pt x="263" y="5048"/>
                    <a:pt x="316" y="5237"/>
                  </a:cubicBezTo>
                  <a:cubicBezTo>
                    <a:pt x="363" y="5396"/>
                    <a:pt x="458" y="5514"/>
                    <a:pt x="626" y="5562"/>
                  </a:cubicBezTo>
                  <a:cubicBezTo>
                    <a:pt x="809" y="5612"/>
                    <a:pt x="1013" y="5618"/>
                    <a:pt x="1202" y="5629"/>
                  </a:cubicBezTo>
                  <a:cubicBezTo>
                    <a:pt x="1367" y="5641"/>
                    <a:pt x="1533" y="5645"/>
                    <a:pt x="1700" y="5645"/>
                  </a:cubicBezTo>
                  <a:cubicBezTo>
                    <a:pt x="1749" y="5645"/>
                    <a:pt x="1797" y="5645"/>
                    <a:pt x="1846" y="5644"/>
                  </a:cubicBezTo>
                  <a:cubicBezTo>
                    <a:pt x="2280" y="5641"/>
                    <a:pt x="2717" y="5624"/>
                    <a:pt x="3154" y="5609"/>
                  </a:cubicBezTo>
                  <a:cubicBezTo>
                    <a:pt x="4031" y="5576"/>
                    <a:pt x="4908" y="5532"/>
                    <a:pt x="5785" y="5473"/>
                  </a:cubicBezTo>
                  <a:cubicBezTo>
                    <a:pt x="6214" y="5443"/>
                    <a:pt x="6642" y="5411"/>
                    <a:pt x="7070" y="5375"/>
                  </a:cubicBezTo>
                  <a:cubicBezTo>
                    <a:pt x="7238" y="5361"/>
                    <a:pt x="7454" y="5375"/>
                    <a:pt x="7599" y="5269"/>
                  </a:cubicBezTo>
                  <a:cubicBezTo>
                    <a:pt x="7729" y="5172"/>
                    <a:pt x="7752" y="4997"/>
                    <a:pt x="7773" y="4847"/>
                  </a:cubicBezTo>
                  <a:cubicBezTo>
                    <a:pt x="7826" y="4439"/>
                    <a:pt x="7814" y="4026"/>
                    <a:pt x="7788" y="3615"/>
                  </a:cubicBezTo>
                  <a:cubicBezTo>
                    <a:pt x="7764" y="3199"/>
                    <a:pt x="7726" y="2780"/>
                    <a:pt x="7675" y="2366"/>
                  </a:cubicBezTo>
                  <a:cubicBezTo>
                    <a:pt x="7625" y="1962"/>
                    <a:pt x="7566" y="1560"/>
                    <a:pt x="7495" y="1158"/>
                  </a:cubicBezTo>
                  <a:cubicBezTo>
                    <a:pt x="7457" y="952"/>
                    <a:pt x="7419" y="745"/>
                    <a:pt x="7374" y="541"/>
                  </a:cubicBezTo>
                  <a:cubicBezTo>
                    <a:pt x="7342" y="385"/>
                    <a:pt x="7333" y="175"/>
                    <a:pt x="7176" y="83"/>
                  </a:cubicBezTo>
                  <a:cubicBezTo>
                    <a:pt x="7111" y="45"/>
                    <a:pt x="7035" y="33"/>
                    <a:pt x="6961" y="24"/>
                  </a:cubicBezTo>
                  <a:cubicBezTo>
                    <a:pt x="6852" y="9"/>
                    <a:pt x="6742" y="4"/>
                    <a:pt x="6633" y="1"/>
                  </a:cubicBezTo>
                  <a:cubicBezTo>
                    <a:pt x="6604" y="0"/>
                    <a:pt x="6576" y="0"/>
                    <a:pt x="65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4" name="Google Shape;1994;p32"/>
            <p:cNvSpPr/>
            <p:nvPr/>
          </p:nvSpPr>
          <p:spPr>
            <a:xfrm>
              <a:off x="325475" y="1465399"/>
              <a:ext cx="496800" cy="438475"/>
            </a:xfrm>
            <a:custGeom>
              <a:avLst/>
              <a:gdLst/>
              <a:ahLst/>
              <a:cxnLst/>
              <a:rect l="l" t="t" r="r" b="b"/>
              <a:pathLst>
                <a:path w="19872" h="17539" extrusionOk="0">
                  <a:moveTo>
                    <a:pt x="12" y="5629"/>
                  </a:moveTo>
                  <a:cubicBezTo>
                    <a:pt x="-36" y="8270"/>
                    <a:pt x="1068" y="15906"/>
                    <a:pt x="4334" y="17155"/>
                  </a:cubicBezTo>
                  <a:cubicBezTo>
                    <a:pt x="7600" y="18404"/>
                    <a:pt x="18117" y="15810"/>
                    <a:pt x="19606" y="13121"/>
                  </a:cubicBezTo>
                  <a:cubicBezTo>
                    <a:pt x="21095" y="10432"/>
                    <a:pt x="15764" y="2988"/>
                    <a:pt x="13267" y="1019"/>
                  </a:cubicBezTo>
                  <a:cubicBezTo>
                    <a:pt x="10770" y="-950"/>
                    <a:pt x="6831" y="539"/>
                    <a:pt x="4622" y="1307"/>
                  </a:cubicBezTo>
                  <a:cubicBezTo>
                    <a:pt x="2413" y="2075"/>
                    <a:pt x="60" y="2988"/>
                    <a:pt x="12" y="56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95" name="Google Shape;1995;p32"/>
            <p:cNvSpPr/>
            <p:nvPr/>
          </p:nvSpPr>
          <p:spPr>
            <a:xfrm>
              <a:off x="730293" y="1509064"/>
              <a:ext cx="2138308" cy="1011777"/>
            </a:xfrm>
            <a:custGeom>
              <a:avLst/>
              <a:gdLst/>
              <a:ahLst/>
              <a:cxnLst/>
              <a:rect l="l" t="t" r="r" b="b"/>
              <a:pathLst>
                <a:path w="7847" h="5737" extrusionOk="0">
                  <a:moveTo>
                    <a:pt x="6065" y="0"/>
                  </a:moveTo>
                  <a:cubicBezTo>
                    <a:pt x="5766" y="0"/>
                    <a:pt x="5466" y="19"/>
                    <a:pt x="5165" y="34"/>
                  </a:cubicBezTo>
                  <a:cubicBezTo>
                    <a:pt x="4637" y="61"/>
                    <a:pt x="4111" y="111"/>
                    <a:pt x="3582" y="155"/>
                  </a:cubicBezTo>
                  <a:cubicBezTo>
                    <a:pt x="3066" y="203"/>
                    <a:pt x="2549" y="256"/>
                    <a:pt x="2032" y="309"/>
                  </a:cubicBezTo>
                  <a:cubicBezTo>
                    <a:pt x="2008" y="312"/>
                    <a:pt x="1988" y="344"/>
                    <a:pt x="1964" y="359"/>
                  </a:cubicBezTo>
                  <a:cubicBezTo>
                    <a:pt x="1991" y="380"/>
                    <a:pt x="2014" y="401"/>
                    <a:pt x="2041" y="412"/>
                  </a:cubicBezTo>
                  <a:cubicBezTo>
                    <a:pt x="2046" y="415"/>
                    <a:pt x="2051" y="416"/>
                    <a:pt x="2057" y="416"/>
                  </a:cubicBezTo>
                  <a:cubicBezTo>
                    <a:pt x="2070" y="416"/>
                    <a:pt x="2085" y="411"/>
                    <a:pt x="2097" y="409"/>
                  </a:cubicBezTo>
                  <a:cubicBezTo>
                    <a:pt x="2434" y="368"/>
                    <a:pt x="2770" y="321"/>
                    <a:pt x="3110" y="291"/>
                  </a:cubicBezTo>
                  <a:cubicBezTo>
                    <a:pt x="3574" y="250"/>
                    <a:pt x="4037" y="217"/>
                    <a:pt x="4501" y="191"/>
                  </a:cubicBezTo>
                  <a:cubicBezTo>
                    <a:pt x="5047" y="158"/>
                    <a:pt x="5591" y="126"/>
                    <a:pt x="6137" y="114"/>
                  </a:cubicBezTo>
                  <a:cubicBezTo>
                    <a:pt x="6154" y="114"/>
                    <a:pt x="6170" y="114"/>
                    <a:pt x="6187" y="114"/>
                  </a:cubicBezTo>
                  <a:cubicBezTo>
                    <a:pt x="6425" y="114"/>
                    <a:pt x="6665" y="151"/>
                    <a:pt x="6902" y="173"/>
                  </a:cubicBezTo>
                  <a:cubicBezTo>
                    <a:pt x="7165" y="200"/>
                    <a:pt x="7301" y="347"/>
                    <a:pt x="7330" y="598"/>
                  </a:cubicBezTo>
                  <a:cubicBezTo>
                    <a:pt x="7407" y="1228"/>
                    <a:pt x="7490" y="1857"/>
                    <a:pt x="7555" y="2489"/>
                  </a:cubicBezTo>
                  <a:cubicBezTo>
                    <a:pt x="7622" y="3129"/>
                    <a:pt x="7673" y="3770"/>
                    <a:pt x="7723" y="4411"/>
                  </a:cubicBezTo>
                  <a:cubicBezTo>
                    <a:pt x="7746" y="4692"/>
                    <a:pt x="7738" y="4969"/>
                    <a:pt x="7658" y="5241"/>
                  </a:cubicBezTo>
                  <a:cubicBezTo>
                    <a:pt x="7628" y="5347"/>
                    <a:pt x="7557" y="5403"/>
                    <a:pt x="7454" y="5427"/>
                  </a:cubicBezTo>
                  <a:cubicBezTo>
                    <a:pt x="7401" y="5439"/>
                    <a:pt x="7345" y="5448"/>
                    <a:pt x="7292" y="5451"/>
                  </a:cubicBezTo>
                  <a:cubicBezTo>
                    <a:pt x="6550" y="5477"/>
                    <a:pt x="5809" y="5501"/>
                    <a:pt x="5068" y="5527"/>
                  </a:cubicBezTo>
                  <a:cubicBezTo>
                    <a:pt x="4548" y="5548"/>
                    <a:pt x="4028" y="5572"/>
                    <a:pt x="3509" y="5589"/>
                  </a:cubicBezTo>
                  <a:cubicBezTo>
                    <a:pt x="2939" y="5610"/>
                    <a:pt x="2366" y="5640"/>
                    <a:pt x="1796" y="5640"/>
                  </a:cubicBezTo>
                  <a:cubicBezTo>
                    <a:pt x="1779" y="5640"/>
                    <a:pt x="1762" y="5640"/>
                    <a:pt x="1745" y="5640"/>
                  </a:cubicBezTo>
                  <a:cubicBezTo>
                    <a:pt x="1366" y="5640"/>
                    <a:pt x="990" y="5609"/>
                    <a:pt x="614" y="5581"/>
                  </a:cubicBezTo>
                  <a:cubicBezTo>
                    <a:pt x="431" y="5569"/>
                    <a:pt x="355" y="5495"/>
                    <a:pt x="316" y="5327"/>
                  </a:cubicBezTo>
                  <a:cubicBezTo>
                    <a:pt x="290" y="5214"/>
                    <a:pt x="266" y="5099"/>
                    <a:pt x="260" y="4984"/>
                  </a:cubicBezTo>
                  <a:cubicBezTo>
                    <a:pt x="216" y="4355"/>
                    <a:pt x="177" y="3723"/>
                    <a:pt x="139" y="3094"/>
                  </a:cubicBezTo>
                  <a:cubicBezTo>
                    <a:pt x="127" y="2881"/>
                    <a:pt x="118" y="2669"/>
                    <a:pt x="103" y="2456"/>
                  </a:cubicBezTo>
                  <a:cubicBezTo>
                    <a:pt x="101" y="2429"/>
                    <a:pt x="62" y="2406"/>
                    <a:pt x="39" y="2382"/>
                  </a:cubicBezTo>
                  <a:cubicBezTo>
                    <a:pt x="27" y="2409"/>
                    <a:pt x="0" y="2435"/>
                    <a:pt x="3" y="2462"/>
                  </a:cubicBezTo>
                  <a:cubicBezTo>
                    <a:pt x="39" y="3212"/>
                    <a:pt x="77" y="3962"/>
                    <a:pt x="124" y="4712"/>
                  </a:cubicBezTo>
                  <a:cubicBezTo>
                    <a:pt x="136" y="4931"/>
                    <a:pt x="177" y="5152"/>
                    <a:pt x="219" y="5371"/>
                  </a:cubicBezTo>
                  <a:cubicBezTo>
                    <a:pt x="251" y="5548"/>
                    <a:pt x="372" y="5654"/>
                    <a:pt x="558" y="5678"/>
                  </a:cubicBezTo>
                  <a:cubicBezTo>
                    <a:pt x="741" y="5702"/>
                    <a:pt x="927" y="5728"/>
                    <a:pt x="1114" y="5731"/>
                  </a:cubicBezTo>
                  <a:cubicBezTo>
                    <a:pt x="1322" y="5735"/>
                    <a:pt x="1531" y="5736"/>
                    <a:pt x="1742" y="5736"/>
                  </a:cubicBezTo>
                  <a:cubicBezTo>
                    <a:pt x="2023" y="5736"/>
                    <a:pt x="2308" y="5734"/>
                    <a:pt x="2602" y="5734"/>
                  </a:cubicBezTo>
                  <a:cubicBezTo>
                    <a:pt x="3154" y="5711"/>
                    <a:pt x="3730" y="5681"/>
                    <a:pt x="4309" y="5660"/>
                  </a:cubicBezTo>
                  <a:cubicBezTo>
                    <a:pt x="5159" y="5631"/>
                    <a:pt x="6010" y="5607"/>
                    <a:pt x="6861" y="5581"/>
                  </a:cubicBezTo>
                  <a:cubicBezTo>
                    <a:pt x="7035" y="5575"/>
                    <a:pt x="7206" y="5560"/>
                    <a:pt x="7380" y="5545"/>
                  </a:cubicBezTo>
                  <a:cubicBezTo>
                    <a:pt x="7617" y="5524"/>
                    <a:pt x="7726" y="5445"/>
                    <a:pt x="7773" y="5217"/>
                  </a:cubicBezTo>
                  <a:cubicBezTo>
                    <a:pt x="7814" y="5017"/>
                    <a:pt x="7847" y="4807"/>
                    <a:pt x="7838" y="4603"/>
                  </a:cubicBezTo>
                  <a:cubicBezTo>
                    <a:pt x="7823" y="4166"/>
                    <a:pt x="7791" y="3729"/>
                    <a:pt x="7746" y="3295"/>
                  </a:cubicBezTo>
                  <a:cubicBezTo>
                    <a:pt x="7673" y="2524"/>
                    <a:pt x="7590" y="1753"/>
                    <a:pt x="7498" y="982"/>
                  </a:cubicBezTo>
                  <a:cubicBezTo>
                    <a:pt x="7472" y="758"/>
                    <a:pt x="7410" y="536"/>
                    <a:pt x="7345" y="318"/>
                  </a:cubicBezTo>
                  <a:cubicBezTo>
                    <a:pt x="7327" y="253"/>
                    <a:pt x="7253" y="191"/>
                    <a:pt x="7188" y="155"/>
                  </a:cubicBezTo>
                  <a:cubicBezTo>
                    <a:pt x="7097" y="111"/>
                    <a:pt x="6990" y="82"/>
                    <a:pt x="6887" y="64"/>
                  </a:cubicBezTo>
                  <a:cubicBezTo>
                    <a:pt x="6613" y="16"/>
                    <a:pt x="6340" y="0"/>
                    <a:pt x="60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6" name="Google Shape;1996;p32"/>
            <p:cNvSpPr/>
            <p:nvPr/>
          </p:nvSpPr>
          <p:spPr>
            <a:xfrm>
              <a:off x="537938" y="2065989"/>
              <a:ext cx="30670" cy="146917"/>
            </a:xfrm>
            <a:custGeom>
              <a:avLst/>
              <a:gdLst/>
              <a:ahLst/>
              <a:cxnLst/>
              <a:rect l="l" t="t" r="r" b="b"/>
              <a:pathLst>
                <a:path w="205" h="982" extrusionOk="0">
                  <a:moveTo>
                    <a:pt x="36" y="0"/>
                  </a:moveTo>
                  <a:cubicBezTo>
                    <a:pt x="33" y="0"/>
                    <a:pt x="30" y="0"/>
                    <a:pt x="27" y="1"/>
                  </a:cubicBezTo>
                  <a:cubicBezTo>
                    <a:pt x="15" y="4"/>
                    <a:pt x="0" y="36"/>
                    <a:pt x="0" y="54"/>
                  </a:cubicBezTo>
                  <a:cubicBezTo>
                    <a:pt x="12" y="255"/>
                    <a:pt x="27" y="458"/>
                    <a:pt x="45" y="659"/>
                  </a:cubicBezTo>
                  <a:cubicBezTo>
                    <a:pt x="54" y="748"/>
                    <a:pt x="71" y="839"/>
                    <a:pt x="92" y="925"/>
                  </a:cubicBezTo>
                  <a:cubicBezTo>
                    <a:pt x="98" y="949"/>
                    <a:pt x="133" y="963"/>
                    <a:pt x="154" y="981"/>
                  </a:cubicBezTo>
                  <a:cubicBezTo>
                    <a:pt x="172" y="963"/>
                    <a:pt x="186" y="943"/>
                    <a:pt x="204" y="925"/>
                  </a:cubicBezTo>
                  <a:cubicBezTo>
                    <a:pt x="195" y="922"/>
                    <a:pt x="186" y="919"/>
                    <a:pt x="181" y="916"/>
                  </a:cubicBezTo>
                  <a:cubicBezTo>
                    <a:pt x="160" y="639"/>
                    <a:pt x="139" y="358"/>
                    <a:pt x="119" y="77"/>
                  </a:cubicBezTo>
                  <a:cubicBezTo>
                    <a:pt x="116" y="57"/>
                    <a:pt x="110" y="33"/>
                    <a:pt x="95" y="18"/>
                  </a:cubicBezTo>
                  <a:cubicBezTo>
                    <a:pt x="80" y="8"/>
                    <a:pt x="55" y="0"/>
                    <a:pt x="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7" name="Google Shape;1997;p32"/>
            <p:cNvSpPr/>
            <p:nvPr/>
          </p:nvSpPr>
          <p:spPr>
            <a:xfrm>
              <a:off x="2860881" y="2370899"/>
              <a:ext cx="38599" cy="122979"/>
            </a:xfrm>
            <a:custGeom>
              <a:avLst/>
              <a:gdLst/>
              <a:ahLst/>
              <a:cxnLst/>
              <a:rect l="l" t="t" r="r" b="b"/>
              <a:pathLst>
                <a:path w="258" h="822" extrusionOk="0">
                  <a:moveTo>
                    <a:pt x="169" y="0"/>
                  </a:moveTo>
                  <a:cubicBezTo>
                    <a:pt x="160" y="33"/>
                    <a:pt x="142" y="62"/>
                    <a:pt x="139" y="92"/>
                  </a:cubicBezTo>
                  <a:cubicBezTo>
                    <a:pt x="139" y="136"/>
                    <a:pt x="148" y="180"/>
                    <a:pt x="154" y="222"/>
                  </a:cubicBezTo>
                  <a:cubicBezTo>
                    <a:pt x="160" y="225"/>
                    <a:pt x="169" y="228"/>
                    <a:pt x="175" y="234"/>
                  </a:cubicBezTo>
                  <a:cubicBezTo>
                    <a:pt x="119" y="396"/>
                    <a:pt x="60" y="561"/>
                    <a:pt x="9" y="727"/>
                  </a:cubicBezTo>
                  <a:cubicBezTo>
                    <a:pt x="0" y="753"/>
                    <a:pt x="18" y="789"/>
                    <a:pt x="27" y="821"/>
                  </a:cubicBezTo>
                  <a:cubicBezTo>
                    <a:pt x="51" y="804"/>
                    <a:pt x="92" y="792"/>
                    <a:pt x="101" y="768"/>
                  </a:cubicBezTo>
                  <a:cubicBezTo>
                    <a:pt x="151" y="647"/>
                    <a:pt x="207" y="526"/>
                    <a:pt x="234" y="399"/>
                  </a:cubicBezTo>
                  <a:cubicBezTo>
                    <a:pt x="257" y="293"/>
                    <a:pt x="246" y="180"/>
                    <a:pt x="240" y="74"/>
                  </a:cubicBezTo>
                  <a:cubicBezTo>
                    <a:pt x="240" y="48"/>
                    <a:pt x="195" y="24"/>
                    <a:pt x="16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8" name="Google Shape;1998;p32"/>
            <p:cNvSpPr/>
            <p:nvPr/>
          </p:nvSpPr>
          <p:spPr>
            <a:xfrm>
              <a:off x="501732" y="2070328"/>
              <a:ext cx="29772" cy="122680"/>
            </a:xfrm>
            <a:custGeom>
              <a:avLst/>
              <a:gdLst/>
              <a:ahLst/>
              <a:cxnLst/>
              <a:rect l="l" t="t" r="r" b="b"/>
              <a:pathLst>
                <a:path w="199" h="820" extrusionOk="0">
                  <a:moveTo>
                    <a:pt x="39" y="1"/>
                  </a:moveTo>
                  <a:cubicBezTo>
                    <a:pt x="38" y="1"/>
                    <a:pt x="37" y="1"/>
                    <a:pt x="36" y="1"/>
                  </a:cubicBezTo>
                  <a:cubicBezTo>
                    <a:pt x="18" y="1"/>
                    <a:pt x="3" y="34"/>
                    <a:pt x="0" y="40"/>
                  </a:cubicBezTo>
                  <a:cubicBezTo>
                    <a:pt x="33" y="291"/>
                    <a:pt x="59" y="518"/>
                    <a:pt x="95" y="748"/>
                  </a:cubicBezTo>
                  <a:cubicBezTo>
                    <a:pt x="98" y="775"/>
                    <a:pt x="139" y="796"/>
                    <a:pt x="163" y="819"/>
                  </a:cubicBezTo>
                  <a:cubicBezTo>
                    <a:pt x="174" y="790"/>
                    <a:pt x="198" y="754"/>
                    <a:pt x="198" y="725"/>
                  </a:cubicBezTo>
                  <a:cubicBezTo>
                    <a:pt x="183" y="583"/>
                    <a:pt x="166" y="441"/>
                    <a:pt x="145" y="299"/>
                  </a:cubicBezTo>
                  <a:cubicBezTo>
                    <a:pt x="133" y="211"/>
                    <a:pt x="118" y="125"/>
                    <a:pt x="98" y="42"/>
                  </a:cubicBezTo>
                  <a:cubicBezTo>
                    <a:pt x="92" y="23"/>
                    <a:pt x="60" y="1"/>
                    <a:pt x="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9" name="Google Shape;1999;p32"/>
            <p:cNvSpPr/>
            <p:nvPr/>
          </p:nvSpPr>
          <p:spPr>
            <a:xfrm>
              <a:off x="2899780" y="2398727"/>
              <a:ext cx="38151" cy="95152"/>
            </a:xfrm>
            <a:custGeom>
              <a:avLst/>
              <a:gdLst/>
              <a:ahLst/>
              <a:cxnLst/>
              <a:rect l="l" t="t" r="r" b="b"/>
              <a:pathLst>
                <a:path w="255" h="636" extrusionOk="0">
                  <a:moveTo>
                    <a:pt x="148" y="0"/>
                  </a:moveTo>
                  <a:cubicBezTo>
                    <a:pt x="139" y="21"/>
                    <a:pt x="121" y="42"/>
                    <a:pt x="119" y="62"/>
                  </a:cubicBezTo>
                  <a:cubicBezTo>
                    <a:pt x="107" y="151"/>
                    <a:pt x="107" y="240"/>
                    <a:pt x="86" y="325"/>
                  </a:cubicBezTo>
                  <a:cubicBezTo>
                    <a:pt x="68" y="405"/>
                    <a:pt x="30" y="476"/>
                    <a:pt x="6" y="556"/>
                  </a:cubicBezTo>
                  <a:cubicBezTo>
                    <a:pt x="0" y="576"/>
                    <a:pt x="24" y="609"/>
                    <a:pt x="33" y="635"/>
                  </a:cubicBezTo>
                  <a:cubicBezTo>
                    <a:pt x="56" y="624"/>
                    <a:pt x="92" y="615"/>
                    <a:pt x="98" y="597"/>
                  </a:cubicBezTo>
                  <a:cubicBezTo>
                    <a:pt x="154" y="449"/>
                    <a:pt x="204" y="299"/>
                    <a:pt x="254" y="148"/>
                  </a:cubicBezTo>
                  <a:cubicBezTo>
                    <a:pt x="251" y="148"/>
                    <a:pt x="245" y="145"/>
                    <a:pt x="243" y="142"/>
                  </a:cubicBezTo>
                  <a:cubicBezTo>
                    <a:pt x="234" y="107"/>
                    <a:pt x="234" y="65"/>
                    <a:pt x="216" y="36"/>
                  </a:cubicBezTo>
                  <a:cubicBezTo>
                    <a:pt x="207" y="18"/>
                    <a:pt x="172" y="12"/>
                    <a:pt x="1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0" name="Google Shape;2000;p32"/>
            <p:cNvSpPr/>
            <p:nvPr/>
          </p:nvSpPr>
          <p:spPr>
            <a:xfrm>
              <a:off x="325552" y="1285942"/>
              <a:ext cx="693442" cy="587369"/>
            </a:xfrm>
            <a:custGeom>
              <a:avLst/>
              <a:gdLst/>
              <a:ahLst/>
              <a:cxnLst/>
              <a:rect l="l" t="t" r="r" b="b"/>
              <a:pathLst>
                <a:path w="4635" h="3926" extrusionOk="0">
                  <a:moveTo>
                    <a:pt x="3990" y="186"/>
                  </a:moveTo>
                  <a:lnTo>
                    <a:pt x="4017" y="195"/>
                  </a:lnTo>
                  <a:cubicBezTo>
                    <a:pt x="4017" y="328"/>
                    <a:pt x="4029" y="460"/>
                    <a:pt x="4014" y="590"/>
                  </a:cubicBezTo>
                  <a:cubicBezTo>
                    <a:pt x="4008" y="635"/>
                    <a:pt x="3940" y="673"/>
                    <a:pt x="3902" y="717"/>
                  </a:cubicBezTo>
                  <a:cubicBezTo>
                    <a:pt x="3893" y="714"/>
                    <a:pt x="3887" y="709"/>
                    <a:pt x="3878" y="706"/>
                  </a:cubicBezTo>
                  <a:cubicBezTo>
                    <a:pt x="3878" y="576"/>
                    <a:pt x="3869" y="446"/>
                    <a:pt x="3884" y="319"/>
                  </a:cubicBezTo>
                  <a:cubicBezTo>
                    <a:pt x="3890" y="271"/>
                    <a:pt x="3955" y="230"/>
                    <a:pt x="3990" y="186"/>
                  </a:cubicBezTo>
                  <a:close/>
                  <a:moveTo>
                    <a:pt x="4487" y="573"/>
                  </a:moveTo>
                  <a:lnTo>
                    <a:pt x="4487" y="573"/>
                  </a:lnTo>
                  <a:cubicBezTo>
                    <a:pt x="4426" y="713"/>
                    <a:pt x="4325" y="783"/>
                    <a:pt x="4181" y="783"/>
                  </a:cubicBezTo>
                  <a:cubicBezTo>
                    <a:pt x="4135" y="783"/>
                    <a:pt x="4084" y="776"/>
                    <a:pt x="4029" y="762"/>
                  </a:cubicBezTo>
                  <a:cubicBezTo>
                    <a:pt x="4114" y="552"/>
                    <a:pt x="4318" y="608"/>
                    <a:pt x="4487" y="573"/>
                  </a:cubicBezTo>
                  <a:close/>
                  <a:moveTo>
                    <a:pt x="3730" y="398"/>
                  </a:moveTo>
                  <a:cubicBezTo>
                    <a:pt x="3742" y="404"/>
                    <a:pt x="3757" y="410"/>
                    <a:pt x="3769" y="413"/>
                  </a:cubicBezTo>
                  <a:cubicBezTo>
                    <a:pt x="3769" y="543"/>
                    <a:pt x="3775" y="673"/>
                    <a:pt x="3763" y="803"/>
                  </a:cubicBezTo>
                  <a:cubicBezTo>
                    <a:pt x="3760" y="844"/>
                    <a:pt x="3704" y="883"/>
                    <a:pt x="3657" y="942"/>
                  </a:cubicBezTo>
                  <a:cubicBezTo>
                    <a:pt x="3648" y="791"/>
                    <a:pt x="3630" y="670"/>
                    <a:pt x="3639" y="549"/>
                  </a:cubicBezTo>
                  <a:cubicBezTo>
                    <a:pt x="3642" y="499"/>
                    <a:pt x="3698" y="449"/>
                    <a:pt x="3730" y="398"/>
                  </a:cubicBezTo>
                  <a:close/>
                  <a:moveTo>
                    <a:pt x="3992" y="873"/>
                  </a:moveTo>
                  <a:cubicBezTo>
                    <a:pt x="4045" y="873"/>
                    <a:pt x="4115" y="877"/>
                    <a:pt x="4212" y="883"/>
                  </a:cubicBezTo>
                  <a:cubicBezTo>
                    <a:pt x="4152" y="974"/>
                    <a:pt x="4104" y="1013"/>
                    <a:pt x="4012" y="1013"/>
                  </a:cubicBezTo>
                  <a:cubicBezTo>
                    <a:pt x="3957" y="1013"/>
                    <a:pt x="3888" y="1000"/>
                    <a:pt x="3793" y="974"/>
                  </a:cubicBezTo>
                  <a:cubicBezTo>
                    <a:pt x="3839" y="897"/>
                    <a:pt x="3862" y="873"/>
                    <a:pt x="3992" y="873"/>
                  </a:cubicBezTo>
                  <a:close/>
                  <a:moveTo>
                    <a:pt x="3527" y="587"/>
                  </a:moveTo>
                  <a:cubicBezTo>
                    <a:pt x="3536" y="744"/>
                    <a:pt x="3547" y="874"/>
                    <a:pt x="3547" y="998"/>
                  </a:cubicBezTo>
                  <a:cubicBezTo>
                    <a:pt x="3547" y="1025"/>
                    <a:pt x="3512" y="1054"/>
                    <a:pt x="3488" y="1078"/>
                  </a:cubicBezTo>
                  <a:cubicBezTo>
                    <a:pt x="3456" y="1113"/>
                    <a:pt x="3420" y="1143"/>
                    <a:pt x="3367" y="1187"/>
                  </a:cubicBezTo>
                  <a:cubicBezTo>
                    <a:pt x="3367" y="1030"/>
                    <a:pt x="3355" y="889"/>
                    <a:pt x="3373" y="750"/>
                  </a:cubicBezTo>
                  <a:cubicBezTo>
                    <a:pt x="3382" y="697"/>
                    <a:pt x="3462" y="652"/>
                    <a:pt x="3527" y="587"/>
                  </a:cubicBezTo>
                  <a:close/>
                  <a:moveTo>
                    <a:pt x="3745" y="1085"/>
                  </a:moveTo>
                  <a:cubicBezTo>
                    <a:pt x="3821" y="1085"/>
                    <a:pt x="3903" y="1104"/>
                    <a:pt x="3984" y="1113"/>
                  </a:cubicBezTo>
                  <a:cubicBezTo>
                    <a:pt x="3921" y="1190"/>
                    <a:pt x="3866" y="1260"/>
                    <a:pt x="3763" y="1260"/>
                  </a:cubicBezTo>
                  <a:cubicBezTo>
                    <a:pt x="3752" y="1260"/>
                    <a:pt x="3740" y="1260"/>
                    <a:pt x="3728" y="1258"/>
                  </a:cubicBezTo>
                  <a:cubicBezTo>
                    <a:pt x="3697" y="1253"/>
                    <a:pt x="3666" y="1252"/>
                    <a:pt x="3634" y="1252"/>
                  </a:cubicBezTo>
                  <a:cubicBezTo>
                    <a:pt x="3586" y="1252"/>
                    <a:pt x="3537" y="1255"/>
                    <a:pt x="3485" y="1255"/>
                  </a:cubicBezTo>
                  <a:cubicBezTo>
                    <a:pt x="3553" y="1119"/>
                    <a:pt x="3644" y="1085"/>
                    <a:pt x="3745" y="1085"/>
                  </a:cubicBezTo>
                  <a:close/>
                  <a:moveTo>
                    <a:pt x="703" y="1639"/>
                  </a:moveTo>
                  <a:lnTo>
                    <a:pt x="703" y="1639"/>
                  </a:lnTo>
                  <a:cubicBezTo>
                    <a:pt x="659" y="1792"/>
                    <a:pt x="630" y="1946"/>
                    <a:pt x="576" y="2091"/>
                  </a:cubicBezTo>
                  <a:cubicBezTo>
                    <a:pt x="553" y="2153"/>
                    <a:pt x="488" y="2200"/>
                    <a:pt x="441" y="2253"/>
                  </a:cubicBezTo>
                  <a:cubicBezTo>
                    <a:pt x="435" y="2250"/>
                    <a:pt x="426" y="2244"/>
                    <a:pt x="420" y="2241"/>
                  </a:cubicBezTo>
                  <a:cubicBezTo>
                    <a:pt x="455" y="2017"/>
                    <a:pt x="553" y="1819"/>
                    <a:pt x="703" y="1639"/>
                  </a:cubicBezTo>
                  <a:close/>
                  <a:moveTo>
                    <a:pt x="2166" y="2162"/>
                  </a:moveTo>
                  <a:cubicBezTo>
                    <a:pt x="2201" y="2162"/>
                    <a:pt x="2236" y="2167"/>
                    <a:pt x="2266" y="2179"/>
                  </a:cubicBezTo>
                  <a:cubicBezTo>
                    <a:pt x="2221" y="2218"/>
                    <a:pt x="2177" y="2247"/>
                    <a:pt x="2142" y="2286"/>
                  </a:cubicBezTo>
                  <a:cubicBezTo>
                    <a:pt x="2121" y="2309"/>
                    <a:pt x="2115" y="2345"/>
                    <a:pt x="2103" y="2374"/>
                  </a:cubicBezTo>
                  <a:cubicBezTo>
                    <a:pt x="2109" y="2374"/>
                    <a:pt x="2115" y="2374"/>
                    <a:pt x="2121" y="2374"/>
                  </a:cubicBezTo>
                  <a:cubicBezTo>
                    <a:pt x="2134" y="2374"/>
                    <a:pt x="2146" y="2374"/>
                    <a:pt x="2158" y="2374"/>
                  </a:cubicBezTo>
                  <a:cubicBezTo>
                    <a:pt x="2176" y="2374"/>
                    <a:pt x="2193" y="2373"/>
                    <a:pt x="2207" y="2365"/>
                  </a:cubicBezTo>
                  <a:cubicBezTo>
                    <a:pt x="2257" y="2336"/>
                    <a:pt x="2301" y="2294"/>
                    <a:pt x="2348" y="2256"/>
                  </a:cubicBezTo>
                  <a:lnTo>
                    <a:pt x="2348" y="2256"/>
                  </a:lnTo>
                  <a:cubicBezTo>
                    <a:pt x="2393" y="2333"/>
                    <a:pt x="2372" y="2421"/>
                    <a:pt x="2298" y="2478"/>
                  </a:cubicBezTo>
                  <a:cubicBezTo>
                    <a:pt x="2267" y="2502"/>
                    <a:pt x="2217" y="2514"/>
                    <a:pt x="2167" y="2514"/>
                  </a:cubicBezTo>
                  <a:cubicBezTo>
                    <a:pt x="2107" y="2514"/>
                    <a:pt x="2045" y="2498"/>
                    <a:pt x="2009" y="2466"/>
                  </a:cubicBezTo>
                  <a:cubicBezTo>
                    <a:pt x="1953" y="2416"/>
                    <a:pt x="1935" y="2291"/>
                    <a:pt x="1976" y="2232"/>
                  </a:cubicBezTo>
                  <a:cubicBezTo>
                    <a:pt x="2005" y="2189"/>
                    <a:pt x="2086" y="2162"/>
                    <a:pt x="2166" y="2162"/>
                  </a:cubicBezTo>
                  <a:close/>
                  <a:moveTo>
                    <a:pt x="553" y="2297"/>
                  </a:moveTo>
                  <a:lnTo>
                    <a:pt x="553" y="2297"/>
                  </a:lnTo>
                  <a:cubicBezTo>
                    <a:pt x="603" y="2454"/>
                    <a:pt x="535" y="2557"/>
                    <a:pt x="420" y="2646"/>
                  </a:cubicBezTo>
                  <a:cubicBezTo>
                    <a:pt x="364" y="2475"/>
                    <a:pt x="384" y="2421"/>
                    <a:pt x="553" y="2297"/>
                  </a:cubicBezTo>
                  <a:close/>
                  <a:moveTo>
                    <a:pt x="585" y="2649"/>
                  </a:moveTo>
                  <a:cubicBezTo>
                    <a:pt x="662" y="2796"/>
                    <a:pt x="659" y="2814"/>
                    <a:pt x="497" y="2956"/>
                  </a:cubicBezTo>
                  <a:cubicBezTo>
                    <a:pt x="417" y="2799"/>
                    <a:pt x="420" y="2785"/>
                    <a:pt x="585" y="2649"/>
                  </a:cubicBezTo>
                  <a:close/>
                  <a:moveTo>
                    <a:pt x="2171" y="1407"/>
                  </a:moveTo>
                  <a:cubicBezTo>
                    <a:pt x="2408" y="1407"/>
                    <a:pt x="2622" y="1505"/>
                    <a:pt x="2812" y="1695"/>
                  </a:cubicBezTo>
                  <a:cubicBezTo>
                    <a:pt x="2670" y="1825"/>
                    <a:pt x="2531" y="1949"/>
                    <a:pt x="2390" y="2070"/>
                  </a:cubicBezTo>
                  <a:cubicBezTo>
                    <a:pt x="2383" y="2076"/>
                    <a:pt x="2371" y="2079"/>
                    <a:pt x="2357" y="2079"/>
                  </a:cubicBezTo>
                  <a:cubicBezTo>
                    <a:pt x="2339" y="2079"/>
                    <a:pt x="2319" y="2075"/>
                    <a:pt x="2304" y="2070"/>
                  </a:cubicBezTo>
                  <a:cubicBezTo>
                    <a:pt x="2257" y="2053"/>
                    <a:pt x="2209" y="2045"/>
                    <a:pt x="2161" y="2045"/>
                  </a:cubicBezTo>
                  <a:cubicBezTo>
                    <a:pt x="2094" y="2045"/>
                    <a:pt x="2028" y="2061"/>
                    <a:pt x="1967" y="2091"/>
                  </a:cubicBezTo>
                  <a:cubicBezTo>
                    <a:pt x="1796" y="2179"/>
                    <a:pt x="1802" y="2463"/>
                    <a:pt x="1970" y="2569"/>
                  </a:cubicBezTo>
                  <a:cubicBezTo>
                    <a:pt x="2026" y="2605"/>
                    <a:pt x="2097" y="2622"/>
                    <a:pt x="2167" y="2622"/>
                  </a:cubicBezTo>
                  <a:cubicBezTo>
                    <a:pt x="2236" y="2622"/>
                    <a:pt x="2304" y="2605"/>
                    <a:pt x="2354" y="2569"/>
                  </a:cubicBezTo>
                  <a:cubicBezTo>
                    <a:pt x="2466" y="2489"/>
                    <a:pt x="2505" y="2365"/>
                    <a:pt x="2469" y="2218"/>
                  </a:cubicBezTo>
                  <a:cubicBezTo>
                    <a:pt x="2464" y="2194"/>
                    <a:pt x="2466" y="2153"/>
                    <a:pt x="2484" y="2138"/>
                  </a:cubicBezTo>
                  <a:cubicBezTo>
                    <a:pt x="2611" y="2020"/>
                    <a:pt x="2741" y="1905"/>
                    <a:pt x="2883" y="1778"/>
                  </a:cubicBezTo>
                  <a:cubicBezTo>
                    <a:pt x="3051" y="2073"/>
                    <a:pt x="3066" y="2362"/>
                    <a:pt x="2927" y="2652"/>
                  </a:cubicBezTo>
                  <a:cubicBezTo>
                    <a:pt x="2777" y="2956"/>
                    <a:pt x="2537" y="3169"/>
                    <a:pt x="2180" y="3204"/>
                  </a:cubicBezTo>
                  <a:cubicBezTo>
                    <a:pt x="2144" y="3208"/>
                    <a:pt x="2110" y="3209"/>
                    <a:pt x="2076" y="3209"/>
                  </a:cubicBezTo>
                  <a:cubicBezTo>
                    <a:pt x="1611" y="3209"/>
                    <a:pt x="1342" y="2877"/>
                    <a:pt x="1270" y="2519"/>
                  </a:cubicBezTo>
                  <a:cubicBezTo>
                    <a:pt x="1170" y="2002"/>
                    <a:pt x="1433" y="1568"/>
                    <a:pt x="1935" y="1438"/>
                  </a:cubicBezTo>
                  <a:cubicBezTo>
                    <a:pt x="2016" y="1417"/>
                    <a:pt x="2095" y="1407"/>
                    <a:pt x="2171" y="1407"/>
                  </a:cubicBezTo>
                  <a:close/>
                  <a:moveTo>
                    <a:pt x="683" y="2932"/>
                  </a:moveTo>
                  <a:lnTo>
                    <a:pt x="683" y="2932"/>
                  </a:lnTo>
                  <a:cubicBezTo>
                    <a:pt x="783" y="3095"/>
                    <a:pt x="783" y="3095"/>
                    <a:pt x="656" y="3228"/>
                  </a:cubicBezTo>
                  <a:cubicBezTo>
                    <a:pt x="526" y="3104"/>
                    <a:pt x="526" y="3071"/>
                    <a:pt x="683" y="2932"/>
                  </a:cubicBezTo>
                  <a:close/>
                  <a:moveTo>
                    <a:pt x="830" y="3204"/>
                  </a:moveTo>
                  <a:lnTo>
                    <a:pt x="830" y="3204"/>
                  </a:lnTo>
                  <a:cubicBezTo>
                    <a:pt x="951" y="3304"/>
                    <a:pt x="951" y="3334"/>
                    <a:pt x="827" y="3437"/>
                  </a:cubicBezTo>
                  <a:cubicBezTo>
                    <a:pt x="703" y="3337"/>
                    <a:pt x="703" y="3325"/>
                    <a:pt x="830" y="3204"/>
                  </a:cubicBezTo>
                  <a:close/>
                  <a:moveTo>
                    <a:pt x="1008" y="3405"/>
                  </a:moveTo>
                  <a:cubicBezTo>
                    <a:pt x="1061" y="3449"/>
                    <a:pt x="1108" y="3488"/>
                    <a:pt x="1158" y="3532"/>
                  </a:cubicBezTo>
                  <a:cubicBezTo>
                    <a:pt x="1135" y="3570"/>
                    <a:pt x="1111" y="3603"/>
                    <a:pt x="1081" y="3647"/>
                  </a:cubicBezTo>
                  <a:cubicBezTo>
                    <a:pt x="1022" y="3603"/>
                    <a:pt x="972" y="3567"/>
                    <a:pt x="916" y="3523"/>
                  </a:cubicBezTo>
                  <a:cubicBezTo>
                    <a:pt x="946" y="3482"/>
                    <a:pt x="975" y="3446"/>
                    <a:pt x="1008" y="3405"/>
                  </a:cubicBezTo>
                  <a:close/>
                  <a:moveTo>
                    <a:pt x="2124" y="929"/>
                  </a:moveTo>
                  <a:cubicBezTo>
                    <a:pt x="2517" y="929"/>
                    <a:pt x="2877" y="1071"/>
                    <a:pt x="3175" y="1358"/>
                  </a:cubicBezTo>
                  <a:cubicBezTo>
                    <a:pt x="3078" y="1447"/>
                    <a:pt x="2989" y="1530"/>
                    <a:pt x="2901" y="1609"/>
                  </a:cubicBezTo>
                  <a:cubicBezTo>
                    <a:pt x="2806" y="1544"/>
                    <a:pt x="2723" y="1476"/>
                    <a:pt x="2629" y="1423"/>
                  </a:cubicBezTo>
                  <a:cubicBezTo>
                    <a:pt x="2481" y="1341"/>
                    <a:pt x="2320" y="1302"/>
                    <a:pt x="2160" y="1302"/>
                  </a:cubicBezTo>
                  <a:cubicBezTo>
                    <a:pt x="1738" y="1302"/>
                    <a:pt x="1327" y="1570"/>
                    <a:pt x="1197" y="1990"/>
                  </a:cubicBezTo>
                  <a:cubicBezTo>
                    <a:pt x="1111" y="2268"/>
                    <a:pt x="1129" y="2534"/>
                    <a:pt x="1250" y="2794"/>
                  </a:cubicBezTo>
                  <a:cubicBezTo>
                    <a:pt x="1409" y="3131"/>
                    <a:pt x="1740" y="3321"/>
                    <a:pt x="2085" y="3321"/>
                  </a:cubicBezTo>
                  <a:cubicBezTo>
                    <a:pt x="2260" y="3321"/>
                    <a:pt x="2438" y="3272"/>
                    <a:pt x="2599" y="3169"/>
                  </a:cubicBezTo>
                  <a:cubicBezTo>
                    <a:pt x="3101" y="2850"/>
                    <a:pt x="3261" y="2280"/>
                    <a:pt x="2995" y="1757"/>
                  </a:cubicBezTo>
                  <a:cubicBezTo>
                    <a:pt x="2986" y="1733"/>
                    <a:pt x="2980" y="1689"/>
                    <a:pt x="2995" y="1677"/>
                  </a:cubicBezTo>
                  <a:cubicBezTo>
                    <a:pt x="3075" y="1595"/>
                    <a:pt x="3161" y="1521"/>
                    <a:pt x="3249" y="1438"/>
                  </a:cubicBezTo>
                  <a:cubicBezTo>
                    <a:pt x="3420" y="1618"/>
                    <a:pt x="3506" y="1828"/>
                    <a:pt x="3533" y="2058"/>
                  </a:cubicBezTo>
                  <a:cubicBezTo>
                    <a:pt x="3618" y="2773"/>
                    <a:pt x="3234" y="3296"/>
                    <a:pt x="2691" y="3544"/>
                  </a:cubicBezTo>
                  <a:cubicBezTo>
                    <a:pt x="2476" y="3642"/>
                    <a:pt x="2246" y="3691"/>
                    <a:pt x="2022" y="3691"/>
                  </a:cubicBezTo>
                  <a:cubicBezTo>
                    <a:pt x="1381" y="3691"/>
                    <a:pt x="783" y="3287"/>
                    <a:pt x="683" y="2454"/>
                  </a:cubicBezTo>
                  <a:cubicBezTo>
                    <a:pt x="638" y="2108"/>
                    <a:pt x="712" y="1775"/>
                    <a:pt x="946" y="1503"/>
                  </a:cubicBezTo>
                  <a:cubicBezTo>
                    <a:pt x="1238" y="1169"/>
                    <a:pt x="1613" y="945"/>
                    <a:pt x="2065" y="930"/>
                  </a:cubicBezTo>
                  <a:cubicBezTo>
                    <a:pt x="2084" y="929"/>
                    <a:pt x="2104" y="929"/>
                    <a:pt x="2124" y="929"/>
                  </a:cubicBezTo>
                  <a:close/>
                  <a:moveTo>
                    <a:pt x="1247" y="3597"/>
                  </a:moveTo>
                  <a:cubicBezTo>
                    <a:pt x="1303" y="3623"/>
                    <a:pt x="1356" y="3647"/>
                    <a:pt x="1418" y="3677"/>
                  </a:cubicBezTo>
                  <a:cubicBezTo>
                    <a:pt x="1392" y="3735"/>
                    <a:pt x="1375" y="3764"/>
                    <a:pt x="1341" y="3764"/>
                  </a:cubicBezTo>
                  <a:cubicBezTo>
                    <a:pt x="1310" y="3764"/>
                    <a:pt x="1266" y="3739"/>
                    <a:pt x="1188" y="3691"/>
                  </a:cubicBezTo>
                  <a:cubicBezTo>
                    <a:pt x="1205" y="3665"/>
                    <a:pt x="1220" y="3635"/>
                    <a:pt x="1247" y="3597"/>
                  </a:cubicBezTo>
                  <a:close/>
                  <a:moveTo>
                    <a:pt x="1550" y="3721"/>
                  </a:moveTo>
                  <a:cubicBezTo>
                    <a:pt x="1561" y="3721"/>
                    <a:pt x="1574" y="3725"/>
                    <a:pt x="1589" y="3733"/>
                  </a:cubicBezTo>
                  <a:cubicBezTo>
                    <a:pt x="1607" y="3742"/>
                    <a:pt x="1619" y="3765"/>
                    <a:pt x="1637" y="3783"/>
                  </a:cubicBezTo>
                  <a:cubicBezTo>
                    <a:pt x="1592" y="3792"/>
                    <a:pt x="1548" y="3804"/>
                    <a:pt x="1492" y="3815"/>
                  </a:cubicBezTo>
                  <a:cubicBezTo>
                    <a:pt x="1503" y="3757"/>
                    <a:pt x="1516" y="3721"/>
                    <a:pt x="1550" y="3721"/>
                  </a:cubicBezTo>
                  <a:close/>
                  <a:moveTo>
                    <a:pt x="4089" y="0"/>
                  </a:moveTo>
                  <a:cubicBezTo>
                    <a:pt x="4071" y="0"/>
                    <a:pt x="4040" y="12"/>
                    <a:pt x="4026" y="26"/>
                  </a:cubicBezTo>
                  <a:cubicBezTo>
                    <a:pt x="3790" y="227"/>
                    <a:pt x="3556" y="425"/>
                    <a:pt x="3329" y="632"/>
                  </a:cubicBezTo>
                  <a:cubicBezTo>
                    <a:pt x="3290" y="664"/>
                    <a:pt x="3270" y="732"/>
                    <a:pt x="3267" y="785"/>
                  </a:cubicBezTo>
                  <a:cubicBezTo>
                    <a:pt x="3258" y="942"/>
                    <a:pt x="3264" y="1095"/>
                    <a:pt x="3264" y="1255"/>
                  </a:cubicBezTo>
                  <a:cubicBezTo>
                    <a:pt x="3093" y="1152"/>
                    <a:pt x="2948" y="1054"/>
                    <a:pt x="2794" y="977"/>
                  </a:cubicBezTo>
                  <a:cubicBezTo>
                    <a:pt x="2682" y="924"/>
                    <a:pt x="2549" y="906"/>
                    <a:pt x="2431" y="859"/>
                  </a:cubicBezTo>
                  <a:cubicBezTo>
                    <a:pt x="2323" y="817"/>
                    <a:pt x="2212" y="799"/>
                    <a:pt x="2102" y="799"/>
                  </a:cubicBezTo>
                  <a:cubicBezTo>
                    <a:pt x="2028" y="799"/>
                    <a:pt x="1956" y="807"/>
                    <a:pt x="1885" y="821"/>
                  </a:cubicBezTo>
                  <a:cubicBezTo>
                    <a:pt x="1394" y="918"/>
                    <a:pt x="984" y="1166"/>
                    <a:pt x="656" y="1530"/>
                  </a:cubicBezTo>
                  <a:cubicBezTo>
                    <a:pt x="1" y="2253"/>
                    <a:pt x="237" y="3366"/>
                    <a:pt x="1182" y="3812"/>
                  </a:cubicBezTo>
                  <a:cubicBezTo>
                    <a:pt x="1356" y="3897"/>
                    <a:pt x="1537" y="3925"/>
                    <a:pt x="1720" y="3925"/>
                  </a:cubicBezTo>
                  <a:cubicBezTo>
                    <a:pt x="1858" y="3925"/>
                    <a:pt x="1997" y="3909"/>
                    <a:pt x="2136" y="3889"/>
                  </a:cubicBezTo>
                  <a:cubicBezTo>
                    <a:pt x="2475" y="3839"/>
                    <a:pt x="2759" y="3671"/>
                    <a:pt x="3025" y="3470"/>
                  </a:cubicBezTo>
                  <a:cubicBezTo>
                    <a:pt x="3713" y="2956"/>
                    <a:pt x="3852" y="2085"/>
                    <a:pt x="3358" y="1397"/>
                  </a:cubicBezTo>
                  <a:cubicBezTo>
                    <a:pt x="3352" y="1388"/>
                    <a:pt x="3350" y="1376"/>
                    <a:pt x="3338" y="1352"/>
                  </a:cubicBezTo>
                  <a:lnTo>
                    <a:pt x="3471" y="1352"/>
                  </a:lnTo>
                  <a:cubicBezTo>
                    <a:pt x="3589" y="1358"/>
                    <a:pt x="3707" y="1364"/>
                    <a:pt x="3825" y="1364"/>
                  </a:cubicBezTo>
                  <a:cubicBezTo>
                    <a:pt x="3860" y="1364"/>
                    <a:pt x="3908" y="1355"/>
                    <a:pt x="3928" y="1332"/>
                  </a:cubicBezTo>
                  <a:cubicBezTo>
                    <a:pt x="4144" y="1116"/>
                    <a:pt x="4354" y="895"/>
                    <a:pt x="4563" y="676"/>
                  </a:cubicBezTo>
                  <a:cubicBezTo>
                    <a:pt x="4611" y="629"/>
                    <a:pt x="4634" y="582"/>
                    <a:pt x="4593" y="511"/>
                  </a:cubicBezTo>
                  <a:cubicBezTo>
                    <a:pt x="4572" y="471"/>
                    <a:pt x="4545" y="461"/>
                    <a:pt x="4517" y="461"/>
                  </a:cubicBezTo>
                  <a:cubicBezTo>
                    <a:pt x="4492" y="461"/>
                    <a:pt x="4467" y="468"/>
                    <a:pt x="4442" y="469"/>
                  </a:cubicBezTo>
                  <a:cubicBezTo>
                    <a:pt x="4342" y="478"/>
                    <a:pt x="4244" y="493"/>
                    <a:pt x="4138" y="508"/>
                  </a:cubicBezTo>
                  <a:cubicBezTo>
                    <a:pt x="4138" y="354"/>
                    <a:pt x="4138" y="218"/>
                    <a:pt x="4135" y="82"/>
                  </a:cubicBezTo>
                  <a:cubicBezTo>
                    <a:pt x="4135" y="53"/>
                    <a:pt x="4120" y="17"/>
                    <a:pt x="4100" y="3"/>
                  </a:cubicBezTo>
                  <a:cubicBezTo>
                    <a:pt x="4097" y="1"/>
                    <a:pt x="4093" y="0"/>
                    <a:pt x="408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1" name="Google Shape;2001;p32"/>
            <p:cNvSpPr/>
            <p:nvPr/>
          </p:nvSpPr>
          <p:spPr>
            <a:xfrm>
              <a:off x="764365" y="1737922"/>
              <a:ext cx="38599" cy="37552"/>
            </a:xfrm>
            <a:custGeom>
              <a:avLst/>
              <a:gdLst/>
              <a:ahLst/>
              <a:cxnLst/>
              <a:rect l="l" t="t" r="r" b="b"/>
              <a:pathLst>
                <a:path w="258" h="251" extrusionOk="0">
                  <a:moveTo>
                    <a:pt x="197" y="0"/>
                  </a:moveTo>
                  <a:cubicBezTo>
                    <a:pt x="188" y="0"/>
                    <a:pt x="179" y="2"/>
                    <a:pt x="174" y="6"/>
                  </a:cubicBezTo>
                  <a:cubicBezTo>
                    <a:pt x="118" y="50"/>
                    <a:pt x="65" y="100"/>
                    <a:pt x="12" y="151"/>
                  </a:cubicBezTo>
                  <a:cubicBezTo>
                    <a:pt x="0" y="165"/>
                    <a:pt x="0" y="192"/>
                    <a:pt x="6" y="210"/>
                  </a:cubicBezTo>
                  <a:cubicBezTo>
                    <a:pt x="9" y="224"/>
                    <a:pt x="33" y="230"/>
                    <a:pt x="62" y="251"/>
                  </a:cubicBezTo>
                  <a:cubicBezTo>
                    <a:pt x="127" y="183"/>
                    <a:pt x="189" y="121"/>
                    <a:pt x="251" y="56"/>
                  </a:cubicBezTo>
                  <a:cubicBezTo>
                    <a:pt x="257" y="47"/>
                    <a:pt x="245" y="15"/>
                    <a:pt x="236" y="9"/>
                  </a:cubicBezTo>
                  <a:cubicBezTo>
                    <a:pt x="226" y="4"/>
                    <a:pt x="211" y="0"/>
                    <a:pt x="1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2" name="Google Shape;2002;p32"/>
            <p:cNvSpPr/>
            <p:nvPr/>
          </p:nvSpPr>
          <p:spPr>
            <a:xfrm>
              <a:off x="707811" y="1782506"/>
              <a:ext cx="42489" cy="28426"/>
            </a:xfrm>
            <a:custGeom>
              <a:avLst/>
              <a:gdLst/>
              <a:ahLst/>
              <a:cxnLst/>
              <a:rect l="l" t="t" r="r" b="b"/>
              <a:pathLst>
                <a:path w="284" h="190" extrusionOk="0">
                  <a:moveTo>
                    <a:pt x="223" y="1"/>
                  </a:moveTo>
                  <a:cubicBezTo>
                    <a:pt x="218" y="1"/>
                    <a:pt x="214" y="1"/>
                    <a:pt x="210" y="3"/>
                  </a:cubicBezTo>
                  <a:cubicBezTo>
                    <a:pt x="148" y="24"/>
                    <a:pt x="86" y="53"/>
                    <a:pt x="30" y="86"/>
                  </a:cubicBezTo>
                  <a:cubicBezTo>
                    <a:pt x="12" y="95"/>
                    <a:pt x="0" y="130"/>
                    <a:pt x="3" y="145"/>
                  </a:cubicBezTo>
                  <a:cubicBezTo>
                    <a:pt x="9" y="163"/>
                    <a:pt x="38" y="174"/>
                    <a:pt x="59" y="189"/>
                  </a:cubicBezTo>
                  <a:cubicBezTo>
                    <a:pt x="130" y="157"/>
                    <a:pt x="192" y="127"/>
                    <a:pt x="251" y="92"/>
                  </a:cubicBezTo>
                  <a:cubicBezTo>
                    <a:pt x="269" y="80"/>
                    <a:pt x="275" y="44"/>
                    <a:pt x="284" y="18"/>
                  </a:cubicBezTo>
                  <a:cubicBezTo>
                    <a:pt x="265" y="13"/>
                    <a:pt x="242" y="1"/>
                    <a:pt x="22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3" name="Google Shape;2003;p32"/>
            <p:cNvSpPr txBox="1"/>
            <p:nvPr/>
          </p:nvSpPr>
          <p:spPr>
            <a:xfrm>
              <a:off x="860295" y="1675334"/>
              <a:ext cx="1861359" cy="8185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US" sz="1600" dirty="0"/>
                <a:t>• </a:t>
              </a:r>
              <a:r>
                <a:rPr lang="en-US" sz="1600" dirty="0" err="1"/>
                <a:t>Berilgan</a:t>
              </a:r>
              <a:r>
                <a:rPr lang="en-US" sz="1600" dirty="0"/>
                <a:t> </a:t>
              </a:r>
              <a:r>
                <a:rPr lang="en-US" sz="1600" dirty="0" err="1"/>
                <a:t>ma’lumotlarni</a:t>
              </a:r>
              <a:r>
                <a:rPr lang="en-US" sz="1600" dirty="0"/>
                <a:t> </a:t>
              </a:r>
              <a:r>
                <a:rPr lang="en-US" sz="1600" dirty="0" err="1"/>
                <a:t>qidirish</a:t>
              </a:r>
              <a:r>
                <a:rPr lang="en-US" sz="1600" dirty="0"/>
                <a:t> </a:t>
              </a:r>
            </a:p>
            <a:p>
              <a:r>
                <a:rPr lang="en-US" sz="1600" dirty="0"/>
                <a:t>• </a:t>
              </a:r>
              <a:r>
                <a:rPr lang="en-US" sz="1600" dirty="0" err="1"/>
                <a:t>Ma’lumotni</a:t>
              </a:r>
              <a:r>
                <a:rPr lang="en-US" sz="1600" dirty="0"/>
                <a:t> </a:t>
              </a:r>
              <a:r>
                <a:rPr lang="en-US" sz="1600" dirty="0" err="1"/>
                <a:t>tasavvur</a:t>
              </a:r>
              <a:r>
                <a:rPr lang="en-US" sz="1600" dirty="0"/>
                <a:t> </a:t>
              </a:r>
              <a:r>
                <a:rPr lang="en-US" sz="1600" dirty="0" err="1"/>
                <a:t>qilish</a:t>
              </a:r>
              <a:r>
                <a:rPr lang="en-US" sz="1600" dirty="0"/>
                <a:t> </a:t>
              </a:r>
            </a:p>
            <a:p>
              <a:r>
                <a:rPr lang="en-US" sz="1600" dirty="0"/>
                <a:t>• </a:t>
              </a:r>
              <a:r>
                <a:rPr lang="en-US" sz="1600" dirty="0" err="1"/>
                <a:t>Ma’lumotni</a:t>
              </a:r>
              <a:r>
                <a:rPr lang="en-US" sz="1600" dirty="0"/>
                <a:t> </a:t>
              </a:r>
              <a:r>
                <a:rPr lang="en-US" sz="1600" dirty="0" err="1"/>
                <a:t>tartibga</a:t>
              </a:r>
              <a:r>
                <a:rPr lang="en-US" sz="1600" dirty="0"/>
                <a:t> </a:t>
              </a:r>
              <a:r>
                <a:rPr lang="en-US" sz="1600" dirty="0" err="1"/>
                <a:t>solish</a:t>
              </a:r>
              <a:r>
                <a:rPr lang="en-US" sz="1600" dirty="0"/>
                <a:t> </a:t>
              </a:r>
            </a:p>
            <a:p>
              <a:r>
                <a:rPr lang="en-US" sz="1600" dirty="0"/>
                <a:t>• </a:t>
              </a:r>
              <a:r>
                <a:rPr lang="en-US" sz="1600" dirty="0" err="1"/>
                <a:t>Ma’lumotlarni</a:t>
              </a:r>
              <a:r>
                <a:rPr lang="en-US" sz="1600" dirty="0"/>
                <a:t> </a:t>
              </a:r>
              <a:r>
                <a:rPr lang="en-US" sz="1600" dirty="0" err="1"/>
                <a:t>bog‘lash</a:t>
              </a:r>
              <a:endParaRPr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004" name="Google Shape;2004;p32"/>
            <p:cNvSpPr/>
            <p:nvPr/>
          </p:nvSpPr>
          <p:spPr>
            <a:xfrm>
              <a:off x="1391617" y="1149012"/>
              <a:ext cx="1197860" cy="554637"/>
            </a:xfrm>
            <a:custGeom>
              <a:avLst/>
              <a:gdLst/>
              <a:ahLst/>
              <a:cxnLst/>
              <a:rect l="l" t="t" r="r" b="b"/>
              <a:pathLst>
                <a:path w="3850" h="1782" extrusionOk="0">
                  <a:moveTo>
                    <a:pt x="3265" y="1"/>
                  </a:moveTo>
                  <a:cubicBezTo>
                    <a:pt x="3124" y="1"/>
                    <a:pt x="2978" y="23"/>
                    <a:pt x="2877" y="25"/>
                  </a:cubicBezTo>
                  <a:cubicBezTo>
                    <a:pt x="2600" y="31"/>
                    <a:pt x="2325" y="48"/>
                    <a:pt x="2050" y="66"/>
                  </a:cubicBezTo>
                  <a:cubicBezTo>
                    <a:pt x="1513" y="108"/>
                    <a:pt x="964" y="167"/>
                    <a:pt x="438" y="214"/>
                  </a:cubicBezTo>
                  <a:cubicBezTo>
                    <a:pt x="332" y="223"/>
                    <a:pt x="211" y="240"/>
                    <a:pt x="155" y="341"/>
                  </a:cubicBezTo>
                  <a:cubicBezTo>
                    <a:pt x="1" y="616"/>
                    <a:pt x="51" y="1100"/>
                    <a:pt x="104" y="1407"/>
                  </a:cubicBezTo>
                  <a:cubicBezTo>
                    <a:pt x="166" y="1761"/>
                    <a:pt x="338" y="1779"/>
                    <a:pt x="571" y="1779"/>
                  </a:cubicBezTo>
                  <a:cubicBezTo>
                    <a:pt x="597" y="1779"/>
                    <a:pt x="624" y="1779"/>
                    <a:pt x="652" y="1779"/>
                  </a:cubicBezTo>
                  <a:cubicBezTo>
                    <a:pt x="672" y="1779"/>
                    <a:pt x="692" y="1779"/>
                    <a:pt x="713" y="1779"/>
                  </a:cubicBezTo>
                  <a:cubicBezTo>
                    <a:pt x="815" y="1781"/>
                    <a:pt x="917" y="1782"/>
                    <a:pt x="1019" y="1782"/>
                  </a:cubicBezTo>
                  <a:cubicBezTo>
                    <a:pt x="1817" y="1782"/>
                    <a:pt x="2615" y="1730"/>
                    <a:pt x="3406" y="1626"/>
                  </a:cubicBezTo>
                  <a:cubicBezTo>
                    <a:pt x="3530" y="1611"/>
                    <a:pt x="3663" y="1587"/>
                    <a:pt x="3749" y="1487"/>
                  </a:cubicBezTo>
                  <a:cubicBezTo>
                    <a:pt x="3849" y="1369"/>
                    <a:pt x="3849" y="1180"/>
                    <a:pt x="3834" y="1014"/>
                  </a:cubicBezTo>
                  <a:cubicBezTo>
                    <a:pt x="3814" y="772"/>
                    <a:pt x="3793" y="305"/>
                    <a:pt x="3628" y="116"/>
                  </a:cubicBezTo>
                  <a:cubicBezTo>
                    <a:pt x="3546" y="24"/>
                    <a:pt x="3408" y="1"/>
                    <a:pt x="3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1. </a:t>
              </a:r>
              <a:r>
                <a:rPr lang="en-US" sz="2400" b="1" dirty="0" err="1">
                  <a:solidFill>
                    <a:schemeClr val="bg1"/>
                  </a:solidFill>
                </a:rPr>
                <a:t>Muammoni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tushunish</a:t>
              </a:r>
              <a:endParaRPr sz="2267" b="1" dirty="0">
                <a:solidFill>
                  <a:schemeClr val="bg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108" name="Заголовок 1"/>
          <p:cNvSpPr txBox="1">
            <a:spLocks/>
          </p:cNvSpPr>
          <p:nvPr/>
        </p:nvSpPr>
        <p:spPr>
          <a:xfrm>
            <a:off x="450455" y="252385"/>
            <a:ext cx="11267446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Poleaning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matematik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muammolarni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yechish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1">
                    <a:lumMod val="50000"/>
                  </a:schemeClr>
                </a:solidFill>
              </a:rPr>
              <a:t>bosqichlari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548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2651453"/>
            <a:ext cx="7383152" cy="1767146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800" b="1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888310"/>
            <a:ext cx="3732860" cy="1767146"/>
            <a:chOff x="3433276" y="3545638"/>
            <a:chExt cx="2803699" cy="847200"/>
          </a:xfrm>
          <a:solidFill>
            <a:schemeClr val="accent4">
              <a:lumMod val="50000"/>
            </a:schemeClr>
          </a:solidFill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grp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528897"/>
            <a:ext cx="7383152" cy="1767146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296601" y="838153"/>
            <a:ext cx="5224541" cy="1058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ru-RU" sz="2800" b="1" dirty="0" err="1"/>
              <a:t>Muammo</a:t>
            </a:r>
            <a:r>
              <a:rPr lang="ru-RU" sz="2800" b="1" dirty="0"/>
              <a:t> </a:t>
            </a:r>
            <a:r>
              <a:rPr lang="ru-RU" sz="2800" b="1" dirty="0" err="1"/>
              <a:t>nima</a:t>
            </a:r>
            <a:r>
              <a:rPr lang="ru-RU" sz="2800" b="1" dirty="0"/>
              <a:t> </a:t>
            </a:r>
            <a:r>
              <a:rPr lang="ru-RU" sz="2800" b="1" dirty="0" err="1"/>
              <a:t>haqida</a:t>
            </a:r>
            <a:r>
              <a:rPr lang="ru-RU" sz="2800" b="1" dirty="0"/>
              <a:t>?</a:t>
            </a:r>
          </a:p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Nima</a:t>
            </a:r>
            <a:r>
              <a:rPr lang="en-US" sz="2800" b="1" dirty="0"/>
              <a:t> </a:t>
            </a:r>
            <a:r>
              <a:rPr lang="en-US" sz="2800" b="1" dirty="0" err="1"/>
              <a:t>ma’lum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noma’lum</a:t>
            </a:r>
            <a:r>
              <a:rPr lang="en-US" sz="2800" b="1" dirty="0"/>
              <a:t>? 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Google Shape;3222;p44"/>
          <p:cNvSpPr/>
          <p:nvPr/>
        </p:nvSpPr>
        <p:spPr>
          <a:xfrm>
            <a:off x="5584340" y="4997832"/>
            <a:ext cx="6379060" cy="1513019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cap="flat" cmpd="sng">
            <a:solidFill>
              <a:schemeClr val="accent4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algn="ctr"/>
            <a:r>
              <a:rPr lang="en-US" sz="2800" b="1" dirty="0" err="1"/>
              <a:t>Berilgan</a:t>
            </a:r>
            <a:r>
              <a:rPr lang="en-US" sz="2800" b="1" dirty="0"/>
              <a:t> </a:t>
            </a:r>
            <a:r>
              <a:rPr lang="en-US" sz="2800" b="1" dirty="0" err="1"/>
              <a:t>ma’lumotlar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shartlar</a:t>
            </a:r>
            <a:r>
              <a:rPr lang="en-US" sz="2800" b="1" dirty="0"/>
              <a:t> </a:t>
            </a:r>
            <a:r>
              <a:rPr lang="en-US" sz="2800" b="1" dirty="0" err="1"/>
              <a:t>qanday</a:t>
            </a:r>
            <a:r>
              <a:rPr lang="en-US" sz="2800" b="1" dirty="0"/>
              <a:t>?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72512" y="3013104"/>
            <a:ext cx="5359399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Ma’lumot</a:t>
            </a:r>
            <a:r>
              <a:rPr lang="en-US" sz="2800" b="1" dirty="0"/>
              <a:t> </a:t>
            </a:r>
            <a:r>
              <a:rPr lang="en-US" sz="2800" b="1" dirty="0" err="1"/>
              <a:t>yetarlimi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sizga</a:t>
            </a:r>
            <a:r>
              <a:rPr lang="en-US" sz="2800" b="1" dirty="0"/>
              <a:t> </a:t>
            </a:r>
            <a:r>
              <a:rPr lang="en-US" sz="2800" b="1" dirty="0" err="1"/>
              <a:t>qo‘shimcha</a:t>
            </a:r>
            <a:r>
              <a:rPr lang="en-US" sz="2800" b="1" dirty="0"/>
              <a:t> </a:t>
            </a:r>
            <a:r>
              <a:rPr lang="en-US" sz="2800" b="1" dirty="0" err="1"/>
              <a:t>ma’lumot</a:t>
            </a:r>
            <a:r>
              <a:rPr lang="en-US" sz="2800" b="1" dirty="0"/>
              <a:t> </a:t>
            </a:r>
            <a:r>
              <a:rPr lang="en-US" sz="2800" b="1" dirty="0" err="1"/>
              <a:t>kerakmi</a:t>
            </a:r>
            <a:r>
              <a:rPr lang="en-US" sz="2800" b="1" dirty="0"/>
              <a:t>? 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138257" y="2519283"/>
            <a:ext cx="48599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Muammo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nima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ekanligini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262626"/>
                </a:solidFill>
                <a:latin typeface="Calibri-Bold"/>
              </a:rPr>
              <a:t>bilmasangiz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muammoni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hal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262626"/>
                </a:solidFill>
                <a:latin typeface="Calibri" panose="020F0502020204030204" pitchFamily="34" charset="0"/>
              </a:rPr>
              <a:t>qilish</a:t>
            </a:r>
            <a:r>
              <a:rPr lang="en-US" sz="2800" dirty="0">
                <a:solidFill>
                  <a:srgbClr val="262626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en-US" sz="2800" b="1" dirty="0" err="1">
                <a:solidFill>
                  <a:srgbClr val="262626"/>
                </a:solidFill>
                <a:latin typeface="Calibri-Bold"/>
              </a:rPr>
              <a:t>imkoni</a:t>
            </a:r>
            <a:r>
              <a:rPr lang="en-US" sz="2800" b="1" dirty="0">
                <a:solidFill>
                  <a:srgbClr val="262626"/>
                </a:solidFill>
                <a:latin typeface="Calibri-Bold"/>
              </a:rPr>
              <a:t> </a:t>
            </a:r>
            <a:r>
              <a:rPr lang="en-US" sz="2800" b="1" dirty="0" err="1">
                <a:solidFill>
                  <a:srgbClr val="262626"/>
                </a:solidFill>
                <a:latin typeface="Calibri-Bold"/>
              </a:rPr>
              <a:t>bo‘lmaydi</a:t>
            </a:r>
            <a:br>
              <a:rPr lang="en-US" sz="2800" dirty="0"/>
            </a:br>
            <a:endParaRPr lang="ru-RU" sz="2800" dirty="0"/>
          </a:p>
        </p:txBody>
      </p:sp>
      <p:sp>
        <p:nvSpPr>
          <p:cNvPr id="38" name="Google Shape;2004;p32"/>
          <p:cNvSpPr/>
          <p:nvPr/>
        </p:nvSpPr>
        <p:spPr>
          <a:xfrm>
            <a:off x="254762" y="308768"/>
            <a:ext cx="3552518" cy="1610673"/>
          </a:xfrm>
          <a:custGeom>
            <a:avLst/>
            <a:gdLst/>
            <a:ahLst/>
            <a:cxnLst/>
            <a:rect l="l" t="t" r="r" b="b"/>
            <a:pathLst>
              <a:path w="3850" h="1782" extrusionOk="0">
                <a:moveTo>
                  <a:pt x="3265" y="1"/>
                </a:moveTo>
                <a:cubicBezTo>
                  <a:pt x="3124" y="1"/>
                  <a:pt x="2978" y="23"/>
                  <a:pt x="2877" y="25"/>
                </a:cubicBezTo>
                <a:cubicBezTo>
                  <a:pt x="2600" y="31"/>
                  <a:pt x="2325" y="48"/>
                  <a:pt x="2050" y="66"/>
                </a:cubicBezTo>
                <a:cubicBezTo>
                  <a:pt x="1513" y="108"/>
                  <a:pt x="964" y="167"/>
                  <a:pt x="438" y="214"/>
                </a:cubicBezTo>
                <a:cubicBezTo>
                  <a:pt x="332" y="223"/>
                  <a:pt x="211" y="240"/>
                  <a:pt x="155" y="341"/>
                </a:cubicBezTo>
                <a:cubicBezTo>
                  <a:pt x="1" y="616"/>
                  <a:pt x="51" y="1100"/>
                  <a:pt x="104" y="1407"/>
                </a:cubicBezTo>
                <a:cubicBezTo>
                  <a:pt x="166" y="1761"/>
                  <a:pt x="338" y="1779"/>
                  <a:pt x="571" y="1779"/>
                </a:cubicBezTo>
                <a:cubicBezTo>
                  <a:pt x="597" y="1779"/>
                  <a:pt x="624" y="1779"/>
                  <a:pt x="652" y="1779"/>
                </a:cubicBezTo>
                <a:cubicBezTo>
                  <a:pt x="672" y="1779"/>
                  <a:pt x="692" y="1779"/>
                  <a:pt x="713" y="1779"/>
                </a:cubicBezTo>
                <a:cubicBezTo>
                  <a:pt x="815" y="1781"/>
                  <a:pt x="917" y="1782"/>
                  <a:pt x="1019" y="1782"/>
                </a:cubicBezTo>
                <a:cubicBezTo>
                  <a:pt x="1817" y="1782"/>
                  <a:pt x="2615" y="1730"/>
                  <a:pt x="3406" y="1626"/>
                </a:cubicBezTo>
                <a:cubicBezTo>
                  <a:pt x="3530" y="1611"/>
                  <a:pt x="3663" y="1587"/>
                  <a:pt x="3749" y="1487"/>
                </a:cubicBezTo>
                <a:cubicBezTo>
                  <a:pt x="3849" y="1369"/>
                  <a:pt x="3849" y="1180"/>
                  <a:pt x="3834" y="1014"/>
                </a:cubicBezTo>
                <a:cubicBezTo>
                  <a:pt x="3814" y="772"/>
                  <a:pt x="3793" y="305"/>
                  <a:pt x="3628" y="116"/>
                </a:cubicBezTo>
                <a:cubicBezTo>
                  <a:pt x="3546" y="24"/>
                  <a:pt x="3408" y="1"/>
                  <a:pt x="3265" y="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1. </a:t>
            </a:r>
            <a:r>
              <a:rPr lang="en-US" sz="3200" b="1" dirty="0" err="1">
                <a:solidFill>
                  <a:schemeClr val="bg1"/>
                </a:solidFill>
              </a:rPr>
              <a:t>Muammoni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tushunish</a:t>
            </a:r>
            <a:endParaRPr sz="2800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84337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2651453"/>
            <a:ext cx="7383152" cy="1767146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800" b="1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888310"/>
            <a:ext cx="3732860" cy="1767146"/>
            <a:chOff x="3433276" y="3545638"/>
            <a:chExt cx="2803699" cy="847200"/>
          </a:xfrm>
          <a:solidFill>
            <a:schemeClr val="accent4">
              <a:lumMod val="50000"/>
            </a:schemeClr>
          </a:solidFill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grp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528897"/>
            <a:ext cx="7383152" cy="1767146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141217" y="664735"/>
            <a:ext cx="553531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Muammo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bog‘liq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ilgari</a:t>
            </a:r>
            <a:r>
              <a:rPr lang="en-US" sz="2800" b="1" dirty="0"/>
              <a:t> </a:t>
            </a:r>
            <a:r>
              <a:rPr lang="en-US" sz="2800" b="1" dirty="0" err="1"/>
              <a:t>o‘rganilgan</a:t>
            </a:r>
            <a:r>
              <a:rPr lang="en-US" sz="2800" b="1" dirty="0"/>
              <a:t> </a:t>
            </a:r>
            <a:r>
              <a:rPr lang="en-US" sz="2800" b="1" dirty="0" err="1"/>
              <a:t>metodlarni</a:t>
            </a:r>
            <a:r>
              <a:rPr lang="en-US" sz="2800" b="1" dirty="0"/>
              <a:t> </a:t>
            </a:r>
            <a:r>
              <a:rPr lang="en-US" sz="2800" b="1" dirty="0" err="1"/>
              <a:t>eslab</a:t>
            </a:r>
            <a:r>
              <a:rPr lang="en-US" sz="2800" b="1" dirty="0"/>
              <a:t> </a:t>
            </a:r>
            <a:r>
              <a:rPr lang="en-US" sz="2800" b="1" dirty="0" err="1"/>
              <a:t>ko‘ring</a:t>
            </a:r>
            <a:r>
              <a:rPr lang="en-US" sz="2800" b="1" dirty="0"/>
              <a:t>? 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Google Shape;3222;p44"/>
          <p:cNvSpPr/>
          <p:nvPr/>
        </p:nvSpPr>
        <p:spPr>
          <a:xfrm>
            <a:off x="5584340" y="4997832"/>
            <a:ext cx="6379060" cy="1513019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cap="flat" cmpd="sng">
            <a:solidFill>
              <a:schemeClr val="accent4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algn="ctr"/>
            <a:r>
              <a:rPr lang="en-US" sz="2800" b="1" dirty="0"/>
              <a:t>Bu </a:t>
            </a:r>
            <a:r>
              <a:rPr lang="en-US" sz="2800" b="1" dirty="0" err="1"/>
              <a:t>muammoni</a:t>
            </a:r>
            <a:r>
              <a:rPr lang="en-US" sz="2800" b="1" dirty="0"/>
              <a:t> </a:t>
            </a:r>
            <a:r>
              <a:rPr lang="en-US" sz="2800" b="1" dirty="0" err="1"/>
              <a:t>yechishda</a:t>
            </a:r>
            <a:r>
              <a:rPr lang="en-US" sz="2800" b="1" dirty="0"/>
              <a:t> </a:t>
            </a:r>
            <a:r>
              <a:rPr lang="en-US" sz="2800" b="1" dirty="0" err="1"/>
              <a:t>qanday</a:t>
            </a:r>
            <a:r>
              <a:rPr lang="en-US" sz="2800" b="1" dirty="0"/>
              <a:t> formula, </a:t>
            </a:r>
            <a:r>
              <a:rPr lang="en-US" sz="2800" b="1" dirty="0" err="1"/>
              <a:t>qonuniyat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qoidalarni</a:t>
            </a:r>
            <a:r>
              <a:rPr lang="en-US" sz="2800" b="1" dirty="0"/>
              <a:t> </a:t>
            </a:r>
            <a:r>
              <a:rPr lang="en-US" sz="2800" b="1" dirty="0" err="1"/>
              <a:t>qo‘llash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?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317128" y="2984021"/>
            <a:ext cx="5359399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Muammoni</a:t>
            </a:r>
            <a:r>
              <a:rPr lang="en-US" sz="2800" b="1" dirty="0"/>
              <a:t> </a:t>
            </a:r>
            <a:r>
              <a:rPr lang="en-US" sz="2800" b="1" dirty="0" err="1"/>
              <a:t>kichik</a:t>
            </a:r>
            <a:r>
              <a:rPr lang="en-US" sz="2800" b="1" dirty="0"/>
              <a:t> </a:t>
            </a:r>
            <a:r>
              <a:rPr lang="en-US" sz="2800" b="1" dirty="0" err="1"/>
              <a:t>qismlarga</a:t>
            </a:r>
            <a:r>
              <a:rPr lang="en-US" sz="2800" b="1" dirty="0"/>
              <a:t> </a:t>
            </a:r>
            <a:r>
              <a:rPr lang="en-US" sz="2800" b="1" dirty="0" err="1"/>
              <a:t>ajratish</a:t>
            </a:r>
            <a:r>
              <a:rPr lang="en-US" sz="2800" b="1" dirty="0"/>
              <a:t> </a:t>
            </a:r>
            <a:r>
              <a:rPr lang="en-US" sz="2800" b="1" dirty="0" err="1"/>
              <a:t>mumkinmi</a:t>
            </a:r>
            <a:r>
              <a:rPr lang="en-US" sz="2800" b="1" dirty="0"/>
              <a:t>? </a:t>
            </a:r>
            <a:endParaRPr lang="ru-RU" sz="2800" b="1" dirty="0"/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254763" y="2476419"/>
            <a:ext cx="41939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Muammoni</a:t>
            </a:r>
            <a:r>
              <a:rPr lang="en-US" sz="2800" dirty="0"/>
              <a:t> </a:t>
            </a:r>
            <a:r>
              <a:rPr lang="en-US" sz="3200" b="1" dirty="0" err="1"/>
              <a:t>tushunganingizdan</a:t>
            </a:r>
            <a:r>
              <a:rPr lang="en-US" sz="2800" dirty="0"/>
              <a:t> </a:t>
            </a:r>
            <a:r>
              <a:rPr lang="en-US" sz="2800" dirty="0" err="1"/>
              <a:t>so‘ng</a:t>
            </a:r>
            <a:r>
              <a:rPr lang="en-US" sz="2800" dirty="0"/>
              <a:t> </a:t>
            </a:r>
            <a:r>
              <a:rPr lang="en-US" sz="2800" dirty="0" err="1"/>
              <a:t>uni</a:t>
            </a:r>
            <a:r>
              <a:rPr lang="en-US" sz="2800" dirty="0"/>
              <a:t> </a:t>
            </a:r>
            <a:r>
              <a:rPr lang="en-US" sz="3200" b="1" dirty="0" err="1"/>
              <a:t>yechish</a:t>
            </a:r>
            <a:r>
              <a:rPr lang="en-US" sz="3200" b="1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strategiya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br>
              <a:rPr lang="en-US" sz="4000" dirty="0"/>
            </a:br>
            <a:endParaRPr lang="ru-RU" sz="4000" dirty="0"/>
          </a:p>
        </p:txBody>
      </p:sp>
      <p:sp>
        <p:nvSpPr>
          <p:cNvPr id="38" name="Google Shape;2004;p32"/>
          <p:cNvSpPr/>
          <p:nvPr/>
        </p:nvSpPr>
        <p:spPr>
          <a:xfrm>
            <a:off x="254762" y="308768"/>
            <a:ext cx="3552518" cy="1610673"/>
          </a:xfrm>
          <a:custGeom>
            <a:avLst/>
            <a:gdLst/>
            <a:ahLst/>
            <a:cxnLst/>
            <a:rect l="l" t="t" r="r" b="b"/>
            <a:pathLst>
              <a:path w="3850" h="1782" extrusionOk="0">
                <a:moveTo>
                  <a:pt x="3265" y="1"/>
                </a:moveTo>
                <a:cubicBezTo>
                  <a:pt x="3124" y="1"/>
                  <a:pt x="2978" y="23"/>
                  <a:pt x="2877" y="25"/>
                </a:cubicBezTo>
                <a:cubicBezTo>
                  <a:pt x="2600" y="31"/>
                  <a:pt x="2325" y="48"/>
                  <a:pt x="2050" y="66"/>
                </a:cubicBezTo>
                <a:cubicBezTo>
                  <a:pt x="1513" y="108"/>
                  <a:pt x="964" y="167"/>
                  <a:pt x="438" y="214"/>
                </a:cubicBezTo>
                <a:cubicBezTo>
                  <a:pt x="332" y="223"/>
                  <a:pt x="211" y="240"/>
                  <a:pt x="155" y="341"/>
                </a:cubicBezTo>
                <a:cubicBezTo>
                  <a:pt x="1" y="616"/>
                  <a:pt x="51" y="1100"/>
                  <a:pt x="104" y="1407"/>
                </a:cubicBezTo>
                <a:cubicBezTo>
                  <a:pt x="166" y="1761"/>
                  <a:pt x="338" y="1779"/>
                  <a:pt x="571" y="1779"/>
                </a:cubicBezTo>
                <a:cubicBezTo>
                  <a:pt x="597" y="1779"/>
                  <a:pt x="624" y="1779"/>
                  <a:pt x="652" y="1779"/>
                </a:cubicBezTo>
                <a:cubicBezTo>
                  <a:pt x="672" y="1779"/>
                  <a:pt x="692" y="1779"/>
                  <a:pt x="713" y="1779"/>
                </a:cubicBezTo>
                <a:cubicBezTo>
                  <a:pt x="815" y="1781"/>
                  <a:pt x="917" y="1782"/>
                  <a:pt x="1019" y="1782"/>
                </a:cubicBezTo>
                <a:cubicBezTo>
                  <a:pt x="1817" y="1782"/>
                  <a:pt x="2615" y="1730"/>
                  <a:pt x="3406" y="1626"/>
                </a:cubicBezTo>
                <a:cubicBezTo>
                  <a:pt x="3530" y="1611"/>
                  <a:pt x="3663" y="1587"/>
                  <a:pt x="3749" y="1487"/>
                </a:cubicBezTo>
                <a:cubicBezTo>
                  <a:pt x="3849" y="1369"/>
                  <a:pt x="3849" y="1180"/>
                  <a:pt x="3834" y="1014"/>
                </a:cubicBezTo>
                <a:cubicBezTo>
                  <a:pt x="3814" y="772"/>
                  <a:pt x="3793" y="305"/>
                  <a:pt x="3628" y="116"/>
                </a:cubicBezTo>
                <a:cubicBezTo>
                  <a:pt x="3546" y="24"/>
                  <a:pt x="3408" y="1"/>
                  <a:pt x="3265" y="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2. </a:t>
            </a:r>
            <a:r>
              <a:rPr lang="en-US" sz="3200" b="1" dirty="0" err="1">
                <a:solidFill>
                  <a:schemeClr val="bg1"/>
                </a:solidFill>
              </a:rPr>
              <a:t>Reja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ishlab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chiqish</a:t>
            </a:r>
            <a:endParaRPr lang="en-US" sz="3200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7548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2651453"/>
            <a:ext cx="7383152" cy="1767146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800" b="1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888310"/>
            <a:ext cx="3732860" cy="1767146"/>
            <a:chOff x="3433276" y="3545638"/>
            <a:chExt cx="2803699" cy="847200"/>
          </a:xfrm>
          <a:solidFill>
            <a:schemeClr val="accent4">
              <a:lumMod val="50000"/>
            </a:schemeClr>
          </a:solidFill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grp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528897"/>
            <a:ext cx="7383152" cy="1767146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141217" y="858356"/>
            <a:ext cx="5535310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qadamni</a:t>
            </a:r>
            <a:r>
              <a:rPr lang="en-US" sz="2800" b="1" dirty="0"/>
              <a:t> </a:t>
            </a:r>
            <a:r>
              <a:rPr lang="en-US" sz="2800" b="1" dirty="0" err="1"/>
              <a:t>tushunib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asoslab</a:t>
            </a:r>
            <a:r>
              <a:rPr lang="en-US" sz="2800" b="1" dirty="0"/>
              <a:t> </a:t>
            </a:r>
            <a:r>
              <a:rPr lang="en-US" sz="2800" b="1" dirty="0" err="1"/>
              <a:t>bajaring</a:t>
            </a:r>
            <a:endParaRPr lang="ru-RU" sz="2800" b="1" dirty="0"/>
          </a:p>
        </p:txBody>
      </p:sp>
      <p:sp>
        <p:nvSpPr>
          <p:cNvPr id="49" name="Google Shape;3222;p44"/>
          <p:cNvSpPr/>
          <p:nvPr/>
        </p:nvSpPr>
        <p:spPr>
          <a:xfrm>
            <a:off x="5584340" y="4997832"/>
            <a:ext cx="6379060" cy="1513019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cap="flat" cmpd="sng">
            <a:solidFill>
              <a:schemeClr val="accent4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algn="ctr"/>
            <a:r>
              <a:rPr lang="en-US" sz="2800" b="1" dirty="0" err="1"/>
              <a:t>Yechimning</a:t>
            </a:r>
            <a:r>
              <a:rPr lang="en-US" sz="2800" b="1" dirty="0"/>
              <a:t> </a:t>
            </a:r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bosqichini</a:t>
            </a:r>
            <a:r>
              <a:rPr lang="en-US" sz="2800" b="1" dirty="0"/>
              <a:t> </a:t>
            </a:r>
            <a:r>
              <a:rPr lang="en-US" sz="2800" b="1" dirty="0" err="1"/>
              <a:t>nazorat</a:t>
            </a:r>
            <a:r>
              <a:rPr lang="en-US" sz="2800" b="1" dirty="0"/>
              <a:t> </a:t>
            </a:r>
            <a:r>
              <a:rPr lang="en-US" sz="2800" b="1" dirty="0" err="1"/>
              <a:t>qilib</a:t>
            </a:r>
            <a:r>
              <a:rPr lang="en-US" sz="2800" b="1" dirty="0"/>
              <a:t> boring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55546" y="3258250"/>
            <a:ext cx="5359399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Hisoblashlarni</a:t>
            </a:r>
            <a:r>
              <a:rPr lang="en-US" sz="2800" b="1" dirty="0"/>
              <a:t> </a:t>
            </a:r>
            <a:r>
              <a:rPr lang="en-US" sz="2800" b="1" dirty="0" err="1"/>
              <a:t>aniq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qiling</a:t>
            </a:r>
            <a:endParaRPr lang="ru-RU" sz="2800" b="1" dirty="0"/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254763" y="2476419"/>
            <a:ext cx="419399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Bu </a:t>
            </a:r>
            <a:r>
              <a:rPr lang="en-US" sz="3200" dirty="0" err="1"/>
              <a:t>bosqichda</a:t>
            </a:r>
            <a:r>
              <a:rPr lang="en-US" sz="3200" dirty="0"/>
              <a:t> </a:t>
            </a:r>
            <a:r>
              <a:rPr lang="en-US" sz="3200" dirty="0" err="1"/>
              <a:t>rejada</a:t>
            </a:r>
            <a:r>
              <a:rPr lang="en-US" sz="3200" dirty="0"/>
              <a:t> </a:t>
            </a:r>
            <a:r>
              <a:rPr lang="en-US" sz="3200" dirty="0" err="1"/>
              <a:t>belgilangan</a:t>
            </a:r>
            <a:r>
              <a:rPr lang="en-US" sz="3200" dirty="0"/>
              <a:t> </a:t>
            </a:r>
            <a:r>
              <a:rPr lang="en-US" sz="3200" dirty="0" err="1"/>
              <a:t>harakatlarni</a:t>
            </a:r>
            <a:r>
              <a:rPr lang="en-US" sz="3200" dirty="0"/>
              <a:t> </a:t>
            </a:r>
            <a:r>
              <a:rPr lang="en-US" sz="3200" dirty="0" err="1"/>
              <a:t>ketma-ket</a:t>
            </a:r>
            <a:r>
              <a:rPr lang="en-US" sz="3200" dirty="0"/>
              <a:t> </a:t>
            </a:r>
            <a:r>
              <a:rPr lang="en-US" sz="3600" b="1" dirty="0" err="1"/>
              <a:t>bajarish</a:t>
            </a:r>
            <a:r>
              <a:rPr lang="en-US" sz="3200" dirty="0"/>
              <a:t> </a:t>
            </a:r>
            <a:r>
              <a:rPr lang="en-US" sz="3200" dirty="0" err="1"/>
              <a:t>lozim</a:t>
            </a:r>
            <a:r>
              <a:rPr lang="en-US" sz="3200" dirty="0"/>
              <a:t>. Agar </a:t>
            </a:r>
            <a:r>
              <a:rPr lang="en-US" sz="3200" dirty="0" err="1"/>
              <a:t>birinchi</a:t>
            </a:r>
            <a:r>
              <a:rPr lang="en-US" sz="3200" dirty="0"/>
              <a:t> </a:t>
            </a:r>
            <a:r>
              <a:rPr lang="en-US" sz="3200" dirty="0" err="1"/>
              <a:t>urinish</a:t>
            </a:r>
            <a:r>
              <a:rPr lang="en-US" sz="3200" dirty="0"/>
              <a:t> </a:t>
            </a:r>
            <a:r>
              <a:rPr lang="en-US" sz="3200" dirty="0" err="1"/>
              <a:t>muvaffaqiyatsiz</a:t>
            </a:r>
            <a:r>
              <a:rPr lang="en-US" sz="3200" dirty="0"/>
              <a:t> </a:t>
            </a:r>
            <a:r>
              <a:rPr lang="en-US" sz="3200" dirty="0" err="1"/>
              <a:t>tugasa</a:t>
            </a:r>
            <a:r>
              <a:rPr lang="en-US" sz="3200" dirty="0"/>
              <a:t>, </a:t>
            </a:r>
            <a:r>
              <a:rPr lang="en-US" sz="3200" dirty="0" err="1"/>
              <a:t>rejani</a:t>
            </a:r>
            <a:r>
              <a:rPr lang="en-US" sz="3200" dirty="0"/>
              <a:t> </a:t>
            </a:r>
            <a:r>
              <a:rPr lang="en-US" sz="3600" b="1" dirty="0" err="1"/>
              <a:t>qayta</a:t>
            </a:r>
            <a:r>
              <a:rPr lang="en-US" sz="3200" dirty="0"/>
              <a:t> </a:t>
            </a:r>
            <a:r>
              <a:rPr lang="en-US" sz="3200" dirty="0" err="1"/>
              <a:t>ko‘rib</a:t>
            </a:r>
            <a:r>
              <a:rPr lang="en-US" sz="3200" dirty="0"/>
              <a:t> </a:t>
            </a:r>
            <a:r>
              <a:rPr lang="en-US" sz="3200" dirty="0" err="1"/>
              <a:t>chiqing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38" name="Google Shape;2004;p32"/>
          <p:cNvSpPr/>
          <p:nvPr/>
        </p:nvSpPr>
        <p:spPr>
          <a:xfrm>
            <a:off x="254762" y="308768"/>
            <a:ext cx="3552518" cy="1610673"/>
          </a:xfrm>
          <a:custGeom>
            <a:avLst/>
            <a:gdLst/>
            <a:ahLst/>
            <a:cxnLst/>
            <a:rect l="l" t="t" r="r" b="b"/>
            <a:pathLst>
              <a:path w="3850" h="1782" extrusionOk="0">
                <a:moveTo>
                  <a:pt x="3265" y="1"/>
                </a:moveTo>
                <a:cubicBezTo>
                  <a:pt x="3124" y="1"/>
                  <a:pt x="2978" y="23"/>
                  <a:pt x="2877" y="25"/>
                </a:cubicBezTo>
                <a:cubicBezTo>
                  <a:pt x="2600" y="31"/>
                  <a:pt x="2325" y="48"/>
                  <a:pt x="2050" y="66"/>
                </a:cubicBezTo>
                <a:cubicBezTo>
                  <a:pt x="1513" y="108"/>
                  <a:pt x="964" y="167"/>
                  <a:pt x="438" y="214"/>
                </a:cubicBezTo>
                <a:cubicBezTo>
                  <a:pt x="332" y="223"/>
                  <a:pt x="211" y="240"/>
                  <a:pt x="155" y="341"/>
                </a:cubicBezTo>
                <a:cubicBezTo>
                  <a:pt x="1" y="616"/>
                  <a:pt x="51" y="1100"/>
                  <a:pt x="104" y="1407"/>
                </a:cubicBezTo>
                <a:cubicBezTo>
                  <a:pt x="166" y="1761"/>
                  <a:pt x="338" y="1779"/>
                  <a:pt x="571" y="1779"/>
                </a:cubicBezTo>
                <a:cubicBezTo>
                  <a:pt x="597" y="1779"/>
                  <a:pt x="624" y="1779"/>
                  <a:pt x="652" y="1779"/>
                </a:cubicBezTo>
                <a:cubicBezTo>
                  <a:pt x="672" y="1779"/>
                  <a:pt x="692" y="1779"/>
                  <a:pt x="713" y="1779"/>
                </a:cubicBezTo>
                <a:cubicBezTo>
                  <a:pt x="815" y="1781"/>
                  <a:pt x="917" y="1782"/>
                  <a:pt x="1019" y="1782"/>
                </a:cubicBezTo>
                <a:cubicBezTo>
                  <a:pt x="1817" y="1782"/>
                  <a:pt x="2615" y="1730"/>
                  <a:pt x="3406" y="1626"/>
                </a:cubicBezTo>
                <a:cubicBezTo>
                  <a:pt x="3530" y="1611"/>
                  <a:pt x="3663" y="1587"/>
                  <a:pt x="3749" y="1487"/>
                </a:cubicBezTo>
                <a:cubicBezTo>
                  <a:pt x="3849" y="1369"/>
                  <a:pt x="3849" y="1180"/>
                  <a:pt x="3834" y="1014"/>
                </a:cubicBezTo>
                <a:cubicBezTo>
                  <a:pt x="3814" y="772"/>
                  <a:pt x="3793" y="305"/>
                  <a:pt x="3628" y="116"/>
                </a:cubicBezTo>
                <a:cubicBezTo>
                  <a:pt x="3546" y="24"/>
                  <a:pt x="3408" y="1"/>
                  <a:pt x="3265" y="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3. </a:t>
            </a:r>
            <a:r>
              <a:rPr lang="en-US" sz="3200" b="1" dirty="0" err="1">
                <a:solidFill>
                  <a:schemeClr val="bg1"/>
                </a:solidFill>
              </a:rPr>
              <a:t>Rejani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amalga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oshirish</a:t>
            </a:r>
            <a:endParaRPr lang="en-US" sz="3200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38844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2651453"/>
            <a:ext cx="7383152" cy="1767146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800" b="1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888310"/>
            <a:ext cx="3732860" cy="1767146"/>
            <a:chOff x="3433276" y="3545638"/>
            <a:chExt cx="2803699" cy="847200"/>
          </a:xfrm>
          <a:solidFill>
            <a:schemeClr val="accent4">
              <a:lumMod val="50000"/>
            </a:schemeClr>
          </a:solidFill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grp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528897"/>
            <a:ext cx="7383152" cy="1767146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 cap="flat" cmpd="sng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067964" y="1135790"/>
            <a:ext cx="568181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ru-RU" sz="2800" b="1" dirty="0" err="1"/>
              <a:t>Yechim</a:t>
            </a:r>
            <a:r>
              <a:rPr lang="ru-RU" sz="2800" b="1" dirty="0"/>
              <a:t> </a:t>
            </a:r>
            <a:r>
              <a:rPr lang="ru-RU" sz="2800" b="1" dirty="0" err="1"/>
              <a:t>shartlarni</a:t>
            </a:r>
            <a:r>
              <a:rPr lang="ru-RU" sz="2800" b="1" dirty="0"/>
              <a:t> </a:t>
            </a:r>
            <a:r>
              <a:rPr lang="ru-RU" sz="2800" b="1" dirty="0" err="1"/>
              <a:t>qanoatlantiradimi</a:t>
            </a:r>
            <a:r>
              <a:rPr lang="ru-RU" sz="2800" b="1" dirty="0"/>
              <a:t>?</a:t>
            </a:r>
          </a:p>
        </p:txBody>
      </p:sp>
      <p:sp>
        <p:nvSpPr>
          <p:cNvPr id="49" name="Google Shape;3222;p44"/>
          <p:cNvSpPr/>
          <p:nvPr/>
        </p:nvSpPr>
        <p:spPr>
          <a:xfrm>
            <a:off x="5584340" y="4997832"/>
            <a:ext cx="6379060" cy="1513019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cap="flat" cmpd="sng">
            <a:solidFill>
              <a:schemeClr val="accent4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lvl="0" algn="ctr"/>
            <a:r>
              <a:rPr lang="en-US" sz="2800" b="1" dirty="0" err="1"/>
              <a:t>Yechim</a:t>
            </a:r>
            <a:r>
              <a:rPr lang="en-US" sz="2800" b="1" dirty="0"/>
              <a:t> </a:t>
            </a:r>
            <a:r>
              <a:rPr lang="ru-RU" sz="2800" b="1" dirty="0" err="1"/>
              <a:t>mantiqiy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aniqmi</a:t>
            </a:r>
            <a:r>
              <a:rPr lang="ru-RU" sz="2800" b="1" dirty="0"/>
              <a:t>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60703" y="3027739"/>
            <a:ext cx="5689076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boshqa</a:t>
            </a:r>
            <a:r>
              <a:rPr lang="en-US" sz="2800" b="1" dirty="0"/>
              <a:t> </a:t>
            </a:r>
            <a:r>
              <a:rPr lang="en-US" sz="2800" b="1" dirty="0" err="1"/>
              <a:t>usul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tekshirish</a:t>
            </a:r>
            <a:r>
              <a:rPr lang="en-US" sz="2800" b="1" dirty="0"/>
              <a:t> </a:t>
            </a:r>
            <a:r>
              <a:rPr lang="en-US" sz="2800" b="1" dirty="0" err="1"/>
              <a:t>mumkinmi</a:t>
            </a:r>
            <a:r>
              <a:rPr lang="en-US" sz="2800" b="1" dirty="0"/>
              <a:t>?</a:t>
            </a:r>
            <a:endParaRPr lang="ru-RU" sz="2800" b="1" dirty="0"/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254763" y="2476419"/>
            <a:ext cx="419399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Bu </a:t>
            </a:r>
            <a:r>
              <a:rPr lang="en-US" sz="3200" dirty="0" err="1"/>
              <a:t>bosqichda</a:t>
            </a:r>
            <a:r>
              <a:rPr lang="en-US" sz="3200" dirty="0"/>
              <a:t> </a:t>
            </a:r>
            <a:r>
              <a:rPr lang="en-US" sz="3200" dirty="0" err="1"/>
              <a:t>yechimni</a:t>
            </a:r>
            <a:r>
              <a:rPr lang="en-US" sz="3200" dirty="0"/>
              <a:t> </a:t>
            </a:r>
            <a:r>
              <a:rPr lang="en-US" sz="3200" dirty="0" err="1"/>
              <a:t>topganingizdan</a:t>
            </a:r>
            <a:r>
              <a:rPr lang="en-US" sz="3200" dirty="0"/>
              <a:t> </a:t>
            </a:r>
            <a:r>
              <a:rPr lang="en-US" sz="3200" dirty="0" err="1"/>
              <a:t>so‘ng</a:t>
            </a:r>
            <a:r>
              <a:rPr lang="en-US" sz="3200" dirty="0"/>
              <a:t> </a:t>
            </a:r>
            <a:r>
              <a:rPr lang="en-US" sz="3200" dirty="0" err="1"/>
              <a:t>uni</a:t>
            </a:r>
            <a:r>
              <a:rPr lang="en-US" sz="3200" dirty="0"/>
              <a:t> </a:t>
            </a:r>
            <a:r>
              <a:rPr lang="en-US" sz="3600" b="1" dirty="0" err="1"/>
              <a:t>tekshirish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600" b="1" dirty="0" err="1"/>
              <a:t>tahlil</a:t>
            </a:r>
            <a:r>
              <a:rPr lang="en-US" sz="3600" b="1" dirty="0"/>
              <a:t> </a:t>
            </a:r>
            <a:r>
              <a:rPr lang="en-US" sz="3600" b="1" dirty="0" err="1"/>
              <a:t>qilish</a:t>
            </a:r>
            <a:r>
              <a:rPr lang="en-US" sz="3600" b="1" dirty="0"/>
              <a:t> </a:t>
            </a:r>
            <a:r>
              <a:rPr lang="en-US" sz="3200" dirty="0" err="1"/>
              <a:t>lozim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38" name="Google Shape;2004;p32"/>
          <p:cNvSpPr/>
          <p:nvPr/>
        </p:nvSpPr>
        <p:spPr>
          <a:xfrm>
            <a:off x="254762" y="308768"/>
            <a:ext cx="3552518" cy="1610673"/>
          </a:xfrm>
          <a:custGeom>
            <a:avLst/>
            <a:gdLst/>
            <a:ahLst/>
            <a:cxnLst/>
            <a:rect l="l" t="t" r="r" b="b"/>
            <a:pathLst>
              <a:path w="3850" h="1782" extrusionOk="0">
                <a:moveTo>
                  <a:pt x="3265" y="1"/>
                </a:moveTo>
                <a:cubicBezTo>
                  <a:pt x="3124" y="1"/>
                  <a:pt x="2978" y="23"/>
                  <a:pt x="2877" y="25"/>
                </a:cubicBezTo>
                <a:cubicBezTo>
                  <a:pt x="2600" y="31"/>
                  <a:pt x="2325" y="48"/>
                  <a:pt x="2050" y="66"/>
                </a:cubicBezTo>
                <a:cubicBezTo>
                  <a:pt x="1513" y="108"/>
                  <a:pt x="964" y="167"/>
                  <a:pt x="438" y="214"/>
                </a:cubicBezTo>
                <a:cubicBezTo>
                  <a:pt x="332" y="223"/>
                  <a:pt x="211" y="240"/>
                  <a:pt x="155" y="341"/>
                </a:cubicBezTo>
                <a:cubicBezTo>
                  <a:pt x="1" y="616"/>
                  <a:pt x="51" y="1100"/>
                  <a:pt x="104" y="1407"/>
                </a:cubicBezTo>
                <a:cubicBezTo>
                  <a:pt x="166" y="1761"/>
                  <a:pt x="338" y="1779"/>
                  <a:pt x="571" y="1779"/>
                </a:cubicBezTo>
                <a:cubicBezTo>
                  <a:pt x="597" y="1779"/>
                  <a:pt x="624" y="1779"/>
                  <a:pt x="652" y="1779"/>
                </a:cubicBezTo>
                <a:cubicBezTo>
                  <a:pt x="672" y="1779"/>
                  <a:pt x="692" y="1779"/>
                  <a:pt x="713" y="1779"/>
                </a:cubicBezTo>
                <a:cubicBezTo>
                  <a:pt x="815" y="1781"/>
                  <a:pt x="917" y="1782"/>
                  <a:pt x="1019" y="1782"/>
                </a:cubicBezTo>
                <a:cubicBezTo>
                  <a:pt x="1817" y="1782"/>
                  <a:pt x="2615" y="1730"/>
                  <a:pt x="3406" y="1626"/>
                </a:cubicBezTo>
                <a:cubicBezTo>
                  <a:pt x="3530" y="1611"/>
                  <a:pt x="3663" y="1587"/>
                  <a:pt x="3749" y="1487"/>
                </a:cubicBezTo>
                <a:cubicBezTo>
                  <a:pt x="3849" y="1369"/>
                  <a:pt x="3849" y="1180"/>
                  <a:pt x="3834" y="1014"/>
                </a:cubicBezTo>
                <a:cubicBezTo>
                  <a:pt x="3814" y="772"/>
                  <a:pt x="3793" y="305"/>
                  <a:pt x="3628" y="116"/>
                </a:cubicBezTo>
                <a:cubicBezTo>
                  <a:pt x="3546" y="24"/>
                  <a:pt x="3408" y="1"/>
                  <a:pt x="3265" y="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4. </a:t>
            </a:r>
            <a:r>
              <a:rPr lang="en-US" sz="3200" b="1" dirty="0" err="1">
                <a:solidFill>
                  <a:schemeClr val="bg1"/>
                </a:solidFill>
              </a:rPr>
              <a:t>Ortga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nazar</a:t>
            </a:r>
            <a:endParaRPr lang="en-US" sz="3200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022956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370" y="0"/>
            <a:ext cx="11608305" cy="720000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en-SG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Poleaning</a:t>
            </a:r>
            <a:r>
              <a:rPr lang="en-S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lang="en-S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S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S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modeli</a:t>
            </a:r>
            <a:endParaRPr lang="en-SG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115050"/>
            <a:ext cx="12192000" cy="676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486202"/>
              </p:ext>
            </p:extLst>
          </p:nvPr>
        </p:nvGraphicFramePr>
        <p:xfrm>
          <a:off x="269371" y="866775"/>
          <a:ext cx="11608304" cy="5922946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927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2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884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56974">
                <a:tc>
                  <a:txBody>
                    <a:bodyPr/>
                    <a:lstStyle/>
                    <a:p>
                      <a:pPr algn="ctr"/>
                      <a:r>
                        <a:rPr kumimoji="0" lang="en-SG" sz="24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Matematik</a:t>
                      </a:r>
                      <a:r>
                        <a:rPr kumimoji="0" lang="en-SG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SG" sz="24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muammo</a:t>
                      </a:r>
                      <a:r>
                        <a:rPr kumimoji="0" lang="uz-Latn-UZ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ni</a:t>
                      </a:r>
                      <a:r>
                        <a:rPr kumimoji="0" lang="en-SG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SG" sz="24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yechish</a:t>
                      </a:r>
                      <a:r>
                        <a:rPr kumimoji="0" lang="en-SG" sz="24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SG" sz="24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bosqichlari</a:t>
                      </a:r>
                      <a:endParaRPr lang="en-SG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400" dirty="0" err="1"/>
                        <a:t>O'qituvchi</a:t>
                      </a:r>
                      <a:r>
                        <a:rPr lang="en-SG" sz="2400" dirty="0"/>
                        <a:t> </a:t>
                      </a:r>
                      <a:r>
                        <a:rPr lang="en-SG" sz="2400" dirty="0" err="1"/>
                        <a:t>ko‘rsatmalari</a:t>
                      </a:r>
                      <a:endParaRPr lang="en-SG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400" dirty="0"/>
                        <a:t>O</a:t>
                      </a:r>
                      <a:r>
                        <a:rPr lang="en-SG" sz="2400" dirty="0"/>
                        <a:t>‘</a:t>
                      </a:r>
                      <a:r>
                        <a:rPr lang="en-SG" sz="2400" dirty="0" err="1"/>
                        <a:t>quvchilar</a:t>
                      </a:r>
                      <a:r>
                        <a:rPr lang="uz-Latn-UZ" sz="2400" dirty="0"/>
                        <a:t> uchun ko‘rsatmalar</a:t>
                      </a:r>
                      <a:endParaRPr lang="en-SG" sz="2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8620">
                <a:tc>
                  <a:txBody>
                    <a:bodyPr/>
                    <a:lstStyle/>
                    <a:p>
                      <a:r>
                        <a:rPr lang="en-SG" sz="2000" dirty="0"/>
                        <a:t>1. </a:t>
                      </a:r>
                      <a:r>
                        <a:rPr lang="en-SG" sz="2000" dirty="0" err="1"/>
                        <a:t>Muammoni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tushunish</a:t>
                      </a:r>
                      <a:endParaRPr lang="en-SG" sz="20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 err="1"/>
                        <a:t>Siz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kalit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so‘zlar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va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belgilarni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tushun</a:t>
                      </a:r>
                      <a:r>
                        <a:rPr lang="uz-Latn-UZ" sz="2000" dirty="0"/>
                        <a:t>dingizmi</a:t>
                      </a:r>
                      <a:r>
                        <a:rPr lang="en-SG" sz="2000" dirty="0"/>
                        <a:t>?</a:t>
                      </a:r>
                    </a:p>
                    <a:p>
                      <a:endParaRPr lang="en-SG" sz="2000" dirty="0"/>
                    </a:p>
                    <a:p>
                      <a:r>
                        <a:rPr lang="en-SG" sz="2000" dirty="0" err="1"/>
                        <a:t>Nimani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topish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kerak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/>
                        <a:t>Men </a:t>
                      </a:r>
                      <a:r>
                        <a:rPr lang="en-SG" sz="2000" dirty="0" err="1"/>
                        <a:t>kalit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so‘zlar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va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belgilarni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tushun</a:t>
                      </a:r>
                      <a:r>
                        <a:rPr lang="uz-Latn-UZ" sz="2000" dirty="0"/>
                        <a:t>dimmi</a:t>
                      </a:r>
                      <a:r>
                        <a:rPr lang="en-SG" sz="2000" dirty="0"/>
                        <a:t>?</a:t>
                      </a:r>
                    </a:p>
                    <a:p>
                      <a:endParaRPr lang="en-SG" sz="2000" dirty="0"/>
                    </a:p>
                    <a:p>
                      <a:r>
                        <a:rPr lang="en-SG" sz="2000" dirty="0"/>
                        <a:t>Men </a:t>
                      </a:r>
                      <a:r>
                        <a:rPr lang="en-SG" sz="2000" dirty="0" err="1"/>
                        <a:t>nimani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topishim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kerak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4187">
                <a:tc>
                  <a:txBody>
                    <a:bodyPr/>
                    <a:lstStyle/>
                    <a:p>
                      <a:r>
                        <a:rPr lang="en-SG" sz="2000" dirty="0"/>
                        <a:t>2. </a:t>
                      </a:r>
                      <a:r>
                        <a:rPr lang="en-SG" sz="2000" dirty="0" err="1"/>
                        <a:t>Reja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tuzish</a:t>
                      </a:r>
                      <a:endParaRPr lang="en-SG" sz="20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 err="1"/>
                        <a:t>Shunga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o‘xshash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muammo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haqida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o‘ylay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olasizmi</a:t>
                      </a:r>
                      <a:r>
                        <a:rPr lang="en-SG" sz="2000" dirty="0"/>
                        <a:t>?</a:t>
                      </a:r>
                    </a:p>
                    <a:p>
                      <a:endParaRPr lang="en-SG" sz="2000" dirty="0"/>
                    </a:p>
                    <a:p>
                      <a:r>
                        <a:rPr lang="uz-Latn-UZ" sz="2000" dirty="0"/>
                        <a:t>C</a:t>
                      </a:r>
                      <a:r>
                        <a:rPr lang="en-SG" sz="2000" dirty="0" err="1"/>
                        <a:t>hiz</a:t>
                      </a:r>
                      <a:r>
                        <a:rPr lang="uz-Latn-UZ" sz="2000" dirty="0"/>
                        <a:t>ma-model chiza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olasizmi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 err="1"/>
                        <a:t>Shunga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o‘xshash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muammo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haqida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o‘ylay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olamanmi</a:t>
                      </a:r>
                      <a:r>
                        <a:rPr lang="en-SG" sz="2000" dirty="0"/>
                        <a:t>?</a:t>
                      </a:r>
                    </a:p>
                    <a:p>
                      <a:endParaRPr lang="en-SG" sz="2000" dirty="0"/>
                    </a:p>
                    <a:p>
                      <a:r>
                        <a:rPr lang="uz-Latn-UZ" sz="2000" dirty="0"/>
                        <a:t>C</a:t>
                      </a:r>
                      <a:r>
                        <a:rPr lang="en-SG" sz="2000" dirty="0" err="1"/>
                        <a:t>hiz</a:t>
                      </a:r>
                      <a:r>
                        <a:rPr lang="uz-Latn-UZ" sz="2000" dirty="0"/>
                        <a:t>ma-model chiza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olamanmi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7717">
                <a:tc>
                  <a:txBody>
                    <a:bodyPr/>
                    <a:lstStyle/>
                    <a:p>
                      <a:r>
                        <a:rPr lang="en-SG" sz="2000" dirty="0"/>
                        <a:t>3. </a:t>
                      </a:r>
                      <a:r>
                        <a:rPr lang="en-SG" sz="2000" dirty="0" err="1"/>
                        <a:t>Rejani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amalga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oshirish</a:t>
                      </a:r>
                      <a:endParaRPr lang="en-SG" sz="20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z-Latn-UZ" sz="2000" dirty="0"/>
                        <a:t>Masala shartini </a:t>
                      </a:r>
                      <a:r>
                        <a:rPr lang="en-SG" sz="2000" err="1"/>
                        <a:t>yana</a:t>
                      </a:r>
                      <a:r>
                        <a:rPr lang="en-SG" sz="2000"/>
                        <a:t> o‘qish </a:t>
                      </a:r>
                      <a:r>
                        <a:rPr lang="en-SG" sz="2000" dirty="0" err="1"/>
                        <a:t>kerakmi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z-Latn-UZ" sz="2000" dirty="0"/>
                        <a:t>Masala shartini </a:t>
                      </a:r>
                      <a:r>
                        <a:rPr lang="en-SG" sz="2000" dirty="0" err="1"/>
                        <a:t>yana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o‘qishim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kerakmi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3702">
                <a:tc>
                  <a:txBody>
                    <a:bodyPr/>
                    <a:lstStyle/>
                    <a:p>
                      <a:r>
                        <a:rPr lang="en-SG" sz="2000" dirty="0"/>
                        <a:t>4. Or</a:t>
                      </a:r>
                      <a:r>
                        <a:rPr lang="uz-Latn-UZ" sz="2000" dirty="0"/>
                        <a:t>tga nazar</a:t>
                      </a:r>
                      <a:endParaRPr lang="en-SG" sz="20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 err="1"/>
                        <a:t>Sizning</a:t>
                      </a:r>
                      <a:r>
                        <a:rPr lang="en-SG" sz="2000" dirty="0"/>
                        <a:t> </a:t>
                      </a:r>
                      <a:r>
                        <a:rPr lang="en-SG" sz="2000" err="1"/>
                        <a:t>javobingiz</a:t>
                      </a:r>
                      <a:r>
                        <a:rPr lang="en-SG" sz="2000"/>
                        <a:t> to‘g‘ri </a:t>
                      </a:r>
                      <a:r>
                        <a:rPr lang="en-SG" sz="2000" dirty="0" err="1"/>
                        <a:t>yoki</a:t>
                      </a:r>
                      <a:r>
                        <a:rPr lang="en-SG" sz="2000" dirty="0"/>
                        <a:t> </a:t>
                      </a:r>
                      <a:r>
                        <a:rPr lang="uz-Latn-UZ" sz="2000"/>
                        <a:t>no</a:t>
                      </a:r>
                      <a:r>
                        <a:rPr lang="en-SG" sz="2000"/>
                        <a:t>to‘g‘ri </a:t>
                      </a:r>
                      <a:r>
                        <a:rPr lang="en-SG" sz="2000" dirty="0"/>
                        <a:t>e</a:t>
                      </a:r>
                      <a:r>
                        <a:rPr lang="uz-Latn-UZ" sz="2000" dirty="0"/>
                        <a:t>kanl</a:t>
                      </a:r>
                      <a:r>
                        <a:rPr lang="en-SG" sz="2000" dirty="0" err="1"/>
                        <a:t>igini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qanday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bilasiz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SG" sz="2000" dirty="0" err="1"/>
                        <a:t>Javobim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to‘g‘ri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yoki</a:t>
                      </a:r>
                      <a:r>
                        <a:rPr lang="en-SG" sz="2000" dirty="0"/>
                        <a:t> </a:t>
                      </a:r>
                      <a:r>
                        <a:rPr lang="uz-Latn-UZ" sz="2000" dirty="0"/>
                        <a:t>noto‘g‘ri ekanli</a:t>
                      </a:r>
                      <a:r>
                        <a:rPr lang="en-SG" sz="2000" dirty="0" err="1"/>
                        <a:t>gini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qanday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tekshirishim</a:t>
                      </a:r>
                      <a:r>
                        <a:rPr lang="en-SG" sz="2000" dirty="0"/>
                        <a:t> </a:t>
                      </a:r>
                      <a:r>
                        <a:rPr lang="en-SG" sz="2000" dirty="0" err="1"/>
                        <a:t>mumkin</a:t>
                      </a:r>
                      <a:r>
                        <a:rPr lang="en-SG" sz="2000" dirty="0"/>
                        <a:t>?</a:t>
                      </a:r>
                      <a:endParaRPr lang="en-SG" sz="20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049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FA8FE-4704-377E-47CC-9BC2FFDC81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516CB-38C8-3D6D-962D-0E5B9248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72000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Polyaning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matematik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muammo</a:t>
            </a:r>
            <a:r>
              <a:rPr kumimoji="0" lang="uz-Latn-UZ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ni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yechish</a:t>
            </a:r>
            <a:r>
              <a:rPr kumimoji="0" lang="en-SG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 </a:t>
            </a:r>
            <a:r>
              <a:rPr kumimoji="0" lang="en-SG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j-ea"/>
                <a:cs typeface="Fredoka SemiBold" pitchFamily="2" charset="-79"/>
              </a:rPr>
              <a:t>yondashuvi</a:t>
            </a:r>
            <a:endParaRPr lang="en-SG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BD4DFB-FE95-02C9-4424-7B573AC24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 Light" pitchFamily="2" charset="77"/>
                <a:ea typeface="+mn-ea"/>
                <a:cs typeface="Poppins Light" pitchFamily="2" charset="77"/>
              </a:rPr>
              <a:t>©️ All rights reserved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396D6D-6138-0207-A47C-8462221A59C9}"/>
              </a:ext>
            </a:extLst>
          </p:cNvPr>
          <p:cNvSpPr/>
          <p:nvPr/>
        </p:nvSpPr>
        <p:spPr>
          <a:xfrm>
            <a:off x="144064" y="6063025"/>
            <a:ext cx="11903869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D351D87-36EC-49B6-BCD9-D640CBEFC0DE}"/>
              </a:ext>
            </a:extLst>
          </p:cNvPr>
          <p:cNvSpPr txBox="1"/>
          <p:nvPr/>
        </p:nvSpPr>
        <p:spPr>
          <a:xfrm>
            <a:off x="7572588" y="3284520"/>
            <a:ext cx="4435323" cy="1015663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lang="en-US" sz="2000" dirty="0" err="1">
                <a:solidFill>
                  <a:prstClr val="black"/>
                </a:solidFill>
                <a:latin typeface="Calibri"/>
              </a:rPr>
              <a:t>iz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buni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oldin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koʻrganmisiz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Shunga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oʻxshash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muammoni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bilasizmi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  <a:endParaRPr kumimoji="0" lang="en-S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699D880-A3AB-6909-F4E3-C1D56075CDF5}"/>
              </a:ext>
            </a:extLst>
          </p:cNvPr>
          <p:cNvSpPr txBox="1"/>
          <p:nvPr/>
        </p:nvSpPr>
        <p:spPr>
          <a:xfrm>
            <a:off x="7572589" y="4385121"/>
            <a:ext cx="4430318" cy="1015663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bir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qadam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toʻgʻrimi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bir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qadam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toʻgʻri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ekanligini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asoslay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olasizmi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  <a:endParaRPr kumimoji="0" lang="en-S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267CF55-736D-4ACF-4A45-63E418837085}"/>
              </a:ext>
            </a:extLst>
          </p:cNvPr>
          <p:cNvSpPr txBox="1"/>
          <p:nvPr/>
        </p:nvSpPr>
        <p:spPr>
          <a:xfrm>
            <a:off x="7572587" y="5481235"/>
            <a:ext cx="4430319" cy="1323439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Natija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mantiqiymi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Natija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boshqacha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boʻlishi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mumkinmi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342900" marR="0" lvl="0" indent="-34290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Yechim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toʻgʻri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ekanligini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asoslay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olasizmi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37B94564-A522-3DA2-FDB2-659F3DEE47D4}"/>
              </a:ext>
            </a:extLst>
          </p:cNvPr>
          <p:cNvGrpSpPr/>
          <p:nvPr/>
        </p:nvGrpSpPr>
        <p:grpSpPr>
          <a:xfrm>
            <a:off x="288129" y="738327"/>
            <a:ext cx="11714776" cy="5821979"/>
            <a:chOff x="1647639" y="738327"/>
            <a:chExt cx="11141167" cy="582197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C821F0A-F214-376F-1E22-34C07A6003FB}"/>
                </a:ext>
              </a:extLst>
            </p:cNvPr>
            <p:cNvSpPr txBox="1"/>
            <p:nvPr/>
          </p:nvSpPr>
          <p:spPr>
            <a:xfrm>
              <a:off x="1659263" y="2135143"/>
              <a:ext cx="2796152" cy="830997"/>
            </a:xfrm>
            <a:prstGeom prst="rect">
              <a:avLst/>
            </a:prstGeom>
            <a:noFill/>
            <a:ln w="38100">
              <a:solidFill>
                <a:schemeClr val="accent4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1. </a:t>
              </a:r>
              <a:r>
                <a:rPr kumimoji="0" lang="en-US" sz="2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Muammoni</a:t>
              </a:r>
              <a:r>
                <a: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r>
                <a:rPr kumimoji="0" lang="en-US" sz="2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tushunish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0C8599E-39E8-5727-9565-09BBEF4AEAFB}"/>
                </a:ext>
              </a:extLst>
            </p:cNvPr>
            <p:cNvSpPr txBox="1"/>
            <p:nvPr/>
          </p:nvSpPr>
          <p:spPr>
            <a:xfrm>
              <a:off x="1650221" y="3667235"/>
              <a:ext cx="2781947" cy="523220"/>
            </a:xfrm>
            <a:prstGeom prst="rect">
              <a:avLst/>
            </a:prstGeom>
            <a:noFill/>
            <a:ln w="38100">
              <a:solidFill>
                <a:schemeClr val="accent4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. </a:t>
              </a:r>
              <a:r>
                <a:rPr kumimoji="0" lang="en-GB" sz="2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Reja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8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tuzish</a:t>
              </a:r>
              <a:endParaRPr kumimoji="0" lang="en-S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376E549-C379-669B-70DD-A7E473E574B1}"/>
                </a:ext>
              </a:extLst>
            </p:cNvPr>
            <p:cNvSpPr txBox="1"/>
            <p:nvPr/>
          </p:nvSpPr>
          <p:spPr>
            <a:xfrm>
              <a:off x="1647639" y="4817678"/>
              <a:ext cx="2819400" cy="830997"/>
            </a:xfrm>
            <a:prstGeom prst="rect">
              <a:avLst/>
            </a:prstGeom>
            <a:noFill/>
            <a:ln w="38100">
              <a:solidFill>
                <a:schemeClr val="accent4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3.  </a:t>
              </a:r>
              <a:r>
                <a:rPr kumimoji="0" lang="en-GB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Rejani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amalga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oshirish</a:t>
              </a:r>
              <a:endParaRPr kumimoji="0" lang="en-S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92300D-2E90-0689-EFDE-59E83DA60A7F}"/>
                </a:ext>
              </a:extLst>
            </p:cNvPr>
            <p:cNvSpPr txBox="1"/>
            <p:nvPr/>
          </p:nvSpPr>
          <p:spPr>
            <a:xfrm>
              <a:off x="1667011" y="6098641"/>
              <a:ext cx="2780655" cy="461665"/>
            </a:xfrm>
            <a:prstGeom prst="rect">
              <a:avLst/>
            </a:prstGeom>
            <a:noFill/>
            <a:ln w="38100">
              <a:solidFill>
                <a:schemeClr val="accent4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4.  </a:t>
              </a:r>
              <a:r>
                <a:rPr kumimoji="0" lang="en-GB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Ortga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nazar</a:t>
              </a:r>
              <a:endParaRPr kumimoji="0" lang="en-S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BB683F4F-DDE1-F074-DEFC-EA4B9E4AA7E2}"/>
                </a:ext>
              </a:extLst>
            </p:cNvPr>
            <p:cNvCxnSpPr/>
            <p:nvPr/>
          </p:nvCxnSpPr>
          <p:spPr>
            <a:xfrm flipH="1">
              <a:off x="2949159" y="3070620"/>
              <a:ext cx="3876" cy="560038"/>
            </a:xfrm>
            <a:prstGeom prst="straightConnector1">
              <a:avLst/>
            </a:prstGeom>
            <a:ln w="60325">
              <a:solidFill>
                <a:srgbClr val="002060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672C17A-2A03-7E85-C6E9-AA3810766D5F}"/>
                </a:ext>
              </a:extLst>
            </p:cNvPr>
            <p:cNvSpPr txBox="1"/>
            <p:nvPr/>
          </p:nvSpPr>
          <p:spPr>
            <a:xfrm>
              <a:off x="4684404" y="2045526"/>
              <a:ext cx="3278695" cy="1015663"/>
            </a:xfrm>
            <a:prstGeom prst="rect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Shaklni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chizish</a:t>
              </a: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Muammodagi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holatlarni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turli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qismlarga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ajratish</a:t>
              </a: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813634C-C7F9-6B28-EDD9-D3A8CA8CE04F}"/>
                </a:ext>
              </a:extLst>
            </p:cNvPr>
            <p:cNvSpPr txBox="1"/>
            <p:nvPr/>
          </p:nvSpPr>
          <p:spPr>
            <a:xfrm>
              <a:off x="4595144" y="3434353"/>
              <a:ext cx="3364730" cy="1015663"/>
            </a:xfrm>
            <a:prstGeom prst="rect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Berilgan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shartlarga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koʻra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ma’lum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va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noma'lum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oʻrtasidagi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bogʻliqlikni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topish</a:t>
              </a:r>
              <a:endParaRPr kumimoji="0" lang="en-S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099DF4B-29BC-6912-6B42-4F9A7DC36004}"/>
                </a:ext>
              </a:extLst>
            </p:cNvPr>
            <p:cNvSpPr txBox="1"/>
            <p:nvPr/>
          </p:nvSpPr>
          <p:spPr>
            <a:xfrm>
              <a:off x="4684404" y="4971859"/>
              <a:ext cx="3278695" cy="400110"/>
            </a:xfrm>
            <a:prstGeom prst="rect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bir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qadamni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tekshirish</a:t>
              </a: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BD143BC-CD85-5564-DA52-8271E7B2CEFB}"/>
                </a:ext>
              </a:extLst>
            </p:cNvPr>
            <p:cNvSpPr txBox="1"/>
            <p:nvPr/>
          </p:nvSpPr>
          <p:spPr>
            <a:xfrm>
              <a:off x="4674807" y="6154253"/>
              <a:ext cx="3278695" cy="400110"/>
            </a:xfrm>
            <a:prstGeom prst="rect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Natijani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tekshirish</a:t>
              </a: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0031113-C45E-E81F-8FB5-5A059F019130}"/>
                </a:ext>
              </a:extLst>
            </p:cNvPr>
            <p:cNvGrpSpPr/>
            <p:nvPr/>
          </p:nvGrpSpPr>
          <p:grpSpPr>
            <a:xfrm>
              <a:off x="4861697" y="822908"/>
              <a:ext cx="2559355" cy="1180316"/>
              <a:chOff x="3375668" y="951132"/>
              <a:chExt cx="2559355" cy="1180316"/>
            </a:xfrm>
          </p:grpSpPr>
          <p:sp>
            <p:nvSpPr>
              <p:cNvPr id="22" name="Down Arrow Callout 42">
                <a:extLst>
                  <a:ext uri="{FF2B5EF4-FFF2-40B4-BE49-F238E27FC236}">
                    <a16:creationId xmlns:a16="http://schemas.microsoft.com/office/drawing/2014/main" id="{74B0C21A-E897-174F-D03A-5B6484884D95}"/>
                  </a:ext>
                </a:extLst>
              </p:cNvPr>
              <p:cNvSpPr/>
              <p:nvPr/>
            </p:nvSpPr>
            <p:spPr>
              <a:xfrm>
                <a:off x="3375668" y="951132"/>
                <a:ext cx="2559355" cy="1180316"/>
              </a:xfrm>
              <a:prstGeom prst="downArrowCallout">
                <a:avLst>
                  <a:gd name="adj1" fmla="val 25000"/>
                  <a:gd name="adj2" fmla="val 25000"/>
                  <a:gd name="adj3" fmla="val 25000"/>
                  <a:gd name="adj4" fmla="val 75000"/>
                </a:avLst>
              </a:prstGeom>
              <a:noFill/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F59D301-CD72-B381-DE47-119C3AB6568C}"/>
                  </a:ext>
                </a:extLst>
              </p:cNvPr>
              <p:cNvSpPr txBox="1"/>
              <p:nvPr/>
            </p:nvSpPr>
            <p:spPr>
              <a:xfrm>
                <a:off x="3497125" y="1099997"/>
                <a:ext cx="224286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Strategiyalar</a:t>
                </a:r>
                <a:endParaRPr kumimoji="0" lang="en-SG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068335B7-7BC9-31D5-ABC9-0986D8E59EF8}"/>
                </a:ext>
              </a:extLst>
            </p:cNvPr>
            <p:cNvGrpSpPr/>
            <p:nvPr/>
          </p:nvGrpSpPr>
          <p:grpSpPr>
            <a:xfrm>
              <a:off x="1675455" y="799412"/>
              <a:ext cx="2559355" cy="1180316"/>
              <a:chOff x="990600" y="2546526"/>
              <a:chExt cx="2133600" cy="914400"/>
            </a:xfrm>
          </p:grpSpPr>
          <p:sp>
            <p:nvSpPr>
              <p:cNvPr id="25" name="Down Arrow Callout 55">
                <a:extLst>
                  <a:ext uri="{FF2B5EF4-FFF2-40B4-BE49-F238E27FC236}">
                    <a16:creationId xmlns:a16="http://schemas.microsoft.com/office/drawing/2014/main" id="{FE7115EF-CD53-5469-AC6E-C23103D4FE62}"/>
                  </a:ext>
                </a:extLst>
              </p:cNvPr>
              <p:cNvSpPr/>
              <p:nvPr/>
            </p:nvSpPr>
            <p:spPr>
              <a:xfrm>
                <a:off x="990600" y="2546526"/>
                <a:ext cx="2133600" cy="914400"/>
              </a:xfrm>
              <a:prstGeom prst="downArrowCallout">
                <a:avLst>
                  <a:gd name="adj1" fmla="val 25000"/>
                  <a:gd name="adj2" fmla="val 25000"/>
                  <a:gd name="adj3" fmla="val 25000"/>
                  <a:gd name="adj4" fmla="val 75000"/>
                </a:avLst>
              </a:prstGeom>
              <a:noFill/>
              <a:ln w="38100">
                <a:solidFill>
                  <a:schemeClr val="accent4">
                    <a:lumMod val="50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E26009F-E372-EE87-411D-8F7925DB128E}"/>
                  </a:ext>
                </a:extLst>
              </p:cNvPr>
              <p:cNvSpPr txBox="1"/>
              <p:nvPr/>
            </p:nvSpPr>
            <p:spPr>
              <a:xfrm>
                <a:off x="1237597" y="2643600"/>
                <a:ext cx="1628285" cy="4530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Bosqichlar</a:t>
                </a:r>
                <a:r>
                  <a:rPr kumimoji="0" lang="en-GB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SG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EB3D329-BC6A-E7AF-5734-ACD043B190B0}"/>
                </a:ext>
              </a:extLst>
            </p:cNvPr>
            <p:cNvSpPr txBox="1"/>
            <p:nvPr/>
          </p:nvSpPr>
          <p:spPr>
            <a:xfrm>
              <a:off x="8575417" y="2036878"/>
              <a:ext cx="4213389" cy="1015663"/>
            </a:xfrm>
            <a:prstGeom prst="rect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Ma’lum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qiymatlar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qaysilar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?</a:t>
              </a:r>
            </a:p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Ma'lumotlar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qanday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berilgan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?</a:t>
              </a:r>
            </a:p>
            <a:p>
              <a:pPr marL="342900" marR="0" lvl="0" indent="-34290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Qanday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shartlar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GB" sz="2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mavjud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?</a:t>
              </a:r>
              <a:endParaRPr kumimoji="0" lang="en-S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BEDA9F4-691C-0D23-BCBA-F81D71D983B1}"/>
                </a:ext>
              </a:extLst>
            </p:cNvPr>
            <p:cNvGrpSpPr/>
            <p:nvPr/>
          </p:nvGrpSpPr>
          <p:grpSpPr>
            <a:xfrm>
              <a:off x="8575417" y="738327"/>
              <a:ext cx="4033747" cy="1252761"/>
              <a:chOff x="6578783" y="778692"/>
              <a:chExt cx="4033747" cy="1252761"/>
            </a:xfrm>
          </p:grpSpPr>
          <p:sp>
            <p:nvSpPr>
              <p:cNvPr id="39" name="Down Arrow Callout 58">
                <a:extLst>
                  <a:ext uri="{FF2B5EF4-FFF2-40B4-BE49-F238E27FC236}">
                    <a16:creationId xmlns:a16="http://schemas.microsoft.com/office/drawing/2014/main" id="{315E005E-5131-EDF9-06DF-3EDA4C6E1440}"/>
                  </a:ext>
                </a:extLst>
              </p:cNvPr>
              <p:cNvSpPr/>
              <p:nvPr/>
            </p:nvSpPr>
            <p:spPr>
              <a:xfrm>
                <a:off x="6758423" y="851137"/>
                <a:ext cx="3854107" cy="1180316"/>
              </a:xfrm>
              <a:prstGeom prst="downArrowCallout">
                <a:avLst>
                  <a:gd name="adj1" fmla="val 25000"/>
                  <a:gd name="adj2" fmla="val 25000"/>
                  <a:gd name="adj3" fmla="val 25000"/>
                  <a:gd name="adj4" fmla="val 75000"/>
                </a:avLst>
              </a:prstGeom>
              <a:noFill/>
              <a:ln w="38100">
                <a:solidFill>
                  <a:schemeClr val="accent4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AB4BD00-788E-DA9D-0A98-66F3208A2316}"/>
                  </a:ext>
                </a:extLst>
              </p:cNvPr>
              <p:cNvSpPr txBox="1"/>
              <p:nvPr/>
            </p:nvSpPr>
            <p:spPr>
              <a:xfrm>
                <a:off x="6578783" y="778692"/>
                <a:ext cx="389726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Yoʻnaltiruvchi</a:t>
                </a:r>
                <a:endPara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savollar</a:t>
                </a:r>
                <a:endParaRPr kumimoji="0" lang="en-SG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6D08C29D-0942-A97B-919C-D6BF19477820}"/>
              </a:ext>
            </a:extLst>
          </p:cNvPr>
          <p:cNvCxnSpPr/>
          <p:nvPr/>
        </p:nvCxnSpPr>
        <p:spPr>
          <a:xfrm flipH="1">
            <a:off x="1643258" y="4235291"/>
            <a:ext cx="4874" cy="569667"/>
          </a:xfrm>
          <a:prstGeom prst="straightConnector1">
            <a:avLst/>
          </a:prstGeom>
          <a:ln w="60325">
            <a:solidFill>
              <a:srgbClr val="00206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890FD85-8E2C-21EC-14A8-9A73B182E6C2}"/>
              </a:ext>
            </a:extLst>
          </p:cNvPr>
          <p:cNvCxnSpPr/>
          <p:nvPr/>
        </p:nvCxnSpPr>
        <p:spPr>
          <a:xfrm flipH="1">
            <a:off x="1648132" y="5681002"/>
            <a:ext cx="1938" cy="402202"/>
          </a:xfrm>
          <a:prstGeom prst="straightConnector1">
            <a:avLst/>
          </a:prstGeom>
          <a:ln w="60325">
            <a:solidFill>
              <a:srgbClr val="00206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Стрелка вправо 13"/>
          <p:cNvSpPr/>
          <p:nvPr/>
        </p:nvSpPr>
        <p:spPr>
          <a:xfrm>
            <a:off x="6970018" y="2314575"/>
            <a:ext cx="557907" cy="466725"/>
          </a:xfrm>
          <a:prstGeom prst="rightArrow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право 44"/>
          <p:cNvSpPr/>
          <p:nvPr/>
        </p:nvSpPr>
        <p:spPr>
          <a:xfrm>
            <a:off x="6970017" y="3558988"/>
            <a:ext cx="557907" cy="466725"/>
          </a:xfrm>
          <a:prstGeom prst="rightArrow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 вправо 45"/>
          <p:cNvSpPr/>
          <p:nvPr/>
        </p:nvSpPr>
        <p:spPr>
          <a:xfrm>
            <a:off x="6970017" y="4934059"/>
            <a:ext cx="557907" cy="466725"/>
          </a:xfrm>
          <a:prstGeom prst="rightArrow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трелка вправо 46"/>
          <p:cNvSpPr/>
          <p:nvPr/>
        </p:nvSpPr>
        <p:spPr>
          <a:xfrm>
            <a:off x="6970016" y="6091840"/>
            <a:ext cx="557907" cy="466725"/>
          </a:xfrm>
          <a:prstGeom prst="rightArrow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575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B0B47717-239E-E1E7-4B44-50C48E66FFE9}"/>
              </a:ext>
            </a:extLst>
          </p:cNvPr>
          <p:cNvSpPr txBox="1">
            <a:spLocks/>
          </p:cNvSpPr>
          <p:nvPr/>
        </p:nvSpPr>
        <p:spPr>
          <a:xfrm>
            <a:off x="-70897" y="1677759"/>
            <a:ext cx="5413677" cy="51026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Amaliy</a:t>
            </a:r>
            <a:r>
              <a:rPr lang="en-US" sz="7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topshiriq</a:t>
            </a:r>
            <a:br>
              <a:rPr lang="en-US" sz="7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7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7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sz="7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Пнг Память 11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4" y="383537"/>
            <a:ext cx="5419725" cy="581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826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033" y="1438469"/>
            <a:ext cx="5668166" cy="962159"/>
          </a:xfrm>
          <a:prstGeom prst="rect">
            <a:avLst/>
          </a:prstGeom>
        </p:spPr>
      </p:pic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551" y="3186324"/>
            <a:ext cx="5706271" cy="885949"/>
          </a:xfrm>
          <a:prstGeom prst="rect">
            <a:avLst/>
          </a:prstGeom>
        </p:spPr>
      </p:pic>
      <p:pic>
        <p:nvPicPr>
          <p:cNvPr id="9" name="Рисунок 8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687" y="4977524"/>
            <a:ext cx="5753903" cy="123842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52380" y="-64369"/>
            <a:ext cx="59282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A-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90882" y="2224165"/>
            <a:ext cx="628731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51810" y="4208083"/>
            <a:ext cx="590186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6264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E5D33-0125-3460-3F03-BC3B8B223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28" y="3230334"/>
            <a:ext cx="5805487" cy="3529694"/>
          </a:xfrm>
        </p:spPr>
        <p:txBody>
          <a:bodyPr anchor="ctr">
            <a:noAutofit/>
          </a:bodyPr>
          <a:lstStyle/>
          <a:p>
            <a:pPr algn="ctr"/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Har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darsda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Poleaning</a:t>
            </a:r>
            <a:r>
              <a:rPr lang="en-SG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matematik</a:t>
            </a:r>
            <a:r>
              <a:rPr lang="en-SG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muammoni</a:t>
            </a:r>
            <a:r>
              <a:rPr lang="en-SG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yechish</a:t>
            </a:r>
            <a:r>
              <a:rPr lang="en-SG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yondashuvi</a:t>
            </a:r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foydalanishimiz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kerak</a:t>
            </a:r>
            <a:r>
              <a:rPr lang="en-SG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CA485-9FCB-C494-1D9B-D55BBD57F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5500" y="3994150"/>
            <a:ext cx="3619499" cy="2452687"/>
          </a:xfrm>
          <a:ln w="38100">
            <a:solidFill>
              <a:srgbClr val="0070C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S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Toʻgʻri</a:t>
            </a:r>
            <a:endParaRPr lang="en-S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S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Notoʻgʻri</a:t>
            </a:r>
            <a:endParaRPr lang="en-S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E8F48F-B807-C60D-6278-8DC7CC4216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535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63135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Зимняя Олимпиада: зарождение, история, тради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551" y="1880810"/>
            <a:ext cx="9676190" cy="48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88570" y="544825"/>
            <a:ext cx="59025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2242" y="3138714"/>
            <a:ext cx="169790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Qiziqarli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37187" y="3138714"/>
            <a:ext cx="150554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Muhim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57133" y="3138714"/>
            <a:ext cx="1484637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Foydali</a:t>
            </a:r>
            <a:endParaRPr lang="ru-RU" sz="3428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86667" y="4990007"/>
            <a:ext cx="2249911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28" b="1" dirty="0" err="1">
                <a:solidFill>
                  <a:srgbClr val="C00000"/>
                </a:solidFill>
              </a:rPr>
              <a:t>Kutilmagan</a:t>
            </a:r>
            <a:endParaRPr lang="en-US" sz="3428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030904" y="5005951"/>
            <a:ext cx="1150058" cy="619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28" b="1" dirty="0" err="1">
                <a:solidFill>
                  <a:srgbClr val="C00000"/>
                </a:solidFill>
              </a:rPr>
              <a:t>Yangi</a:t>
            </a:r>
            <a:endParaRPr lang="ru-RU" sz="3428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72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083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42239" y="1542143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60265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0600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2281</TotalTime>
  <Words>1456</Words>
  <Application>Microsoft Office PowerPoint</Application>
  <PresentationFormat>Широкоэкранный</PresentationFormat>
  <Paragraphs>171</Paragraphs>
  <Slides>21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5" baseType="lpstr">
      <vt:lpstr>Arial</vt:lpstr>
      <vt:lpstr>Calibri</vt:lpstr>
      <vt:lpstr>Calibri Light</vt:lpstr>
      <vt:lpstr>Calibri-Bold</vt:lpstr>
      <vt:lpstr>Cambria</vt:lpstr>
      <vt:lpstr>Fira Sans Extra Condensed</vt:lpstr>
      <vt:lpstr>Fira Sans Extra Condensed Medium</vt:lpstr>
      <vt:lpstr>Fredoka SemiBold</vt:lpstr>
      <vt:lpstr>Inter</vt:lpstr>
      <vt:lpstr>Poppins</vt:lpstr>
      <vt:lpstr>Poppins Light</vt:lpstr>
      <vt:lpstr>Roboto</vt:lpstr>
      <vt:lpstr>Times New Roman</vt:lpstr>
      <vt:lpstr>Office Theme</vt:lpstr>
      <vt:lpstr>Презентация PowerPoint</vt:lpstr>
      <vt:lpstr>Презентация PowerPoint</vt:lpstr>
      <vt:lpstr>Bugungi darsning maqsadlari: </vt:lpstr>
      <vt:lpstr>Презентация PowerPoint</vt:lpstr>
      <vt:lpstr>Презентация PowerPoint</vt:lpstr>
      <vt:lpstr>Презентация PowerPoint</vt:lpstr>
      <vt:lpstr>Matematik muammo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Poleaning muammoni hal qilish modeli</vt:lpstr>
      <vt:lpstr>Polyaning matematik muammoni yechish yondashuvi</vt:lpstr>
      <vt:lpstr>Презентация PowerPoint</vt:lpstr>
      <vt:lpstr>Презентация PowerPoint</vt:lpstr>
      <vt:lpstr>Har bir darsda Poleaning matematik muammoni yechish yondashuvidan foydalanishimiz kerak.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MYCOM</dc:creator>
  <cp:lastModifiedBy>axmedovazulnura1974@gmail.com</cp:lastModifiedBy>
  <cp:revision>30</cp:revision>
  <dcterms:created xsi:type="dcterms:W3CDTF">2024-12-19T05:48:19Z</dcterms:created>
  <dcterms:modified xsi:type="dcterms:W3CDTF">2026-10-06T12:20:41Z</dcterms:modified>
</cp:coreProperties>
</file>