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60" r:id="rId2"/>
    <p:sldId id="258" r:id="rId3"/>
    <p:sldId id="331" r:id="rId4"/>
    <p:sldId id="327" r:id="rId5"/>
    <p:sldId id="332" r:id="rId6"/>
    <p:sldId id="333" r:id="rId7"/>
    <p:sldId id="334" r:id="rId8"/>
    <p:sldId id="343" r:id="rId9"/>
    <p:sldId id="344" r:id="rId10"/>
    <p:sldId id="345" r:id="rId11"/>
    <p:sldId id="346" r:id="rId12"/>
    <p:sldId id="347" r:id="rId13"/>
    <p:sldId id="348" r:id="rId14"/>
    <p:sldId id="349" r:id="rId15"/>
    <p:sldId id="335" r:id="rId16"/>
    <p:sldId id="336" r:id="rId17"/>
    <p:sldId id="337" r:id="rId18"/>
    <p:sldId id="338" r:id="rId19"/>
    <p:sldId id="339" r:id="rId20"/>
    <p:sldId id="340" r:id="rId21"/>
    <p:sldId id="350" r:id="rId22"/>
    <p:sldId id="282" r:id="rId23"/>
    <p:sldId id="330" r:id="rId24"/>
  </p:sldIdLst>
  <p:sldSz cx="9144000" cy="5143500" type="screen16x9"/>
  <p:notesSz cx="6858000" cy="9144000"/>
  <p:custDataLst>
    <p:tags r:id="rId2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5393C"/>
    <a:srgbClr val="1D6766"/>
    <a:srgbClr val="381850"/>
    <a:srgbClr val="136198"/>
    <a:srgbClr val="33CCCC"/>
    <a:srgbClr val="59A1C6"/>
    <a:srgbClr val="EECF33"/>
    <a:srgbClr val="5DA156"/>
    <a:srgbClr val="E5AC3C"/>
    <a:srgbClr val="F5BB7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650" autoAdjust="0"/>
  </p:normalViewPr>
  <p:slideViewPr>
    <p:cSldViewPr>
      <p:cViewPr varScale="1">
        <p:scale>
          <a:sx n="64" d="100"/>
          <a:sy n="64" d="100"/>
        </p:scale>
        <p:origin x="-480" y="-10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BC7C30-895B-4974-8A60-19541C82F6B3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1CD97-E9EA-4E82-9539-BE60926ECBB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1466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F288BE7-73D4-41B7-8285-22D09E6E37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9EE6D97-5EE5-4109-B8CB-0F9CA6C120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A5D5E14-9EA4-4D0A-A4A5-7361F7CA4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C0C0455-3365-4EA4-B82B-B8C9070F4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520A4F1-0EB5-4CBF-A96D-9F9DB00FF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59337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507E8C0-FCC1-46A5-A381-6F994D8F6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344BF6D-8520-43E9-A574-C1F0138125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32DA54A-9C49-4709-947A-D878E71D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7E5D16C-C06F-4ED0-AFD2-C81D51E82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80F8A56-4B47-4E09-9C8C-0E6198C32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54444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7446DE-0807-464C-85EF-1962920DC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05C2B1B-A96B-4086-AE02-D199FE9446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D263C33-C872-482B-B441-03E0275B0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1EC5DDE-35D2-454E-AF65-41A856ADD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B5D12CA-ED5F-4BA9-ACBF-296788C46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73596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2DC7214-C6C4-4F2D-92B7-793C68938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2BEBC32-5FCA-487B-BB72-982AAE9C73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8C577F76-68AE-49C0-BFF8-3C783D80C3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15E7279-DF4D-4D99-8C96-CECF4F0C1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10423E5-1A6F-4D17-9F42-174F9471C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234115D-D4A2-47FF-8469-99E59C9A0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3554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26356A3-0E70-4F7E-B7B0-72DB95516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82C90EF-B167-4C9B-A047-01DDB58C8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3D202FA0-797A-4DBA-AF06-D6F374B33A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E6A4312-9C32-4561-84E6-550F60013A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CD5BFD4F-445D-48CD-866C-9EB5363A4F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8AAC43E3-6166-4242-B01A-C61373A0C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B577B06B-870C-4A08-8147-0951CD1E5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73FDBE4-67CD-4BC0-92EC-B8B07E824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9741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66C21E-9276-49F3-A9C2-074876786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6D5E917D-B998-44D2-AFA8-C3DB02DE2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DB497B3-F52A-4E3C-B78C-C7223DC38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400D037-BEFC-453E-8E1A-51EA56DE3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83531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16D3EC5F-D56D-4D9E-9987-569467C1C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6E58008-E755-4ECE-989C-390CF7E66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065BDCD-805B-4C7C-9A10-1377BB090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6597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118B0E-F2DC-47E7-B8B8-997E8D4E9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49EB243-5F6C-428B-846D-A98F0A1A2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6FA6160-E2E7-457E-9995-B254C87799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B5CA918-77CA-4CBF-B454-6A4ED55A6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9BED376-A9FE-4D62-BFA0-43D07419B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531DF29-39CC-4201-974F-5D1C99FD0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08265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E44CBBA-DC98-4EDB-9CE5-626F747A5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7799E088-2DB0-490B-945C-D08396EEEE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670019A-81D2-4575-8393-32B06BAB8B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9315AFA-3917-483B-9B33-68859FDBE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70FCF9C-1AAC-4264-AABD-AD23C3FA0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391F82F-07B5-4545-BCA8-7573A0927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26754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5F0A31D-F275-4DF2-B7CA-E70EA4AD0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3811CA13-ED58-4611-BAB1-C5997F1741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396A6C2-3E6B-4351-9D31-645550C8F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EE1CCDA-491F-476D-B0CF-F5101B919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C67AA4F-D4F4-4D80-B244-92F010123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94969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488D6A4A-3722-4CFB-B313-3CB5E53A04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96321285-7797-404B-A539-3D1969D709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F035F46-85A8-4C7C-B624-2F4EF552A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B78CB4B-9110-4A7D-94D3-4968F13DC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5D1EE7D-7180-403A-8CF4-597ECD015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8974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5DA314-BFDC-4C79-B84A-2F4C152DF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7496E87-7002-42A6-87A7-98B9E86B2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B948A2A-F87F-45C3-8591-A7627F48F5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C8B01-B15C-4B92-AA4C-045722D7B210}" type="datetimeFigureOut">
              <a:rPr lang="en-US" smtClean="0"/>
              <a:pPr/>
              <a:t>3/2/2026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AE143B2-0D53-4496-9F47-36E5D62053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3553AC7-660B-4D6F-AAD4-C464A892AE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39112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7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3">
            <a:extLst>
              <a:ext uri="{FF2B5EF4-FFF2-40B4-BE49-F238E27FC236}">
                <a16:creationId xmlns:a16="http://schemas.microsoft.com/office/drawing/2014/main" xmlns="" id="{F7C8851B-0DFC-4F64-AFA5-04450FB42FA3}"/>
              </a:ext>
            </a:extLst>
          </p:cNvPr>
          <p:cNvSpPr txBox="1">
            <a:spLocks/>
          </p:cNvSpPr>
          <p:nvPr/>
        </p:nvSpPr>
        <p:spPr>
          <a:xfrm>
            <a:off x="7308304" y="4593602"/>
            <a:ext cx="1323635" cy="3571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z-Cyrl-UZ" sz="1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1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152" name="Рисунок 151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7368" y="166749"/>
            <a:ext cx="1584176" cy="6190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071802" y="619185"/>
            <a:ext cx="6072198" cy="452431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Andijon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viloyati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pedagogik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mahorat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markazi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boshlang’ich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maxsus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metodikalari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kafedrasi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o’qituvchisi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Sobirova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Gulnozaxon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Lachinovna</a:t>
            </a:r>
            <a:endParaRPr lang="ru-RU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oogle Shape;1680;p38"/>
          <p:cNvGrpSpPr/>
          <p:nvPr/>
        </p:nvGrpSpPr>
        <p:grpSpPr>
          <a:xfrm>
            <a:off x="214283" y="1285866"/>
            <a:ext cx="2500330" cy="3429024"/>
            <a:chOff x="383475" y="238125"/>
            <a:chExt cx="6850950" cy="5236825"/>
          </a:xfrm>
        </p:grpSpPr>
        <p:sp>
          <p:nvSpPr>
            <p:cNvPr id="8" name="Google Shape;1681;p38"/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" name="Google Shape;1682;p38"/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" name="Google Shape;1683;p38"/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1684;p38"/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1685;p38"/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1686;p38"/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" name="Google Shape;1687;p38"/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" name="Google Shape;1688;p38"/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" name="Google Shape;1689;p38"/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8" name="Google Shape;1690;p38"/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" name="Google Shape;1691;p38"/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" name="Google Shape;1692;p38"/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1693;p38"/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1694;p38"/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1695;p38"/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1696;p38"/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1697;p38"/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1698;p38"/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1699;p38"/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" name="Google Shape;1700;p38"/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" name="Google Shape;1701;p38"/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" name="Google Shape;1702;p38"/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" name="Google Shape;1703;p38"/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" name="Google Shape;1704;p38"/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" name="Google Shape;1705;p38"/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" name="Google Shape;1706;p38"/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" name="Google Shape;1707;p38"/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" name="Google Shape;1708;p38"/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" name="Google Shape;1709;p38"/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" name="Google Shape;1710;p38"/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" name="Google Shape;1711;p38"/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" name="Google Shape;1712;p38"/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1" name="Google Shape;1713;p38"/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2" name="Google Shape;1714;p38"/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" name="Google Shape;1715;p38"/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" name="Google Shape;1716;p38"/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xmlns="" val="1764815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11624" y="116632"/>
            <a:ext cx="2376264" cy="659658"/>
          </a:xfrm>
          <a:prstGeom prst="rect">
            <a:avLst/>
          </a:prstGeom>
        </p:spPr>
      </p:pic>
      <p:pic>
        <p:nvPicPr>
          <p:cNvPr id="16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42844" y="1000114"/>
            <a:ext cx="83582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UMUMKASBIY KO’NIKMALARNI RIVOJLANTIRISH </a:t>
            </a:r>
            <a:endParaRPr lang="ru-RU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5720" y="1428742"/>
            <a:ext cx="8858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Oʻquv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moduli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2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.1.”Ilk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maktabgacha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yoshdagi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bolalar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rivojlanishiga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qo’yiladigan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davlat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talablari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davlat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dasturini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joriy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etishning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samarali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usullari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500430" y="2071684"/>
            <a:ext cx="52864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uz-Cyrl-UZ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mavzu</a:t>
            </a:r>
            <a:r>
              <a:rPr lang="uz-Cyrl-UZ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yoshdagi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rivojlanishi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olishiga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qo’yiladigan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davlat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talablarining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mazmuni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mohiyati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hamda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belgilangan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rivojlanish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katta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sohalar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ularga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oid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har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bir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kichik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sohaga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taaluqli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talablar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soat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nazariy</a:t>
            </a:r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2" name="Google Shape;6259;p49"/>
          <p:cNvGrpSpPr/>
          <p:nvPr/>
        </p:nvGrpSpPr>
        <p:grpSpPr>
          <a:xfrm>
            <a:off x="142844" y="2143122"/>
            <a:ext cx="3143272" cy="2786082"/>
            <a:chOff x="4405250" y="761683"/>
            <a:chExt cx="4121950" cy="3949730"/>
          </a:xfrm>
        </p:grpSpPr>
        <p:grpSp>
          <p:nvGrpSpPr>
            <p:cNvPr id="23" name="Google Shape;6260;p49"/>
            <p:cNvGrpSpPr/>
            <p:nvPr/>
          </p:nvGrpSpPr>
          <p:grpSpPr>
            <a:xfrm>
              <a:off x="4405250" y="2433788"/>
              <a:ext cx="4121950" cy="2277625"/>
              <a:chOff x="2845475" y="2662025"/>
              <a:chExt cx="4121950" cy="2277625"/>
            </a:xfrm>
          </p:grpSpPr>
          <p:sp>
            <p:nvSpPr>
              <p:cNvPr id="146" name="Google Shape;6261;p49"/>
              <p:cNvSpPr/>
              <p:nvPr/>
            </p:nvSpPr>
            <p:spPr>
              <a:xfrm>
                <a:off x="3759475" y="2662025"/>
                <a:ext cx="23459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08" extrusionOk="0">
                    <a:moveTo>
                      <a:pt x="46660" y="1"/>
                    </a:moveTo>
                    <a:cubicBezTo>
                      <a:pt x="35774" y="1"/>
                      <a:pt x="24910" y="2388"/>
                      <a:pt x="16628" y="7170"/>
                    </a:cubicBezTo>
                    <a:cubicBezTo>
                      <a:pt x="1" y="16769"/>
                      <a:pt x="74" y="32368"/>
                      <a:pt x="16799" y="42040"/>
                    </a:cubicBezTo>
                    <a:cubicBezTo>
                      <a:pt x="25206" y="46883"/>
                      <a:pt x="36204" y="49307"/>
                      <a:pt x="47176" y="49307"/>
                    </a:cubicBezTo>
                    <a:cubicBezTo>
                      <a:pt x="58065" y="49307"/>
                      <a:pt x="68929" y="46920"/>
                      <a:pt x="77211" y="42138"/>
                    </a:cubicBezTo>
                    <a:cubicBezTo>
                      <a:pt x="93839" y="32539"/>
                      <a:pt x="93741" y="16940"/>
                      <a:pt x="77015" y="7268"/>
                    </a:cubicBezTo>
                    <a:cubicBezTo>
                      <a:pt x="68621" y="2425"/>
                      <a:pt x="57629" y="1"/>
                      <a:pt x="46660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6262;p49"/>
              <p:cNvSpPr/>
              <p:nvPr/>
            </p:nvSpPr>
            <p:spPr>
              <a:xfrm>
                <a:off x="2845475" y="3032400"/>
                <a:ext cx="23459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08" extrusionOk="0">
                    <a:moveTo>
                      <a:pt x="46672" y="1"/>
                    </a:moveTo>
                    <a:cubicBezTo>
                      <a:pt x="35780" y="1"/>
                      <a:pt x="24909" y="2388"/>
                      <a:pt x="16628" y="7170"/>
                    </a:cubicBezTo>
                    <a:cubicBezTo>
                      <a:pt x="0" y="16769"/>
                      <a:pt x="98" y="32368"/>
                      <a:pt x="16823" y="42040"/>
                    </a:cubicBezTo>
                    <a:cubicBezTo>
                      <a:pt x="25218" y="46883"/>
                      <a:pt x="36210" y="49307"/>
                      <a:pt x="47179" y="49307"/>
                    </a:cubicBezTo>
                    <a:cubicBezTo>
                      <a:pt x="58065" y="49307"/>
                      <a:pt x="68929" y="46920"/>
                      <a:pt x="77211" y="42138"/>
                    </a:cubicBezTo>
                    <a:cubicBezTo>
                      <a:pt x="93838" y="32539"/>
                      <a:pt x="93765" y="16940"/>
                      <a:pt x="77039" y="7268"/>
                    </a:cubicBezTo>
                    <a:cubicBezTo>
                      <a:pt x="68645" y="2425"/>
                      <a:pt x="57647" y="1"/>
                      <a:pt x="46672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6263;p49"/>
              <p:cNvSpPr/>
              <p:nvPr/>
            </p:nvSpPr>
            <p:spPr>
              <a:xfrm>
                <a:off x="4620850" y="3345850"/>
                <a:ext cx="23465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63" h="49308" extrusionOk="0">
                    <a:moveTo>
                      <a:pt x="46672" y="1"/>
                    </a:moveTo>
                    <a:cubicBezTo>
                      <a:pt x="35780" y="1"/>
                      <a:pt x="24910" y="2388"/>
                      <a:pt x="16628" y="7170"/>
                    </a:cubicBezTo>
                    <a:cubicBezTo>
                      <a:pt x="0" y="16769"/>
                      <a:pt x="98" y="32392"/>
                      <a:pt x="16824" y="42040"/>
                    </a:cubicBezTo>
                    <a:cubicBezTo>
                      <a:pt x="25218" y="46883"/>
                      <a:pt x="36216" y="49307"/>
                      <a:pt x="47191" y="49307"/>
                    </a:cubicBezTo>
                    <a:cubicBezTo>
                      <a:pt x="58083" y="49307"/>
                      <a:pt x="68953" y="46919"/>
                      <a:pt x="77235" y="42138"/>
                    </a:cubicBezTo>
                    <a:cubicBezTo>
                      <a:pt x="93863" y="32539"/>
                      <a:pt x="93765" y="16940"/>
                      <a:pt x="77039" y="7267"/>
                    </a:cubicBezTo>
                    <a:cubicBezTo>
                      <a:pt x="68645" y="2425"/>
                      <a:pt x="57647" y="1"/>
                      <a:pt x="46672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6264;p49"/>
              <p:cNvSpPr/>
              <p:nvPr/>
            </p:nvSpPr>
            <p:spPr>
              <a:xfrm>
                <a:off x="3269725" y="3920700"/>
                <a:ext cx="924450" cy="485800"/>
              </a:xfrm>
              <a:custGeom>
                <a:avLst/>
                <a:gdLst/>
                <a:ahLst/>
                <a:cxnLst/>
                <a:rect l="l" t="t" r="r" b="b"/>
                <a:pathLst>
                  <a:path w="36978" h="19432" extrusionOk="0">
                    <a:moveTo>
                      <a:pt x="18395" y="1"/>
                    </a:moveTo>
                    <a:cubicBezTo>
                      <a:pt x="14102" y="1"/>
                      <a:pt x="9822" y="944"/>
                      <a:pt x="6563" y="2835"/>
                    </a:cubicBezTo>
                    <a:cubicBezTo>
                      <a:pt x="0" y="6606"/>
                      <a:pt x="49" y="12753"/>
                      <a:pt x="6637" y="16573"/>
                    </a:cubicBezTo>
                    <a:cubicBezTo>
                      <a:pt x="9941" y="18477"/>
                      <a:pt x="14268" y="19432"/>
                      <a:pt x="18589" y="19432"/>
                    </a:cubicBezTo>
                    <a:cubicBezTo>
                      <a:pt x="22882" y="19432"/>
                      <a:pt x="27168" y="18489"/>
                      <a:pt x="30439" y="16597"/>
                    </a:cubicBezTo>
                    <a:cubicBezTo>
                      <a:pt x="36977" y="12826"/>
                      <a:pt x="36953" y="6680"/>
                      <a:pt x="30365" y="2860"/>
                    </a:cubicBezTo>
                    <a:cubicBezTo>
                      <a:pt x="27049" y="956"/>
                      <a:pt x="22716" y="1"/>
                      <a:pt x="18395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6265;p49"/>
              <p:cNvSpPr/>
              <p:nvPr/>
            </p:nvSpPr>
            <p:spPr>
              <a:xfrm>
                <a:off x="3645000" y="4432125"/>
                <a:ext cx="347750" cy="182925"/>
              </a:xfrm>
              <a:custGeom>
                <a:avLst/>
                <a:gdLst/>
                <a:ahLst/>
                <a:cxnLst/>
                <a:rect l="l" t="t" r="r" b="b"/>
                <a:pathLst>
                  <a:path w="13910" h="7317" extrusionOk="0">
                    <a:moveTo>
                      <a:pt x="6913" y="0"/>
                    </a:moveTo>
                    <a:cubicBezTo>
                      <a:pt x="5301" y="0"/>
                      <a:pt x="3693" y="355"/>
                      <a:pt x="2474" y="1063"/>
                    </a:cubicBezTo>
                    <a:cubicBezTo>
                      <a:pt x="1" y="2483"/>
                      <a:pt x="25" y="4809"/>
                      <a:pt x="2498" y="6229"/>
                    </a:cubicBezTo>
                    <a:cubicBezTo>
                      <a:pt x="3740" y="6955"/>
                      <a:pt x="5371" y="7316"/>
                      <a:pt x="6997" y="7316"/>
                    </a:cubicBezTo>
                    <a:cubicBezTo>
                      <a:pt x="8610" y="7316"/>
                      <a:pt x="10217" y="6961"/>
                      <a:pt x="11436" y="6254"/>
                    </a:cubicBezTo>
                    <a:cubicBezTo>
                      <a:pt x="13910" y="4834"/>
                      <a:pt x="13885" y="2507"/>
                      <a:pt x="11412" y="1087"/>
                    </a:cubicBezTo>
                    <a:cubicBezTo>
                      <a:pt x="10170" y="362"/>
                      <a:pt x="8539" y="0"/>
                      <a:pt x="6913" y="0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6266;p49"/>
              <p:cNvSpPr/>
              <p:nvPr/>
            </p:nvSpPr>
            <p:spPr>
              <a:xfrm>
                <a:off x="3224425" y="4410550"/>
                <a:ext cx="173875" cy="91475"/>
              </a:xfrm>
              <a:custGeom>
                <a:avLst/>
                <a:gdLst/>
                <a:ahLst/>
                <a:cxnLst/>
                <a:rect l="l" t="t" r="r" b="b"/>
                <a:pathLst>
                  <a:path w="6955" h="3659" extrusionOk="0">
                    <a:moveTo>
                      <a:pt x="3445" y="0"/>
                    </a:moveTo>
                    <a:cubicBezTo>
                      <a:pt x="2644" y="0"/>
                      <a:pt x="1844" y="178"/>
                      <a:pt x="1225" y="530"/>
                    </a:cubicBezTo>
                    <a:cubicBezTo>
                      <a:pt x="0" y="1240"/>
                      <a:pt x="0" y="2415"/>
                      <a:pt x="1249" y="3125"/>
                    </a:cubicBezTo>
                    <a:cubicBezTo>
                      <a:pt x="1874" y="3480"/>
                      <a:pt x="2682" y="3658"/>
                      <a:pt x="3490" y="3658"/>
                    </a:cubicBezTo>
                    <a:cubicBezTo>
                      <a:pt x="4298" y="3658"/>
                      <a:pt x="5106" y="3480"/>
                      <a:pt x="5730" y="3125"/>
                    </a:cubicBezTo>
                    <a:cubicBezTo>
                      <a:pt x="6955" y="2415"/>
                      <a:pt x="6955" y="1264"/>
                      <a:pt x="5706" y="554"/>
                    </a:cubicBezTo>
                    <a:cubicBezTo>
                      <a:pt x="5076" y="184"/>
                      <a:pt x="4260" y="0"/>
                      <a:pt x="3445" y="0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6267;p49"/>
              <p:cNvSpPr/>
              <p:nvPr/>
            </p:nvSpPr>
            <p:spPr>
              <a:xfrm>
                <a:off x="3888650" y="3706500"/>
                <a:ext cx="2345975" cy="123315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26" extrusionOk="0">
                    <a:moveTo>
                      <a:pt x="46639" y="1"/>
                    </a:moveTo>
                    <a:cubicBezTo>
                      <a:pt x="35760" y="1"/>
                      <a:pt x="24905" y="2389"/>
                      <a:pt x="16628" y="7167"/>
                    </a:cubicBezTo>
                    <a:cubicBezTo>
                      <a:pt x="1" y="16766"/>
                      <a:pt x="74" y="32389"/>
                      <a:pt x="16799" y="42038"/>
                    </a:cubicBezTo>
                    <a:cubicBezTo>
                      <a:pt x="25212" y="46895"/>
                      <a:pt x="36218" y="49326"/>
                      <a:pt x="47197" y="49326"/>
                    </a:cubicBezTo>
                    <a:cubicBezTo>
                      <a:pt x="58079" y="49326"/>
                      <a:pt x="68935" y="46938"/>
                      <a:pt x="77211" y="42160"/>
                    </a:cubicBezTo>
                    <a:cubicBezTo>
                      <a:pt x="93839" y="32561"/>
                      <a:pt x="93741" y="16938"/>
                      <a:pt x="77015" y="7289"/>
                    </a:cubicBezTo>
                    <a:cubicBezTo>
                      <a:pt x="68616" y="2431"/>
                      <a:pt x="57615" y="1"/>
                      <a:pt x="46639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" name="Google Shape;6268;p49"/>
            <p:cNvGrpSpPr/>
            <p:nvPr/>
          </p:nvGrpSpPr>
          <p:grpSpPr>
            <a:xfrm>
              <a:off x="4908415" y="761681"/>
              <a:ext cx="3515578" cy="3620657"/>
              <a:chOff x="3451275" y="1373450"/>
              <a:chExt cx="2350300" cy="2420550"/>
            </a:xfrm>
          </p:grpSpPr>
          <p:sp>
            <p:nvSpPr>
              <p:cNvPr id="25" name="Google Shape;6269;p49"/>
              <p:cNvSpPr/>
              <p:nvPr/>
            </p:nvSpPr>
            <p:spPr>
              <a:xfrm>
                <a:off x="5054675" y="2657300"/>
                <a:ext cx="436100" cy="251900"/>
              </a:xfrm>
              <a:custGeom>
                <a:avLst/>
                <a:gdLst/>
                <a:ahLst/>
                <a:cxnLst/>
                <a:rect l="l" t="t" r="r" b="b"/>
                <a:pathLst>
                  <a:path w="17444" h="10076" extrusionOk="0">
                    <a:moveTo>
                      <a:pt x="14361" y="8296"/>
                    </a:moveTo>
                    <a:cubicBezTo>
                      <a:pt x="11253" y="10076"/>
                      <a:pt x="6241" y="10076"/>
                      <a:pt x="3133" y="8271"/>
                    </a:cubicBezTo>
                    <a:cubicBezTo>
                      <a:pt x="25" y="6467"/>
                      <a:pt x="0" y="3559"/>
                      <a:pt x="3083" y="1780"/>
                    </a:cubicBezTo>
                    <a:cubicBezTo>
                      <a:pt x="6191" y="0"/>
                      <a:pt x="11203" y="0"/>
                      <a:pt x="14311" y="1805"/>
                    </a:cubicBezTo>
                    <a:cubicBezTo>
                      <a:pt x="17444" y="3609"/>
                      <a:pt x="17444" y="6492"/>
                      <a:pt x="14361" y="8296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6270;p49"/>
              <p:cNvSpPr/>
              <p:nvPr/>
            </p:nvSpPr>
            <p:spPr>
              <a:xfrm>
                <a:off x="3921825" y="3511850"/>
                <a:ext cx="436125" cy="229525"/>
              </a:xfrm>
              <a:custGeom>
                <a:avLst/>
                <a:gdLst/>
                <a:ahLst/>
                <a:cxnLst/>
                <a:rect l="l" t="t" r="r" b="b"/>
                <a:pathLst>
                  <a:path w="17445" h="9181" extrusionOk="0">
                    <a:moveTo>
                      <a:pt x="8667" y="1"/>
                    </a:moveTo>
                    <a:cubicBezTo>
                      <a:pt x="6641" y="1"/>
                      <a:pt x="4619" y="446"/>
                      <a:pt x="3083" y="1332"/>
                    </a:cubicBezTo>
                    <a:cubicBezTo>
                      <a:pt x="1" y="3112"/>
                      <a:pt x="1" y="6019"/>
                      <a:pt x="3109" y="7824"/>
                    </a:cubicBezTo>
                    <a:cubicBezTo>
                      <a:pt x="4680" y="8729"/>
                      <a:pt x="6726" y="9180"/>
                      <a:pt x="8763" y="9180"/>
                    </a:cubicBezTo>
                    <a:cubicBezTo>
                      <a:pt x="10786" y="9180"/>
                      <a:pt x="12801" y="8735"/>
                      <a:pt x="14337" y="7849"/>
                    </a:cubicBezTo>
                    <a:cubicBezTo>
                      <a:pt x="17444" y="6069"/>
                      <a:pt x="17419" y="3162"/>
                      <a:pt x="14312" y="1357"/>
                    </a:cubicBezTo>
                    <a:cubicBezTo>
                      <a:pt x="12752" y="452"/>
                      <a:pt x="10707" y="1"/>
                      <a:pt x="866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6271;p49"/>
              <p:cNvSpPr/>
              <p:nvPr/>
            </p:nvSpPr>
            <p:spPr>
              <a:xfrm>
                <a:off x="4732600" y="3500575"/>
                <a:ext cx="558300" cy="293425"/>
              </a:xfrm>
              <a:custGeom>
                <a:avLst/>
                <a:gdLst/>
                <a:ahLst/>
                <a:cxnLst/>
                <a:rect l="l" t="t" r="r" b="b"/>
                <a:pathLst>
                  <a:path w="22332" h="11737" extrusionOk="0">
                    <a:moveTo>
                      <a:pt x="11123" y="1"/>
                    </a:moveTo>
                    <a:cubicBezTo>
                      <a:pt x="8527" y="1"/>
                      <a:pt x="5935" y="571"/>
                      <a:pt x="3961" y="1708"/>
                    </a:cubicBezTo>
                    <a:cubicBezTo>
                      <a:pt x="1" y="3989"/>
                      <a:pt x="26" y="7698"/>
                      <a:pt x="4011" y="10004"/>
                    </a:cubicBezTo>
                    <a:cubicBezTo>
                      <a:pt x="6009" y="11160"/>
                      <a:pt x="8624" y="11736"/>
                      <a:pt x="11232" y="11736"/>
                    </a:cubicBezTo>
                    <a:cubicBezTo>
                      <a:pt x="13825" y="11736"/>
                      <a:pt x="16410" y="11166"/>
                      <a:pt x="18372" y="10029"/>
                    </a:cubicBezTo>
                    <a:cubicBezTo>
                      <a:pt x="22332" y="7748"/>
                      <a:pt x="22307" y="4039"/>
                      <a:pt x="18347" y="1733"/>
                    </a:cubicBezTo>
                    <a:cubicBezTo>
                      <a:pt x="16349" y="577"/>
                      <a:pt x="13734" y="1"/>
                      <a:pt x="1112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6272;p49"/>
              <p:cNvSpPr/>
              <p:nvPr/>
            </p:nvSpPr>
            <p:spPr>
              <a:xfrm>
                <a:off x="3709425" y="2846675"/>
                <a:ext cx="482475" cy="253475"/>
              </a:xfrm>
              <a:custGeom>
                <a:avLst/>
                <a:gdLst/>
                <a:ahLst/>
                <a:cxnLst/>
                <a:rect l="l" t="t" r="r" b="b"/>
                <a:pathLst>
                  <a:path w="19299" h="10139" extrusionOk="0">
                    <a:moveTo>
                      <a:pt x="9585" y="1"/>
                    </a:moveTo>
                    <a:cubicBezTo>
                      <a:pt x="7353" y="1"/>
                      <a:pt x="5128" y="489"/>
                      <a:pt x="3434" y="1473"/>
                    </a:cubicBezTo>
                    <a:cubicBezTo>
                      <a:pt x="0" y="3453"/>
                      <a:pt x="25" y="6661"/>
                      <a:pt x="3459" y="8641"/>
                    </a:cubicBezTo>
                    <a:cubicBezTo>
                      <a:pt x="5187" y="9637"/>
                      <a:pt x="7454" y="10139"/>
                      <a:pt x="9717" y="10139"/>
                    </a:cubicBezTo>
                    <a:cubicBezTo>
                      <a:pt x="11953" y="10139"/>
                      <a:pt x="14184" y="9650"/>
                      <a:pt x="15890" y="8666"/>
                    </a:cubicBezTo>
                    <a:cubicBezTo>
                      <a:pt x="19299" y="6686"/>
                      <a:pt x="19274" y="3478"/>
                      <a:pt x="15840" y="1498"/>
                    </a:cubicBezTo>
                    <a:cubicBezTo>
                      <a:pt x="14112" y="502"/>
                      <a:pt x="11845" y="1"/>
                      <a:pt x="958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6273;p49"/>
              <p:cNvSpPr/>
              <p:nvPr/>
            </p:nvSpPr>
            <p:spPr>
              <a:xfrm>
                <a:off x="4199400" y="1373450"/>
                <a:ext cx="346525" cy="517500"/>
              </a:xfrm>
              <a:custGeom>
                <a:avLst/>
                <a:gdLst/>
                <a:ahLst/>
                <a:cxnLst/>
                <a:rect l="l" t="t" r="r" b="b"/>
                <a:pathLst>
                  <a:path w="13861" h="20700" extrusionOk="0">
                    <a:moveTo>
                      <a:pt x="919" y="1"/>
                    </a:moveTo>
                    <a:cubicBezTo>
                      <a:pt x="443" y="1"/>
                      <a:pt x="1" y="373"/>
                      <a:pt x="1" y="903"/>
                    </a:cubicBezTo>
                    <a:lnTo>
                      <a:pt x="1" y="12307"/>
                    </a:lnTo>
                    <a:cubicBezTo>
                      <a:pt x="1" y="12958"/>
                      <a:pt x="351" y="13560"/>
                      <a:pt x="928" y="13886"/>
                    </a:cubicBezTo>
                    <a:lnTo>
                      <a:pt x="12507" y="20577"/>
                    </a:lnTo>
                    <a:cubicBezTo>
                      <a:pt x="12650" y="20661"/>
                      <a:pt x="12802" y="20699"/>
                      <a:pt x="12950" y="20699"/>
                    </a:cubicBezTo>
                    <a:cubicBezTo>
                      <a:pt x="13424" y="20699"/>
                      <a:pt x="13860" y="20310"/>
                      <a:pt x="13860" y="19775"/>
                    </a:cubicBezTo>
                    <a:lnTo>
                      <a:pt x="13860" y="8372"/>
                    </a:lnTo>
                    <a:cubicBezTo>
                      <a:pt x="13860" y="7720"/>
                      <a:pt x="13534" y="7119"/>
                      <a:pt x="12958" y="6793"/>
                    </a:cubicBezTo>
                    <a:lnTo>
                      <a:pt x="1379" y="126"/>
                    </a:lnTo>
                    <a:cubicBezTo>
                      <a:pt x="1231" y="40"/>
                      <a:pt x="1073" y="1"/>
                      <a:pt x="91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6274;p49"/>
              <p:cNvSpPr/>
              <p:nvPr/>
            </p:nvSpPr>
            <p:spPr>
              <a:xfrm>
                <a:off x="3971325" y="1593000"/>
                <a:ext cx="161050" cy="239775"/>
              </a:xfrm>
              <a:custGeom>
                <a:avLst/>
                <a:gdLst/>
                <a:ahLst/>
                <a:cxnLst/>
                <a:rect l="l" t="t" r="r" b="b"/>
                <a:pathLst>
                  <a:path w="6442" h="9591" extrusionOk="0">
                    <a:moveTo>
                      <a:pt x="419" y="1"/>
                    </a:moveTo>
                    <a:cubicBezTo>
                      <a:pt x="195" y="1"/>
                      <a:pt x="1" y="174"/>
                      <a:pt x="1" y="417"/>
                    </a:cubicBezTo>
                    <a:lnTo>
                      <a:pt x="1" y="5705"/>
                    </a:lnTo>
                    <a:cubicBezTo>
                      <a:pt x="1" y="6006"/>
                      <a:pt x="176" y="6282"/>
                      <a:pt x="427" y="6432"/>
                    </a:cubicBezTo>
                    <a:lnTo>
                      <a:pt x="5790" y="9540"/>
                    </a:lnTo>
                    <a:cubicBezTo>
                      <a:pt x="5854" y="9574"/>
                      <a:pt x="5923" y="9591"/>
                      <a:pt x="5992" y="9591"/>
                    </a:cubicBezTo>
                    <a:cubicBezTo>
                      <a:pt x="6220" y="9591"/>
                      <a:pt x="6442" y="9414"/>
                      <a:pt x="6442" y="9164"/>
                    </a:cubicBezTo>
                    <a:lnTo>
                      <a:pt x="6442" y="3875"/>
                    </a:lnTo>
                    <a:cubicBezTo>
                      <a:pt x="6442" y="3575"/>
                      <a:pt x="6266" y="3299"/>
                      <a:pt x="6016" y="3149"/>
                    </a:cubicBezTo>
                    <a:lnTo>
                      <a:pt x="652" y="66"/>
                    </a:lnTo>
                    <a:cubicBezTo>
                      <a:pt x="576" y="21"/>
                      <a:pt x="496" y="1"/>
                      <a:pt x="41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6275;p49"/>
              <p:cNvSpPr/>
              <p:nvPr/>
            </p:nvSpPr>
            <p:spPr>
              <a:xfrm>
                <a:off x="5282750" y="2292350"/>
                <a:ext cx="25065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10026" h="14986" extrusionOk="0">
                    <a:moveTo>
                      <a:pt x="674" y="1"/>
                    </a:moveTo>
                    <a:cubicBezTo>
                      <a:pt x="321" y="1"/>
                      <a:pt x="0" y="281"/>
                      <a:pt x="0" y="664"/>
                    </a:cubicBezTo>
                    <a:lnTo>
                      <a:pt x="0" y="8909"/>
                    </a:lnTo>
                    <a:cubicBezTo>
                      <a:pt x="0" y="9385"/>
                      <a:pt x="251" y="9811"/>
                      <a:pt x="652" y="10062"/>
                    </a:cubicBezTo>
                    <a:lnTo>
                      <a:pt x="9048" y="14899"/>
                    </a:lnTo>
                    <a:cubicBezTo>
                      <a:pt x="9149" y="14959"/>
                      <a:pt x="9257" y="14986"/>
                      <a:pt x="9363" y="14986"/>
                    </a:cubicBezTo>
                    <a:cubicBezTo>
                      <a:pt x="9704" y="14986"/>
                      <a:pt x="10025" y="14705"/>
                      <a:pt x="10025" y="14323"/>
                    </a:cubicBezTo>
                    <a:lnTo>
                      <a:pt x="10025" y="6077"/>
                    </a:lnTo>
                    <a:cubicBezTo>
                      <a:pt x="10025" y="5601"/>
                      <a:pt x="9775" y="5175"/>
                      <a:pt x="9374" y="4924"/>
                    </a:cubicBezTo>
                    <a:lnTo>
                      <a:pt x="1003" y="87"/>
                    </a:lnTo>
                    <a:cubicBezTo>
                      <a:pt x="896" y="28"/>
                      <a:pt x="783" y="1"/>
                      <a:pt x="67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6276;p49"/>
              <p:cNvSpPr/>
              <p:nvPr/>
            </p:nvSpPr>
            <p:spPr>
              <a:xfrm>
                <a:off x="5223225" y="1526350"/>
                <a:ext cx="338375" cy="505325"/>
              </a:xfrm>
              <a:custGeom>
                <a:avLst/>
                <a:gdLst/>
                <a:ahLst/>
                <a:cxnLst/>
                <a:rect l="l" t="t" r="r" b="b"/>
                <a:pathLst>
                  <a:path w="13535" h="20213" extrusionOk="0">
                    <a:moveTo>
                      <a:pt x="12658" y="0"/>
                    </a:moveTo>
                    <a:cubicBezTo>
                      <a:pt x="12508" y="0"/>
                      <a:pt x="12353" y="39"/>
                      <a:pt x="12206" y="125"/>
                    </a:cubicBezTo>
                    <a:lnTo>
                      <a:pt x="902" y="6642"/>
                    </a:lnTo>
                    <a:cubicBezTo>
                      <a:pt x="351" y="6968"/>
                      <a:pt x="0" y="7544"/>
                      <a:pt x="0" y="8196"/>
                    </a:cubicBezTo>
                    <a:lnTo>
                      <a:pt x="0" y="19324"/>
                    </a:lnTo>
                    <a:cubicBezTo>
                      <a:pt x="0" y="19841"/>
                      <a:pt x="440" y="20212"/>
                      <a:pt x="916" y="20212"/>
                    </a:cubicBezTo>
                    <a:cubicBezTo>
                      <a:pt x="1062" y="20212"/>
                      <a:pt x="1212" y="20177"/>
                      <a:pt x="1354" y="20100"/>
                    </a:cubicBezTo>
                    <a:lnTo>
                      <a:pt x="12657" y="13559"/>
                    </a:lnTo>
                    <a:cubicBezTo>
                      <a:pt x="13208" y="13258"/>
                      <a:pt x="13534" y="12657"/>
                      <a:pt x="13534" y="12030"/>
                    </a:cubicBezTo>
                    <a:lnTo>
                      <a:pt x="13534" y="902"/>
                    </a:lnTo>
                    <a:cubicBezTo>
                      <a:pt x="13534" y="373"/>
                      <a:pt x="13120" y="0"/>
                      <a:pt x="12658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6277;p49"/>
              <p:cNvSpPr/>
              <p:nvPr/>
            </p:nvSpPr>
            <p:spPr>
              <a:xfrm>
                <a:off x="3451275" y="2176050"/>
                <a:ext cx="485000" cy="723800"/>
              </a:xfrm>
              <a:custGeom>
                <a:avLst/>
                <a:gdLst/>
                <a:ahLst/>
                <a:cxnLst/>
                <a:rect l="l" t="t" r="r" b="b"/>
                <a:pathLst>
                  <a:path w="19400" h="28952" extrusionOk="0">
                    <a:moveTo>
                      <a:pt x="18110" y="1"/>
                    </a:moveTo>
                    <a:cubicBezTo>
                      <a:pt x="17896" y="1"/>
                      <a:pt x="17676" y="56"/>
                      <a:pt x="17469" y="178"/>
                    </a:cubicBezTo>
                    <a:lnTo>
                      <a:pt x="1279" y="9526"/>
                    </a:lnTo>
                    <a:cubicBezTo>
                      <a:pt x="477" y="9977"/>
                      <a:pt x="1" y="10804"/>
                      <a:pt x="1" y="11732"/>
                    </a:cubicBezTo>
                    <a:lnTo>
                      <a:pt x="1" y="27672"/>
                    </a:lnTo>
                    <a:cubicBezTo>
                      <a:pt x="1" y="28412"/>
                      <a:pt x="619" y="28951"/>
                      <a:pt x="1289" y="28951"/>
                    </a:cubicBezTo>
                    <a:cubicBezTo>
                      <a:pt x="1504" y="28951"/>
                      <a:pt x="1724" y="28896"/>
                      <a:pt x="1930" y="28774"/>
                    </a:cubicBezTo>
                    <a:lnTo>
                      <a:pt x="18121" y="19426"/>
                    </a:lnTo>
                    <a:cubicBezTo>
                      <a:pt x="18898" y="18975"/>
                      <a:pt x="19399" y="18148"/>
                      <a:pt x="19399" y="17220"/>
                    </a:cubicBezTo>
                    <a:lnTo>
                      <a:pt x="19399" y="1280"/>
                    </a:lnTo>
                    <a:cubicBezTo>
                      <a:pt x="19399" y="540"/>
                      <a:pt x="18781" y="1"/>
                      <a:pt x="1811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6278;p49"/>
              <p:cNvSpPr/>
              <p:nvPr/>
            </p:nvSpPr>
            <p:spPr>
              <a:xfrm>
                <a:off x="3541500" y="2584000"/>
                <a:ext cx="110300" cy="136625"/>
              </a:xfrm>
              <a:custGeom>
                <a:avLst/>
                <a:gdLst/>
                <a:ahLst/>
                <a:cxnLst/>
                <a:rect l="l" t="t" r="r" b="b"/>
                <a:pathLst>
                  <a:path w="4412" h="5465" extrusionOk="0">
                    <a:moveTo>
                      <a:pt x="3560" y="0"/>
                    </a:moveTo>
                    <a:lnTo>
                      <a:pt x="1" y="4737"/>
                    </a:lnTo>
                    <a:cubicBezTo>
                      <a:pt x="406" y="5210"/>
                      <a:pt x="973" y="5465"/>
                      <a:pt x="1644" y="5465"/>
                    </a:cubicBezTo>
                    <a:cubicBezTo>
                      <a:pt x="2217" y="5465"/>
                      <a:pt x="2867" y="5280"/>
                      <a:pt x="3560" y="4887"/>
                    </a:cubicBezTo>
                    <a:cubicBezTo>
                      <a:pt x="3860" y="4712"/>
                      <a:pt x="4136" y="4511"/>
                      <a:pt x="4412" y="4286"/>
                    </a:cubicBezTo>
                    <a:lnTo>
                      <a:pt x="3560" y="0"/>
                    </a:ln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6279;p49"/>
              <p:cNvSpPr/>
              <p:nvPr/>
            </p:nvSpPr>
            <p:spPr>
              <a:xfrm>
                <a:off x="3630475" y="2446700"/>
                <a:ext cx="106550" cy="244450"/>
              </a:xfrm>
              <a:custGeom>
                <a:avLst/>
                <a:gdLst/>
                <a:ahLst/>
                <a:cxnLst/>
                <a:rect l="l" t="t" r="r" b="b"/>
                <a:pathLst>
                  <a:path w="4262" h="9778" extrusionOk="0">
                    <a:moveTo>
                      <a:pt x="1904" y="1"/>
                    </a:moveTo>
                    <a:cubicBezTo>
                      <a:pt x="1332" y="1"/>
                      <a:pt x="685" y="187"/>
                      <a:pt x="1" y="580"/>
                    </a:cubicBezTo>
                    <a:lnTo>
                      <a:pt x="1" y="5492"/>
                    </a:lnTo>
                    <a:lnTo>
                      <a:pt x="853" y="9778"/>
                    </a:lnTo>
                    <a:cubicBezTo>
                      <a:pt x="2808" y="8199"/>
                      <a:pt x="4261" y="5392"/>
                      <a:pt x="4261" y="3011"/>
                    </a:cubicBezTo>
                    <a:cubicBezTo>
                      <a:pt x="4261" y="1108"/>
                      <a:pt x="3303" y="1"/>
                      <a:pt x="1904" y="1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6280;p49"/>
              <p:cNvSpPr/>
              <p:nvPr/>
            </p:nvSpPr>
            <p:spPr>
              <a:xfrm>
                <a:off x="3523950" y="2461175"/>
                <a:ext cx="106550" cy="241250"/>
              </a:xfrm>
              <a:custGeom>
                <a:avLst/>
                <a:gdLst/>
                <a:ahLst/>
                <a:cxnLst/>
                <a:rect l="l" t="t" r="r" b="b"/>
                <a:pathLst>
                  <a:path w="4262" h="9650" extrusionOk="0">
                    <a:moveTo>
                      <a:pt x="4262" y="1"/>
                    </a:moveTo>
                    <a:cubicBezTo>
                      <a:pt x="1906" y="1379"/>
                      <a:pt x="1" y="4662"/>
                      <a:pt x="1" y="7369"/>
                    </a:cubicBezTo>
                    <a:cubicBezTo>
                      <a:pt x="1" y="8372"/>
                      <a:pt x="251" y="9149"/>
                      <a:pt x="703" y="9650"/>
                    </a:cubicBezTo>
                    <a:lnTo>
                      <a:pt x="4262" y="4913"/>
                    </a:lnTo>
                    <a:lnTo>
                      <a:pt x="4262" y="1"/>
                    </a:ln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6281;p49"/>
              <p:cNvSpPr/>
              <p:nvPr/>
            </p:nvSpPr>
            <p:spPr>
              <a:xfrm>
                <a:off x="3764550" y="2352150"/>
                <a:ext cx="142900" cy="100900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36" extrusionOk="0">
                    <a:moveTo>
                      <a:pt x="5715" y="1"/>
                    </a:moveTo>
                    <a:lnTo>
                      <a:pt x="1" y="3209"/>
                    </a:lnTo>
                    <a:lnTo>
                      <a:pt x="1" y="4036"/>
                    </a:lnTo>
                    <a:lnTo>
                      <a:pt x="5715" y="828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6282;p49"/>
              <p:cNvSpPr/>
              <p:nvPr/>
            </p:nvSpPr>
            <p:spPr>
              <a:xfrm>
                <a:off x="3764550" y="2432350"/>
                <a:ext cx="142900" cy="100275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11" extrusionOk="0">
                    <a:moveTo>
                      <a:pt x="5715" y="1"/>
                    </a:moveTo>
                    <a:lnTo>
                      <a:pt x="1" y="3184"/>
                    </a:lnTo>
                    <a:lnTo>
                      <a:pt x="1" y="4011"/>
                    </a:lnTo>
                    <a:lnTo>
                      <a:pt x="5715" y="803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6283;p49"/>
              <p:cNvSpPr/>
              <p:nvPr/>
            </p:nvSpPr>
            <p:spPr>
              <a:xfrm>
                <a:off x="3764550" y="2511925"/>
                <a:ext cx="142900" cy="100275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11" extrusionOk="0">
                    <a:moveTo>
                      <a:pt x="5715" y="1"/>
                    </a:moveTo>
                    <a:lnTo>
                      <a:pt x="1" y="3184"/>
                    </a:lnTo>
                    <a:lnTo>
                      <a:pt x="1" y="4011"/>
                    </a:lnTo>
                    <a:lnTo>
                      <a:pt x="5715" y="803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6284;p49"/>
              <p:cNvSpPr/>
              <p:nvPr/>
            </p:nvSpPr>
            <p:spPr>
              <a:xfrm>
                <a:off x="4443125" y="3131525"/>
                <a:ext cx="391025" cy="205625"/>
              </a:xfrm>
              <a:custGeom>
                <a:avLst/>
                <a:gdLst/>
                <a:ahLst/>
                <a:cxnLst/>
                <a:rect l="l" t="t" r="r" b="b"/>
                <a:pathLst>
                  <a:path w="15641" h="8225" extrusionOk="0">
                    <a:moveTo>
                      <a:pt x="7774" y="1"/>
                    </a:moveTo>
                    <a:cubicBezTo>
                      <a:pt x="5958" y="1"/>
                      <a:pt x="4143" y="396"/>
                      <a:pt x="2758" y="1182"/>
                    </a:cubicBezTo>
                    <a:cubicBezTo>
                      <a:pt x="1" y="2786"/>
                      <a:pt x="1" y="5392"/>
                      <a:pt x="2783" y="7022"/>
                    </a:cubicBezTo>
                    <a:cubicBezTo>
                      <a:pt x="4186" y="7824"/>
                      <a:pt x="6016" y="8225"/>
                      <a:pt x="7839" y="8225"/>
                    </a:cubicBezTo>
                    <a:cubicBezTo>
                      <a:pt x="9663" y="8225"/>
                      <a:pt x="11480" y="7824"/>
                      <a:pt x="12858" y="7022"/>
                    </a:cubicBezTo>
                    <a:cubicBezTo>
                      <a:pt x="15640" y="5418"/>
                      <a:pt x="15640" y="2836"/>
                      <a:pt x="12833" y="1207"/>
                    </a:cubicBezTo>
                    <a:cubicBezTo>
                      <a:pt x="11437" y="402"/>
                      <a:pt x="9604" y="1"/>
                      <a:pt x="7774" y="1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6285;p49"/>
              <p:cNvSpPr/>
              <p:nvPr/>
            </p:nvSpPr>
            <p:spPr>
              <a:xfrm>
                <a:off x="4466950" y="3106550"/>
                <a:ext cx="345250" cy="105300"/>
              </a:xfrm>
              <a:custGeom>
                <a:avLst/>
                <a:gdLst/>
                <a:ahLst/>
                <a:cxnLst/>
                <a:rect l="l" t="t" r="r" b="b"/>
                <a:pathLst>
                  <a:path w="13810" h="4212" extrusionOk="0">
                    <a:moveTo>
                      <a:pt x="2156" y="0"/>
                    </a:moveTo>
                    <a:lnTo>
                      <a:pt x="0" y="3985"/>
                    </a:lnTo>
                    <a:lnTo>
                      <a:pt x="13810" y="4211"/>
                    </a:lnTo>
                    <a:lnTo>
                      <a:pt x="11655" y="201"/>
                    </a:lnTo>
                    <a:lnTo>
                      <a:pt x="2156" y="0"/>
                    </a:ln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6286;p49"/>
              <p:cNvSpPr/>
              <p:nvPr/>
            </p:nvSpPr>
            <p:spPr>
              <a:xfrm>
                <a:off x="4502650" y="3057200"/>
                <a:ext cx="271975" cy="142975"/>
              </a:xfrm>
              <a:custGeom>
                <a:avLst/>
                <a:gdLst/>
                <a:ahLst/>
                <a:cxnLst/>
                <a:rect l="l" t="t" r="r" b="b"/>
                <a:pathLst>
                  <a:path w="10879" h="5719" extrusionOk="0">
                    <a:moveTo>
                      <a:pt x="5427" y="1"/>
                    </a:moveTo>
                    <a:cubicBezTo>
                      <a:pt x="4161" y="1"/>
                      <a:pt x="2896" y="283"/>
                      <a:pt x="1931" y="847"/>
                    </a:cubicBezTo>
                    <a:cubicBezTo>
                      <a:pt x="1" y="1949"/>
                      <a:pt x="1" y="3754"/>
                      <a:pt x="1956" y="4882"/>
                    </a:cubicBezTo>
                    <a:cubicBezTo>
                      <a:pt x="2926" y="5436"/>
                      <a:pt x="4201" y="5718"/>
                      <a:pt x="5473" y="5718"/>
                    </a:cubicBezTo>
                    <a:cubicBezTo>
                      <a:pt x="6732" y="5718"/>
                      <a:pt x="7989" y="5442"/>
                      <a:pt x="8948" y="4882"/>
                    </a:cubicBezTo>
                    <a:cubicBezTo>
                      <a:pt x="10878" y="3779"/>
                      <a:pt x="10853" y="1974"/>
                      <a:pt x="8923" y="847"/>
                    </a:cubicBezTo>
                    <a:cubicBezTo>
                      <a:pt x="7958" y="283"/>
                      <a:pt x="6693" y="1"/>
                      <a:pt x="5427" y="1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6287;p49"/>
              <p:cNvSpPr/>
              <p:nvPr/>
            </p:nvSpPr>
            <p:spPr>
              <a:xfrm>
                <a:off x="4537125" y="3075375"/>
                <a:ext cx="203025" cy="106775"/>
              </a:xfrm>
              <a:custGeom>
                <a:avLst/>
                <a:gdLst/>
                <a:ahLst/>
                <a:cxnLst/>
                <a:rect l="l" t="t" r="r" b="b"/>
                <a:pathLst>
                  <a:path w="8121" h="4271" extrusionOk="0">
                    <a:moveTo>
                      <a:pt x="4048" y="1"/>
                    </a:moveTo>
                    <a:cubicBezTo>
                      <a:pt x="3102" y="1"/>
                      <a:pt x="2156" y="207"/>
                      <a:pt x="1429" y="621"/>
                    </a:cubicBezTo>
                    <a:cubicBezTo>
                      <a:pt x="0" y="1448"/>
                      <a:pt x="0" y="2801"/>
                      <a:pt x="1454" y="3628"/>
                    </a:cubicBezTo>
                    <a:cubicBezTo>
                      <a:pt x="2186" y="4058"/>
                      <a:pt x="3141" y="4271"/>
                      <a:pt x="4091" y="4271"/>
                    </a:cubicBezTo>
                    <a:cubicBezTo>
                      <a:pt x="5027" y="4271"/>
                      <a:pt x="5958" y="4064"/>
                      <a:pt x="6667" y="3653"/>
                    </a:cubicBezTo>
                    <a:cubicBezTo>
                      <a:pt x="8121" y="2826"/>
                      <a:pt x="8121" y="1473"/>
                      <a:pt x="6667" y="621"/>
                    </a:cubicBezTo>
                    <a:cubicBezTo>
                      <a:pt x="5940" y="207"/>
                      <a:pt x="4994" y="1"/>
                      <a:pt x="4048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6288;p49"/>
              <p:cNvSpPr/>
              <p:nvPr/>
            </p:nvSpPr>
            <p:spPr>
              <a:xfrm>
                <a:off x="4178100" y="2643525"/>
                <a:ext cx="968075" cy="488100"/>
              </a:xfrm>
              <a:custGeom>
                <a:avLst/>
                <a:gdLst/>
                <a:ahLst/>
                <a:cxnLst/>
                <a:rect l="l" t="t" r="r" b="b"/>
                <a:pathLst>
                  <a:path w="38723" h="19524" extrusionOk="0">
                    <a:moveTo>
                      <a:pt x="0" y="0"/>
                    </a:moveTo>
                    <a:cubicBezTo>
                      <a:pt x="0" y="0"/>
                      <a:pt x="14762" y="19123"/>
                      <a:pt x="14712" y="19399"/>
                    </a:cubicBezTo>
                    <a:lnTo>
                      <a:pt x="22106" y="19524"/>
                    </a:lnTo>
                    <a:lnTo>
                      <a:pt x="38722" y="0"/>
                    </a:ln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6289;p49"/>
              <p:cNvSpPr/>
              <p:nvPr/>
            </p:nvSpPr>
            <p:spPr>
              <a:xfrm>
                <a:off x="5080350" y="2667950"/>
                <a:ext cx="157300" cy="116575"/>
              </a:xfrm>
              <a:custGeom>
                <a:avLst/>
                <a:gdLst/>
                <a:ahLst/>
                <a:cxnLst/>
                <a:rect l="l" t="t" r="r" b="b"/>
                <a:pathLst>
                  <a:path w="6292" h="4663" extrusionOk="0">
                    <a:moveTo>
                      <a:pt x="4362" y="1"/>
                    </a:moveTo>
                    <a:cubicBezTo>
                      <a:pt x="4362" y="1"/>
                      <a:pt x="1530" y="3309"/>
                      <a:pt x="778" y="3534"/>
                    </a:cubicBezTo>
                    <a:cubicBezTo>
                      <a:pt x="1" y="3760"/>
                      <a:pt x="703" y="4537"/>
                      <a:pt x="1279" y="4587"/>
                    </a:cubicBezTo>
                    <a:cubicBezTo>
                      <a:pt x="1855" y="4662"/>
                      <a:pt x="3710" y="4562"/>
                      <a:pt x="4236" y="4036"/>
                    </a:cubicBezTo>
                    <a:cubicBezTo>
                      <a:pt x="4788" y="3509"/>
                      <a:pt x="6292" y="2958"/>
                      <a:pt x="6292" y="2958"/>
                    </a:cubicBezTo>
                    <a:cubicBezTo>
                      <a:pt x="6292" y="1229"/>
                      <a:pt x="5891" y="151"/>
                      <a:pt x="5891" y="151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6290;p49"/>
              <p:cNvSpPr/>
              <p:nvPr/>
            </p:nvSpPr>
            <p:spPr>
              <a:xfrm>
                <a:off x="5155550" y="2057675"/>
                <a:ext cx="135975" cy="635375"/>
              </a:xfrm>
              <a:custGeom>
                <a:avLst/>
                <a:gdLst/>
                <a:ahLst/>
                <a:cxnLst/>
                <a:rect l="l" t="t" r="r" b="b"/>
                <a:pathLst>
                  <a:path w="5439" h="25415" extrusionOk="0">
                    <a:moveTo>
                      <a:pt x="351" y="1003"/>
                    </a:moveTo>
                    <a:cubicBezTo>
                      <a:pt x="351" y="1003"/>
                      <a:pt x="0" y="8346"/>
                      <a:pt x="126" y="10752"/>
                    </a:cubicBezTo>
                    <a:cubicBezTo>
                      <a:pt x="251" y="13133"/>
                      <a:pt x="852" y="25088"/>
                      <a:pt x="852" y="25088"/>
                    </a:cubicBezTo>
                    <a:cubicBezTo>
                      <a:pt x="2406" y="25414"/>
                      <a:pt x="3384" y="25088"/>
                      <a:pt x="3384" y="25088"/>
                    </a:cubicBezTo>
                    <a:cubicBezTo>
                      <a:pt x="3885" y="15940"/>
                      <a:pt x="3885" y="13309"/>
                      <a:pt x="4035" y="11930"/>
                    </a:cubicBezTo>
                    <a:cubicBezTo>
                      <a:pt x="4161" y="10577"/>
                      <a:pt x="4361" y="6617"/>
                      <a:pt x="4361" y="6617"/>
                    </a:cubicBezTo>
                    <a:cubicBezTo>
                      <a:pt x="5439" y="4361"/>
                      <a:pt x="4311" y="1404"/>
                      <a:pt x="3760" y="702"/>
                    </a:cubicBezTo>
                    <a:cubicBezTo>
                      <a:pt x="3233" y="0"/>
                      <a:pt x="351" y="1003"/>
                      <a:pt x="351" y="1003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6291;p49"/>
              <p:cNvSpPr/>
              <p:nvPr/>
            </p:nvSpPr>
            <p:spPr>
              <a:xfrm>
                <a:off x="5284625" y="2728725"/>
                <a:ext cx="88375" cy="155425"/>
              </a:xfrm>
              <a:custGeom>
                <a:avLst/>
                <a:gdLst/>
                <a:ahLst/>
                <a:cxnLst/>
                <a:rect l="l" t="t" r="r" b="b"/>
                <a:pathLst>
                  <a:path w="3535" h="6217" extrusionOk="0">
                    <a:moveTo>
                      <a:pt x="827" y="702"/>
                    </a:moveTo>
                    <a:cubicBezTo>
                      <a:pt x="727" y="2056"/>
                      <a:pt x="251" y="3635"/>
                      <a:pt x="126" y="4437"/>
                    </a:cubicBezTo>
                    <a:cubicBezTo>
                      <a:pt x="0" y="5239"/>
                      <a:pt x="276" y="5690"/>
                      <a:pt x="476" y="5940"/>
                    </a:cubicBezTo>
                    <a:cubicBezTo>
                      <a:pt x="652" y="6216"/>
                      <a:pt x="2933" y="5464"/>
                      <a:pt x="3233" y="4587"/>
                    </a:cubicBezTo>
                    <a:cubicBezTo>
                      <a:pt x="3534" y="3710"/>
                      <a:pt x="2908" y="2958"/>
                      <a:pt x="2857" y="1304"/>
                    </a:cubicBezTo>
                    <a:cubicBezTo>
                      <a:pt x="2131" y="1"/>
                      <a:pt x="827" y="702"/>
                      <a:pt x="827" y="702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6292;p49"/>
              <p:cNvSpPr/>
              <p:nvPr/>
            </p:nvSpPr>
            <p:spPr>
              <a:xfrm>
                <a:off x="5223225" y="2062675"/>
                <a:ext cx="155400" cy="716825"/>
              </a:xfrm>
              <a:custGeom>
                <a:avLst/>
                <a:gdLst/>
                <a:ahLst/>
                <a:cxnLst/>
                <a:rect l="l" t="t" r="r" b="b"/>
                <a:pathLst>
                  <a:path w="6216" h="28673" extrusionOk="0">
                    <a:moveTo>
                      <a:pt x="0" y="1379"/>
                    </a:moveTo>
                    <a:cubicBezTo>
                      <a:pt x="0" y="1379"/>
                      <a:pt x="401" y="8046"/>
                      <a:pt x="1003" y="10277"/>
                    </a:cubicBezTo>
                    <a:cubicBezTo>
                      <a:pt x="1629" y="12482"/>
                      <a:pt x="2181" y="19024"/>
                      <a:pt x="2431" y="20151"/>
                    </a:cubicBezTo>
                    <a:cubicBezTo>
                      <a:pt x="2707" y="21279"/>
                      <a:pt x="3033" y="28297"/>
                      <a:pt x="3033" y="28297"/>
                    </a:cubicBezTo>
                    <a:cubicBezTo>
                      <a:pt x="4436" y="28673"/>
                      <a:pt x="5539" y="28297"/>
                      <a:pt x="5539" y="28297"/>
                    </a:cubicBezTo>
                    <a:cubicBezTo>
                      <a:pt x="5514" y="21730"/>
                      <a:pt x="5664" y="16392"/>
                      <a:pt x="5539" y="14587"/>
                    </a:cubicBezTo>
                    <a:cubicBezTo>
                      <a:pt x="5414" y="12783"/>
                      <a:pt x="5589" y="7445"/>
                      <a:pt x="5589" y="7445"/>
                    </a:cubicBezTo>
                    <a:cubicBezTo>
                      <a:pt x="6166" y="4938"/>
                      <a:pt x="6216" y="4637"/>
                      <a:pt x="5589" y="2983"/>
                    </a:cubicBezTo>
                    <a:cubicBezTo>
                      <a:pt x="4963" y="1329"/>
                      <a:pt x="2306" y="1"/>
                      <a:pt x="0" y="1379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6293;p49"/>
              <p:cNvSpPr/>
              <p:nvPr/>
            </p:nvSpPr>
            <p:spPr>
              <a:xfrm>
                <a:off x="4928100" y="1701150"/>
                <a:ext cx="330225" cy="292000"/>
              </a:xfrm>
              <a:custGeom>
                <a:avLst/>
                <a:gdLst/>
                <a:ahLst/>
                <a:cxnLst/>
                <a:rect l="l" t="t" r="r" b="b"/>
                <a:pathLst>
                  <a:path w="13209" h="11680" extrusionOk="0">
                    <a:moveTo>
                      <a:pt x="10527" y="1"/>
                    </a:moveTo>
                    <a:cubicBezTo>
                      <a:pt x="8221" y="652"/>
                      <a:pt x="6993" y="6442"/>
                      <a:pt x="6341" y="7745"/>
                    </a:cubicBezTo>
                    <a:cubicBezTo>
                      <a:pt x="5690" y="9048"/>
                      <a:pt x="326" y="9349"/>
                      <a:pt x="326" y="9349"/>
                    </a:cubicBezTo>
                    <a:cubicBezTo>
                      <a:pt x="1" y="10477"/>
                      <a:pt x="903" y="11680"/>
                      <a:pt x="903" y="11680"/>
                    </a:cubicBezTo>
                    <a:cubicBezTo>
                      <a:pt x="6091" y="11454"/>
                      <a:pt x="7920" y="11028"/>
                      <a:pt x="8873" y="8973"/>
                    </a:cubicBezTo>
                    <a:cubicBezTo>
                      <a:pt x="9825" y="6943"/>
                      <a:pt x="13209" y="702"/>
                      <a:pt x="105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6294;p49"/>
              <p:cNvSpPr/>
              <p:nvPr/>
            </p:nvSpPr>
            <p:spPr>
              <a:xfrm>
                <a:off x="5123600" y="1698650"/>
                <a:ext cx="315175" cy="511300"/>
              </a:xfrm>
              <a:custGeom>
                <a:avLst/>
                <a:gdLst/>
                <a:ahLst/>
                <a:cxnLst/>
                <a:rect l="l" t="t" r="r" b="b"/>
                <a:pathLst>
                  <a:path w="12607" h="20452" extrusionOk="0">
                    <a:moveTo>
                      <a:pt x="2707" y="101"/>
                    </a:moveTo>
                    <a:cubicBezTo>
                      <a:pt x="4762" y="0"/>
                      <a:pt x="9499" y="1078"/>
                      <a:pt x="11053" y="3058"/>
                    </a:cubicBezTo>
                    <a:cubicBezTo>
                      <a:pt x="12607" y="5063"/>
                      <a:pt x="10351" y="8572"/>
                      <a:pt x="9800" y="10702"/>
                    </a:cubicBezTo>
                    <a:cubicBezTo>
                      <a:pt x="9273" y="12807"/>
                      <a:pt x="10050" y="18146"/>
                      <a:pt x="10050" y="18647"/>
                    </a:cubicBezTo>
                    <a:cubicBezTo>
                      <a:pt x="7644" y="20251"/>
                      <a:pt x="1805" y="20452"/>
                      <a:pt x="1153" y="18071"/>
                    </a:cubicBezTo>
                    <a:cubicBezTo>
                      <a:pt x="877" y="15464"/>
                      <a:pt x="1479" y="12356"/>
                      <a:pt x="1504" y="10827"/>
                    </a:cubicBezTo>
                    <a:cubicBezTo>
                      <a:pt x="1429" y="7569"/>
                      <a:pt x="0" y="1078"/>
                      <a:pt x="2707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6295;p49"/>
              <p:cNvSpPr/>
              <p:nvPr/>
            </p:nvSpPr>
            <p:spPr>
              <a:xfrm>
                <a:off x="5141750" y="1701150"/>
                <a:ext cx="99025" cy="514450"/>
              </a:xfrm>
              <a:custGeom>
                <a:avLst/>
                <a:gdLst/>
                <a:ahLst/>
                <a:cxnLst/>
                <a:rect l="l" t="t" r="r" b="b"/>
                <a:pathLst>
                  <a:path w="3961" h="20578" extrusionOk="0">
                    <a:moveTo>
                      <a:pt x="3735" y="477"/>
                    </a:moveTo>
                    <a:cubicBezTo>
                      <a:pt x="2432" y="5113"/>
                      <a:pt x="2106" y="10301"/>
                      <a:pt x="2232" y="12256"/>
                    </a:cubicBezTo>
                    <a:cubicBezTo>
                      <a:pt x="2357" y="14236"/>
                      <a:pt x="2432" y="20577"/>
                      <a:pt x="2432" y="20577"/>
                    </a:cubicBezTo>
                    <a:cubicBezTo>
                      <a:pt x="878" y="19775"/>
                      <a:pt x="227" y="18296"/>
                      <a:pt x="227" y="17620"/>
                    </a:cubicBezTo>
                    <a:cubicBezTo>
                      <a:pt x="227" y="16943"/>
                      <a:pt x="803" y="11204"/>
                      <a:pt x="778" y="10727"/>
                    </a:cubicBezTo>
                    <a:cubicBezTo>
                      <a:pt x="753" y="10276"/>
                      <a:pt x="1" y="5013"/>
                      <a:pt x="227" y="2632"/>
                    </a:cubicBezTo>
                    <a:cubicBezTo>
                      <a:pt x="427" y="276"/>
                      <a:pt x="1981" y="1"/>
                      <a:pt x="1981" y="1"/>
                    </a:cubicBezTo>
                    <a:lnTo>
                      <a:pt x="3961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6296;p49"/>
              <p:cNvSpPr/>
              <p:nvPr/>
            </p:nvSpPr>
            <p:spPr>
              <a:xfrm>
                <a:off x="5180600" y="1573950"/>
                <a:ext cx="22600" cy="58300"/>
              </a:xfrm>
              <a:custGeom>
                <a:avLst/>
                <a:gdLst/>
                <a:ahLst/>
                <a:cxnLst/>
                <a:rect l="l" t="t" r="r" b="b"/>
                <a:pathLst>
                  <a:path w="904" h="2332" extrusionOk="0">
                    <a:moveTo>
                      <a:pt x="903" y="1"/>
                    </a:moveTo>
                    <a:cubicBezTo>
                      <a:pt x="1" y="277"/>
                      <a:pt x="903" y="2332"/>
                      <a:pt x="903" y="233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6297;p49"/>
              <p:cNvSpPr/>
              <p:nvPr/>
            </p:nvSpPr>
            <p:spPr>
              <a:xfrm>
                <a:off x="5193775" y="1531975"/>
                <a:ext cx="140375" cy="201150"/>
              </a:xfrm>
              <a:custGeom>
                <a:avLst/>
                <a:gdLst/>
                <a:ahLst/>
                <a:cxnLst/>
                <a:rect l="l" t="t" r="r" b="b"/>
                <a:pathLst>
                  <a:path w="5615" h="8046" extrusionOk="0">
                    <a:moveTo>
                      <a:pt x="351" y="1931"/>
                    </a:moveTo>
                    <a:cubicBezTo>
                      <a:pt x="351" y="1931"/>
                      <a:pt x="0" y="3134"/>
                      <a:pt x="125" y="4061"/>
                    </a:cubicBezTo>
                    <a:cubicBezTo>
                      <a:pt x="251" y="5013"/>
                      <a:pt x="351" y="6868"/>
                      <a:pt x="1178" y="7444"/>
                    </a:cubicBezTo>
                    <a:cubicBezTo>
                      <a:pt x="1980" y="8046"/>
                      <a:pt x="3183" y="7369"/>
                      <a:pt x="3960" y="6692"/>
                    </a:cubicBezTo>
                    <a:cubicBezTo>
                      <a:pt x="4737" y="6016"/>
                      <a:pt x="5564" y="4788"/>
                      <a:pt x="5589" y="3309"/>
                    </a:cubicBezTo>
                    <a:cubicBezTo>
                      <a:pt x="5614" y="1830"/>
                      <a:pt x="5038" y="1"/>
                      <a:pt x="2882" y="101"/>
                    </a:cubicBezTo>
                    <a:cubicBezTo>
                      <a:pt x="752" y="201"/>
                      <a:pt x="351" y="1931"/>
                      <a:pt x="351" y="1931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6298;p49"/>
              <p:cNvSpPr/>
              <p:nvPr/>
            </p:nvSpPr>
            <p:spPr>
              <a:xfrm>
                <a:off x="5228850" y="1666075"/>
                <a:ext cx="86500" cy="127200"/>
              </a:xfrm>
              <a:custGeom>
                <a:avLst/>
                <a:gdLst/>
                <a:ahLst/>
                <a:cxnLst/>
                <a:rect l="l" t="t" r="r" b="b"/>
                <a:pathLst>
                  <a:path w="3460" h="5088" extrusionOk="0">
                    <a:moveTo>
                      <a:pt x="3083" y="0"/>
                    </a:moveTo>
                    <a:cubicBezTo>
                      <a:pt x="3083" y="0"/>
                      <a:pt x="2933" y="1930"/>
                      <a:pt x="3434" y="2632"/>
                    </a:cubicBezTo>
                    <a:cubicBezTo>
                      <a:pt x="3459" y="3108"/>
                      <a:pt x="2106" y="5088"/>
                      <a:pt x="778" y="4737"/>
                    </a:cubicBezTo>
                    <a:cubicBezTo>
                      <a:pt x="1" y="4536"/>
                      <a:pt x="76" y="3634"/>
                      <a:pt x="76" y="3634"/>
                    </a:cubicBezTo>
                    <a:cubicBezTo>
                      <a:pt x="176" y="2932"/>
                      <a:pt x="76" y="1253"/>
                      <a:pt x="76" y="1253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6299;p49"/>
              <p:cNvSpPr/>
              <p:nvPr/>
            </p:nvSpPr>
            <p:spPr>
              <a:xfrm>
                <a:off x="5181225" y="1481225"/>
                <a:ext cx="196150" cy="196775"/>
              </a:xfrm>
              <a:custGeom>
                <a:avLst/>
                <a:gdLst/>
                <a:ahLst/>
                <a:cxnLst/>
                <a:rect l="l" t="t" r="r" b="b"/>
                <a:pathLst>
                  <a:path w="7846" h="7871" extrusionOk="0">
                    <a:moveTo>
                      <a:pt x="327" y="2382"/>
                    </a:moveTo>
                    <a:cubicBezTo>
                      <a:pt x="1" y="3459"/>
                      <a:pt x="352" y="3860"/>
                      <a:pt x="1279" y="4186"/>
                    </a:cubicBezTo>
                    <a:cubicBezTo>
                      <a:pt x="2206" y="4487"/>
                      <a:pt x="4688" y="3785"/>
                      <a:pt x="4688" y="3785"/>
                    </a:cubicBezTo>
                    <a:cubicBezTo>
                      <a:pt x="4512" y="4963"/>
                      <a:pt x="4888" y="5565"/>
                      <a:pt x="4888" y="5565"/>
                    </a:cubicBezTo>
                    <a:cubicBezTo>
                      <a:pt x="5289" y="4412"/>
                      <a:pt x="5665" y="5013"/>
                      <a:pt x="5715" y="5940"/>
                    </a:cubicBezTo>
                    <a:cubicBezTo>
                      <a:pt x="5740" y="6868"/>
                      <a:pt x="5214" y="6843"/>
                      <a:pt x="5214" y="6843"/>
                    </a:cubicBezTo>
                    <a:cubicBezTo>
                      <a:pt x="5264" y="7620"/>
                      <a:pt x="5515" y="7870"/>
                      <a:pt x="5515" y="7870"/>
                    </a:cubicBezTo>
                    <a:cubicBezTo>
                      <a:pt x="6492" y="7194"/>
                      <a:pt x="7846" y="2607"/>
                      <a:pt x="6066" y="2507"/>
                    </a:cubicBezTo>
                    <a:cubicBezTo>
                      <a:pt x="6041" y="903"/>
                      <a:pt x="978" y="1"/>
                      <a:pt x="327" y="238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6300;p49"/>
              <p:cNvSpPr/>
              <p:nvPr/>
            </p:nvSpPr>
            <p:spPr>
              <a:xfrm>
                <a:off x="5255800" y="1724325"/>
                <a:ext cx="170450" cy="500675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20027" extrusionOk="0">
                    <a:moveTo>
                      <a:pt x="2431" y="1"/>
                    </a:moveTo>
                    <a:cubicBezTo>
                      <a:pt x="853" y="3359"/>
                      <a:pt x="0" y="6417"/>
                      <a:pt x="51" y="9174"/>
                    </a:cubicBezTo>
                    <a:cubicBezTo>
                      <a:pt x="126" y="11956"/>
                      <a:pt x="677" y="20026"/>
                      <a:pt x="677" y="20026"/>
                    </a:cubicBezTo>
                    <a:cubicBezTo>
                      <a:pt x="3459" y="19349"/>
                      <a:pt x="5339" y="18572"/>
                      <a:pt x="5865" y="17620"/>
                    </a:cubicBezTo>
                    <a:cubicBezTo>
                      <a:pt x="4687" y="14512"/>
                      <a:pt x="4261" y="12407"/>
                      <a:pt x="4487" y="11530"/>
                    </a:cubicBezTo>
                    <a:cubicBezTo>
                      <a:pt x="4737" y="10628"/>
                      <a:pt x="6817" y="3861"/>
                      <a:pt x="5740" y="1856"/>
                    </a:cubicBezTo>
                    <a:cubicBezTo>
                      <a:pt x="4712" y="753"/>
                      <a:pt x="2431" y="1"/>
                      <a:pt x="24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6301;p49"/>
              <p:cNvSpPr/>
              <p:nvPr/>
            </p:nvSpPr>
            <p:spPr>
              <a:xfrm>
                <a:off x="5317200" y="1740625"/>
                <a:ext cx="343375" cy="288250"/>
              </a:xfrm>
              <a:custGeom>
                <a:avLst/>
                <a:gdLst/>
                <a:ahLst/>
                <a:cxnLst/>
                <a:rect l="l" t="t" r="r" b="b"/>
                <a:pathLst>
                  <a:path w="13735" h="11530" extrusionOk="0">
                    <a:moveTo>
                      <a:pt x="2557" y="652"/>
                    </a:moveTo>
                    <a:cubicBezTo>
                      <a:pt x="4462" y="1605"/>
                      <a:pt x="5840" y="6166"/>
                      <a:pt x="7294" y="7570"/>
                    </a:cubicBezTo>
                    <a:cubicBezTo>
                      <a:pt x="8121" y="8372"/>
                      <a:pt x="12181" y="9399"/>
                      <a:pt x="13309" y="9424"/>
                    </a:cubicBezTo>
                    <a:cubicBezTo>
                      <a:pt x="13735" y="10427"/>
                      <a:pt x="12958" y="11529"/>
                      <a:pt x="12958" y="11529"/>
                    </a:cubicBezTo>
                    <a:cubicBezTo>
                      <a:pt x="6016" y="10878"/>
                      <a:pt x="5715" y="10502"/>
                      <a:pt x="3585" y="7770"/>
                    </a:cubicBezTo>
                    <a:cubicBezTo>
                      <a:pt x="928" y="4412"/>
                      <a:pt x="1" y="1"/>
                      <a:pt x="2557" y="65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6302;p49"/>
              <p:cNvSpPr/>
              <p:nvPr/>
            </p:nvSpPr>
            <p:spPr>
              <a:xfrm>
                <a:off x="5248275" y="1713050"/>
                <a:ext cx="68325" cy="95900"/>
              </a:xfrm>
              <a:custGeom>
                <a:avLst/>
                <a:gdLst/>
                <a:ahLst/>
                <a:cxnLst/>
                <a:rect l="l" t="t" r="r" b="b"/>
                <a:pathLst>
                  <a:path w="2733" h="3836" extrusionOk="0">
                    <a:moveTo>
                      <a:pt x="2382" y="1"/>
                    </a:moveTo>
                    <a:cubicBezTo>
                      <a:pt x="2382" y="51"/>
                      <a:pt x="2732" y="452"/>
                      <a:pt x="2732" y="452"/>
                    </a:cubicBezTo>
                    <a:cubicBezTo>
                      <a:pt x="2732" y="452"/>
                      <a:pt x="2056" y="1956"/>
                      <a:pt x="1805" y="2607"/>
                    </a:cubicBezTo>
                    <a:cubicBezTo>
                      <a:pt x="1555" y="3284"/>
                      <a:pt x="903" y="3835"/>
                      <a:pt x="903" y="3835"/>
                    </a:cubicBezTo>
                    <a:lnTo>
                      <a:pt x="1" y="2858"/>
                    </a:lnTo>
                    <a:cubicBezTo>
                      <a:pt x="1229" y="2206"/>
                      <a:pt x="2382" y="1"/>
                      <a:pt x="238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6303;p49"/>
              <p:cNvSpPr/>
              <p:nvPr/>
            </p:nvSpPr>
            <p:spPr>
              <a:xfrm>
                <a:off x="5635500" y="1972450"/>
                <a:ext cx="132850" cy="62700"/>
              </a:xfrm>
              <a:custGeom>
                <a:avLst/>
                <a:gdLst/>
                <a:ahLst/>
                <a:cxnLst/>
                <a:rect l="l" t="t" r="r" b="b"/>
                <a:pathLst>
                  <a:path w="5314" h="2508" extrusionOk="0">
                    <a:moveTo>
                      <a:pt x="427" y="477"/>
                    </a:moveTo>
                    <a:cubicBezTo>
                      <a:pt x="427" y="477"/>
                      <a:pt x="1379" y="201"/>
                      <a:pt x="2106" y="201"/>
                    </a:cubicBezTo>
                    <a:cubicBezTo>
                      <a:pt x="2833" y="226"/>
                      <a:pt x="3559" y="1"/>
                      <a:pt x="3710" y="1"/>
                    </a:cubicBezTo>
                    <a:cubicBezTo>
                      <a:pt x="3860" y="26"/>
                      <a:pt x="3810" y="577"/>
                      <a:pt x="2807" y="703"/>
                    </a:cubicBezTo>
                    <a:cubicBezTo>
                      <a:pt x="3635" y="928"/>
                      <a:pt x="4336" y="1053"/>
                      <a:pt x="4838" y="903"/>
                    </a:cubicBezTo>
                    <a:cubicBezTo>
                      <a:pt x="5314" y="728"/>
                      <a:pt x="5264" y="1404"/>
                      <a:pt x="4838" y="1855"/>
                    </a:cubicBezTo>
                    <a:cubicBezTo>
                      <a:pt x="4412" y="2307"/>
                      <a:pt x="3685" y="2382"/>
                      <a:pt x="3208" y="2432"/>
                    </a:cubicBezTo>
                    <a:cubicBezTo>
                      <a:pt x="2707" y="2507"/>
                      <a:pt x="777" y="2131"/>
                      <a:pt x="201" y="1906"/>
                    </a:cubicBezTo>
                    <a:cubicBezTo>
                      <a:pt x="0" y="778"/>
                      <a:pt x="427" y="477"/>
                      <a:pt x="427" y="477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304;p49"/>
              <p:cNvSpPr/>
              <p:nvPr/>
            </p:nvSpPr>
            <p:spPr>
              <a:xfrm>
                <a:off x="5216950" y="1722450"/>
                <a:ext cx="31350" cy="7960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3184" extrusionOk="0">
                    <a:moveTo>
                      <a:pt x="677" y="101"/>
                    </a:moveTo>
                    <a:cubicBezTo>
                      <a:pt x="752" y="1"/>
                      <a:pt x="953" y="1981"/>
                      <a:pt x="1254" y="2482"/>
                    </a:cubicBezTo>
                    <a:cubicBezTo>
                      <a:pt x="677" y="3033"/>
                      <a:pt x="326" y="3184"/>
                      <a:pt x="326" y="3184"/>
                    </a:cubicBezTo>
                    <a:cubicBezTo>
                      <a:pt x="326" y="3184"/>
                      <a:pt x="1" y="953"/>
                      <a:pt x="677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305;p49"/>
              <p:cNvSpPr/>
              <p:nvPr/>
            </p:nvSpPr>
            <p:spPr>
              <a:xfrm>
                <a:off x="5230725" y="1783850"/>
                <a:ext cx="36375" cy="37000"/>
              </a:xfrm>
              <a:custGeom>
                <a:avLst/>
                <a:gdLst/>
                <a:ahLst/>
                <a:cxnLst/>
                <a:rect l="l" t="t" r="r" b="b"/>
                <a:pathLst>
                  <a:path w="1455" h="1480" extrusionOk="0">
                    <a:moveTo>
                      <a:pt x="778" y="1"/>
                    </a:moveTo>
                    <a:lnTo>
                      <a:pt x="1" y="452"/>
                    </a:lnTo>
                    <a:cubicBezTo>
                      <a:pt x="176" y="1079"/>
                      <a:pt x="201" y="1480"/>
                      <a:pt x="201" y="1480"/>
                    </a:cubicBezTo>
                    <a:lnTo>
                      <a:pt x="903" y="1480"/>
                    </a:lnTo>
                    <a:lnTo>
                      <a:pt x="1455" y="728"/>
                    </a:ln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306;p49"/>
              <p:cNvSpPr/>
              <p:nvPr/>
            </p:nvSpPr>
            <p:spPr>
              <a:xfrm>
                <a:off x="5209425" y="1813300"/>
                <a:ext cx="45150" cy="268825"/>
              </a:xfrm>
              <a:custGeom>
                <a:avLst/>
                <a:gdLst/>
                <a:ahLst/>
                <a:cxnLst/>
                <a:rect l="l" t="t" r="r" b="b"/>
                <a:pathLst>
                  <a:path w="1806" h="10753" extrusionOk="0">
                    <a:moveTo>
                      <a:pt x="1053" y="302"/>
                    </a:moveTo>
                    <a:cubicBezTo>
                      <a:pt x="1" y="5815"/>
                      <a:pt x="101" y="9224"/>
                      <a:pt x="101" y="9224"/>
                    </a:cubicBezTo>
                    <a:lnTo>
                      <a:pt x="627" y="10753"/>
                    </a:lnTo>
                    <a:lnTo>
                      <a:pt x="1805" y="9049"/>
                    </a:lnTo>
                    <a:cubicBezTo>
                      <a:pt x="1805" y="9049"/>
                      <a:pt x="953" y="2557"/>
                      <a:pt x="1755" y="302"/>
                    </a:cubicBezTo>
                    <a:cubicBezTo>
                      <a:pt x="1329" y="1"/>
                      <a:pt x="1053" y="302"/>
                      <a:pt x="1053" y="302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6307;p49"/>
              <p:cNvSpPr/>
              <p:nvPr/>
            </p:nvSpPr>
            <p:spPr>
              <a:xfrm>
                <a:off x="3940000" y="1902900"/>
                <a:ext cx="374725" cy="162950"/>
              </a:xfrm>
              <a:custGeom>
                <a:avLst/>
                <a:gdLst/>
                <a:ahLst/>
                <a:cxnLst/>
                <a:rect l="l" t="t" r="r" b="b"/>
                <a:pathLst>
                  <a:path w="14989" h="6518" extrusionOk="0">
                    <a:moveTo>
                      <a:pt x="1805" y="151"/>
                    </a:moveTo>
                    <a:cubicBezTo>
                      <a:pt x="1805" y="151"/>
                      <a:pt x="5389" y="2683"/>
                      <a:pt x="6868" y="3510"/>
                    </a:cubicBezTo>
                    <a:cubicBezTo>
                      <a:pt x="8372" y="4337"/>
                      <a:pt x="14186" y="1053"/>
                      <a:pt x="14186" y="1053"/>
                    </a:cubicBezTo>
                    <a:cubicBezTo>
                      <a:pt x="14186" y="1053"/>
                      <a:pt x="14988" y="1480"/>
                      <a:pt x="14637" y="2733"/>
                    </a:cubicBezTo>
                    <a:cubicBezTo>
                      <a:pt x="10828" y="5314"/>
                      <a:pt x="7996" y="6517"/>
                      <a:pt x="6868" y="6267"/>
                    </a:cubicBezTo>
                    <a:cubicBezTo>
                      <a:pt x="5740" y="6016"/>
                      <a:pt x="2306" y="4011"/>
                      <a:pt x="1153" y="3384"/>
                    </a:cubicBezTo>
                    <a:cubicBezTo>
                      <a:pt x="1" y="2758"/>
                      <a:pt x="226" y="1"/>
                      <a:pt x="1805" y="151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6308;p49"/>
              <p:cNvSpPr/>
              <p:nvPr/>
            </p:nvSpPr>
            <p:spPr>
              <a:xfrm>
                <a:off x="3968825" y="2921075"/>
                <a:ext cx="16325" cy="52050"/>
              </a:xfrm>
              <a:custGeom>
                <a:avLst/>
                <a:gdLst/>
                <a:ahLst/>
                <a:cxnLst/>
                <a:rect l="l" t="t" r="r" b="b"/>
                <a:pathLst>
                  <a:path w="653" h="2082" extrusionOk="0">
                    <a:moveTo>
                      <a:pt x="0" y="26"/>
                    </a:moveTo>
                    <a:cubicBezTo>
                      <a:pt x="76" y="1054"/>
                      <a:pt x="176" y="2081"/>
                      <a:pt x="176" y="2081"/>
                    </a:cubicBezTo>
                    <a:lnTo>
                      <a:pt x="401" y="2081"/>
                    </a:lnTo>
                    <a:cubicBezTo>
                      <a:pt x="401" y="2081"/>
                      <a:pt x="401" y="527"/>
                      <a:pt x="652" y="853"/>
                    </a:cubicBezTo>
                    <a:cubicBezTo>
                      <a:pt x="627" y="1"/>
                      <a:pt x="0" y="26"/>
                      <a:pt x="0" y="26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6309;p49"/>
              <p:cNvSpPr/>
              <p:nvPr/>
            </p:nvSpPr>
            <p:spPr>
              <a:xfrm>
                <a:off x="3951275" y="2533875"/>
                <a:ext cx="107175" cy="446750"/>
              </a:xfrm>
              <a:custGeom>
                <a:avLst/>
                <a:gdLst/>
                <a:ahLst/>
                <a:cxnLst/>
                <a:rect l="l" t="t" r="r" b="b"/>
                <a:pathLst>
                  <a:path w="4287" h="17870" extrusionOk="0">
                    <a:moveTo>
                      <a:pt x="3885" y="17268"/>
                    </a:moveTo>
                    <a:cubicBezTo>
                      <a:pt x="4011" y="17268"/>
                      <a:pt x="4161" y="17143"/>
                      <a:pt x="4286" y="16968"/>
                    </a:cubicBezTo>
                    <a:cubicBezTo>
                      <a:pt x="4061" y="16692"/>
                      <a:pt x="3810" y="16416"/>
                      <a:pt x="3660" y="16216"/>
                    </a:cubicBezTo>
                    <a:cubicBezTo>
                      <a:pt x="3184" y="15514"/>
                      <a:pt x="2382" y="13985"/>
                      <a:pt x="2332" y="13308"/>
                    </a:cubicBezTo>
                    <a:cubicBezTo>
                      <a:pt x="2281" y="12632"/>
                      <a:pt x="2707" y="5439"/>
                      <a:pt x="2833" y="4562"/>
                    </a:cubicBezTo>
                    <a:cubicBezTo>
                      <a:pt x="2933" y="3684"/>
                      <a:pt x="3259" y="376"/>
                      <a:pt x="3234" y="176"/>
                    </a:cubicBezTo>
                    <a:cubicBezTo>
                      <a:pt x="3209" y="0"/>
                      <a:pt x="151" y="1353"/>
                      <a:pt x="151" y="1353"/>
                    </a:cubicBezTo>
                    <a:cubicBezTo>
                      <a:pt x="201" y="1629"/>
                      <a:pt x="602" y="3358"/>
                      <a:pt x="452" y="4461"/>
                    </a:cubicBezTo>
                    <a:cubicBezTo>
                      <a:pt x="276" y="5564"/>
                      <a:pt x="1" y="6291"/>
                      <a:pt x="151" y="8095"/>
                    </a:cubicBezTo>
                    <a:cubicBezTo>
                      <a:pt x="301" y="9900"/>
                      <a:pt x="1179" y="12807"/>
                      <a:pt x="878" y="14186"/>
                    </a:cubicBezTo>
                    <a:cubicBezTo>
                      <a:pt x="878" y="14211"/>
                      <a:pt x="878" y="14236"/>
                      <a:pt x="878" y="14261"/>
                    </a:cubicBezTo>
                    <a:cubicBezTo>
                      <a:pt x="1755" y="15489"/>
                      <a:pt x="2081" y="17870"/>
                      <a:pt x="3885" y="17268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310;p49"/>
              <p:cNvSpPr/>
              <p:nvPr/>
            </p:nvSpPr>
            <p:spPr>
              <a:xfrm>
                <a:off x="3965700" y="2890375"/>
                <a:ext cx="119075" cy="107800"/>
              </a:xfrm>
              <a:custGeom>
                <a:avLst/>
                <a:gdLst/>
                <a:ahLst/>
                <a:cxnLst/>
                <a:rect l="l" t="t" r="r" b="b"/>
                <a:pathLst>
                  <a:path w="4763" h="4312" extrusionOk="0">
                    <a:moveTo>
                      <a:pt x="3709" y="2708"/>
                    </a:moveTo>
                    <a:cubicBezTo>
                      <a:pt x="3584" y="2883"/>
                      <a:pt x="3434" y="3008"/>
                      <a:pt x="3308" y="3008"/>
                    </a:cubicBezTo>
                    <a:cubicBezTo>
                      <a:pt x="1504" y="3610"/>
                      <a:pt x="1178" y="1229"/>
                      <a:pt x="301" y="1"/>
                    </a:cubicBezTo>
                    <a:cubicBezTo>
                      <a:pt x="0" y="1304"/>
                      <a:pt x="125" y="1454"/>
                      <a:pt x="376" y="1630"/>
                    </a:cubicBezTo>
                    <a:cubicBezTo>
                      <a:pt x="602" y="1830"/>
                      <a:pt x="1454" y="2858"/>
                      <a:pt x="1604" y="3585"/>
                    </a:cubicBezTo>
                    <a:cubicBezTo>
                      <a:pt x="1755" y="4312"/>
                      <a:pt x="4035" y="4236"/>
                      <a:pt x="4461" y="4086"/>
                    </a:cubicBezTo>
                    <a:cubicBezTo>
                      <a:pt x="4762" y="3986"/>
                      <a:pt x="4236" y="3334"/>
                      <a:pt x="3709" y="2708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6311;p49"/>
              <p:cNvSpPr/>
              <p:nvPr/>
            </p:nvSpPr>
            <p:spPr>
              <a:xfrm>
                <a:off x="3823450" y="2538250"/>
                <a:ext cx="99025" cy="525725"/>
              </a:xfrm>
              <a:custGeom>
                <a:avLst/>
                <a:gdLst/>
                <a:ahLst/>
                <a:cxnLst/>
                <a:rect l="l" t="t" r="r" b="b"/>
                <a:pathLst>
                  <a:path w="3961" h="21029" extrusionOk="0">
                    <a:moveTo>
                      <a:pt x="2708" y="7369"/>
                    </a:moveTo>
                    <a:cubicBezTo>
                      <a:pt x="2607" y="8171"/>
                      <a:pt x="2131" y="14361"/>
                      <a:pt x="2206" y="15389"/>
                    </a:cubicBezTo>
                    <a:cubicBezTo>
                      <a:pt x="2257" y="16016"/>
                      <a:pt x="2557" y="16993"/>
                      <a:pt x="2758" y="17795"/>
                    </a:cubicBezTo>
                    <a:cubicBezTo>
                      <a:pt x="2858" y="18296"/>
                      <a:pt x="2933" y="18722"/>
                      <a:pt x="2858" y="18923"/>
                    </a:cubicBezTo>
                    <a:cubicBezTo>
                      <a:pt x="2683" y="19449"/>
                      <a:pt x="2683" y="21028"/>
                      <a:pt x="1830" y="20677"/>
                    </a:cubicBezTo>
                    <a:cubicBezTo>
                      <a:pt x="978" y="20326"/>
                      <a:pt x="402" y="19224"/>
                      <a:pt x="577" y="18021"/>
                    </a:cubicBezTo>
                    <a:cubicBezTo>
                      <a:pt x="753" y="16793"/>
                      <a:pt x="552" y="16216"/>
                      <a:pt x="602" y="15489"/>
                    </a:cubicBezTo>
                    <a:cubicBezTo>
                      <a:pt x="652" y="14762"/>
                      <a:pt x="151" y="10276"/>
                      <a:pt x="76" y="8672"/>
                    </a:cubicBezTo>
                    <a:cubicBezTo>
                      <a:pt x="1" y="7068"/>
                      <a:pt x="527" y="6291"/>
                      <a:pt x="577" y="5239"/>
                    </a:cubicBezTo>
                    <a:cubicBezTo>
                      <a:pt x="627" y="4161"/>
                      <a:pt x="302" y="1930"/>
                      <a:pt x="302" y="1930"/>
                    </a:cubicBezTo>
                    <a:cubicBezTo>
                      <a:pt x="302" y="1930"/>
                      <a:pt x="3961" y="1"/>
                      <a:pt x="3660" y="2331"/>
                    </a:cubicBezTo>
                    <a:cubicBezTo>
                      <a:pt x="3359" y="4662"/>
                      <a:pt x="2783" y="6567"/>
                      <a:pt x="2708" y="7369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6312;p49"/>
              <p:cNvSpPr/>
              <p:nvPr/>
            </p:nvSpPr>
            <p:spPr>
              <a:xfrm>
                <a:off x="3783350" y="2247525"/>
                <a:ext cx="268200" cy="420450"/>
              </a:xfrm>
              <a:custGeom>
                <a:avLst/>
                <a:gdLst/>
                <a:ahLst/>
                <a:cxnLst/>
                <a:rect l="l" t="t" r="r" b="b"/>
                <a:pathLst>
                  <a:path w="10728" h="16818" extrusionOk="0">
                    <a:moveTo>
                      <a:pt x="502" y="1379"/>
                    </a:moveTo>
                    <a:cubicBezTo>
                      <a:pt x="1" y="3885"/>
                      <a:pt x="1204" y="5564"/>
                      <a:pt x="1404" y="6141"/>
                    </a:cubicBezTo>
                    <a:cubicBezTo>
                      <a:pt x="1630" y="6717"/>
                      <a:pt x="928" y="13860"/>
                      <a:pt x="928" y="13860"/>
                    </a:cubicBezTo>
                    <a:cubicBezTo>
                      <a:pt x="2858" y="16818"/>
                      <a:pt x="9625" y="14988"/>
                      <a:pt x="10728" y="13133"/>
                    </a:cubicBezTo>
                    <a:cubicBezTo>
                      <a:pt x="10577" y="8722"/>
                      <a:pt x="10201" y="1529"/>
                      <a:pt x="10226" y="752"/>
                    </a:cubicBezTo>
                    <a:cubicBezTo>
                      <a:pt x="10277" y="0"/>
                      <a:pt x="502" y="1379"/>
                      <a:pt x="502" y="1379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313;p49"/>
              <p:cNvSpPr/>
              <p:nvPr/>
            </p:nvSpPr>
            <p:spPr>
              <a:xfrm>
                <a:off x="3833475" y="2983125"/>
                <a:ext cx="65825" cy="80850"/>
              </a:xfrm>
              <a:custGeom>
                <a:avLst/>
                <a:gdLst/>
                <a:ahLst/>
                <a:cxnLst/>
                <a:rect l="l" t="t" r="r" b="b"/>
                <a:pathLst>
                  <a:path w="2633" h="3234" extrusionOk="0">
                    <a:moveTo>
                      <a:pt x="2607" y="1203"/>
                    </a:moveTo>
                    <a:cubicBezTo>
                      <a:pt x="2557" y="2256"/>
                      <a:pt x="2282" y="3233"/>
                      <a:pt x="1429" y="2882"/>
                    </a:cubicBezTo>
                    <a:cubicBezTo>
                      <a:pt x="577" y="2531"/>
                      <a:pt x="1" y="1429"/>
                      <a:pt x="176" y="226"/>
                    </a:cubicBezTo>
                    <a:cubicBezTo>
                      <a:pt x="627" y="1554"/>
                      <a:pt x="2382" y="1504"/>
                      <a:pt x="2357" y="0"/>
                    </a:cubicBezTo>
                    <a:cubicBezTo>
                      <a:pt x="2457" y="501"/>
                      <a:pt x="2632" y="978"/>
                      <a:pt x="2607" y="1203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6314;p49"/>
              <p:cNvSpPr/>
              <p:nvPr/>
            </p:nvSpPr>
            <p:spPr>
              <a:xfrm>
                <a:off x="3914300" y="1699275"/>
                <a:ext cx="85875" cy="174200"/>
              </a:xfrm>
              <a:custGeom>
                <a:avLst/>
                <a:gdLst/>
                <a:ahLst/>
                <a:cxnLst/>
                <a:rect l="l" t="t" r="r" b="b"/>
                <a:pathLst>
                  <a:path w="3435" h="6968" extrusionOk="0">
                    <a:moveTo>
                      <a:pt x="1856" y="0"/>
                    </a:moveTo>
                    <a:cubicBezTo>
                      <a:pt x="3008" y="1128"/>
                      <a:pt x="3410" y="2081"/>
                      <a:pt x="3234" y="3183"/>
                    </a:cubicBezTo>
                    <a:cubicBezTo>
                      <a:pt x="3059" y="4261"/>
                      <a:pt x="2858" y="5640"/>
                      <a:pt x="3435" y="6066"/>
                    </a:cubicBezTo>
                    <a:cubicBezTo>
                      <a:pt x="2232" y="6968"/>
                      <a:pt x="1" y="5640"/>
                      <a:pt x="51" y="5389"/>
                    </a:cubicBezTo>
                    <a:cubicBezTo>
                      <a:pt x="101" y="5163"/>
                      <a:pt x="1304" y="1655"/>
                      <a:pt x="1404" y="1630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6315;p49"/>
              <p:cNvSpPr/>
              <p:nvPr/>
            </p:nvSpPr>
            <p:spPr>
              <a:xfrm>
                <a:off x="3732600" y="1875350"/>
                <a:ext cx="318950" cy="508800"/>
              </a:xfrm>
              <a:custGeom>
                <a:avLst/>
                <a:gdLst/>
                <a:ahLst/>
                <a:cxnLst/>
                <a:rect l="l" t="t" r="r" b="b"/>
                <a:pathLst>
                  <a:path w="12758" h="20352" extrusionOk="0">
                    <a:moveTo>
                      <a:pt x="10101" y="1253"/>
                    </a:moveTo>
                    <a:cubicBezTo>
                      <a:pt x="7620" y="0"/>
                      <a:pt x="3334" y="727"/>
                      <a:pt x="1680" y="2556"/>
                    </a:cubicBezTo>
                    <a:cubicBezTo>
                      <a:pt x="1" y="4411"/>
                      <a:pt x="3510" y="7795"/>
                      <a:pt x="4086" y="9750"/>
                    </a:cubicBezTo>
                    <a:cubicBezTo>
                      <a:pt x="4687" y="11704"/>
                      <a:pt x="677" y="17193"/>
                      <a:pt x="1981" y="18872"/>
                    </a:cubicBezTo>
                    <a:cubicBezTo>
                      <a:pt x="4587" y="20351"/>
                      <a:pt x="12056" y="19323"/>
                      <a:pt x="12758" y="17118"/>
                    </a:cubicBezTo>
                    <a:cubicBezTo>
                      <a:pt x="12733" y="13860"/>
                      <a:pt x="10778" y="10978"/>
                      <a:pt x="11254" y="9624"/>
                    </a:cubicBezTo>
                    <a:cubicBezTo>
                      <a:pt x="11279" y="8747"/>
                      <a:pt x="12532" y="5890"/>
                      <a:pt x="12031" y="4787"/>
                    </a:cubicBezTo>
                    <a:cubicBezTo>
                      <a:pt x="11003" y="2556"/>
                      <a:pt x="11229" y="1930"/>
                      <a:pt x="10101" y="125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6316;p49"/>
              <p:cNvSpPr/>
              <p:nvPr/>
            </p:nvSpPr>
            <p:spPr>
              <a:xfrm>
                <a:off x="3846025" y="1688625"/>
                <a:ext cx="140375" cy="200525"/>
              </a:xfrm>
              <a:custGeom>
                <a:avLst/>
                <a:gdLst/>
                <a:ahLst/>
                <a:cxnLst/>
                <a:rect l="l" t="t" r="r" b="b"/>
                <a:pathLst>
                  <a:path w="5615" h="8021" extrusionOk="0">
                    <a:moveTo>
                      <a:pt x="5288" y="1930"/>
                    </a:moveTo>
                    <a:cubicBezTo>
                      <a:pt x="5288" y="1930"/>
                      <a:pt x="5614" y="3108"/>
                      <a:pt x="5489" y="4061"/>
                    </a:cubicBezTo>
                    <a:cubicBezTo>
                      <a:pt x="5364" y="4988"/>
                      <a:pt x="5288" y="6843"/>
                      <a:pt x="4461" y="7444"/>
                    </a:cubicBezTo>
                    <a:cubicBezTo>
                      <a:pt x="3634" y="8020"/>
                      <a:pt x="2456" y="7344"/>
                      <a:pt x="1654" y="6667"/>
                    </a:cubicBezTo>
                    <a:cubicBezTo>
                      <a:pt x="877" y="6015"/>
                      <a:pt x="50" y="4787"/>
                      <a:pt x="25" y="3284"/>
                    </a:cubicBezTo>
                    <a:cubicBezTo>
                      <a:pt x="0" y="1805"/>
                      <a:pt x="602" y="0"/>
                      <a:pt x="2732" y="76"/>
                    </a:cubicBezTo>
                    <a:cubicBezTo>
                      <a:pt x="4862" y="176"/>
                      <a:pt x="5288" y="1930"/>
                      <a:pt x="5288" y="1930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6317;p49"/>
              <p:cNvSpPr/>
              <p:nvPr/>
            </p:nvSpPr>
            <p:spPr>
              <a:xfrm>
                <a:off x="3879225" y="1842750"/>
                <a:ext cx="72075" cy="127225"/>
              </a:xfrm>
              <a:custGeom>
                <a:avLst/>
                <a:gdLst/>
                <a:ahLst/>
                <a:cxnLst/>
                <a:rect l="l" t="t" r="r" b="b"/>
                <a:pathLst>
                  <a:path w="2883" h="5089" extrusionOk="0">
                    <a:moveTo>
                      <a:pt x="301" y="1"/>
                    </a:moveTo>
                    <a:cubicBezTo>
                      <a:pt x="301" y="1"/>
                      <a:pt x="452" y="1906"/>
                      <a:pt x="26" y="2607"/>
                    </a:cubicBezTo>
                    <a:cubicBezTo>
                      <a:pt x="0" y="3084"/>
                      <a:pt x="1128" y="5089"/>
                      <a:pt x="2231" y="4738"/>
                    </a:cubicBezTo>
                    <a:cubicBezTo>
                      <a:pt x="2883" y="4537"/>
                      <a:pt x="2807" y="3610"/>
                      <a:pt x="2807" y="3610"/>
                    </a:cubicBezTo>
                    <a:cubicBezTo>
                      <a:pt x="2732" y="2908"/>
                      <a:pt x="2807" y="1229"/>
                      <a:pt x="2807" y="1229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6318;p49"/>
              <p:cNvSpPr/>
              <p:nvPr/>
            </p:nvSpPr>
            <p:spPr>
              <a:xfrm>
                <a:off x="3804025" y="1672950"/>
                <a:ext cx="124725" cy="223100"/>
              </a:xfrm>
              <a:custGeom>
                <a:avLst/>
                <a:gdLst/>
                <a:ahLst/>
                <a:cxnLst/>
                <a:rect l="l" t="t" r="r" b="b"/>
                <a:pathLst>
                  <a:path w="4989" h="8924" extrusionOk="0">
                    <a:moveTo>
                      <a:pt x="4988" y="2607"/>
                    </a:moveTo>
                    <a:cubicBezTo>
                      <a:pt x="4562" y="4136"/>
                      <a:pt x="3209" y="4487"/>
                      <a:pt x="3209" y="4487"/>
                    </a:cubicBezTo>
                    <a:cubicBezTo>
                      <a:pt x="3008" y="6517"/>
                      <a:pt x="3485" y="7971"/>
                      <a:pt x="4136" y="8297"/>
                    </a:cubicBezTo>
                    <a:cubicBezTo>
                      <a:pt x="2357" y="8923"/>
                      <a:pt x="1329" y="8447"/>
                      <a:pt x="853" y="7495"/>
                    </a:cubicBezTo>
                    <a:cubicBezTo>
                      <a:pt x="377" y="6542"/>
                      <a:pt x="1" y="2457"/>
                      <a:pt x="1981" y="1229"/>
                    </a:cubicBezTo>
                    <a:cubicBezTo>
                      <a:pt x="3986" y="1"/>
                      <a:pt x="4988" y="2607"/>
                      <a:pt x="4988" y="2607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6319;p49"/>
              <p:cNvSpPr/>
              <p:nvPr/>
            </p:nvSpPr>
            <p:spPr>
              <a:xfrm>
                <a:off x="3879850" y="1669825"/>
                <a:ext cx="104025" cy="90250"/>
              </a:xfrm>
              <a:custGeom>
                <a:avLst/>
                <a:gdLst/>
                <a:ahLst/>
                <a:cxnLst/>
                <a:rect l="l" t="t" r="r" b="b"/>
                <a:pathLst>
                  <a:path w="4161" h="3610" extrusionOk="0">
                    <a:moveTo>
                      <a:pt x="1955" y="2732"/>
                    </a:moveTo>
                    <a:cubicBezTo>
                      <a:pt x="2582" y="3559"/>
                      <a:pt x="3935" y="3610"/>
                      <a:pt x="4161" y="3559"/>
                    </a:cubicBezTo>
                    <a:cubicBezTo>
                      <a:pt x="4136" y="351"/>
                      <a:pt x="1028" y="0"/>
                      <a:pt x="1" y="1178"/>
                    </a:cubicBezTo>
                    <a:cubicBezTo>
                      <a:pt x="828" y="2782"/>
                      <a:pt x="1955" y="2732"/>
                      <a:pt x="1955" y="273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6320;p49"/>
              <p:cNvSpPr/>
              <p:nvPr/>
            </p:nvSpPr>
            <p:spPr>
              <a:xfrm>
                <a:off x="3853525" y="1943000"/>
                <a:ext cx="131625" cy="248775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9951" extrusionOk="0">
                    <a:moveTo>
                      <a:pt x="602" y="6793"/>
                    </a:moveTo>
                    <a:cubicBezTo>
                      <a:pt x="728" y="6743"/>
                      <a:pt x="1" y="1003"/>
                      <a:pt x="1" y="1003"/>
                    </a:cubicBezTo>
                    <a:lnTo>
                      <a:pt x="5064" y="1"/>
                    </a:lnTo>
                    <a:lnTo>
                      <a:pt x="5264" y="8873"/>
                    </a:lnTo>
                    <a:lnTo>
                      <a:pt x="678" y="99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6321;p49"/>
              <p:cNvSpPr/>
              <p:nvPr/>
            </p:nvSpPr>
            <p:spPr>
              <a:xfrm>
                <a:off x="3936250" y="2018825"/>
                <a:ext cx="78975" cy="105925"/>
              </a:xfrm>
              <a:custGeom>
                <a:avLst/>
                <a:gdLst/>
                <a:ahLst/>
                <a:cxnLst/>
                <a:rect l="l" t="t" r="r" b="b"/>
                <a:pathLst>
                  <a:path w="3159" h="4237" extrusionOk="0">
                    <a:moveTo>
                      <a:pt x="0" y="2306"/>
                    </a:moveTo>
                    <a:cubicBezTo>
                      <a:pt x="0" y="2306"/>
                      <a:pt x="1604" y="727"/>
                      <a:pt x="1955" y="351"/>
                    </a:cubicBezTo>
                    <a:cubicBezTo>
                      <a:pt x="2331" y="0"/>
                      <a:pt x="2331" y="477"/>
                      <a:pt x="1855" y="1329"/>
                    </a:cubicBezTo>
                    <a:cubicBezTo>
                      <a:pt x="2582" y="1504"/>
                      <a:pt x="3058" y="2482"/>
                      <a:pt x="3108" y="2807"/>
                    </a:cubicBezTo>
                    <a:cubicBezTo>
                      <a:pt x="3158" y="3158"/>
                      <a:pt x="2231" y="4036"/>
                      <a:pt x="1955" y="4136"/>
                    </a:cubicBezTo>
                    <a:cubicBezTo>
                      <a:pt x="1704" y="4236"/>
                      <a:pt x="627" y="4136"/>
                      <a:pt x="627" y="4136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6322;p49"/>
              <p:cNvSpPr/>
              <p:nvPr/>
            </p:nvSpPr>
            <p:spPr>
              <a:xfrm>
                <a:off x="3748275" y="1927975"/>
                <a:ext cx="223075" cy="282600"/>
              </a:xfrm>
              <a:custGeom>
                <a:avLst/>
                <a:gdLst/>
                <a:ahLst/>
                <a:cxnLst/>
                <a:rect l="l" t="t" r="r" b="b"/>
                <a:pathLst>
                  <a:path w="8923" h="11304" extrusionOk="0">
                    <a:moveTo>
                      <a:pt x="1855" y="76"/>
                    </a:moveTo>
                    <a:cubicBezTo>
                      <a:pt x="3233" y="151"/>
                      <a:pt x="3459" y="7645"/>
                      <a:pt x="3459" y="7645"/>
                    </a:cubicBezTo>
                    <a:cubicBezTo>
                      <a:pt x="3459" y="7645"/>
                      <a:pt x="7243" y="5890"/>
                      <a:pt x="7519" y="5940"/>
                    </a:cubicBezTo>
                    <a:cubicBezTo>
                      <a:pt x="8923" y="6241"/>
                      <a:pt x="8146" y="7770"/>
                      <a:pt x="8146" y="7770"/>
                    </a:cubicBezTo>
                    <a:cubicBezTo>
                      <a:pt x="5188" y="10025"/>
                      <a:pt x="3985" y="11304"/>
                      <a:pt x="2532" y="11028"/>
                    </a:cubicBezTo>
                    <a:cubicBezTo>
                      <a:pt x="1103" y="10752"/>
                      <a:pt x="0" y="5589"/>
                      <a:pt x="50" y="3259"/>
                    </a:cubicBezTo>
                    <a:cubicBezTo>
                      <a:pt x="101" y="928"/>
                      <a:pt x="978" y="0"/>
                      <a:pt x="1855" y="76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6323;p49"/>
              <p:cNvSpPr/>
              <p:nvPr/>
            </p:nvSpPr>
            <p:spPr>
              <a:xfrm>
                <a:off x="4044000" y="1672325"/>
                <a:ext cx="1189275" cy="1189875"/>
              </a:xfrm>
              <a:custGeom>
                <a:avLst/>
                <a:gdLst/>
                <a:ahLst/>
                <a:cxnLst/>
                <a:rect l="l" t="t" r="r" b="b"/>
                <a:pathLst>
                  <a:path w="47571" h="47595" extrusionOk="0">
                    <a:moveTo>
                      <a:pt x="23786" y="1"/>
                    </a:moveTo>
                    <a:cubicBezTo>
                      <a:pt x="10653" y="1"/>
                      <a:pt x="1" y="10652"/>
                      <a:pt x="1" y="23785"/>
                    </a:cubicBezTo>
                    <a:cubicBezTo>
                      <a:pt x="1" y="26467"/>
                      <a:pt x="427" y="29049"/>
                      <a:pt x="1254" y="31455"/>
                    </a:cubicBezTo>
                    <a:cubicBezTo>
                      <a:pt x="4387" y="40703"/>
                      <a:pt x="13059" y="47369"/>
                      <a:pt x="23284" y="47570"/>
                    </a:cubicBezTo>
                    <a:cubicBezTo>
                      <a:pt x="23460" y="47595"/>
                      <a:pt x="23610" y="47595"/>
                      <a:pt x="23786" y="47595"/>
                    </a:cubicBezTo>
                    <a:cubicBezTo>
                      <a:pt x="23936" y="47595"/>
                      <a:pt x="24111" y="47570"/>
                      <a:pt x="24262" y="47570"/>
                    </a:cubicBezTo>
                    <a:cubicBezTo>
                      <a:pt x="34512" y="47369"/>
                      <a:pt x="43159" y="40703"/>
                      <a:pt x="46317" y="31455"/>
                    </a:cubicBezTo>
                    <a:cubicBezTo>
                      <a:pt x="47119" y="29049"/>
                      <a:pt x="47570" y="26467"/>
                      <a:pt x="47570" y="23785"/>
                    </a:cubicBezTo>
                    <a:cubicBezTo>
                      <a:pt x="47570" y="10652"/>
                      <a:pt x="36918" y="1"/>
                      <a:pt x="23786" y="1"/>
                    </a:cubicBezTo>
                    <a:close/>
                  </a:path>
                </a:pathLst>
              </a:custGeom>
              <a:solidFill>
                <a:srgbClr val="85CDE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6324;p49"/>
              <p:cNvSpPr/>
              <p:nvPr/>
            </p:nvSpPr>
            <p:spPr>
              <a:xfrm>
                <a:off x="4075350" y="2252525"/>
                <a:ext cx="1126575" cy="609675"/>
              </a:xfrm>
              <a:custGeom>
                <a:avLst/>
                <a:gdLst/>
                <a:ahLst/>
                <a:cxnLst/>
                <a:rect l="l" t="t" r="r" b="b"/>
                <a:pathLst>
                  <a:path w="45063" h="24387" extrusionOk="0">
                    <a:moveTo>
                      <a:pt x="22532" y="1"/>
                    </a:moveTo>
                    <a:cubicBezTo>
                      <a:pt x="12080" y="1"/>
                      <a:pt x="3183" y="3434"/>
                      <a:pt x="0" y="8247"/>
                    </a:cubicBezTo>
                    <a:cubicBezTo>
                      <a:pt x="3133" y="17495"/>
                      <a:pt x="11805" y="24161"/>
                      <a:pt x="22030" y="24362"/>
                    </a:cubicBezTo>
                    <a:cubicBezTo>
                      <a:pt x="22206" y="24387"/>
                      <a:pt x="22356" y="24387"/>
                      <a:pt x="22532" y="24387"/>
                    </a:cubicBezTo>
                    <a:cubicBezTo>
                      <a:pt x="22682" y="24387"/>
                      <a:pt x="22857" y="24362"/>
                      <a:pt x="23008" y="24362"/>
                    </a:cubicBezTo>
                    <a:cubicBezTo>
                      <a:pt x="33258" y="24161"/>
                      <a:pt x="41905" y="17495"/>
                      <a:pt x="45063" y="8247"/>
                    </a:cubicBezTo>
                    <a:cubicBezTo>
                      <a:pt x="41855" y="3434"/>
                      <a:pt x="32983" y="1"/>
                      <a:pt x="22532" y="1"/>
                    </a:cubicBezTo>
                    <a:close/>
                  </a:path>
                </a:pathLst>
              </a:custGeom>
              <a:solidFill>
                <a:srgbClr val="8FD7E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6325;p49"/>
              <p:cNvSpPr/>
              <p:nvPr/>
            </p:nvSpPr>
            <p:spPr>
              <a:xfrm>
                <a:off x="4025225" y="1912550"/>
                <a:ext cx="1225575" cy="354425"/>
              </a:xfrm>
              <a:custGeom>
                <a:avLst/>
                <a:gdLst/>
                <a:ahLst/>
                <a:cxnLst/>
                <a:rect l="l" t="t" r="r" b="b"/>
                <a:pathLst>
                  <a:path w="49023" h="14177" extrusionOk="0">
                    <a:moveTo>
                      <a:pt x="24394" y="0"/>
                    </a:moveTo>
                    <a:cubicBezTo>
                      <a:pt x="18153" y="0"/>
                      <a:pt x="11926" y="1366"/>
                      <a:pt x="7193" y="4101"/>
                    </a:cubicBezTo>
                    <a:cubicBezTo>
                      <a:pt x="2531" y="6783"/>
                      <a:pt x="0" y="10367"/>
                      <a:pt x="50" y="14176"/>
                    </a:cubicBezTo>
                    <a:lnTo>
                      <a:pt x="301" y="14176"/>
                    </a:lnTo>
                    <a:cubicBezTo>
                      <a:pt x="251" y="10467"/>
                      <a:pt x="2757" y="6958"/>
                      <a:pt x="7318" y="4327"/>
                    </a:cubicBezTo>
                    <a:cubicBezTo>
                      <a:pt x="12014" y="1604"/>
                      <a:pt x="18197" y="244"/>
                      <a:pt x="24391" y="244"/>
                    </a:cubicBezTo>
                    <a:cubicBezTo>
                      <a:pt x="30628" y="244"/>
                      <a:pt x="36876" y="1623"/>
                      <a:pt x="41629" y="4377"/>
                    </a:cubicBezTo>
                    <a:cubicBezTo>
                      <a:pt x="46191" y="7008"/>
                      <a:pt x="48722" y="10492"/>
                      <a:pt x="48772" y="14176"/>
                    </a:cubicBezTo>
                    <a:lnTo>
                      <a:pt x="49023" y="14176"/>
                    </a:lnTo>
                    <a:cubicBezTo>
                      <a:pt x="48973" y="10392"/>
                      <a:pt x="46391" y="6833"/>
                      <a:pt x="41780" y="4151"/>
                    </a:cubicBezTo>
                    <a:cubicBezTo>
                      <a:pt x="36976" y="1385"/>
                      <a:pt x="30678" y="0"/>
                      <a:pt x="24394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6326;p49"/>
              <p:cNvSpPr/>
              <p:nvPr/>
            </p:nvSpPr>
            <p:spPr>
              <a:xfrm>
                <a:off x="4336000" y="1735000"/>
                <a:ext cx="733725" cy="1085850"/>
              </a:xfrm>
              <a:custGeom>
                <a:avLst/>
                <a:gdLst/>
                <a:ahLst/>
                <a:cxnLst/>
                <a:rect l="l" t="t" r="r" b="b"/>
                <a:pathLst>
                  <a:path w="29349" h="43434" extrusionOk="0">
                    <a:moveTo>
                      <a:pt x="23735" y="0"/>
                    </a:moveTo>
                    <a:lnTo>
                      <a:pt x="23634" y="226"/>
                    </a:lnTo>
                    <a:cubicBezTo>
                      <a:pt x="27118" y="1880"/>
                      <a:pt x="29098" y="5965"/>
                      <a:pt x="29098" y="11404"/>
                    </a:cubicBezTo>
                    <a:cubicBezTo>
                      <a:pt x="29098" y="22181"/>
                      <a:pt x="21454" y="35389"/>
                      <a:pt x="12030" y="40827"/>
                    </a:cubicBezTo>
                    <a:cubicBezTo>
                      <a:pt x="9346" y="42387"/>
                      <a:pt x="6751" y="43175"/>
                      <a:pt x="4418" y="43175"/>
                    </a:cubicBezTo>
                    <a:cubicBezTo>
                      <a:pt x="2852" y="43175"/>
                      <a:pt x="1404" y="42820"/>
                      <a:pt x="126" y="42106"/>
                    </a:cubicBezTo>
                    <a:lnTo>
                      <a:pt x="0" y="42331"/>
                    </a:lnTo>
                    <a:cubicBezTo>
                      <a:pt x="1303" y="43058"/>
                      <a:pt x="2807" y="43434"/>
                      <a:pt x="4411" y="43434"/>
                    </a:cubicBezTo>
                    <a:cubicBezTo>
                      <a:pt x="6792" y="43434"/>
                      <a:pt x="9424" y="42632"/>
                      <a:pt x="12156" y="41053"/>
                    </a:cubicBezTo>
                    <a:cubicBezTo>
                      <a:pt x="21654" y="35564"/>
                      <a:pt x="29349" y="22281"/>
                      <a:pt x="29349" y="11404"/>
                    </a:cubicBezTo>
                    <a:cubicBezTo>
                      <a:pt x="29349" y="5865"/>
                      <a:pt x="27319" y="1704"/>
                      <a:pt x="23735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6327;p49"/>
              <p:cNvSpPr/>
              <p:nvPr/>
            </p:nvSpPr>
            <p:spPr>
              <a:xfrm>
                <a:off x="4206925" y="1735000"/>
                <a:ext cx="734350" cy="1085850"/>
              </a:xfrm>
              <a:custGeom>
                <a:avLst/>
                <a:gdLst/>
                <a:ahLst/>
                <a:cxnLst/>
                <a:rect l="l" t="t" r="r" b="b"/>
                <a:pathLst>
                  <a:path w="29374" h="43434" extrusionOk="0">
                    <a:moveTo>
                      <a:pt x="5614" y="0"/>
                    </a:moveTo>
                    <a:cubicBezTo>
                      <a:pt x="2055" y="1704"/>
                      <a:pt x="0" y="5865"/>
                      <a:pt x="0" y="11404"/>
                    </a:cubicBezTo>
                    <a:cubicBezTo>
                      <a:pt x="0" y="22281"/>
                      <a:pt x="7720" y="35564"/>
                      <a:pt x="17193" y="41053"/>
                    </a:cubicBezTo>
                    <a:cubicBezTo>
                      <a:pt x="19925" y="42632"/>
                      <a:pt x="22582" y="43434"/>
                      <a:pt x="24963" y="43434"/>
                    </a:cubicBezTo>
                    <a:cubicBezTo>
                      <a:pt x="26567" y="43434"/>
                      <a:pt x="28046" y="43058"/>
                      <a:pt x="29374" y="42331"/>
                    </a:cubicBezTo>
                    <a:lnTo>
                      <a:pt x="29249" y="42106"/>
                    </a:lnTo>
                    <a:cubicBezTo>
                      <a:pt x="27970" y="42820"/>
                      <a:pt x="26522" y="43175"/>
                      <a:pt x="24955" y="43175"/>
                    </a:cubicBezTo>
                    <a:cubicBezTo>
                      <a:pt x="22619" y="43175"/>
                      <a:pt x="20018" y="42387"/>
                      <a:pt x="17319" y="40827"/>
                    </a:cubicBezTo>
                    <a:cubicBezTo>
                      <a:pt x="7920" y="35389"/>
                      <a:pt x="251" y="22181"/>
                      <a:pt x="251" y="11404"/>
                    </a:cubicBezTo>
                    <a:cubicBezTo>
                      <a:pt x="251" y="5965"/>
                      <a:pt x="2256" y="1880"/>
                      <a:pt x="5740" y="226"/>
                    </a:cubicBezTo>
                    <a:lnTo>
                      <a:pt x="5614" y="0"/>
                    </a:ln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6328;p49"/>
              <p:cNvSpPr/>
              <p:nvPr/>
            </p:nvSpPr>
            <p:spPr>
              <a:xfrm>
                <a:off x="4028350" y="2266950"/>
                <a:ext cx="1220575" cy="495000"/>
              </a:xfrm>
              <a:custGeom>
                <a:avLst/>
                <a:gdLst/>
                <a:ahLst/>
                <a:cxnLst/>
                <a:rect l="l" t="t" r="r" b="b"/>
                <a:pathLst>
                  <a:path w="48823" h="19800" extrusionOk="0">
                    <a:moveTo>
                      <a:pt x="0" y="0"/>
                    </a:moveTo>
                    <a:cubicBezTo>
                      <a:pt x="0" y="10903"/>
                      <a:pt x="10953" y="19800"/>
                      <a:pt x="24412" y="19800"/>
                    </a:cubicBezTo>
                    <a:cubicBezTo>
                      <a:pt x="37870" y="19800"/>
                      <a:pt x="48823" y="10903"/>
                      <a:pt x="48823" y="0"/>
                    </a:cubicBezTo>
                    <a:lnTo>
                      <a:pt x="48572" y="0"/>
                    </a:lnTo>
                    <a:cubicBezTo>
                      <a:pt x="48572" y="10777"/>
                      <a:pt x="37720" y="19524"/>
                      <a:pt x="24412" y="19524"/>
                    </a:cubicBezTo>
                    <a:cubicBezTo>
                      <a:pt x="11078" y="19524"/>
                      <a:pt x="251" y="10777"/>
                      <a:pt x="251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6329;p49"/>
              <p:cNvSpPr/>
              <p:nvPr/>
            </p:nvSpPr>
            <p:spPr>
              <a:xfrm>
                <a:off x="4089125" y="1721325"/>
                <a:ext cx="498150" cy="1116450"/>
              </a:xfrm>
              <a:custGeom>
                <a:avLst/>
                <a:gdLst/>
                <a:ahLst/>
                <a:cxnLst/>
                <a:rect l="l" t="t" r="r" b="b"/>
                <a:pathLst>
                  <a:path w="19926" h="44658" extrusionOk="0">
                    <a:moveTo>
                      <a:pt x="15846" y="5456"/>
                    </a:moveTo>
                    <a:cubicBezTo>
                      <a:pt x="15846" y="5456"/>
                      <a:pt x="15844" y="5457"/>
                      <a:pt x="15840" y="5459"/>
                    </a:cubicBezTo>
                    <a:cubicBezTo>
                      <a:pt x="15836" y="5460"/>
                      <a:pt x="15833" y="5462"/>
                      <a:pt x="15828" y="5465"/>
                    </a:cubicBezTo>
                    <a:lnTo>
                      <a:pt x="15828" y="5465"/>
                    </a:lnTo>
                    <a:cubicBezTo>
                      <a:pt x="15840" y="5460"/>
                      <a:pt x="15846" y="5456"/>
                      <a:pt x="15846" y="5456"/>
                    </a:cubicBezTo>
                    <a:close/>
                    <a:moveTo>
                      <a:pt x="15578" y="0"/>
                    </a:moveTo>
                    <a:cubicBezTo>
                      <a:pt x="15496" y="0"/>
                      <a:pt x="15392" y="21"/>
                      <a:pt x="15264" y="71"/>
                    </a:cubicBezTo>
                    <a:cubicBezTo>
                      <a:pt x="14662" y="321"/>
                      <a:pt x="12707" y="873"/>
                      <a:pt x="12607" y="1224"/>
                    </a:cubicBezTo>
                    <a:cubicBezTo>
                      <a:pt x="12507" y="1575"/>
                      <a:pt x="12858" y="1600"/>
                      <a:pt x="11655" y="2402"/>
                    </a:cubicBezTo>
                    <a:cubicBezTo>
                      <a:pt x="10427" y="3204"/>
                      <a:pt x="9399" y="4306"/>
                      <a:pt x="8823" y="4657"/>
                    </a:cubicBezTo>
                    <a:cubicBezTo>
                      <a:pt x="8271" y="5008"/>
                      <a:pt x="8346" y="5384"/>
                      <a:pt x="7870" y="5585"/>
                    </a:cubicBezTo>
                    <a:cubicBezTo>
                      <a:pt x="7369" y="5810"/>
                      <a:pt x="7269" y="5660"/>
                      <a:pt x="6868" y="6186"/>
                    </a:cubicBezTo>
                    <a:cubicBezTo>
                      <a:pt x="6442" y="6712"/>
                      <a:pt x="4813" y="7840"/>
                      <a:pt x="4487" y="8342"/>
                    </a:cubicBezTo>
                    <a:cubicBezTo>
                      <a:pt x="4186" y="8818"/>
                      <a:pt x="2532" y="10823"/>
                      <a:pt x="1554" y="13530"/>
                    </a:cubicBezTo>
                    <a:cubicBezTo>
                      <a:pt x="577" y="16236"/>
                      <a:pt x="26" y="18818"/>
                      <a:pt x="51" y="19444"/>
                    </a:cubicBezTo>
                    <a:cubicBezTo>
                      <a:pt x="101" y="20046"/>
                      <a:pt x="0" y="22377"/>
                      <a:pt x="276" y="22803"/>
                    </a:cubicBezTo>
                    <a:cubicBezTo>
                      <a:pt x="552" y="23204"/>
                      <a:pt x="777" y="23880"/>
                      <a:pt x="853" y="24557"/>
                    </a:cubicBezTo>
                    <a:cubicBezTo>
                      <a:pt x="928" y="25259"/>
                      <a:pt x="1479" y="25635"/>
                      <a:pt x="1655" y="26061"/>
                    </a:cubicBezTo>
                    <a:cubicBezTo>
                      <a:pt x="1830" y="26462"/>
                      <a:pt x="1730" y="27414"/>
                      <a:pt x="1755" y="27690"/>
                    </a:cubicBezTo>
                    <a:cubicBezTo>
                      <a:pt x="1805" y="27966"/>
                      <a:pt x="2632" y="29495"/>
                      <a:pt x="2707" y="29745"/>
                    </a:cubicBezTo>
                    <a:cubicBezTo>
                      <a:pt x="2717" y="29787"/>
                      <a:pt x="2729" y="29803"/>
                      <a:pt x="2745" y="29803"/>
                    </a:cubicBezTo>
                    <a:cubicBezTo>
                      <a:pt x="2793" y="29803"/>
                      <a:pt x="2867" y="29650"/>
                      <a:pt x="2943" y="29650"/>
                    </a:cubicBezTo>
                    <a:cubicBezTo>
                      <a:pt x="2973" y="29650"/>
                      <a:pt x="3004" y="29675"/>
                      <a:pt x="3033" y="29745"/>
                    </a:cubicBezTo>
                    <a:cubicBezTo>
                      <a:pt x="3183" y="30021"/>
                      <a:pt x="3484" y="30698"/>
                      <a:pt x="3484" y="31424"/>
                    </a:cubicBezTo>
                    <a:cubicBezTo>
                      <a:pt x="3484" y="32151"/>
                      <a:pt x="2557" y="32201"/>
                      <a:pt x="2808" y="32853"/>
                    </a:cubicBezTo>
                    <a:cubicBezTo>
                      <a:pt x="3033" y="33505"/>
                      <a:pt x="5364" y="37364"/>
                      <a:pt x="6341" y="38743"/>
                    </a:cubicBezTo>
                    <a:cubicBezTo>
                      <a:pt x="7319" y="40146"/>
                      <a:pt x="9875" y="42402"/>
                      <a:pt x="10627" y="42853"/>
                    </a:cubicBezTo>
                    <a:lnTo>
                      <a:pt x="14587" y="44658"/>
                    </a:lnTo>
                    <a:cubicBezTo>
                      <a:pt x="14917" y="44587"/>
                      <a:pt x="14604" y="44050"/>
                      <a:pt x="15088" y="44050"/>
                    </a:cubicBezTo>
                    <a:cubicBezTo>
                      <a:pt x="15119" y="44050"/>
                      <a:pt x="15152" y="44052"/>
                      <a:pt x="15189" y="44056"/>
                    </a:cubicBezTo>
                    <a:cubicBezTo>
                      <a:pt x="15626" y="44109"/>
                      <a:pt x="16503" y="44356"/>
                      <a:pt x="17197" y="44356"/>
                    </a:cubicBezTo>
                    <a:cubicBezTo>
                      <a:pt x="17498" y="44356"/>
                      <a:pt x="17764" y="44310"/>
                      <a:pt x="17945" y="44181"/>
                    </a:cubicBezTo>
                    <a:cubicBezTo>
                      <a:pt x="18572" y="43780"/>
                      <a:pt x="17544" y="43304"/>
                      <a:pt x="18271" y="43079"/>
                    </a:cubicBezTo>
                    <a:cubicBezTo>
                      <a:pt x="18998" y="42878"/>
                      <a:pt x="19675" y="42502"/>
                      <a:pt x="19800" y="42051"/>
                    </a:cubicBezTo>
                    <a:cubicBezTo>
                      <a:pt x="19900" y="41600"/>
                      <a:pt x="19925" y="41274"/>
                      <a:pt x="19374" y="41174"/>
                    </a:cubicBezTo>
                    <a:cubicBezTo>
                      <a:pt x="18823" y="41074"/>
                      <a:pt x="18271" y="40497"/>
                      <a:pt x="17795" y="40347"/>
                    </a:cubicBezTo>
                    <a:cubicBezTo>
                      <a:pt x="17294" y="40196"/>
                      <a:pt x="16442" y="40272"/>
                      <a:pt x="15915" y="39971"/>
                    </a:cubicBezTo>
                    <a:cubicBezTo>
                      <a:pt x="15389" y="39645"/>
                      <a:pt x="14136" y="38617"/>
                      <a:pt x="13660" y="38567"/>
                    </a:cubicBezTo>
                    <a:cubicBezTo>
                      <a:pt x="13158" y="38542"/>
                      <a:pt x="12131" y="38567"/>
                      <a:pt x="12657" y="38417"/>
                    </a:cubicBezTo>
                    <a:cubicBezTo>
                      <a:pt x="13158" y="38241"/>
                      <a:pt x="13559" y="38267"/>
                      <a:pt x="13309" y="38016"/>
                    </a:cubicBezTo>
                    <a:cubicBezTo>
                      <a:pt x="13058" y="37790"/>
                      <a:pt x="12482" y="36637"/>
                      <a:pt x="12056" y="36312"/>
                    </a:cubicBezTo>
                    <a:cubicBezTo>
                      <a:pt x="11655" y="36011"/>
                      <a:pt x="10502" y="35735"/>
                      <a:pt x="9975" y="35084"/>
                    </a:cubicBezTo>
                    <a:cubicBezTo>
                      <a:pt x="9449" y="34407"/>
                      <a:pt x="8772" y="32928"/>
                      <a:pt x="8772" y="32928"/>
                    </a:cubicBezTo>
                    <a:cubicBezTo>
                      <a:pt x="8772" y="32928"/>
                      <a:pt x="7269" y="32502"/>
                      <a:pt x="6742" y="31850"/>
                    </a:cubicBezTo>
                    <a:cubicBezTo>
                      <a:pt x="6241" y="31199"/>
                      <a:pt x="5715" y="30522"/>
                      <a:pt x="5389" y="30472"/>
                    </a:cubicBezTo>
                    <a:cubicBezTo>
                      <a:pt x="5088" y="30397"/>
                      <a:pt x="4813" y="30146"/>
                      <a:pt x="4612" y="30121"/>
                    </a:cubicBezTo>
                    <a:cubicBezTo>
                      <a:pt x="4597" y="30118"/>
                      <a:pt x="4583" y="30116"/>
                      <a:pt x="4569" y="30116"/>
                    </a:cubicBezTo>
                    <a:cubicBezTo>
                      <a:pt x="4369" y="30116"/>
                      <a:pt x="4245" y="30432"/>
                      <a:pt x="4011" y="30572"/>
                    </a:cubicBezTo>
                    <a:cubicBezTo>
                      <a:pt x="3987" y="30584"/>
                      <a:pt x="3963" y="30590"/>
                      <a:pt x="3940" y="30590"/>
                    </a:cubicBezTo>
                    <a:cubicBezTo>
                      <a:pt x="3718" y="30590"/>
                      <a:pt x="3520" y="30078"/>
                      <a:pt x="3384" y="29670"/>
                    </a:cubicBezTo>
                    <a:cubicBezTo>
                      <a:pt x="3259" y="29219"/>
                      <a:pt x="2757" y="29394"/>
                      <a:pt x="2557" y="28993"/>
                    </a:cubicBezTo>
                    <a:cubicBezTo>
                      <a:pt x="2356" y="28617"/>
                      <a:pt x="2131" y="27865"/>
                      <a:pt x="2181" y="27615"/>
                    </a:cubicBezTo>
                    <a:cubicBezTo>
                      <a:pt x="2206" y="27364"/>
                      <a:pt x="2582" y="26587"/>
                      <a:pt x="2482" y="26186"/>
                    </a:cubicBezTo>
                    <a:cubicBezTo>
                      <a:pt x="2381" y="25810"/>
                      <a:pt x="1805" y="25409"/>
                      <a:pt x="1630" y="25008"/>
                    </a:cubicBezTo>
                    <a:cubicBezTo>
                      <a:pt x="1454" y="24632"/>
                      <a:pt x="1855" y="23931"/>
                      <a:pt x="2106" y="23605"/>
                    </a:cubicBezTo>
                    <a:cubicBezTo>
                      <a:pt x="2356" y="23254"/>
                      <a:pt x="2632" y="23179"/>
                      <a:pt x="2281" y="22878"/>
                    </a:cubicBezTo>
                    <a:cubicBezTo>
                      <a:pt x="2103" y="22712"/>
                      <a:pt x="1904" y="22624"/>
                      <a:pt x="1763" y="22624"/>
                    </a:cubicBezTo>
                    <a:cubicBezTo>
                      <a:pt x="1626" y="22624"/>
                      <a:pt x="1543" y="22706"/>
                      <a:pt x="1579" y="22878"/>
                    </a:cubicBezTo>
                    <a:cubicBezTo>
                      <a:pt x="1614" y="23028"/>
                      <a:pt x="1553" y="23131"/>
                      <a:pt x="1449" y="23131"/>
                    </a:cubicBezTo>
                    <a:cubicBezTo>
                      <a:pt x="1329" y="23131"/>
                      <a:pt x="1151" y="22992"/>
                      <a:pt x="1003" y="22627"/>
                    </a:cubicBezTo>
                    <a:cubicBezTo>
                      <a:pt x="727" y="21926"/>
                      <a:pt x="602" y="20296"/>
                      <a:pt x="1178" y="19670"/>
                    </a:cubicBezTo>
                    <a:cubicBezTo>
                      <a:pt x="1684" y="19095"/>
                      <a:pt x="1431" y="18373"/>
                      <a:pt x="1869" y="18373"/>
                    </a:cubicBezTo>
                    <a:cubicBezTo>
                      <a:pt x="1908" y="18373"/>
                      <a:pt x="1953" y="18379"/>
                      <a:pt x="2006" y="18392"/>
                    </a:cubicBezTo>
                    <a:cubicBezTo>
                      <a:pt x="2632" y="18542"/>
                      <a:pt x="2757" y="19018"/>
                      <a:pt x="2908" y="19494"/>
                    </a:cubicBezTo>
                    <a:cubicBezTo>
                      <a:pt x="2970" y="19745"/>
                      <a:pt x="3071" y="19895"/>
                      <a:pt x="3152" y="19895"/>
                    </a:cubicBezTo>
                    <a:cubicBezTo>
                      <a:pt x="3234" y="19895"/>
                      <a:pt x="3296" y="19745"/>
                      <a:pt x="3284" y="19394"/>
                    </a:cubicBezTo>
                    <a:lnTo>
                      <a:pt x="3284" y="19394"/>
                    </a:lnTo>
                    <a:cubicBezTo>
                      <a:pt x="3935" y="20196"/>
                      <a:pt x="3910" y="20647"/>
                      <a:pt x="4011" y="20748"/>
                    </a:cubicBezTo>
                    <a:cubicBezTo>
                      <a:pt x="4111" y="20848"/>
                      <a:pt x="4261" y="20848"/>
                      <a:pt x="4261" y="21073"/>
                    </a:cubicBezTo>
                    <a:cubicBezTo>
                      <a:pt x="4261" y="21274"/>
                      <a:pt x="4086" y="22176"/>
                      <a:pt x="4111" y="22652"/>
                    </a:cubicBezTo>
                    <a:cubicBezTo>
                      <a:pt x="4157" y="23117"/>
                      <a:pt x="4118" y="23538"/>
                      <a:pt x="4291" y="23538"/>
                    </a:cubicBezTo>
                    <a:cubicBezTo>
                      <a:pt x="4305" y="23538"/>
                      <a:pt x="4320" y="23535"/>
                      <a:pt x="4336" y="23530"/>
                    </a:cubicBezTo>
                    <a:cubicBezTo>
                      <a:pt x="4537" y="23454"/>
                      <a:pt x="4712" y="22527"/>
                      <a:pt x="4712" y="21926"/>
                    </a:cubicBezTo>
                    <a:cubicBezTo>
                      <a:pt x="4712" y="21349"/>
                      <a:pt x="4838" y="20723"/>
                      <a:pt x="5163" y="20672"/>
                    </a:cubicBezTo>
                    <a:cubicBezTo>
                      <a:pt x="5433" y="20650"/>
                      <a:pt x="5723" y="20386"/>
                      <a:pt x="6051" y="20386"/>
                    </a:cubicBezTo>
                    <a:cubicBezTo>
                      <a:pt x="6089" y="20386"/>
                      <a:pt x="6127" y="20389"/>
                      <a:pt x="6166" y="20397"/>
                    </a:cubicBezTo>
                    <a:cubicBezTo>
                      <a:pt x="6218" y="20407"/>
                      <a:pt x="6273" y="20412"/>
                      <a:pt x="6330" y="20412"/>
                    </a:cubicBezTo>
                    <a:cubicBezTo>
                      <a:pt x="6680" y="20412"/>
                      <a:pt x="7082" y="20216"/>
                      <a:pt x="7168" y="19870"/>
                    </a:cubicBezTo>
                    <a:cubicBezTo>
                      <a:pt x="7269" y="19494"/>
                      <a:pt x="8497" y="18367"/>
                      <a:pt x="8823" y="18367"/>
                    </a:cubicBezTo>
                    <a:cubicBezTo>
                      <a:pt x="9156" y="18390"/>
                      <a:pt x="9467" y="18821"/>
                      <a:pt x="9755" y="18821"/>
                    </a:cubicBezTo>
                    <a:cubicBezTo>
                      <a:pt x="9770" y="18821"/>
                      <a:pt x="9785" y="18820"/>
                      <a:pt x="9800" y="18818"/>
                    </a:cubicBezTo>
                    <a:cubicBezTo>
                      <a:pt x="10126" y="18743"/>
                      <a:pt x="9750" y="17941"/>
                      <a:pt x="10326" y="17865"/>
                    </a:cubicBezTo>
                    <a:cubicBezTo>
                      <a:pt x="10661" y="17820"/>
                      <a:pt x="10996" y="17746"/>
                      <a:pt x="11230" y="17746"/>
                    </a:cubicBezTo>
                    <a:cubicBezTo>
                      <a:pt x="11381" y="17746"/>
                      <a:pt x="11490" y="17777"/>
                      <a:pt x="11529" y="17865"/>
                    </a:cubicBezTo>
                    <a:cubicBezTo>
                      <a:pt x="11655" y="18116"/>
                      <a:pt x="10853" y="18241"/>
                      <a:pt x="11078" y="18417"/>
                    </a:cubicBezTo>
                    <a:cubicBezTo>
                      <a:pt x="11135" y="18457"/>
                      <a:pt x="11203" y="18472"/>
                      <a:pt x="11277" y="18472"/>
                    </a:cubicBezTo>
                    <a:cubicBezTo>
                      <a:pt x="11515" y="18472"/>
                      <a:pt x="11820" y="18315"/>
                      <a:pt x="12066" y="18315"/>
                    </a:cubicBezTo>
                    <a:cubicBezTo>
                      <a:pt x="12079" y="18315"/>
                      <a:pt x="12093" y="18316"/>
                      <a:pt x="12106" y="18317"/>
                    </a:cubicBezTo>
                    <a:cubicBezTo>
                      <a:pt x="12293" y="18348"/>
                      <a:pt x="12705" y="18467"/>
                      <a:pt x="12995" y="18467"/>
                    </a:cubicBezTo>
                    <a:cubicBezTo>
                      <a:pt x="13169" y="18467"/>
                      <a:pt x="13299" y="18423"/>
                      <a:pt x="13309" y="18291"/>
                    </a:cubicBezTo>
                    <a:cubicBezTo>
                      <a:pt x="13329" y="18009"/>
                      <a:pt x="13382" y="17677"/>
                      <a:pt x="13257" y="17677"/>
                    </a:cubicBezTo>
                    <a:cubicBezTo>
                      <a:pt x="13227" y="17677"/>
                      <a:pt x="13187" y="17696"/>
                      <a:pt x="13133" y="17740"/>
                    </a:cubicBezTo>
                    <a:cubicBezTo>
                      <a:pt x="12933" y="17904"/>
                      <a:pt x="12891" y="18121"/>
                      <a:pt x="12807" y="18121"/>
                    </a:cubicBezTo>
                    <a:cubicBezTo>
                      <a:pt x="12775" y="18121"/>
                      <a:pt x="12737" y="18091"/>
                      <a:pt x="12682" y="18016"/>
                    </a:cubicBezTo>
                    <a:cubicBezTo>
                      <a:pt x="12482" y="17740"/>
                      <a:pt x="12231" y="17690"/>
                      <a:pt x="12306" y="17264"/>
                    </a:cubicBezTo>
                    <a:cubicBezTo>
                      <a:pt x="12382" y="16863"/>
                      <a:pt x="12883" y="16437"/>
                      <a:pt x="12757" y="16337"/>
                    </a:cubicBezTo>
                    <a:cubicBezTo>
                      <a:pt x="12607" y="16236"/>
                      <a:pt x="11855" y="16211"/>
                      <a:pt x="11755" y="16061"/>
                    </a:cubicBezTo>
                    <a:cubicBezTo>
                      <a:pt x="11669" y="15954"/>
                      <a:pt x="11949" y="15628"/>
                      <a:pt x="12406" y="15628"/>
                    </a:cubicBezTo>
                    <a:cubicBezTo>
                      <a:pt x="12485" y="15628"/>
                      <a:pt x="12569" y="15638"/>
                      <a:pt x="12657" y="15660"/>
                    </a:cubicBezTo>
                    <a:cubicBezTo>
                      <a:pt x="13206" y="15779"/>
                      <a:pt x="13551" y="16240"/>
                      <a:pt x="13907" y="16240"/>
                    </a:cubicBezTo>
                    <a:cubicBezTo>
                      <a:pt x="13925" y="16240"/>
                      <a:pt x="13943" y="16239"/>
                      <a:pt x="13960" y="16236"/>
                    </a:cubicBezTo>
                    <a:cubicBezTo>
                      <a:pt x="14260" y="16218"/>
                      <a:pt x="14644" y="15905"/>
                      <a:pt x="14818" y="15905"/>
                    </a:cubicBezTo>
                    <a:cubicBezTo>
                      <a:pt x="14878" y="15905"/>
                      <a:pt x="14913" y="15941"/>
                      <a:pt x="14913" y="16036"/>
                    </a:cubicBezTo>
                    <a:cubicBezTo>
                      <a:pt x="14913" y="16412"/>
                      <a:pt x="14211" y="16963"/>
                      <a:pt x="14111" y="17264"/>
                    </a:cubicBezTo>
                    <a:cubicBezTo>
                      <a:pt x="14011" y="17590"/>
                      <a:pt x="14186" y="17765"/>
                      <a:pt x="14662" y="17916"/>
                    </a:cubicBezTo>
                    <a:cubicBezTo>
                      <a:pt x="15077" y="18025"/>
                      <a:pt x="15112" y="18420"/>
                      <a:pt x="15296" y="18420"/>
                    </a:cubicBezTo>
                    <a:cubicBezTo>
                      <a:pt x="15323" y="18420"/>
                      <a:pt x="15354" y="18411"/>
                      <a:pt x="15389" y="18392"/>
                    </a:cubicBezTo>
                    <a:cubicBezTo>
                      <a:pt x="15665" y="18241"/>
                      <a:pt x="15840" y="17214"/>
                      <a:pt x="15539" y="17038"/>
                    </a:cubicBezTo>
                    <a:cubicBezTo>
                      <a:pt x="15494" y="17014"/>
                      <a:pt x="15448" y="17005"/>
                      <a:pt x="15402" y="17005"/>
                    </a:cubicBezTo>
                    <a:cubicBezTo>
                      <a:pt x="15252" y="17005"/>
                      <a:pt x="15111" y="17107"/>
                      <a:pt x="15045" y="17107"/>
                    </a:cubicBezTo>
                    <a:cubicBezTo>
                      <a:pt x="14988" y="17107"/>
                      <a:pt x="14988" y="17029"/>
                      <a:pt x="15088" y="16738"/>
                    </a:cubicBezTo>
                    <a:cubicBezTo>
                      <a:pt x="15314" y="15986"/>
                      <a:pt x="15840" y="15885"/>
                      <a:pt x="15640" y="15234"/>
                    </a:cubicBezTo>
                    <a:cubicBezTo>
                      <a:pt x="15414" y="14582"/>
                      <a:pt x="15013" y="13805"/>
                      <a:pt x="15013" y="13530"/>
                    </a:cubicBezTo>
                    <a:cubicBezTo>
                      <a:pt x="15013" y="13254"/>
                      <a:pt x="15314" y="11800"/>
                      <a:pt x="15314" y="11800"/>
                    </a:cubicBezTo>
                    <a:lnTo>
                      <a:pt x="15314" y="11800"/>
                    </a:lnTo>
                    <a:cubicBezTo>
                      <a:pt x="15314" y="11800"/>
                      <a:pt x="14938" y="12239"/>
                      <a:pt x="14643" y="12239"/>
                    </a:cubicBezTo>
                    <a:cubicBezTo>
                      <a:pt x="14615" y="12239"/>
                      <a:pt x="14588" y="12235"/>
                      <a:pt x="14562" y="12226"/>
                    </a:cubicBezTo>
                    <a:cubicBezTo>
                      <a:pt x="14236" y="12101"/>
                      <a:pt x="14036" y="11900"/>
                      <a:pt x="14211" y="11675"/>
                    </a:cubicBezTo>
                    <a:cubicBezTo>
                      <a:pt x="14387" y="11424"/>
                      <a:pt x="14813" y="10998"/>
                      <a:pt x="14687" y="10973"/>
                    </a:cubicBezTo>
                    <a:cubicBezTo>
                      <a:pt x="14587" y="10923"/>
                      <a:pt x="14462" y="10798"/>
                      <a:pt x="14462" y="10597"/>
                    </a:cubicBezTo>
                    <a:cubicBezTo>
                      <a:pt x="14462" y="10372"/>
                      <a:pt x="14236" y="10146"/>
                      <a:pt x="14136" y="9996"/>
                    </a:cubicBezTo>
                    <a:cubicBezTo>
                      <a:pt x="14045" y="9883"/>
                      <a:pt x="14037" y="9688"/>
                      <a:pt x="13907" y="9688"/>
                    </a:cubicBezTo>
                    <a:cubicBezTo>
                      <a:pt x="13893" y="9688"/>
                      <a:pt x="13877" y="9690"/>
                      <a:pt x="13860" y="9695"/>
                    </a:cubicBezTo>
                    <a:cubicBezTo>
                      <a:pt x="13685" y="9720"/>
                      <a:pt x="13409" y="10171"/>
                      <a:pt x="13309" y="10447"/>
                    </a:cubicBezTo>
                    <a:cubicBezTo>
                      <a:pt x="13209" y="10723"/>
                      <a:pt x="12607" y="10798"/>
                      <a:pt x="12607" y="11048"/>
                    </a:cubicBezTo>
                    <a:cubicBezTo>
                      <a:pt x="12607" y="11274"/>
                      <a:pt x="12682" y="11976"/>
                      <a:pt x="12106" y="12076"/>
                    </a:cubicBezTo>
                    <a:cubicBezTo>
                      <a:pt x="11504" y="12176"/>
                      <a:pt x="11204" y="12076"/>
                      <a:pt x="11078" y="12251"/>
                    </a:cubicBezTo>
                    <a:cubicBezTo>
                      <a:pt x="10980" y="12423"/>
                      <a:pt x="10572" y="13406"/>
                      <a:pt x="10343" y="13406"/>
                    </a:cubicBezTo>
                    <a:cubicBezTo>
                      <a:pt x="10337" y="13406"/>
                      <a:pt x="10332" y="13405"/>
                      <a:pt x="10326" y="13404"/>
                    </a:cubicBezTo>
                    <a:cubicBezTo>
                      <a:pt x="10076" y="13329"/>
                      <a:pt x="10201" y="12903"/>
                      <a:pt x="10326" y="12452"/>
                    </a:cubicBezTo>
                    <a:cubicBezTo>
                      <a:pt x="10427" y="12001"/>
                      <a:pt x="10853" y="12101"/>
                      <a:pt x="10777" y="11675"/>
                    </a:cubicBezTo>
                    <a:cubicBezTo>
                      <a:pt x="10702" y="11224"/>
                      <a:pt x="10477" y="11424"/>
                      <a:pt x="10527" y="10998"/>
                    </a:cubicBezTo>
                    <a:cubicBezTo>
                      <a:pt x="10602" y="10597"/>
                      <a:pt x="10226" y="9996"/>
                      <a:pt x="10326" y="9820"/>
                    </a:cubicBezTo>
                    <a:cubicBezTo>
                      <a:pt x="10402" y="9645"/>
                      <a:pt x="10752" y="9620"/>
                      <a:pt x="10702" y="9344"/>
                    </a:cubicBezTo>
                    <a:cubicBezTo>
                      <a:pt x="10677" y="9068"/>
                      <a:pt x="10777" y="8216"/>
                      <a:pt x="11479" y="8191"/>
                    </a:cubicBezTo>
                    <a:cubicBezTo>
                      <a:pt x="12156" y="8166"/>
                      <a:pt x="13509" y="7915"/>
                      <a:pt x="13785" y="7765"/>
                    </a:cubicBezTo>
                    <a:cubicBezTo>
                      <a:pt x="13915" y="7706"/>
                      <a:pt x="14040" y="7680"/>
                      <a:pt x="14151" y="7680"/>
                    </a:cubicBezTo>
                    <a:cubicBezTo>
                      <a:pt x="14275" y="7680"/>
                      <a:pt x="14382" y="7712"/>
                      <a:pt x="14462" y="7765"/>
                    </a:cubicBezTo>
                    <a:cubicBezTo>
                      <a:pt x="14514" y="7817"/>
                      <a:pt x="14544" y="7843"/>
                      <a:pt x="14586" y="7843"/>
                    </a:cubicBezTo>
                    <a:cubicBezTo>
                      <a:pt x="14644" y="7843"/>
                      <a:pt x="14723" y="7792"/>
                      <a:pt x="14913" y="7690"/>
                    </a:cubicBezTo>
                    <a:cubicBezTo>
                      <a:pt x="15178" y="7513"/>
                      <a:pt x="15990" y="7063"/>
                      <a:pt x="16281" y="7063"/>
                    </a:cubicBezTo>
                    <a:cubicBezTo>
                      <a:pt x="16319" y="7063"/>
                      <a:pt x="16349" y="7071"/>
                      <a:pt x="16366" y="7088"/>
                    </a:cubicBezTo>
                    <a:cubicBezTo>
                      <a:pt x="16492" y="7214"/>
                      <a:pt x="16366" y="8016"/>
                      <a:pt x="16041" y="8342"/>
                    </a:cubicBezTo>
                    <a:cubicBezTo>
                      <a:pt x="15764" y="8619"/>
                      <a:pt x="15572" y="9002"/>
                      <a:pt x="15347" y="9002"/>
                    </a:cubicBezTo>
                    <a:cubicBezTo>
                      <a:pt x="15328" y="9002"/>
                      <a:pt x="15309" y="8999"/>
                      <a:pt x="15289" y="8993"/>
                    </a:cubicBezTo>
                    <a:cubicBezTo>
                      <a:pt x="15104" y="8938"/>
                      <a:pt x="14714" y="8718"/>
                      <a:pt x="14593" y="8718"/>
                    </a:cubicBezTo>
                    <a:cubicBezTo>
                      <a:pt x="14550" y="8718"/>
                      <a:pt x="14541" y="8746"/>
                      <a:pt x="14587" y="8818"/>
                    </a:cubicBezTo>
                    <a:cubicBezTo>
                      <a:pt x="14762" y="9093"/>
                      <a:pt x="15214" y="9194"/>
                      <a:pt x="15214" y="9419"/>
                    </a:cubicBezTo>
                    <a:cubicBezTo>
                      <a:pt x="15214" y="9620"/>
                      <a:pt x="15038" y="10472"/>
                      <a:pt x="15289" y="10622"/>
                    </a:cubicBezTo>
                    <a:cubicBezTo>
                      <a:pt x="15316" y="10638"/>
                      <a:pt x="15340" y="10645"/>
                      <a:pt x="15362" y="10645"/>
                    </a:cubicBezTo>
                    <a:cubicBezTo>
                      <a:pt x="15546" y="10645"/>
                      <a:pt x="15575" y="10141"/>
                      <a:pt x="15665" y="10096"/>
                    </a:cubicBezTo>
                    <a:cubicBezTo>
                      <a:pt x="15666" y="10096"/>
                      <a:pt x="15668" y="10095"/>
                      <a:pt x="15670" y="10095"/>
                    </a:cubicBezTo>
                    <a:cubicBezTo>
                      <a:pt x="15750" y="10095"/>
                      <a:pt x="15709" y="10639"/>
                      <a:pt x="15858" y="10639"/>
                    </a:cubicBezTo>
                    <a:cubicBezTo>
                      <a:pt x="15880" y="10639"/>
                      <a:pt x="15908" y="10627"/>
                      <a:pt x="15940" y="10597"/>
                    </a:cubicBezTo>
                    <a:cubicBezTo>
                      <a:pt x="16191" y="10347"/>
                      <a:pt x="16291" y="9645"/>
                      <a:pt x="16316" y="9369"/>
                    </a:cubicBezTo>
                    <a:cubicBezTo>
                      <a:pt x="16354" y="9160"/>
                      <a:pt x="16262" y="9066"/>
                      <a:pt x="16293" y="9066"/>
                    </a:cubicBezTo>
                    <a:cubicBezTo>
                      <a:pt x="16302" y="9066"/>
                      <a:pt x="16324" y="9075"/>
                      <a:pt x="16366" y="9093"/>
                    </a:cubicBezTo>
                    <a:cubicBezTo>
                      <a:pt x="16542" y="9169"/>
                      <a:pt x="16366" y="9870"/>
                      <a:pt x="16667" y="9870"/>
                    </a:cubicBezTo>
                    <a:cubicBezTo>
                      <a:pt x="16993" y="9870"/>
                      <a:pt x="17670" y="9745"/>
                      <a:pt x="17394" y="9369"/>
                    </a:cubicBezTo>
                    <a:cubicBezTo>
                      <a:pt x="17118" y="8993"/>
                      <a:pt x="16993" y="8367"/>
                      <a:pt x="17093" y="8291"/>
                    </a:cubicBezTo>
                    <a:cubicBezTo>
                      <a:pt x="17194" y="8216"/>
                      <a:pt x="17369" y="8116"/>
                      <a:pt x="17369" y="7915"/>
                    </a:cubicBezTo>
                    <a:cubicBezTo>
                      <a:pt x="17369" y="7715"/>
                      <a:pt x="17720" y="6738"/>
                      <a:pt x="17219" y="6587"/>
                    </a:cubicBezTo>
                    <a:cubicBezTo>
                      <a:pt x="17128" y="6563"/>
                      <a:pt x="17044" y="6555"/>
                      <a:pt x="16970" y="6555"/>
                    </a:cubicBezTo>
                    <a:cubicBezTo>
                      <a:pt x="16797" y="6555"/>
                      <a:pt x="16678" y="6601"/>
                      <a:pt x="16643" y="6601"/>
                    </a:cubicBezTo>
                    <a:cubicBezTo>
                      <a:pt x="16615" y="6601"/>
                      <a:pt x="16643" y="6571"/>
                      <a:pt x="16742" y="6462"/>
                    </a:cubicBezTo>
                    <a:cubicBezTo>
                      <a:pt x="17018" y="6136"/>
                      <a:pt x="17118" y="5735"/>
                      <a:pt x="17118" y="5735"/>
                    </a:cubicBezTo>
                    <a:cubicBezTo>
                      <a:pt x="17118" y="5735"/>
                      <a:pt x="17050" y="5726"/>
                      <a:pt x="16943" y="5726"/>
                    </a:cubicBezTo>
                    <a:cubicBezTo>
                      <a:pt x="16704" y="5726"/>
                      <a:pt x="16276" y="5774"/>
                      <a:pt x="16016" y="6086"/>
                    </a:cubicBezTo>
                    <a:cubicBezTo>
                      <a:pt x="15640" y="6537"/>
                      <a:pt x="15740" y="6662"/>
                      <a:pt x="15640" y="6738"/>
                    </a:cubicBezTo>
                    <a:cubicBezTo>
                      <a:pt x="15555" y="6801"/>
                      <a:pt x="15021" y="7152"/>
                      <a:pt x="14783" y="7152"/>
                    </a:cubicBezTo>
                    <a:cubicBezTo>
                      <a:pt x="14740" y="7152"/>
                      <a:pt x="14707" y="7140"/>
                      <a:pt x="14687" y="7113"/>
                    </a:cubicBezTo>
                    <a:cubicBezTo>
                      <a:pt x="14587" y="6938"/>
                      <a:pt x="15289" y="6562"/>
                      <a:pt x="15364" y="6462"/>
                    </a:cubicBezTo>
                    <a:cubicBezTo>
                      <a:pt x="15412" y="6365"/>
                      <a:pt x="15716" y="5548"/>
                      <a:pt x="15828" y="5465"/>
                    </a:cubicBezTo>
                    <a:lnTo>
                      <a:pt x="15828" y="5465"/>
                    </a:lnTo>
                    <a:cubicBezTo>
                      <a:pt x="15681" y="5540"/>
                      <a:pt x="14655" y="6066"/>
                      <a:pt x="14387" y="6311"/>
                    </a:cubicBezTo>
                    <a:cubicBezTo>
                      <a:pt x="14147" y="6514"/>
                      <a:pt x="13771" y="6636"/>
                      <a:pt x="13620" y="6636"/>
                    </a:cubicBezTo>
                    <a:cubicBezTo>
                      <a:pt x="13565" y="6636"/>
                      <a:pt x="13540" y="6620"/>
                      <a:pt x="13559" y="6587"/>
                    </a:cubicBezTo>
                    <a:cubicBezTo>
                      <a:pt x="13610" y="6487"/>
                      <a:pt x="15364" y="5760"/>
                      <a:pt x="14938" y="5635"/>
                    </a:cubicBezTo>
                    <a:cubicBezTo>
                      <a:pt x="14891" y="5618"/>
                      <a:pt x="14840" y="5611"/>
                      <a:pt x="14787" y="5611"/>
                    </a:cubicBezTo>
                    <a:cubicBezTo>
                      <a:pt x="14444" y="5611"/>
                      <a:pt x="13989" y="5906"/>
                      <a:pt x="13748" y="5906"/>
                    </a:cubicBezTo>
                    <a:cubicBezTo>
                      <a:pt x="13686" y="5906"/>
                      <a:pt x="13637" y="5886"/>
                      <a:pt x="13610" y="5835"/>
                    </a:cubicBezTo>
                    <a:cubicBezTo>
                      <a:pt x="13484" y="5560"/>
                      <a:pt x="13860" y="5735"/>
                      <a:pt x="13735" y="5459"/>
                    </a:cubicBezTo>
                    <a:cubicBezTo>
                      <a:pt x="13686" y="5370"/>
                      <a:pt x="13603" y="5352"/>
                      <a:pt x="13516" y="5352"/>
                    </a:cubicBezTo>
                    <a:cubicBezTo>
                      <a:pt x="13457" y="5352"/>
                      <a:pt x="13396" y="5360"/>
                      <a:pt x="13344" y="5360"/>
                    </a:cubicBezTo>
                    <a:cubicBezTo>
                      <a:pt x="13236" y="5360"/>
                      <a:pt x="13163" y="5325"/>
                      <a:pt x="13209" y="5108"/>
                    </a:cubicBezTo>
                    <a:cubicBezTo>
                      <a:pt x="13309" y="4632"/>
                      <a:pt x="13108" y="4507"/>
                      <a:pt x="13409" y="4482"/>
                    </a:cubicBezTo>
                    <a:cubicBezTo>
                      <a:pt x="13735" y="4457"/>
                      <a:pt x="13760" y="4181"/>
                      <a:pt x="14011" y="3755"/>
                    </a:cubicBezTo>
                    <a:cubicBezTo>
                      <a:pt x="14236" y="3329"/>
                      <a:pt x="14286" y="2226"/>
                      <a:pt x="14562" y="2201"/>
                    </a:cubicBezTo>
                    <a:cubicBezTo>
                      <a:pt x="14838" y="2151"/>
                      <a:pt x="16742" y="1199"/>
                      <a:pt x="16918" y="773"/>
                    </a:cubicBezTo>
                    <a:cubicBezTo>
                      <a:pt x="17066" y="412"/>
                      <a:pt x="17538" y="87"/>
                      <a:pt x="17254" y="87"/>
                    </a:cubicBezTo>
                    <a:cubicBezTo>
                      <a:pt x="17202" y="87"/>
                      <a:pt x="17126" y="98"/>
                      <a:pt x="17018" y="121"/>
                    </a:cubicBezTo>
                    <a:cubicBezTo>
                      <a:pt x="16470" y="219"/>
                      <a:pt x="15968" y="393"/>
                      <a:pt x="15834" y="393"/>
                    </a:cubicBezTo>
                    <a:cubicBezTo>
                      <a:pt x="15796" y="393"/>
                      <a:pt x="15788" y="379"/>
                      <a:pt x="15815" y="347"/>
                    </a:cubicBezTo>
                    <a:cubicBezTo>
                      <a:pt x="15893" y="249"/>
                      <a:pt x="15865" y="0"/>
                      <a:pt x="1557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6330;p49"/>
              <p:cNvSpPr/>
              <p:nvPr/>
            </p:nvSpPr>
            <p:spPr>
              <a:xfrm>
                <a:off x="4210250" y="2395975"/>
                <a:ext cx="48975" cy="44175"/>
              </a:xfrm>
              <a:custGeom>
                <a:avLst/>
                <a:gdLst/>
                <a:ahLst/>
                <a:cxnLst/>
                <a:rect l="l" t="t" r="r" b="b"/>
                <a:pathLst>
                  <a:path w="1959" h="1767" extrusionOk="0">
                    <a:moveTo>
                      <a:pt x="557" y="1"/>
                    </a:moveTo>
                    <a:cubicBezTo>
                      <a:pt x="552" y="1"/>
                      <a:pt x="548" y="1"/>
                      <a:pt x="544" y="2"/>
                    </a:cubicBezTo>
                    <a:cubicBezTo>
                      <a:pt x="318" y="52"/>
                      <a:pt x="644" y="378"/>
                      <a:pt x="744" y="729"/>
                    </a:cubicBezTo>
                    <a:cubicBezTo>
                      <a:pt x="764" y="801"/>
                      <a:pt x="745" y="829"/>
                      <a:pt x="703" y="829"/>
                    </a:cubicBezTo>
                    <a:cubicBezTo>
                      <a:pt x="563" y="829"/>
                      <a:pt x="168" y="526"/>
                      <a:pt x="46" y="526"/>
                    </a:cubicBezTo>
                    <a:cubicBezTo>
                      <a:pt x="13" y="526"/>
                      <a:pt x="0" y="548"/>
                      <a:pt x="18" y="604"/>
                    </a:cubicBezTo>
                    <a:cubicBezTo>
                      <a:pt x="103" y="903"/>
                      <a:pt x="1500" y="1767"/>
                      <a:pt x="1864" y="1767"/>
                    </a:cubicBezTo>
                    <a:cubicBezTo>
                      <a:pt x="1927" y="1767"/>
                      <a:pt x="1959" y="1741"/>
                      <a:pt x="1947" y="1681"/>
                    </a:cubicBezTo>
                    <a:cubicBezTo>
                      <a:pt x="1874" y="1239"/>
                      <a:pt x="787" y="1"/>
                      <a:pt x="557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6331;p49"/>
              <p:cNvSpPr/>
              <p:nvPr/>
            </p:nvSpPr>
            <p:spPr>
              <a:xfrm>
                <a:off x="4158675" y="2309450"/>
                <a:ext cx="66975" cy="79575"/>
              </a:xfrm>
              <a:custGeom>
                <a:avLst/>
                <a:gdLst/>
                <a:ahLst/>
                <a:cxnLst/>
                <a:rect l="l" t="t" r="r" b="b"/>
                <a:pathLst>
                  <a:path w="2679" h="3183" extrusionOk="0">
                    <a:moveTo>
                      <a:pt x="242" y="0"/>
                    </a:moveTo>
                    <a:cubicBezTo>
                      <a:pt x="228" y="0"/>
                      <a:pt x="215" y="2"/>
                      <a:pt x="201" y="5"/>
                    </a:cubicBezTo>
                    <a:cubicBezTo>
                      <a:pt x="0" y="55"/>
                      <a:pt x="452" y="381"/>
                      <a:pt x="627" y="606"/>
                    </a:cubicBezTo>
                    <a:cubicBezTo>
                      <a:pt x="802" y="832"/>
                      <a:pt x="1479" y="2010"/>
                      <a:pt x="1379" y="2436"/>
                    </a:cubicBezTo>
                    <a:cubicBezTo>
                      <a:pt x="1279" y="2837"/>
                      <a:pt x="1905" y="2962"/>
                      <a:pt x="2206" y="3087"/>
                    </a:cubicBezTo>
                    <a:cubicBezTo>
                      <a:pt x="2367" y="3155"/>
                      <a:pt x="2467" y="3182"/>
                      <a:pt x="2524" y="3182"/>
                    </a:cubicBezTo>
                    <a:cubicBezTo>
                      <a:pt x="2678" y="3182"/>
                      <a:pt x="2510" y="2977"/>
                      <a:pt x="2381" y="2812"/>
                    </a:cubicBezTo>
                    <a:cubicBezTo>
                      <a:pt x="2231" y="2611"/>
                      <a:pt x="1429" y="1157"/>
                      <a:pt x="1078" y="731"/>
                    </a:cubicBezTo>
                    <a:cubicBezTo>
                      <a:pt x="725" y="355"/>
                      <a:pt x="460" y="0"/>
                      <a:pt x="242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6332;p49"/>
              <p:cNvSpPr/>
              <p:nvPr/>
            </p:nvSpPr>
            <p:spPr>
              <a:xfrm>
                <a:off x="4554375" y="1831975"/>
                <a:ext cx="150700" cy="224450"/>
              </a:xfrm>
              <a:custGeom>
                <a:avLst/>
                <a:gdLst/>
                <a:ahLst/>
                <a:cxnLst/>
                <a:rect l="l" t="t" r="r" b="b"/>
                <a:pathLst>
                  <a:path w="6028" h="8978" extrusionOk="0">
                    <a:moveTo>
                      <a:pt x="4010" y="1"/>
                    </a:moveTo>
                    <a:cubicBezTo>
                      <a:pt x="3805" y="1"/>
                      <a:pt x="3779" y="276"/>
                      <a:pt x="3396" y="357"/>
                    </a:cubicBezTo>
                    <a:cubicBezTo>
                      <a:pt x="2919" y="457"/>
                      <a:pt x="2443" y="432"/>
                      <a:pt x="1842" y="607"/>
                    </a:cubicBezTo>
                    <a:cubicBezTo>
                      <a:pt x="1240" y="783"/>
                      <a:pt x="914" y="1159"/>
                      <a:pt x="1040" y="1535"/>
                    </a:cubicBezTo>
                    <a:cubicBezTo>
                      <a:pt x="1140" y="1885"/>
                      <a:pt x="1340" y="2487"/>
                      <a:pt x="1040" y="3139"/>
                    </a:cubicBezTo>
                    <a:cubicBezTo>
                      <a:pt x="714" y="3790"/>
                      <a:pt x="1090" y="3890"/>
                      <a:pt x="914" y="4191"/>
                    </a:cubicBezTo>
                    <a:cubicBezTo>
                      <a:pt x="764" y="4517"/>
                      <a:pt x="789" y="4743"/>
                      <a:pt x="463" y="4918"/>
                    </a:cubicBezTo>
                    <a:cubicBezTo>
                      <a:pt x="137" y="5119"/>
                      <a:pt x="37" y="5820"/>
                      <a:pt x="12" y="7550"/>
                    </a:cubicBezTo>
                    <a:cubicBezTo>
                      <a:pt x="1" y="8331"/>
                      <a:pt x="64" y="8546"/>
                      <a:pt x="171" y="8546"/>
                    </a:cubicBezTo>
                    <a:cubicBezTo>
                      <a:pt x="302" y="8546"/>
                      <a:pt x="497" y="8226"/>
                      <a:pt x="701" y="8226"/>
                    </a:cubicBezTo>
                    <a:cubicBezTo>
                      <a:pt x="705" y="8226"/>
                      <a:pt x="710" y="8226"/>
                      <a:pt x="714" y="8226"/>
                    </a:cubicBezTo>
                    <a:cubicBezTo>
                      <a:pt x="1115" y="8251"/>
                      <a:pt x="889" y="8577"/>
                      <a:pt x="864" y="8853"/>
                    </a:cubicBezTo>
                    <a:cubicBezTo>
                      <a:pt x="864" y="8944"/>
                      <a:pt x="891" y="8977"/>
                      <a:pt x="932" y="8977"/>
                    </a:cubicBezTo>
                    <a:cubicBezTo>
                      <a:pt x="1016" y="8977"/>
                      <a:pt x="1156" y="8837"/>
                      <a:pt x="1240" y="8753"/>
                    </a:cubicBezTo>
                    <a:cubicBezTo>
                      <a:pt x="1391" y="8627"/>
                      <a:pt x="2142" y="7374"/>
                      <a:pt x="2418" y="6948"/>
                    </a:cubicBezTo>
                    <a:cubicBezTo>
                      <a:pt x="2543" y="6748"/>
                      <a:pt x="2606" y="6729"/>
                      <a:pt x="2678" y="6729"/>
                    </a:cubicBezTo>
                    <a:cubicBezTo>
                      <a:pt x="2695" y="6729"/>
                      <a:pt x="2712" y="6730"/>
                      <a:pt x="2730" y="6730"/>
                    </a:cubicBezTo>
                    <a:cubicBezTo>
                      <a:pt x="2792" y="6730"/>
                      <a:pt x="2869" y="6719"/>
                      <a:pt x="2995" y="6622"/>
                    </a:cubicBezTo>
                    <a:cubicBezTo>
                      <a:pt x="3320" y="6372"/>
                      <a:pt x="3797" y="5946"/>
                      <a:pt x="3972" y="5570"/>
                    </a:cubicBezTo>
                    <a:cubicBezTo>
                      <a:pt x="4031" y="5451"/>
                      <a:pt x="4165" y="5416"/>
                      <a:pt x="4336" y="5416"/>
                    </a:cubicBezTo>
                    <a:cubicBezTo>
                      <a:pt x="4594" y="5416"/>
                      <a:pt x="4937" y="5496"/>
                      <a:pt x="5240" y="5496"/>
                    </a:cubicBezTo>
                    <a:cubicBezTo>
                      <a:pt x="5332" y="5496"/>
                      <a:pt x="5420" y="5489"/>
                      <a:pt x="5501" y="5469"/>
                    </a:cubicBezTo>
                    <a:cubicBezTo>
                      <a:pt x="6027" y="5344"/>
                      <a:pt x="6027" y="4893"/>
                      <a:pt x="5902" y="4442"/>
                    </a:cubicBezTo>
                    <a:cubicBezTo>
                      <a:pt x="5752" y="3966"/>
                      <a:pt x="5300" y="3815"/>
                      <a:pt x="5351" y="3464"/>
                    </a:cubicBezTo>
                    <a:cubicBezTo>
                      <a:pt x="5368" y="3353"/>
                      <a:pt x="5446" y="3333"/>
                      <a:pt x="5539" y="3333"/>
                    </a:cubicBezTo>
                    <a:cubicBezTo>
                      <a:pt x="5594" y="3333"/>
                      <a:pt x="5655" y="3340"/>
                      <a:pt x="5711" y="3340"/>
                    </a:cubicBezTo>
                    <a:cubicBezTo>
                      <a:pt x="5835" y="3340"/>
                      <a:pt x="5936" y="3303"/>
                      <a:pt x="5902" y="3063"/>
                    </a:cubicBezTo>
                    <a:cubicBezTo>
                      <a:pt x="5827" y="2537"/>
                      <a:pt x="5927" y="2061"/>
                      <a:pt x="5601" y="1760"/>
                    </a:cubicBezTo>
                    <a:cubicBezTo>
                      <a:pt x="5300" y="1434"/>
                      <a:pt x="5476" y="1134"/>
                      <a:pt x="5576" y="883"/>
                    </a:cubicBezTo>
                    <a:cubicBezTo>
                      <a:pt x="5641" y="705"/>
                      <a:pt x="5601" y="569"/>
                      <a:pt x="5470" y="569"/>
                    </a:cubicBezTo>
                    <a:cubicBezTo>
                      <a:pt x="5399" y="569"/>
                      <a:pt x="5299" y="610"/>
                      <a:pt x="5175" y="708"/>
                    </a:cubicBezTo>
                    <a:cubicBezTo>
                      <a:pt x="5112" y="758"/>
                      <a:pt x="5055" y="779"/>
                      <a:pt x="5001" y="779"/>
                    </a:cubicBezTo>
                    <a:cubicBezTo>
                      <a:pt x="4733" y="779"/>
                      <a:pt x="4552" y="244"/>
                      <a:pt x="4198" y="56"/>
                    </a:cubicBezTo>
                    <a:cubicBezTo>
                      <a:pt x="4119" y="17"/>
                      <a:pt x="4059" y="1"/>
                      <a:pt x="4010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6333;p49"/>
              <p:cNvSpPr/>
              <p:nvPr/>
            </p:nvSpPr>
            <p:spPr>
              <a:xfrm>
                <a:off x="4428725" y="1795525"/>
                <a:ext cx="69625" cy="62950"/>
              </a:xfrm>
              <a:custGeom>
                <a:avLst/>
                <a:gdLst/>
                <a:ahLst/>
                <a:cxnLst/>
                <a:rect l="l" t="t" r="r" b="b"/>
                <a:pathLst>
                  <a:path w="2785" h="2518" extrusionOk="0">
                    <a:moveTo>
                      <a:pt x="2683" y="0"/>
                    </a:moveTo>
                    <a:cubicBezTo>
                      <a:pt x="2516" y="0"/>
                      <a:pt x="2131" y="311"/>
                      <a:pt x="2131" y="311"/>
                    </a:cubicBezTo>
                    <a:cubicBezTo>
                      <a:pt x="2131" y="311"/>
                      <a:pt x="1705" y="461"/>
                      <a:pt x="1479" y="862"/>
                    </a:cubicBezTo>
                    <a:cubicBezTo>
                      <a:pt x="1396" y="1019"/>
                      <a:pt x="1343" y="1064"/>
                      <a:pt x="1279" y="1064"/>
                    </a:cubicBezTo>
                    <a:cubicBezTo>
                      <a:pt x="1194" y="1064"/>
                      <a:pt x="1088" y="987"/>
                      <a:pt x="865" y="987"/>
                    </a:cubicBezTo>
                    <a:cubicBezTo>
                      <a:pt x="797" y="987"/>
                      <a:pt x="719" y="994"/>
                      <a:pt x="627" y="1013"/>
                    </a:cubicBezTo>
                    <a:cubicBezTo>
                      <a:pt x="1" y="1113"/>
                      <a:pt x="452" y="1564"/>
                      <a:pt x="351" y="1990"/>
                    </a:cubicBezTo>
                    <a:cubicBezTo>
                      <a:pt x="280" y="2292"/>
                      <a:pt x="536" y="2518"/>
                      <a:pt x="762" y="2518"/>
                    </a:cubicBezTo>
                    <a:cubicBezTo>
                      <a:pt x="856" y="2518"/>
                      <a:pt x="944" y="2479"/>
                      <a:pt x="1003" y="2391"/>
                    </a:cubicBezTo>
                    <a:cubicBezTo>
                      <a:pt x="1254" y="2015"/>
                      <a:pt x="2532" y="762"/>
                      <a:pt x="2732" y="211"/>
                    </a:cubicBezTo>
                    <a:cubicBezTo>
                      <a:pt x="2784" y="55"/>
                      <a:pt x="2753" y="0"/>
                      <a:pt x="2683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6334;p49"/>
              <p:cNvSpPr/>
              <p:nvPr/>
            </p:nvSpPr>
            <p:spPr>
              <a:xfrm>
                <a:off x="4526475" y="1814025"/>
                <a:ext cx="94625" cy="39675"/>
              </a:xfrm>
              <a:custGeom>
                <a:avLst/>
                <a:gdLst/>
                <a:ahLst/>
                <a:cxnLst/>
                <a:rect l="l" t="t" r="r" b="b"/>
                <a:pathLst>
                  <a:path w="3785" h="1587" extrusionOk="0">
                    <a:moveTo>
                      <a:pt x="3148" y="0"/>
                    </a:moveTo>
                    <a:cubicBezTo>
                      <a:pt x="2617" y="0"/>
                      <a:pt x="1609" y="797"/>
                      <a:pt x="852" y="1050"/>
                    </a:cubicBezTo>
                    <a:cubicBezTo>
                      <a:pt x="0" y="1300"/>
                      <a:pt x="552" y="1526"/>
                      <a:pt x="852" y="1576"/>
                    </a:cubicBezTo>
                    <a:cubicBezTo>
                      <a:pt x="899" y="1583"/>
                      <a:pt x="950" y="1587"/>
                      <a:pt x="1004" y="1587"/>
                    </a:cubicBezTo>
                    <a:cubicBezTo>
                      <a:pt x="1849" y="1587"/>
                      <a:pt x="3509" y="724"/>
                      <a:pt x="3509" y="724"/>
                    </a:cubicBezTo>
                    <a:cubicBezTo>
                      <a:pt x="3509" y="724"/>
                      <a:pt x="3785" y="222"/>
                      <a:pt x="3284" y="22"/>
                    </a:cubicBezTo>
                    <a:cubicBezTo>
                      <a:pt x="3243" y="7"/>
                      <a:pt x="3198" y="0"/>
                      <a:pt x="314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6335;p49"/>
              <p:cNvSpPr/>
              <p:nvPr/>
            </p:nvSpPr>
            <p:spPr>
              <a:xfrm>
                <a:off x="4694725" y="1985700"/>
                <a:ext cx="51700" cy="35925"/>
              </a:xfrm>
              <a:custGeom>
                <a:avLst/>
                <a:gdLst/>
                <a:ahLst/>
                <a:cxnLst/>
                <a:rect l="l" t="t" r="r" b="b"/>
                <a:pathLst>
                  <a:path w="2068" h="1437" extrusionOk="0">
                    <a:moveTo>
                      <a:pt x="1268" y="0"/>
                    </a:moveTo>
                    <a:cubicBezTo>
                      <a:pt x="984" y="0"/>
                      <a:pt x="730" y="211"/>
                      <a:pt x="470" y="211"/>
                    </a:cubicBezTo>
                    <a:cubicBezTo>
                      <a:pt x="435" y="211"/>
                      <a:pt x="399" y="207"/>
                      <a:pt x="363" y="198"/>
                    </a:cubicBezTo>
                    <a:cubicBezTo>
                      <a:pt x="348" y="193"/>
                      <a:pt x="334" y="191"/>
                      <a:pt x="320" y="191"/>
                    </a:cubicBezTo>
                    <a:cubicBezTo>
                      <a:pt x="0" y="191"/>
                      <a:pt x="232" y="1437"/>
                      <a:pt x="952" y="1437"/>
                    </a:cubicBezTo>
                    <a:cubicBezTo>
                      <a:pt x="1041" y="1437"/>
                      <a:pt x="1137" y="1418"/>
                      <a:pt x="1240" y="1376"/>
                    </a:cubicBezTo>
                    <a:cubicBezTo>
                      <a:pt x="1867" y="1125"/>
                      <a:pt x="2067" y="498"/>
                      <a:pt x="1616" y="122"/>
                    </a:cubicBezTo>
                    <a:cubicBezTo>
                      <a:pt x="1494" y="33"/>
                      <a:pt x="1379" y="0"/>
                      <a:pt x="126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6336;p49"/>
              <p:cNvSpPr/>
              <p:nvPr/>
            </p:nvSpPr>
            <p:spPr>
              <a:xfrm>
                <a:off x="4750775" y="1828625"/>
                <a:ext cx="35425" cy="37475"/>
              </a:xfrm>
              <a:custGeom>
                <a:avLst/>
                <a:gdLst/>
                <a:ahLst/>
                <a:cxnLst/>
                <a:rect l="l" t="t" r="r" b="b"/>
                <a:pathLst>
                  <a:path w="1417" h="1499" extrusionOk="0">
                    <a:moveTo>
                      <a:pt x="184" y="0"/>
                    </a:moveTo>
                    <a:cubicBezTo>
                      <a:pt x="4" y="0"/>
                      <a:pt x="133" y="559"/>
                      <a:pt x="76" y="691"/>
                    </a:cubicBezTo>
                    <a:cubicBezTo>
                      <a:pt x="1" y="867"/>
                      <a:pt x="352" y="1117"/>
                      <a:pt x="1304" y="1493"/>
                    </a:cubicBezTo>
                    <a:cubicBezTo>
                      <a:pt x="1311" y="1497"/>
                      <a:pt x="1317" y="1498"/>
                      <a:pt x="1322" y="1498"/>
                    </a:cubicBezTo>
                    <a:cubicBezTo>
                      <a:pt x="1417" y="1498"/>
                      <a:pt x="1026" y="788"/>
                      <a:pt x="477" y="215"/>
                    </a:cubicBezTo>
                    <a:cubicBezTo>
                      <a:pt x="335" y="60"/>
                      <a:pt x="243" y="0"/>
                      <a:pt x="184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6337;p49"/>
              <p:cNvSpPr/>
              <p:nvPr/>
            </p:nvSpPr>
            <p:spPr>
              <a:xfrm>
                <a:off x="4490125" y="1653125"/>
                <a:ext cx="778225" cy="1085675"/>
              </a:xfrm>
              <a:custGeom>
                <a:avLst/>
                <a:gdLst/>
                <a:ahLst/>
                <a:cxnLst/>
                <a:rect l="l" t="t" r="r" b="b"/>
                <a:pathLst>
                  <a:path w="31129" h="43427" extrusionOk="0">
                    <a:moveTo>
                      <a:pt x="24530" y="13022"/>
                    </a:moveTo>
                    <a:cubicBezTo>
                      <a:pt x="24545" y="13022"/>
                      <a:pt x="24564" y="13031"/>
                      <a:pt x="24587" y="13050"/>
                    </a:cubicBezTo>
                    <a:cubicBezTo>
                      <a:pt x="24863" y="13250"/>
                      <a:pt x="25089" y="14027"/>
                      <a:pt x="25164" y="14027"/>
                    </a:cubicBezTo>
                    <a:cubicBezTo>
                      <a:pt x="25228" y="14027"/>
                      <a:pt x="25624" y="14248"/>
                      <a:pt x="25704" y="14248"/>
                    </a:cubicBezTo>
                    <a:cubicBezTo>
                      <a:pt x="25718" y="14248"/>
                      <a:pt x="25722" y="14242"/>
                      <a:pt x="25715" y="14227"/>
                    </a:cubicBezTo>
                    <a:cubicBezTo>
                      <a:pt x="25698" y="14143"/>
                      <a:pt x="25862" y="14014"/>
                      <a:pt x="26010" y="14014"/>
                    </a:cubicBezTo>
                    <a:cubicBezTo>
                      <a:pt x="26082" y="14014"/>
                      <a:pt x="26150" y="14045"/>
                      <a:pt x="26191" y="14127"/>
                    </a:cubicBezTo>
                    <a:cubicBezTo>
                      <a:pt x="26292" y="14403"/>
                      <a:pt x="26241" y="14603"/>
                      <a:pt x="26342" y="14754"/>
                    </a:cubicBezTo>
                    <a:cubicBezTo>
                      <a:pt x="26442" y="14904"/>
                      <a:pt x="26993" y="15330"/>
                      <a:pt x="27144" y="15506"/>
                    </a:cubicBezTo>
                    <a:cubicBezTo>
                      <a:pt x="27294" y="15681"/>
                      <a:pt x="27319" y="16258"/>
                      <a:pt x="26968" y="16258"/>
                    </a:cubicBezTo>
                    <a:cubicBezTo>
                      <a:pt x="26542" y="16258"/>
                      <a:pt x="26517" y="15506"/>
                      <a:pt x="25966" y="15380"/>
                    </a:cubicBezTo>
                    <a:cubicBezTo>
                      <a:pt x="25414" y="15255"/>
                      <a:pt x="24888" y="15230"/>
                      <a:pt x="24738" y="14503"/>
                    </a:cubicBezTo>
                    <a:cubicBezTo>
                      <a:pt x="24624" y="13845"/>
                      <a:pt x="24387" y="13022"/>
                      <a:pt x="24530" y="13022"/>
                    </a:cubicBezTo>
                    <a:close/>
                    <a:moveTo>
                      <a:pt x="23622" y="15509"/>
                    </a:moveTo>
                    <a:cubicBezTo>
                      <a:pt x="23636" y="15509"/>
                      <a:pt x="23664" y="15539"/>
                      <a:pt x="23710" y="15606"/>
                    </a:cubicBezTo>
                    <a:cubicBezTo>
                      <a:pt x="23911" y="15907"/>
                      <a:pt x="23660" y="16358"/>
                      <a:pt x="24312" y="16358"/>
                    </a:cubicBezTo>
                    <a:cubicBezTo>
                      <a:pt x="24622" y="16358"/>
                      <a:pt x="24870" y="16301"/>
                      <a:pt x="25052" y="16301"/>
                    </a:cubicBezTo>
                    <a:cubicBezTo>
                      <a:pt x="25253" y="16301"/>
                      <a:pt x="25375" y="16370"/>
                      <a:pt x="25414" y="16659"/>
                    </a:cubicBezTo>
                    <a:cubicBezTo>
                      <a:pt x="25515" y="17210"/>
                      <a:pt x="25414" y="17811"/>
                      <a:pt x="24863" y="17962"/>
                    </a:cubicBezTo>
                    <a:cubicBezTo>
                      <a:pt x="24287" y="18112"/>
                      <a:pt x="24713" y="18939"/>
                      <a:pt x="24512" y="19065"/>
                    </a:cubicBezTo>
                    <a:cubicBezTo>
                      <a:pt x="24365" y="19150"/>
                      <a:pt x="24135" y="19272"/>
                      <a:pt x="23920" y="19272"/>
                    </a:cubicBezTo>
                    <a:cubicBezTo>
                      <a:pt x="23695" y="19272"/>
                      <a:pt x="23486" y="19138"/>
                      <a:pt x="23409" y="18689"/>
                    </a:cubicBezTo>
                    <a:cubicBezTo>
                      <a:pt x="23297" y="17900"/>
                      <a:pt x="22698" y="16686"/>
                      <a:pt x="22961" y="16686"/>
                    </a:cubicBezTo>
                    <a:cubicBezTo>
                      <a:pt x="22990" y="16686"/>
                      <a:pt x="23030" y="16701"/>
                      <a:pt x="23083" y="16734"/>
                    </a:cubicBezTo>
                    <a:cubicBezTo>
                      <a:pt x="23473" y="16993"/>
                      <a:pt x="23492" y="17418"/>
                      <a:pt x="23577" y="17418"/>
                    </a:cubicBezTo>
                    <a:cubicBezTo>
                      <a:pt x="23607" y="17418"/>
                      <a:pt x="23645" y="17365"/>
                      <a:pt x="23710" y="17235"/>
                    </a:cubicBezTo>
                    <a:cubicBezTo>
                      <a:pt x="23936" y="16734"/>
                      <a:pt x="24312" y="16533"/>
                      <a:pt x="24036" y="16508"/>
                    </a:cubicBezTo>
                    <a:cubicBezTo>
                      <a:pt x="24030" y="16508"/>
                      <a:pt x="24024" y="16507"/>
                      <a:pt x="24018" y="16507"/>
                    </a:cubicBezTo>
                    <a:cubicBezTo>
                      <a:pt x="23871" y="16507"/>
                      <a:pt x="23788" y="16686"/>
                      <a:pt x="23746" y="16686"/>
                    </a:cubicBezTo>
                    <a:cubicBezTo>
                      <a:pt x="23720" y="16686"/>
                      <a:pt x="23710" y="16620"/>
                      <a:pt x="23710" y="16408"/>
                    </a:cubicBezTo>
                    <a:cubicBezTo>
                      <a:pt x="23710" y="15950"/>
                      <a:pt x="23568" y="15509"/>
                      <a:pt x="23622" y="15509"/>
                    </a:cubicBezTo>
                    <a:close/>
                    <a:moveTo>
                      <a:pt x="7132" y="1"/>
                    </a:moveTo>
                    <a:cubicBezTo>
                      <a:pt x="4417" y="1"/>
                      <a:pt x="3635" y="1095"/>
                      <a:pt x="3635" y="1095"/>
                    </a:cubicBezTo>
                    <a:cubicBezTo>
                      <a:pt x="3484" y="1320"/>
                      <a:pt x="2106" y="1696"/>
                      <a:pt x="2006" y="1997"/>
                    </a:cubicBezTo>
                    <a:cubicBezTo>
                      <a:pt x="1905" y="2273"/>
                      <a:pt x="1805" y="2222"/>
                      <a:pt x="1379" y="2273"/>
                    </a:cubicBezTo>
                    <a:cubicBezTo>
                      <a:pt x="978" y="2323"/>
                      <a:pt x="1" y="2473"/>
                      <a:pt x="778" y="2548"/>
                    </a:cubicBezTo>
                    <a:cubicBezTo>
                      <a:pt x="808" y="2550"/>
                      <a:pt x="842" y="2551"/>
                      <a:pt x="877" y="2551"/>
                    </a:cubicBezTo>
                    <a:cubicBezTo>
                      <a:pt x="1768" y="2551"/>
                      <a:pt x="4104" y="1968"/>
                      <a:pt x="5189" y="1871"/>
                    </a:cubicBezTo>
                    <a:cubicBezTo>
                      <a:pt x="5426" y="1845"/>
                      <a:pt x="5635" y="1834"/>
                      <a:pt x="5824" y="1834"/>
                    </a:cubicBezTo>
                    <a:cubicBezTo>
                      <a:pt x="6537" y="1834"/>
                      <a:pt x="6970" y="1988"/>
                      <a:pt x="7545" y="2047"/>
                    </a:cubicBezTo>
                    <a:cubicBezTo>
                      <a:pt x="8271" y="2122"/>
                      <a:pt x="10051" y="2147"/>
                      <a:pt x="10051" y="2147"/>
                    </a:cubicBezTo>
                    <a:cubicBezTo>
                      <a:pt x="10051" y="2147"/>
                      <a:pt x="9804" y="2730"/>
                      <a:pt x="10371" y="2730"/>
                    </a:cubicBezTo>
                    <a:cubicBezTo>
                      <a:pt x="10403" y="2730"/>
                      <a:pt x="10439" y="2728"/>
                      <a:pt x="10477" y="2724"/>
                    </a:cubicBezTo>
                    <a:cubicBezTo>
                      <a:pt x="10548" y="2719"/>
                      <a:pt x="10613" y="2716"/>
                      <a:pt x="10674" y="2716"/>
                    </a:cubicBezTo>
                    <a:cubicBezTo>
                      <a:pt x="11238" y="2716"/>
                      <a:pt x="11401" y="2911"/>
                      <a:pt x="11605" y="3024"/>
                    </a:cubicBezTo>
                    <a:cubicBezTo>
                      <a:pt x="11855" y="3150"/>
                      <a:pt x="11304" y="3275"/>
                      <a:pt x="11404" y="3400"/>
                    </a:cubicBezTo>
                    <a:cubicBezTo>
                      <a:pt x="11504" y="3526"/>
                      <a:pt x="12181" y="3551"/>
                      <a:pt x="13259" y="4252"/>
                    </a:cubicBezTo>
                    <a:cubicBezTo>
                      <a:pt x="13876" y="4664"/>
                      <a:pt x="14287" y="4731"/>
                      <a:pt x="14586" y="4731"/>
                    </a:cubicBezTo>
                    <a:cubicBezTo>
                      <a:pt x="14730" y="4731"/>
                      <a:pt x="14849" y="4715"/>
                      <a:pt x="14952" y="4715"/>
                    </a:cubicBezTo>
                    <a:cubicBezTo>
                      <a:pt x="15000" y="4715"/>
                      <a:pt x="15045" y="4719"/>
                      <a:pt x="15088" y="4729"/>
                    </a:cubicBezTo>
                    <a:cubicBezTo>
                      <a:pt x="15439" y="4804"/>
                      <a:pt x="14036" y="4804"/>
                      <a:pt x="14637" y="5280"/>
                    </a:cubicBezTo>
                    <a:cubicBezTo>
                      <a:pt x="15214" y="5731"/>
                      <a:pt x="16617" y="6057"/>
                      <a:pt x="16642" y="6433"/>
                    </a:cubicBezTo>
                    <a:cubicBezTo>
                      <a:pt x="16667" y="6834"/>
                      <a:pt x="16467" y="7460"/>
                      <a:pt x="16718" y="7761"/>
                    </a:cubicBezTo>
                    <a:cubicBezTo>
                      <a:pt x="16943" y="8087"/>
                      <a:pt x="17119" y="8513"/>
                      <a:pt x="17419" y="9090"/>
                    </a:cubicBezTo>
                    <a:cubicBezTo>
                      <a:pt x="17679" y="9633"/>
                      <a:pt x="18652" y="10199"/>
                      <a:pt x="18006" y="10199"/>
                    </a:cubicBezTo>
                    <a:cubicBezTo>
                      <a:pt x="17967" y="10199"/>
                      <a:pt x="17922" y="10197"/>
                      <a:pt x="17870" y="10192"/>
                    </a:cubicBezTo>
                    <a:cubicBezTo>
                      <a:pt x="16993" y="10117"/>
                      <a:pt x="16417" y="10067"/>
                      <a:pt x="16793" y="9867"/>
                    </a:cubicBezTo>
                    <a:cubicBezTo>
                      <a:pt x="17117" y="9704"/>
                      <a:pt x="17334" y="9179"/>
                      <a:pt x="16950" y="9179"/>
                    </a:cubicBezTo>
                    <a:cubicBezTo>
                      <a:pt x="16919" y="9179"/>
                      <a:pt x="16883" y="9182"/>
                      <a:pt x="16843" y="9190"/>
                    </a:cubicBezTo>
                    <a:cubicBezTo>
                      <a:pt x="16317" y="9290"/>
                      <a:pt x="14512" y="9315"/>
                      <a:pt x="14312" y="9516"/>
                    </a:cubicBezTo>
                    <a:cubicBezTo>
                      <a:pt x="14111" y="9691"/>
                      <a:pt x="14412" y="10142"/>
                      <a:pt x="14612" y="10994"/>
                    </a:cubicBezTo>
                    <a:cubicBezTo>
                      <a:pt x="14788" y="11846"/>
                      <a:pt x="14738" y="12122"/>
                      <a:pt x="14637" y="13125"/>
                    </a:cubicBezTo>
                    <a:cubicBezTo>
                      <a:pt x="14512" y="14127"/>
                      <a:pt x="14562" y="14077"/>
                      <a:pt x="14813" y="14754"/>
                    </a:cubicBezTo>
                    <a:cubicBezTo>
                      <a:pt x="15016" y="15281"/>
                      <a:pt x="15415" y="15644"/>
                      <a:pt x="15614" y="15644"/>
                    </a:cubicBezTo>
                    <a:cubicBezTo>
                      <a:pt x="15660" y="15644"/>
                      <a:pt x="15696" y="15624"/>
                      <a:pt x="15715" y="15581"/>
                    </a:cubicBezTo>
                    <a:cubicBezTo>
                      <a:pt x="15802" y="15364"/>
                      <a:pt x="15627" y="14700"/>
                      <a:pt x="15932" y="14700"/>
                    </a:cubicBezTo>
                    <a:cubicBezTo>
                      <a:pt x="15980" y="14700"/>
                      <a:pt x="16041" y="14716"/>
                      <a:pt x="16116" y="14754"/>
                    </a:cubicBezTo>
                    <a:cubicBezTo>
                      <a:pt x="16667" y="15029"/>
                      <a:pt x="17018" y="15681"/>
                      <a:pt x="17194" y="15831"/>
                    </a:cubicBezTo>
                    <a:cubicBezTo>
                      <a:pt x="17308" y="15917"/>
                      <a:pt x="17455" y="15995"/>
                      <a:pt x="17574" y="15995"/>
                    </a:cubicBezTo>
                    <a:cubicBezTo>
                      <a:pt x="17664" y="15995"/>
                      <a:pt x="17738" y="15950"/>
                      <a:pt x="17770" y="15831"/>
                    </a:cubicBezTo>
                    <a:cubicBezTo>
                      <a:pt x="17845" y="15556"/>
                      <a:pt x="17269" y="14453"/>
                      <a:pt x="17344" y="14253"/>
                    </a:cubicBezTo>
                    <a:cubicBezTo>
                      <a:pt x="17419" y="14027"/>
                      <a:pt x="17043" y="13726"/>
                      <a:pt x="17043" y="13726"/>
                    </a:cubicBezTo>
                    <a:cubicBezTo>
                      <a:pt x="17043" y="13726"/>
                      <a:pt x="16542" y="13375"/>
                      <a:pt x="16442" y="12949"/>
                    </a:cubicBezTo>
                    <a:cubicBezTo>
                      <a:pt x="16342" y="12498"/>
                      <a:pt x="16417" y="12573"/>
                      <a:pt x="16216" y="12147"/>
                    </a:cubicBezTo>
                    <a:cubicBezTo>
                      <a:pt x="16016" y="11696"/>
                      <a:pt x="15765" y="11195"/>
                      <a:pt x="15991" y="11195"/>
                    </a:cubicBezTo>
                    <a:cubicBezTo>
                      <a:pt x="16191" y="11195"/>
                      <a:pt x="16317" y="11320"/>
                      <a:pt x="16492" y="11947"/>
                    </a:cubicBezTo>
                    <a:cubicBezTo>
                      <a:pt x="16692" y="12573"/>
                      <a:pt x="16843" y="12674"/>
                      <a:pt x="16968" y="12824"/>
                    </a:cubicBezTo>
                    <a:cubicBezTo>
                      <a:pt x="17081" y="12937"/>
                      <a:pt x="17521" y="13132"/>
                      <a:pt x="17790" y="13132"/>
                    </a:cubicBezTo>
                    <a:cubicBezTo>
                      <a:pt x="17819" y="13132"/>
                      <a:pt x="17846" y="13130"/>
                      <a:pt x="17870" y="13125"/>
                    </a:cubicBezTo>
                    <a:cubicBezTo>
                      <a:pt x="18127" y="13078"/>
                      <a:pt x="18123" y="12488"/>
                      <a:pt x="18405" y="12488"/>
                    </a:cubicBezTo>
                    <a:cubicBezTo>
                      <a:pt x="18425" y="12488"/>
                      <a:pt x="18448" y="12491"/>
                      <a:pt x="18472" y="12498"/>
                    </a:cubicBezTo>
                    <a:cubicBezTo>
                      <a:pt x="18848" y="12598"/>
                      <a:pt x="18021" y="12974"/>
                      <a:pt x="18196" y="13300"/>
                    </a:cubicBezTo>
                    <a:cubicBezTo>
                      <a:pt x="18372" y="13651"/>
                      <a:pt x="19124" y="14002"/>
                      <a:pt x="19099" y="14177"/>
                    </a:cubicBezTo>
                    <a:cubicBezTo>
                      <a:pt x="19094" y="14203"/>
                      <a:pt x="19072" y="14212"/>
                      <a:pt x="19039" y="14212"/>
                    </a:cubicBezTo>
                    <a:cubicBezTo>
                      <a:pt x="18928" y="14212"/>
                      <a:pt x="18689" y="14103"/>
                      <a:pt x="18558" y="14103"/>
                    </a:cubicBezTo>
                    <a:cubicBezTo>
                      <a:pt x="18496" y="14103"/>
                      <a:pt x="18458" y="14128"/>
                      <a:pt x="18472" y="14202"/>
                    </a:cubicBezTo>
                    <a:cubicBezTo>
                      <a:pt x="18522" y="14453"/>
                      <a:pt x="18973" y="14979"/>
                      <a:pt x="19099" y="15155"/>
                    </a:cubicBezTo>
                    <a:cubicBezTo>
                      <a:pt x="19214" y="15317"/>
                      <a:pt x="19180" y="15843"/>
                      <a:pt x="18977" y="15843"/>
                    </a:cubicBezTo>
                    <a:cubicBezTo>
                      <a:pt x="18960" y="15843"/>
                      <a:pt x="18942" y="15839"/>
                      <a:pt x="18923" y="15831"/>
                    </a:cubicBezTo>
                    <a:cubicBezTo>
                      <a:pt x="18732" y="15762"/>
                      <a:pt x="18673" y="15462"/>
                      <a:pt x="18596" y="15462"/>
                    </a:cubicBezTo>
                    <a:cubicBezTo>
                      <a:pt x="18563" y="15462"/>
                      <a:pt x="18526" y="15520"/>
                      <a:pt x="18472" y="15681"/>
                    </a:cubicBezTo>
                    <a:cubicBezTo>
                      <a:pt x="18297" y="16182"/>
                      <a:pt x="18397" y="16408"/>
                      <a:pt x="18121" y="16533"/>
                    </a:cubicBezTo>
                    <a:cubicBezTo>
                      <a:pt x="17971" y="16596"/>
                      <a:pt x="17958" y="16596"/>
                      <a:pt x="17952" y="16596"/>
                    </a:cubicBezTo>
                    <a:cubicBezTo>
                      <a:pt x="17946" y="16596"/>
                      <a:pt x="17946" y="16596"/>
                      <a:pt x="17820" y="16659"/>
                    </a:cubicBezTo>
                    <a:cubicBezTo>
                      <a:pt x="17687" y="16733"/>
                      <a:pt x="17500" y="16825"/>
                      <a:pt x="17334" y="16825"/>
                    </a:cubicBezTo>
                    <a:cubicBezTo>
                      <a:pt x="17220" y="16825"/>
                      <a:pt x="17115" y="16781"/>
                      <a:pt x="17043" y="16659"/>
                    </a:cubicBezTo>
                    <a:cubicBezTo>
                      <a:pt x="16868" y="16383"/>
                      <a:pt x="17043" y="16258"/>
                      <a:pt x="16818" y="15982"/>
                    </a:cubicBezTo>
                    <a:cubicBezTo>
                      <a:pt x="16629" y="15794"/>
                      <a:pt x="16455" y="15492"/>
                      <a:pt x="16370" y="15492"/>
                    </a:cubicBezTo>
                    <a:cubicBezTo>
                      <a:pt x="16341" y="15492"/>
                      <a:pt x="16323" y="15525"/>
                      <a:pt x="16317" y="15606"/>
                    </a:cubicBezTo>
                    <a:cubicBezTo>
                      <a:pt x="16291" y="15907"/>
                      <a:pt x="16291" y="16032"/>
                      <a:pt x="16517" y="16358"/>
                    </a:cubicBezTo>
                    <a:cubicBezTo>
                      <a:pt x="16768" y="16659"/>
                      <a:pt x="17043" y="16834"/>
                      <a:pt x="16993" y="17110"/>
                    </a:cubicBezTo>
                    <a:cubicBezTo>
                      <a:pt x="16943" y="17360"/>
                      <a:pt x="16442" y="17385"/>
                      <a:pt x="16367" y="17962"/>
                    </a:cubicBezTo>
                    <a:cubicBezTo>
                      <a:pt x="16291" y="18538"/>
                      <a:pt x="16467" y="18513"/>
                      <a:pt x="16266" y="18789"/>
                    </a:cubicBezTo>
                    <a:cubicBezTo>
                      <a:pt x="16066" y="19090"/>
                      <a:pt x="16066" y="19090"/>
                      <a:pt x="16066" y="19340"/>
                    </a:cubicBezTo>
                    <a:cubicBezTo>
                      <a:pt x="16066" y="19591"/>
                      <a:pt x="15916" y="19892"/>
                      <a:pt x="15765" y="20017"/>
                    </a:cubicBezTo>
                    <a:cubicBezTo>
                      <a:pt x="15751" y="20029"/>
                      <a:pt x="15733" y="20033"/>
                      <a:pt x="15714" y="20033"/>
                    </a:cubicBezTo>
                    <a:cubicBezTo>
                      <a:pt x="15616" y="20033"/>
                      <a:pt x="15470" y="19903"/>
                      <a:pt x="15408" y="19903"/>
                    </a:cubicBezTo>
                    <a:cubicBezTo>
                      <a:pt x="15379" y="19903"/>
                      <a:pt x="15368" y="19932"/>
                      <a:pt x="15389" y="20017"/>
                    </a:cubicBezTo>
                    <a:cubicBezTo>
                      <a:pt x="15464" y="20293"/>
                      <a:pt x="15690" y="20418"/>
                      <a:pt x="15439" y="20493"/>
                    </a:cubicBezTo>
                    <a:cubicBezTo>
                      <a:pt x="15164" y="20568"/>
                      <a:pt x="14562" y="20568"/>
                      <a:pt x="14713" y="20719"/>
                    </a:cubicBezTo>
                    <a:cubicBezTo>
                      <a:pt x="14863" y="20869"/>
                      <a:pt x="15264" y="20994"/>
                      <a:pt x="15464" y="20994"/>
                    </a:cubicBezTo>
                    <a:cubicBezTo>
                      <a:pt x="15665" y="20994"/>
                      <a:pt x="15941" y="21395"/>
                      <a:pt x="16091" y="21621"/>
                    </a:cubicBezTo>
                    <a:cubicBezTo>
                      <a:pt x="16241" y="21872"/>
                      <a:pt x="16342" y="22373"/>
                      <a:pt x="16291" y="22573"/>
                    </a:cubicBezTo>
                    <a:cubicBezTo>
                      <a:pt x="16241" y="22749"/>
                      <a:pt x="15088" y="23050"/>
                      <a:pt x="14738" y="23175"/>
                    </a:cubicBezTo>
                    <a:cubicBezTo>
                      <a:pt x="14362" y="23275"/>
                      <a:pt x="14161" y="23275"/>
                      <a:pt x="14136" y="23451"/>
                    </a:cubicBezTo>
                    <a:cubicBezTo>
                      <a:pt x="14111" y="23626"/>
                      <a:pt x="14186" y="24052"/>
                      <a:pt x="14387" y="24478"/>
                    </a:cubicBezTo>
                    <a:cubicBezTo>
                      <a:pt x="14612" y="24879"/>
                      <a:pt x="14236" y="25130"/>
                      <a:pt x="14362" y="25380"/>
                    </a:cubicBezTo>
                    <a:cubicBezTo>
                      <a:pt x="14487" y="25631"/>
                      <a:pt x="14788" y="25882"/>
                      <a:pt x="14687" y="26107"/>
                    </a:cubicBezTo>
                    <a:cubicBezTo>
                      <a:pt x="14655" y="26181"/>
                      <a:pt x="14675" y="26201"/>
                      <a:pt x="14734" y="26201"/>
                    </a:cubicBezTo>
                    <a:cubicBezTo>
                      <a:pt x="14805" y="26201"/>
                      <a:pt x="14934" y="26170"/>
                      <a:pt x="15090" y="26170"/>
                    </a:cubicBezTo>
                    <a:cubicBezTo>
                      <a:pt x="15197" y="26170"/>
                      <a:pt x="15316" y="26185"/>
                      <a:pt x="15439" y="26233"/>
                    </a:cubicBezTo>
                    <a:cubicBezTo>
                      <a:pt x="15780" y="26373"/>
                      <a:pt x="15752" y="26641"/>
                      <a:pt x="15919" y="26641"/>
                    </a:cubicBezTo>
                    <a:cubicBezTo>
                      <a:pt x="15961" y="26641"/>
                      <a:pt x="16015" y="26624"/>
                      <a:pt x="16091" y="26583"/>
                    </a:cubicBezTo>
                    <a:cubicBezTo>
                      <a:pt x="16442" y="26358"/>
                      <a:pt x="16166" y="26157"/>
                      <a:pt x="16467" y="26082"/>
                    </a:cubicBezTo>
                    <a:cubicBezTo>
                      <a:pt x="16537" y="26066"/>
                      <a:pt x="16607" y="26061"/>
                      <a:pt x="16673" y="26061"/>
                    </a:cubicBezTo>
                    <a:cubicBezTo>
                      <a:pt x="16763" y="26061"/>
                      <a:pt x="16846" y="26070"/>
                      <a:pt x="16918" y="26070"/>
                    </a:cubicBezTo>
                    <a:cubicBezTo>
                      <a:pt x="17043" y="26070"/>
                      <a:pt x="17131" y="26045"/>
                      <a:pt x="17144" y="25907"/>
                    </a:cubicBezTo>
                    <a:cubicBezTo>
                      <a:pt x="17169" y="25606"/>
                      <a:pt x="17620" y="24829"/>
                      <a:pt x="17570" y="24754"/>
                    </a:cubicBezTo>
                    <a:cubicBezTo>
                      <a:pt x="17520" y="24679"/>
                      <a:pt x="17144" y="24679"/>
                      <a:pt x="17344" y="24328"/>
                    </a:cubicBezTo>
                    <a:cubicBezTo>
                      <a:pt x="17520" y="24002"/>
                      <a:pt x="17971" y="23050"/>
                      <a:pt x="17971" y="22924"/>
                    </a:cubicBezTo>
                    <a:cubicBezTo>
                      <a:pt x="17971" y="22799"/>
                      <a:pt x="17494" y="22273"/>
                      <a:pt x="17971" y="22222"/>
                    </a:cubicBezTo>
                    <a:cubicBezTo>
                      <a:pt x="18043" y="22214"/>
                      <a:pt x="18103" y="22212"/>
                      <a:pt x="18154" y="22212"/>
                    </a:cubicBezTo>
                    <a:cubicBezTo>
                      <a:pt x="18282" y="22212"/>
                      <a:pt x="18350" y="22230"/>
                      <a:pt x="18402" y="22230"/>
                    </a:cubicBezTo>
                    <a:cubicBezTo>
                      <a:pt x="18458" y="22230"/>
                      <a:pt x="18496" y="22209"/>
                      <a:pt x="18572" y="22122"/>
                    </a:cubicBezTo>
                    <a:cubicBezTo>
                      <a:pt x="18760" y="21934"/>
                      <a:pt x="18816" y="21108"/>
                      <a:pt x="19193" y="21108"/>
                    </a:cubicBezTo>
                    <a:cubicBezTo>
                      <a:pt x="19219" y="21108"/>
                      <a:pt x="19246" y="21112"/>
                      <a:pt x="19274" y="21120"/>
                    </a:cubicBezTo>
                    <a:cubicBezTo>
                      <a:pt x="19750" y="21220"/>
                      <a:pt x="20001" y="21596"/>
                      <a:pt x="20452" y="21646"/>
                    </a:cubicBezTo>
                    <a:cubicBezTo>
                      <a:pt x="20903" y="21721"/>
                      <a:pt x="21605" y="21847"/>
                      <a:pt x="21805" y="22172"/>
                    </a:cubicBezTo>
                    <a:cubicBezTo>
                      <a:pt x="22006" y="22523"/>
                      <a:pt x="21630" y="23150"/>
                      <a:pt x="21630" y="23150"/>
                    </a:cubicBezTo>
                    <a:cubicBezTo>
                      <a:pt x="21630" y="23150"/>
                      <a:pt x="21204" y="23325"/>
                      <a:pt x="21329" y="23425"/>
                    </a:cubicBezTo>
                    <a:cubicBezTo>
                      <a:pt x="21435" y="23496"/>
                      <a:pt x="21805" y="23567"/>
                      <a:pt x="22012" y="23567"/>
                    </a:cubicBezTo>
                    <a:cubicBezTo>
                      <a:pt x="22098" y="23567"/>
                      <a:pt x="22156" y="23555"/>
                      <a:pt x="22156" y="23526"/>
                    </a:cubicBezTo>
                    <a:cubicBezTo>
                      <a:pt x="22156" y="23425"/>
                      <a:pt x="21755" y="23275"/>
                      <a:pt x="21931" y="23075"/>
                    </a:cubicBezTo>
                    <a:cubicBezTo>
                      <a:pt x="22131" y="22899"/>
                      <a:pt x="22231" y="22298"/>
                      <a:pt x="22156" y="22172"/>
                    </a:cubicBezTo>
                    <a:cubicBezTo>
                      <a:pt x="22081" y="22047"/>
                      <a:pt x="21605" y="21897"/>
                      <a:pt x="21855" y="21796"/>
                    </a:cubicBezTo>
                    <a:cubicBezTo>
                      <a:pt x="22131" y="21696"/>
                      <a:pt x="22432" y="21847"/>
                      <a:pt x="22357" y="21621"/>
                    </a:cubicBezTo>
                    <a:cubicBezTo>
                      <a:pt x="22281" y="21420"/>
                      <a:pt x="21730" y="21270"/>
                      <a:pt x="21479" y="21245"/>
                    </a:cubicBezTo>
                    <a:cubicBezTo>
                      <a:pt x="21204" y="21220"/>
                      <a:pt x="20803" y="21195"/>
                      <a:pt x="20552" y="21045"/>
                    </a:cubicBezTo>
                    <a:cubicBezTo>
                      <a:pt x="20327" y="20869"/>
                      <a:pt x="20051" y="20769"/>
                      <a:pt x="19976" y="20593"/>
                    </a:cubicBezTo>
                    <a:cubicBezTo>
                      <a:pt x="19929" y="20431"/>
                      <a:pt x="19581" y="20009"/>
                      <a:pt x="19811" y="20009"/>
                    </a:cubicBezTo>
                    <a:cubicBezTo>
                      <a:pt x="19829" y="20009"/>
                      <a:pt x="19850" y="20012"/>
                      <a:pt x="19875" y="20017"/>
                    </a:cubicBezTo>
                    <a:cubicBezTo>
                      <a:pt x="20251" y="20067"/>
                      <a:pt x="20527" y="20393"/>
                      <a:pt x="20878" y="20418"/>
                    </a:cubicBezTo>
                    <a:cubicBezTo>
                      <a:pt x="21204" y="20443"/>
                      <a:pt x="22382" y="20644"/>
                      <a:pt x="22357" y="20769"/>
                    </a:cubicBezTo>
                    <a:cubicBezTo>
                      <a:pt x="22357" y="20894"/>
                      <a:pt x="22206" y="21070"/>
                      <a:pt x="22582" y="21270"/>
                    </a:cubicBezTo>
                    <a:cubicBezTo>
                      <a:pt x="22983" y="21471"/>
                      <a:pt x="23309" y="21721"/>
                      <a:pt x="23409" y="21922"/>
                    </a:cubicBezTo>
                    <a:cubicBezTo>
                      <a:pt x="23500" y="22067"/>
                      <a:pt x="23618" y="22331"/>
                      <a:pt x="23713" y="22331"/>
                    </a:cubicBezTo>
                    <a:cubicBezTo>
                      <a:pt x="23750" y="22331"/>
                      <a:pt x="23783" y="22294"/>
                      <a:pt x="23810" y="22197"/>
                    </a:cubicBezTo>
                    <a:cubicBezTo>
                      <a:pt x="23911" y="21872"/>
                      <a:pt x="23835" y="21521"/>
                      <a:pt x="23860" y="21320"/>
                    </a:cubicBezTo>
                    <a:cubicBezTo>
                      <a:pt x="23886" y="21120"/>
                      <a:pt x="22858" y="20869"/>
                      <a:pt x="23134" y="20719"/>
                    </a:cubicBezTo>
                    <a:cubicBezTo>
                      <a:pt x="23409" y="20568"/>
                      <a:pt x="23535" y="20568"/>
                      <a:pt x="23510" y="20393"/>
                    </a:cubicBezTo>
                    <a:cubicBezTo>
                      <a:pt x="23491" y="20242"/>
                      <a:pt x="23415" y="19878"/>
                      <a:pt x="23560" y="19878"/>
                    </a:cubicBezTo>
                    <a:cubicBezTo>
                      <a:pt x="23608" y="19878"/>
                      <a:pt x="23680" y="19918"/>
                      <a:pt x="23785" y="20017"/>
                    </a:cubicBezTo>
                    <a:cubicBezTo>
                      <a:pt x="24211" y="20393"/>
                      <a:pt x="24462" y="21070"/>
                      <a:pt x="24863" y="21070"/>
                    </a:cubicBezTo>
                    <a:cubicBezTo>
                      <a:pt x="25239" y="21070"/>
                      <a:pt x="25189" y="20994"/>
                      <a:pt x="25264" y="20744"/>
                    </a:cubicBezTo>
                    <a:cubicBezTo>
                      <a:pt x="25339" y="20493"/>
                      <a:pt x="25339" y="20443"/>
                      <a:pt x="25665" y="20418"/>
                    </a:cubicBezTo>
                    <a:cubicBezTo>
                      <a:pt x="25927" y="20396"/>
                      <a:pt x="25847" y="19635"/>
                      <a:pt x="25987" y="19635"/>
                    </a:cubicBezTo>
                    <a:cubicBezTo>
                      <a:pt x="26007" y="19635"/>
                      <a:pt x="26033" y="19652"/>
                      <a:pt x="26066" y="19691"/>
                    </a:cubicBezTo>
                    <a:cubicBezTo>
                      <a:pt x="26342" y="19967"/>
                      <a:pt x="26868" y="21395"/>
                      <a:pt x="26918" y="21821"/>
                    </a:cubicBezTo>
                    <a:cubicBezTo>
                      <a:pt x="26943" y="22222"/>
                      <a:pt x="26417" y="22298"/>
                      <a:pt x="26292" y="22623"/>
                    </a:cubicBezTo>
                    <a:cubicBezTo>
                      <a:pt x="26141" y="22924"/>
                      <a:pt x="26041" y="23476"/>
                      <a:pt x="25414" y="23526"/>
                    </a:cubicBezTo>
                    <a:cubicBezTo>
                      <a:pt x="24788" y="23576"/>
                      <a:pt x="24562" y="23526"/>
                      <a:pt x="24387" y="23952"/>
                    </a:cubicBezTo>
                    <a:cubicBezTo>
                      <a:pt x="24211" y="24353"/>
                      <a:pt x="24512" y="24603"/>
                      <a:pt x="24362" y="25055"/>
                    </a:cubicBezTo>
                    <a:cubicBezTo>
                      <a:pt x="24249" y="25393"/>
                      <a:pt x="24221" y="25562"/>
                      <a:pt x="24023" y="25562"/>
                    </a:cubicBezTo>
                    <a:cubicBezTo>
                      <a:pt x="23958" y="25562"/>
                      <a:pt x="23873" y="25543"/>
                      <a:pt x="23760" y="25506"/>
                    </a:cubicBezTo>
                    <a:cubicBezTo>
                      <a:pt x="23674" y="25477"/>
                      <a:pt x="23593" y="25467"/>
                      <a:pt x="23519" y="25467"/>
                    </a:cubicBezTo>
                    <a:cubicBezTo>
                      <a:pt x="23321" y="25467"/>
                      <a:pt x="23167" y="25540"/>
                      <a:pt x="23070" y="25540"/>
                    </a:cubicBezTo>
                    <a:cubicBezTo>
                      <a:pt x="23011" y="25540"/>
                      <a:pt x="22973" y="25514"/>
                      <a:pt x="22958" y="25431"/>
                    </a:cubicBezTo>
                    <a:cubicBezTo>
                      <a:pt x="22950" y="25386"/>
                      <a:pt x="22926" y="25368"/>
                      <a:pt x="22891" y="25368"/>
                    </a:cubicBezTo>
                    <a:cubicBezTo>
                      <a:pt x="22720" y="25368"/>
                      <a:pt x="22277" y="25791"/>
                      <a:pt x="21978" y="25791"/>
                    </a:cubicBezTo>
                    <a:cubicBezTo>
                      <a:pt x="21953" y="25791"/>
                      <a:pt x="21928" y="25788"/>
                      <a:pt x="21906" y="25781"/>
                    </a:cubicBezTo>
                    <a:cubicBezTo>
                      <a:pt x="21580" y="25706"/>
                      <a:pt x="21730" y="25581"/>
                      <a:pt x="21454" y="25506"/>
                    </a:cubicBezTo>
                    <a:cubicBezTo>
                      <a:pt x="21154" y="25431"/>
                      <a:pt x="21354" y="25330"/>
                      <a:pt x="21304" y="25055"/>
                    </a:cubicBezTo>
                    <a:cubicBezTo>
                      <a:pt x="21254" y="24779"/>
                      <a:pt x="20853" y="24428"/>
                      <a:pt x="20978" y="24328"/>
                    </a:cubicBezTo>
                    <a:cubicBezTo>
                      <a:pt x="21074" y="24251"/>
                      <a:pt x="20993" y="24070"/>
                      <a:pt x="20860" y="24070"/>
                    </a:cubicBezTo>
                    <a:cubicBezTo>
                      <a:pt x="20819" y="24070"/>
                      <a:pt x="20774" y="24087"/>
                      <a:pt x="20728" y="24127"/>
                    </a:cubicBezTo>
                    <a:cubicBezTo>
                      <a:pt x="20502" y="24303"/>
                      <a:pt x="20778" y="24353"/>
                      <a:pt x="20276" y="24603"/>
                    </a:cubicBezTo>
                    <a:cubicBezTo>
                      <a:pt x="19775" y="24829"/>
                      <a:pt x="19500" y="24829"/>
                      <a:pt x="19224" y="25055"/>
                    </a:cubicBezTo>
                    <a:cubicBezTo>
                      <a:pt x="18973" y="25280"/>
                      <a:pt x="19149" y="25305"/>
                      <a:pt x="18723" y="25456"/>
                    </a:cubicBezTo>
                    <a:cubicBezTo>
                      <a:pt x="18271" y="25606"/>
                      <a:pt x="18071" y="25481"/>
                      <a:pt x="18071" y="25731"/>
                    </a:cubicBezTo>
                    <a:cubicBezTo>
                      <a:pt x="18071" y="26007"/>
                      <a:pt x="17845" y="26182"/>
                      <a:pt x="17494" y="26408"/>
                    </a:cubicBezTo>
                    <a:cubicBezTo>
                      <a:pt x="17119" y="26659"/>
                      <a:pt x="17294" y="26759"/>
                      <a:pt x="16943" y="26834"/>
                    </a:cubicBezTo>
                    <a:cubicBezTo>
                      <a:pt x="16851" y="26855"/>
                      <a:pt x="16761" y="26863"/>
                      <a:pt x="16675" y="26863"/>
                    </a:cubicBezTo>
                    <a:cubicBezTo>
                      <a:pt x="16494" y="26863"/>
                      <a:pt x="16335" y="26830"/>
                      <a:pt x="16224" y="26830"/>
                    </a:cubicBezTo>
                    <a:cubicBezTo>
                      <a:pt x="16203" y="26830"/>
                      <a:pt x="16184" y="26831"/>
                      <a:pt x="16166" y="26834"/>
                    </a:cubicBezTo>
                    <a:cubicBezTo>
                      <a:pt x="16016" y="26859"/>
                      <a:pt x="15640" y="26859"/>
                      <a:pt x="15665" y="27110"/>
                    </a:cubicBezTo>
                    <a:cubicBezTo>
                      <a:pt x="15690" y="27385"/>
                      <a:pt x="15615" y="27987"/>
                      <a:pt x="15389" y="28137"/>
                    </a:cubicBezTo>
                    <a:cubicBezTo>
                      <a:pt x="15139" y="28288"/>
                      <a:pt x="15063" y="28137"/>
                      <a:pt x="14963" y="28664"/>
                    </a:cubicBezTo>
                    <a:cubicBezTo>
                      <a:pt x="14863" y="29165"/>
                      <a:pt x="15013" y="29115"/>
                      <a:pt x="15038" y="29516"/>
                    </a:cubicBezTo>
                    <a:cubicBezTo>
                      <a:pt x="15063" y="29917"/>
                      <a:pt x="14838" y="30493"/>
                      <a:pt x="14412" y="30744"/>
                    </a:cubicBezTo>
                    <a:cubicBezTo>
                      <a:pt x="14299" y="30807"/>
                      <a:pt x="14194" y="30823"/>
                      <a:pt x="14101" y="30823"/>
                    </a:cubicBezTo>
                    <a:cubicBezTo>
                      <a:pt x="14010" y="30823"/>
                      <a:pt x="13930" y="30808"/>
                      <a:pt x="13867" y="30808"/>
                    </a:cubicBezTo>
                    <a:cubicBezTo>
                      <a:pt x="13768" y="30808"/>
                      <a:pt x="13710" y="30846"/>
                      <a:pt x="13710" y="31045"/>
                    </a:cubicBezTo>
                    <a:cubicBezTo>
                      <a:pt x="13685" y="31496"/>
                      <a:pt x="13484" y="31671"/>
                      <a:pt x="13334" y="31897"/>
                    </a:cubicBezTo>
                    <a:cubicBezTo>
                      <a:pt x="13184" y="32147"/>
                      <a:pt x="13134" y="32172"/>
                      <a:pt x="13209" y="32624"/>
                    </a:cubicBezTo>
                    <a:cubicBezTo>
                      <a:pt x="13259" y="33100"/>
                      <a:pt x="12607" y="33175"/>
                      <a:pt x="12507" y="33676"/>
                    </a:cubicBezTo>
                    <a:cubicBezTo>
                      <a:pt x="12382" y="34177"/>
                      <a:pt x="12256" y="34202"/>
                      <a:pt x="12407" y="34503"/>
                    </a:cubicBezTo>
                    <a:cubicBezTo>
                      <a:pt x="12582" y="34829"/>
                      <a:pt x="12833" y="35005"/>
                      <a:pt x="12733" y="35581"/>
                    </a:cubicBezTo>
                    <a:cubicBezTo>
                      <a:pt x="12632" y="36157"/>
                      <a:pt x="12432" y="36383"/>
                      <a:pt x="12357" y="36684"/>
                    </a:cubicBezTo>
                    <a:cubicBezTo>
                      <a:pt x="12281" y="37010"/>
                      <a:pt x="12607" y="37385"/>
                      <a:pt x="12632" y="37786"/>
                    </a:cubicBezTo>
                    <a:cubicBezTo>
                      <a:pt x="12657" y="38162"/>
                      <a:pt x="13109" y="38162"/>
                      <a:pt x="13384" y="38488"/>
                    </a:cubicBezTo>
                    <a:cubicBezTo>
                      <a:pt x="13635" y="38814"/>
                      <a:pt x="14061" y="38764"/>
                      <a:pt x="14186" y="39090"/>
                    </a:cubicBezTo>
                    <a:cubicBezTo>
                      <a:pt x="14312" y="39390"/>
                      <a:pt x="14662" y="39365"/>
                      <a:pt x="14963" y="39566"/>
                    </a:cubicBezTo>
                    <a:cubicBezTo>
                      <a:pt x="15234" y="39712"/>
                      <a:pt x="15332" y="39978"/>
                      <a:pt x="15831" y="39978"/>
                    </a:cubicBezTo>
                    <a:cubicBezTo>
                      <a:pt x="15933" y="39978"/>
                      <a:pt x="16051" y="39967"/>
                      <a:pt x="16191" y="39942"/>
                    </a:cubicBezTo>
                    <a:cubicBezTo>
                      <a:pt x="17018" y="39792"/>
                      <a:pt x="16968" y="39441"/>
                      <a:pt x="17595" y="39340"/>
                    </a:cubicBezTo>
                    <a:cubicBezTo>
                      <a:pt x="18221" y="39240"/>
                      <a:pt x="18221" y="39090"/>
                      <a:pt x="18998" y="38814"/>
                    </a:cubicBezTo>
                    <a:cubicBezTo>
                      <a:pt x="19775" y="38563"/>
                      <a:pt x="19926" y="37912"/>
                      <a:pt x="20477" y="37736"/>
                    </a:cubicBezTo>
                    <a:cubicBezTo>
                      <a:pt x="20856" y="37616"/>
                      <a:pt x="21045" y="37519"/>
                      <a:pt x="21225" y="37519"/>
                    </a:cubicBezTo>
                    <a:cubicBezTo>
                      <a:pt x="21306" y="37519"/>
                      <a:pt x="21385" y="37539"/>
                      <a:pt x="21479" y="37586"/>
                    </a:cubicBezTo>
                    <a:cubicBezTo>
                      <a:pt x="21697" y="37685"/>
                      <a:pt x="21274" y="38018"/>
                      <a:pt x="21383" y="38018"/>
                    </a:cubicBezTo>
                    <a:cubicBezTo>
                      <a:pt x="21412" y="38018"/>
                      <a:pt x="21478" y="37995"/>
                      <a:pt x="21605" y="37937"/>
                    </a:cubicBezTo>
                    <a:cubicBezTo>
                      <a:pt x="22175" y="37699"/>
                      <a:pt x="22227" y="37281"/>
                      <a:pt x="22637" y="37281"/>
                    </a:cubicBezTo>
                    <a:cubicBezTo>
                      <a:pt x="22659" y="37281"/>
                      <a:pt x="22683" y="37283"/>
                      <a:pt x="22708" y="37285"/>
                    </a:cubicBezTo>
                    <a:cubicBezTo>
                      <a:pt x="23209" y="37335"/>
                      <a:pt x="22983" y="37411"/>
                      <a:pt x="22883" y="37912"/>
                    </a:cubicBezTo>
                    <a:cubicBezTo>
                      <a:pt x="22783" y="38413"/>
                      <a:pt x="22231" y="39065"/>
                      <a:pt x="22407" y="39190"/>
                    </a:cubicBezTo>
                    <a:cubicBezTo>
                      <a:pt x="22582" y="39315"/>
                      <a:pt x="23209" y="39390"/>
                      <a:pt x="23359" y="39691"/>
                    </a:cubicBezTo>
                    <a:cubicBezTo>
                      <a:pt x="23535" y="39967"/>
                      <a:pt x="23008" y="40117"/>
                      <a:pt x="23184" y="40468"/>
                    </a:cubicBezTo>
                    <a:cubicBezTo>
                      <a:pt x="23359" y="40794"/>
                      <a:pt x="23535" y="40819"/>
                      <a:pt x="23259" y="40995"/>
                    </a:cubicBezTo>
                    <a:cubicBezTo>
                      <a:pt x="23008" y="41145"/>
                      <a:pt x="22307" y="42348"/>
                      <a:pt x="22081" y="42674"/>
                    </a:cubicBezTo>
                    <a:cubicBezTo>
                      <a:pt x="21830" y="43000"/>
                      <a:pt x="21880" y="43350"/>
                      <a:pt x="22307" y="43426"/>
                    </a:cubicBezTo>
                    <a:cubicBezTo>
                      <a:pt x="22308" y="43426"/>
                      <a:pt x="22310" y="43426"/>
                      <a:pt x="22311" y="43426"/>
                    </a:cubicBezTo>
                    <a:cubicBezTo>
                      <a:pt x="22759" y="43426"/>
                      <a:pt x="29878" y="33165"/>
                      <a:pt x="30502" y="30518"/>
                    </a:cubicBezTo>
                    <a:cubicBezTo>
                      <a:pt x="31129" y="27862"/>
                      <a:pt x="30753" y="24654"/>
                      <a:pt x="30753" y="24528"/>
                    </a:cubicBezTo>
                    <a:cubicBezTo>
                      <a:pt x="30753" y="24468"/>
                      <a:pt x="30700" y="24415"/>
                      <a:pt x="30628" y="24415"/>
                    </a:cubicBezTo>
                    <a:cubicBezTo>
                      <a:pt x="30523" y="24415"/>
                      <a:pt x="30376" y="24530"/>
                      <a:pt x="30302" y="24904"/>
                    </a:cubicBezTo>
                    <a:cubicBezTo>
                      <a:pt x="30165" y="25474"/>
                      <a:pt x="30464" y="26231"/>
                      <a:pt x="30047" y="26231"/>
                    </a:cubicBezTo>
                    <a:cubicBezTo>
                      <a:pt x="30006" y="26231"/>
                      <a:pt x="29957" y="26223"/>
                      <a:pt x="29901" y="26207"/>
                    </a:cubicBezTo>
                    <a:cubicBezTo>
                      <a:pt x="29274" y="26032"/>
                      <a:pt x="28998" y="25481"/>
                      <a:pt x="28748" y="25180"/>
                    </a:cubicBezTo>
                    <a:cubicBezTo>
                      <a:pt x="28522" y="24854"/>
                      <a:pt x="28497" y="24854"/>
                      <a:pt x="28146" y="24478"/>
                    </a:cubicBezTo>
                    <a:cubicBezTo>
                      <a:pt x="27820" y="24077"/>
                      <a:pt x="27043" y="23350"/>
                      <a:pt x="27244" y="23150"/>
                    </a:cubicBezTo>
                    <a:cubicBezTo>
                      <a:pt x="27364" y="23014"/>
                      <a:pt x="27376" y="22906"/>
                      <a:pt x="27475" y="22906"/>
                    </a:cubicBezTo>
                    <a:cubicBezTo>
                      <a:pt x="27541" y="22906"/>
                      <a:pt x="27645" y="22954"/>
                      <a:pt x="27845" y="23075"/>
                    </a:cubicBezTo>
                    <a:cubicBezTo>
                      <a:pt x="28347" y="23400"/>
                      <a:pt x="29149" y="23977"/>
                      <a:pt x="29199" y="24278"/>
                    </a:cubicBezTo>
                    <a:cubicBezTo>
                      <a:pt x="29244" y="24573"/>
                      <a:pt x="29454" y="25565"/>
                      <a:pt x="29772" y="25565"/>
                    </a:cubicBezTo>
                    <a:cubicBezTo>
                      <a:pt x="29805" y="25565"/>
                      <a:pt x="29840" y="25555"/>
                      <a:pt x="29876" y="25531"/>
                    </a:cubicBezTo>
                    <a:cubicBezTo>
                      <a:pt x="30251" y="25305"/>
                      <a:pt x="30076" y="23400"/>
                      <a:pt x="30026" y="22924"/>
                    </a:cubicBezTo>
                    <a:cubicBezTo>
                      <a:pt x="29976" y="22473"/>
                      <a:pt x="30076" y="20293"/>
                      <a:pt x="29951" y="19766"/>
                    </a:cubicBezTo>
                    <a:cubicBezTo>
                      <a:pt x="29825" y="19215"/>
                      <a:pt x="29550" y="18664"/>
                      <a:pt x="29399" y="18639"/>
                    </a:cubicBezTo>
                    <a:cubicBezTo>
                      <a:pt x="29390" y="18637"/>
                      <a:pt x="29381" y="18636"/>
                      <a:pt x="29372" y="18636"/>
                    </a:cubicBezTo>
                    <a:cubicBezTo>
                      <a:pt x="29240" y="18636"/>
                      <a:pt x="29178" y="18815"/>
                      <a:pt x="29249" y="19215"/>
                    </a:cubicBezTo>
                    <a:cubicBezTo>
                      <a:pt x="29309" y="19536"/>
                      <a:pt x="29546" y="20145"/>
                      <a:pt x="29433" y="20145"/>
                    </a:cubicBezTo>
                    <a:cubicBezTo>
                      <a:pt x="29404" y="20145"/>
                      <a:pt x="29354" y="20107"/>
                      <a:pt x="29274" y="20017"/>
                    </a:cubicBezTo>
                    <a:cubicBezTo>
                      <a:pt x="28873" y="19541"/>
                      <a:pt x="28221" y="18889"/>
                      <a:pt x="28472" y="18839"/>
                    </a:cubicBezTo>
                    <a:cubicBezTo>
                      <a:pt x="28482" y="18837"/>
                      <a:pt x="28492" y="18836"/>
                      <a:pt x="28501" y="18836"/>
                    </a:cubicBezTo>
                    <a:cubicBezTo>
                      <a:pt x="28637" y="18836"/>
                      <a:pt x="28713" y="19051"/>
                      <a:pt x="28764" y="19051"/>
                    </a:cubicBezTo>
                    <a:cubicBezTo>
                      <a:pt x="28789" y="19051"/>
                      <a:pt x="28807" y="18998"/>
                      <a:pt x="28823" y="18839"/>
                    </a:cubicBezTo>
                    <a:cubicBezTo>
                      <a:pt x="28867" y="18422"/>
                      <a:pt x="28757" y="17985"/>
                      <a:pt x="28932" y="17985"/>
                    </a:cubicBezTo>
                    <a:cubicBezTo>
                      <a:pt x="28956" y="17985"/>
                      <a:pt x="28986" y="17993"/>
                      <a:pt x="29023" y="18012"/>
                    </a:cubicBezTo>
                    <a:cubicBezTo>
                      <a:pt x="29030" y="18016"/>
                      <a:pt x="29036" y="18018"/>
                      <a:pt x="29042" y="18018"/>
                    </a:cubicBezTo>
                    <a:cubicBezTo>
                      <a:pt x="29257" y="18018"/>
                      <a:pt x="28446" y="15216"/>
                      <a:pt x="28422" y="14679"/>
                    </a:cubicBezTo>
                    <a:cubicBezTo>
                      <a:pt x="28397" y="14127"/>
                      <a:pt x="25515" y="6383"/>
                      <a:pt x="15690" y="2197"/>
                    </a:cubicBezTo>
                    <a:cubicBezTo>
                      <a:pt x="11707" y="505"/>
                      <a:pt x="8974" y="1"/>
                      <a:pt x="7132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6338;p49"/>
              <p:cNvSpPr/>
              <p:nvPr/>
            </p:nvSpPr>
            <p:spPr>
              <a:xfrm>
                <a:off x="4814075" y="2053950"/>
                <a:ext cx="71450" cy="102275"/>
              </a:xfrm>
              <a:custGeom>
                <a:avLst/>
                <a:gdLst/>
                <a:ahLst/>
                <a:cxnLst/>
                <a:rect l="l" t="t" r="r" b="b"/>
                <a:pathLst>
                  <a:path w="2858" h="4091" extrusionOk="0">
                    <a:moveTo>
                      <a:pt x="477" y="1582"/>
                    </a:moveTo>
                    <a:cubicBezTo>
                      <a:pt x="473" y="1600"/>
                      <a:pt x="472" y="1611"/>
                      <a:pt x="473" y="1611"/>
                    </a:cubicBezTo>
                    <a:cubicBezTo>
                      <a:pt x="473" y="1611"/>
                      <a:pt x="474" y="1609"/>
                      <a:pt x="476" y="1603"/>
                    </a:cubicBezTo>
                    <a:cubicBezTo>
                      <a:pt x="478" y="1597"/>
                      <a:pt x="478" y="1590"/>
                      <a:pt x="477" y="1582"/>
                    </a:cubicBezTo>
                    <a:close/>
                    <a:moveTo>
                      <a:pt x="431" y="1"/>
                    </a:moveTo>
                    <a:cubicBezTo>
                      <a:pt x="402" y="1"/>
                      <a:pt x="360" y="29"/>
                      <a:pt x="301" y="99"/>
                    </a:cubicBezTo>
                    <a:cubicBezTo>
                      <a:pt x="0" y="450"/>
                      <a:pt x="151" y="726"/>
                      <a:pt x="151" y="926"/>
                    </a:cubicBezTo>
                    <a:cubicBezTo>
                      <a:pt x="151" y="1091"/>
                      <a:pt x="461" y="1456"/>
                      <a:pt x="477" y="1582"/>
                    </a:cubicBezTo>
                    <a:lnTo>
                      <a:pt x="477" y="1582"/>
                    </a:lnTo>
                    <a:cubicBezTo>
                      <a:pt x="492" y="1509"/>
                      <a:pt x="544" y="1323"/>
                      <a:pt x="595" y="1323"/>
                    </a:cubicBezTo>
                    <a:cubicBezTo>
                      <a:pt x="605" y="1323"/>
                      <a:pt x="616" y="1332"/>
                      <a:pt x="627" y="1352"/>
                    </a:cubicBezTo>
                    <a:cubicBezTo>
                      <a:pt x="698" y="1496"/>
                      <a:pt x="588" y="1730"/>
                      <a:pt x="708" y="1730"/>
                    </a:cubicBezTo>
                    <a:cubicBezTo>
                      <a:pt x="713" y="1730"/>
                      <a:pt x="720" y="1729"/>
                      <a:pt x="727" y="1728"/>
                    </a:cubicBezTo>
                    <a:cubicBezTo>
                      <a:pt x="781" y="1721"/>
                      <a:pt x="850" y="1715"/>
                      <a:pt x="919" y="1715"/>
                    </a:cubicBezTo>
                    <a:cubicBezTo>
                      <a:pt x="1075" y="1715"/>
                      <a:pt x="1236" y="1742"/>
                      <a:pt x="1253" y="1829"/>
                    </a:cubicBezTo>
                    <a:cubicBezTo>
                      <a:pt x="1278" y="1954"/>
                      <a:pt x="1479" y="2154"/>
                      <a:pt x="1454" y="2230"/>
                    </a:cubicBezTo>
                    <a:cubicBezTo>
                      <a:pt x="1404" y="2330"/>
                      <a:pt x="1153" y="2405"/>
                      <a:pt x="1178" y="2480"/>
                    </a:cubicBezTo>
                    <a:cubicBezTo>
                      <a:pt x="1203" y="2555"/>
                      <a:pt x="1278" y="2606"/>
                      <a:pt x="1278" y="2731"/>
                    </a:cubicBezTo>
                    <a:cubicBezTo>
                      <a:pt x="1278" y="2856"/>
                      <a:pt x="1078" y="3107"/>
                      <a:pt x="1178" y="3132"/>
                    </a:cubicBezTo>
                    <a:cubicBezTo>
                      <a:pt x="1182" y="3133"/>
                      <a:pt x="1187" y="3133"/>
                      <a:pt x="1191" y="3133"/>
                    </a:cubicBezTo>
                    <a:cubicBezTo>
                      <a:pt x="1262" y="3133"/>
                      <a:pt x="1405" y="3029"/>
                      <a:pt x="1465" y="3029"/>
                    </a:cubicBezTo>
                    <a:cubicBezTo>
                      <a:pt x="1500" y="3029"/>
                      <a:pt x="1507" y="3066"/>
                      <a:pt x="1454" y="3182"/>
                    </a:cubicBezTo>
                    <a:cubicBezTo>
                      <a:pt x="1278" y="3483"/>
                      <a:pt x="1328" y="3884"/>
                      <a:pt x="1404" y="4084"/>
                    </a:cubicBezTo>
                    <a:cubicBezTo>
                      <a:pt x="1405" y="4088"/>
                      <a:pt x="1407" y="4090"/>
                      <a:pt x="1409" y="4090"/>
                    </a:cubicBezTo>
                    <a:cubicBezTo>
                      <a:pt x="1451" y="4090"/>
                      <a:pt x="1658" y="3501"/>
                      <a:pt x="2156" y="3382"/>
                    </a:cubicBezTo>
                    <a:cubicBezTo>
                      <a:pt x="2707" y="3257"/>
                      <a:pt x="2857" y="3182"/>
                      <a:pt x="2732" y="2956"/>
                    </a:cubicBezTo>
                    <a:cubicBezTo>
                      <a:pt x="2582" y="2706"/>
                      <a:pt x="2481" y="2806"/>
                      <a:pt x="2531" y="2580"/>
                    </a:cubicBezTo>
                    <a:cubicBezTo>
                      <a:pt x="2582" y="2355"/>
                      <a:pt x="1980" y="2154"/>
                      <a:pt x="1880" y="1979"/>
                    </a:cubicBezTo>
                    <a:cubicBezTo>
                      <a:pt x="1780" y="1803"/>
                      <a:pt x="1479" y="1578"/>
                      <a:pt x="1404" y="1428"/>
                    </a:cubicBezTo>
                    <a:cubicBezTo>
                      <a:pt x="1328" y="1302"/>
                      <a:pt x="1028" y="1302"/>
                      <a:pt x="1003" y="1127"/>
                    </a:cubicBezTo>
                    <a:cubicBezTo>
                      <a:pt x="978" y="951"/>
                      <a:pt x="1278" y="500"/>
                      <a:pt x="1003" y="500"/>
                    </a:cubicBezTo>
                    <a:cubicBezTo>
                      <a:pt x="802" y="500"/>
                      <a:pt x="635" y="567"/>
                      <a:pt x="546" y="567"/>
                    </a:cubicBezTo>
                    <a:cubicBezTo>
                      <a:pt x="501" y="567"/>
                      <a:pt x="476" y="550"/>
                      <a:pt x="476" y="500"/>
                    </a:cubicBezTo>
                    <a:cubicBezTo>
                      <a:pt x="476" y="382"/>
                      <a:pt x="538" y="1"/>
                      <a:pt x="431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6339;p49"/>
              <p:cNvSpPr/>
              <p:nvPr/>
            </p:nvSpPr>
            <p:spPr>
              <a:xfrm>
                <a:off x="4803425" y="2105200"/>
                <a:ext cx="31350" cy="4030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612" extrusionOk="0">
                    <a:moveTo>
                      <a:pt x="525" y="0"/>
                    </a:moveTo>
                    <a:cubicBezTo>
                      <a:pt x="394" y="0"/>
                      <a:pt x="315" y="26"/>
                      <a:pt x="351" y="205"/>
                    </a:cubicBezTo>
                    <a:cubicBezTo>
                      <a:pt x="371" y="297"/>
                      <a:pt x="316" y="305"/>
                      <a:pt x="244" y="305"/>
                    </a:cubicBezTo>
                    <a:cubicBezTo>
                      <a:pt x="228" y="305"/>
                      <a:pt x="211" y="305"/>
                      <a:pt x="194" y="305"/>
                    </a:cubicBezTo>
                    <a:cubicBezTo>
                      <a:pt x="100" y="305"/>
                      <a:pt x="0" y="317"/>
                      <a:pt x="0" y="480"/>
                    </a:cubicBezTo>
                    <a:cubicBezTo>
                      <a:pt x="0" y="781"/>
                      <a:pt x="326" y="731"/>
                      <a:pt x="301" y="931"/>
                    </a:cubicBezTo>
                    <a:cubicBezTo>
                      <a:pt x="276" y="1107"/>
                      <a:pt x="125" y="1558"/>
                      <a:pt x="351" y="1608"/>
                    </a:cubicBezTo>
                    <a:cubicBezTo>
                      <a:pt x="362" y="1611"/>
                      <a:pt x="373" y="1612"/>
                      <a:pt x="384" y="1612"/>
                    </a:cubicBezTo>
                    <a:cubicBezTo>
                      <a:pt x="599" y="1612"/>
                      <a:pt x="813" y="1172"/>
                      <a:pt x="1028" y="982"/>
                    </a:cubicBezTo>
                    <a:cubicBezTo>
                      <a:pt x="1253" y="756"/>
                      <a:pt x="1103" y="681"/>
                      <a:pt x="1028" y="530"/>
                    </a:cubicBezTo>
                    <a:cubicBezTo>
                      <a:pt x="955" y="385"/>
                      <a:pt x="905" y="3"/>
                      <a:pt x="720" y="3"/>
                    </a:cubicBezTo>
                    <a:cubicBezTo>
                      <a:pt x="714" y="3"/>
                      <a:pt x="708" y="3"/>
                      <a:pt x="702" y="4"/>
                    </a:cubicBezTo>
                    <a:cubicBezTo>
                      <a:pt x="637" y="4"/>
                      <a:pt x="577" y="0"/>
                      <a:pt x="525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6340;p49"/>
              <p:cNvSpPr/>
              <p:nvPr/>
            </p:nvSpPr>
            <p:spPr>
              <a:xfrm>
                <a:off x="4979475" y="2215050"/>
                <a:ext cx="20275" cy="23625"/>
              </a:xfrm>
              <a:custGeom>
                <a:avLst/>
                <a:gdLst/>
                <a:ahLst/>
                <a:cxnLst/>
                <a:rect l="l" t="t" r="r" b="b"/>
                <a:pathLst>
                  <a:path w="811" h="945" extrusionOk="0">
                    <a:moveTo>
                      <a:pt x="373" y="1"/>
                    </a:moveTo>
                    <a:cubicBezTo>
                      <a:pt x="231" y="1"/>
                      <a:pt x="78" y="92"/>
                      <a:pt x="51" y="146"/>
                    </a:cubicBezTo>
                    <a:cubicBezTo>
                      <a:pt x="1" y="247"/>
                      <a:pt x="101" y="798"/>
                      <a:pt x="377" y="898"/>
                    </a:cubicBezTo>
                    <a:cubicBezTo>
                      <a:pt x="467" y="930"/>
                      <a:pt x="534" y="944"/>
                      <a:pt x="584" y="944"/>
                    </a:cubicBezTo>
                    <a:cubicBezTo>
                      <a:pt x="811" y="944"/>
                      <a:pt x="668" y="642"/>
                      <a:pt x="627" y="272"/>
                    </a:cubicBezTo>
                    <a:cubicBezTo>
                      <a:pt x="604" y="66"/>
                      <a:pt x="492" y="1"/>
                      <a:pt x="373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6341;p49"/>
              <p:cNvSpPr/>
              <p:nvPr/>
            </p:nvSpPr>
            <p:spPr>
              <a:xfrm>
                <a:off x="4511425" y="1839675"/>
                <a:ext cx="27875" cy="24600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984" extrusionOk="0">
                    <a:moveTo>
                      <a:pt x="737" y="0"/>
                    </a:moveTo>
                    <a:cubicBezTo>
                      <a:pt x="589" y="0"/>
                      <a:pt x="334" y="183"/>
                      <a:pt x="201" y="299"/>
                    </a:cubicBezTo>
                    <a:cubicBezTo>
                      <a:pt x="1" y="500"/>
                      <a:pt x="602" y="826"/>
                      <a:pt x="853" y="951"/>
                    </a:cubicBezTo>
                    <a:cubicBezTo>
                      <a:pt x="897" y="973"/>
                      <a:pt x="930" y="983"/>
                      <a:pt x="954" y="983"/>
                    </a:cubicBezTo>
                    <a:cubicBezTo>
                      <a:pt x="1115" y="983"/>
                      <a:pt x="831" y="502"/>
                      <a:pt x="853" y="174"/>
                    </a:cubicBezTo>
                    <a:cubicBezTo>
                      <a:pt x="861" y="47"/>
                      <a:pt x="813" y="0"/>
                      <a:pt x="737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6342;p49"/>
              <p:cNvSpPr/>
              <p:nvPr/>
            </p:nvSpPr>
            <p:spPr>
              <a:xfrm>
                <a:off x="4478225" y="1837125"/>
                <a:ext cx="26975" cy="12675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07" extrusionOk="0">
                    <a:moveTo>
                      <a:pt x="452" y="0"/>
                    </a:moveTo>
                    <a:cubicBezTo>
                      <a:pt x="251" y="0"/>
                      <a:pt x="0" y="251"/>
                      <a:pt x="26" y="401"/>
                    </a:cubicBezTo>
                    <a:cubicBezTo>
                      <a:pt x="36" y="478"/>
                      <a:pt x="119" y="506"/>
                      <a:pt x="235" y="506"/>
                    </a:cubicBezTo>
                    <a:cubicBezTo>
                      <a:pt x="385" y="506"/>
                      <a:pt x="593" y="458"/>
                      <a:pt x="777" y="401"/>
                    </a:cubicBezTo>
                    <a:cubicBezTo>
                      <a:pt x="1078" y="326"/>
                      <a:pt x="677" y="0"/>
                      <a:pt x="452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6343;p49"/>
              <p:cNvSpPr/>
              <p:nvPr/>
            </p:nvSpPr>
            <p:spPr>
              <a:xfrm>
                <a:off x="4809050" y="1794425"/>
                <a:ext cx="87125" cy="47050"/>
              </a:xfrm>
              <a:custGeom>
                <a:avLst/>
                <a:gdLst/>
                <a:ahLst/>
                <a:cxnLst/>
                <a:rect l="l" t="t" r="r" b="b"/>
                <a:pathLst>
                  <a:path w="3485" h="1882" extrusionOk="0">
                    <a:moveTo>
                      <a:pt x="213" y="1"/>
                    </a:moveTo>
                    <a:cubicBezTo>
                      <a:pt x="114" y="1"/>
                      <a:pt x="36" y="23"/>
                      <a:pt x="26" y="54"/>
                    </a:cubicBezTo>
                    <a:cubicBezTo>
                      <a:pt x="1" y="104"/>
                      <a:pt x="427" y="455"/>
                      <a:pt x="803" y="681"/>
                    </a:cubicBezTo>
                    <a:cubicBezTo>
                      <a:pt x="1204" y="906"/>
                      <a:pt x="2306" y="1533"/>
                      <a:pt x="2507" y="1708"/>
                    </a:cubicBezTo>
                    <a:cubicBezTo>
                      <a:pt x="2608" y="1795"/>
                      <a:pt x="2726" y="1882"/>
                      <a:pt x="2866" y="1882"/>
                    </a:cubicBezTo>
                    <a:cubicBezTo>
                      <a:pt x="2968" y="1882"/>
                      <a:pt x="3082" y="1835"/>
                      <a:pt x="3209" y="1708"/>
                    </a:cubicBezTo>
                    <a:cubicBezTo>
                      <a:pt x="3484" y="1407"/>
                      <a:pt x="2732" y="1332"/>
                      <a:pt x="2281" y="1157"/>
                    </a:cubicBezTo>
                    <a:cubicBezTo>
                      <a:pt x="1855" y="956"/>
                      <a:pt x="778" y="430"/>
                      <a:pt x="627" y="179"/>
                    </a:cubicBezTo>
                    <a:cubicBezTo>
                      <a:pt x="539" y="47"/>
                      <a:pt x="355" y="1"/>
                      <a:pt x="213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6344;p49"/>
              <p:cNvSpPr/>
              <p:nvPr/>
            </p:nvSpPr>
            <p:spPr>
              <a:xfrm>
                <a:off x="4026475" y="2266950"/>
                <a:ext cx="1225600" cy="354650"/>
              </a:xfrm>
              <a:custGeom>
                <a:avLst/>
                <a:gdLst/>
                <a:ahLst/>
                <a:cxnLst/>
                <a:rect l="l" t="t" r="r" b="b"/>
                <a:pathLst>
                  <a:path w="49024" h="14186" extrusionOk="0">
                    <a:moveTo>
                      <a:pt x="0" y="0"/>
                    </a:moveTo>
                    <a:cubicBezTo>
                      <a:pt x="25" y="3785"/>
                      <a:pt x="2607" y="7344"/>
                      <a:pt x="7243" y="10025"/>
                    </a:cubicBezTo>
                    <a:cubicBezTo>
                      <a:pt x="12055" y="12807"/>
                      <a:pt x="18346" y="14186"/>
                      <a:pt x="24637" y="14186"/>
                    </a:cubicBezTo>
                    <a:cubicBezTo>
                      <a:pt x="30878" y="14186"/>
                      <a:pt x="37093" y="12832"/>
                      <a:pt x="41830" y="10101"/>
                    </a:cubicBezTo>
                    <a:cubicBezTo>
                      <a:pt x="46467" y="7419"/>
                      <a:pt x="49023" y="3835"/>
                      <a:pt x="48973" y="0"/>
                    </a:cubicBezTo>
                    <a:lnTo>
                      <a:pt x="48722" y="0"/>
                    </a:lnTo>
                    <a:cubicBezTo>
                      <a:pt x="48747" y="3735"/>
                      <a:pt x="46266" y="7243"/>
                      <a:pt x="41705" y="9875"/>
                    </a:cubicBezTo>
                    <a:cubicBezTo>
                      <a:pt x="37002" y="12582"/>
                      <a:pt x="30828" y="13935"/>
                      <a:pt x="24641" y="13935"/>
                    </a:cubicBezTo>
                    <a:cubicBezTo>
                      <a:pt x="18397" y="13935"/>
                      <a:pt x="12140" y="12557"/>
                      <a:pt x="7369" y="9800"/>
                    </a:cubicBezTo>
                    <a:cubicBezTo>
                      <a:pt x="2832" y="7168"/>
                      <a:pt x="301" y="3710"/>
                      <a:pt x="25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6345;p49"/>
              <p:cNvSpPr/>
              <p:nvPr/>
            </p:nvSpPr>
            <p:spPr>
              <a:xfrm>
                <a:off x="4206925" y="1713750"/>
                <a:ext cx="722450" cy="1079550"/>
              </a:xfrm>
              <a:custGeom>
                <a:avLst/>
                <a:gdLst/>
                <a:ahLst/>
                <a:cxnLst/>
                <a:rect l="l" t="t" r="r" b="b"/>
                <a:pathLst>
                  <a:path w="28898" h="43182" extrusionOk="0">
                    <a:moveTo>
                      <a:pt x="24973" y="1"/>
                    </a:moveTo>
                    <a:cubicBezTo>
                      <a:pt x="22585" y="1"/>
                      <a:pt x="19934" y="804"/>
                      <a:pt x="17193" y="2379"/>
                    </a:cubicBezTo>
                    <a:cubicBezTo>
                      <a:pt x="7720" y="7843"/>
                      <a:pt x="0" y="21151"/>
                      <a:pt x="0" y="32028"/>
                    </a:cubicBezTo>
                    <a:cubicBezTo>
                      <a:pt x="0" y="37367"/>
                      <a:pt x="1830" y="41326"/>
                      <a:pt x="5163" y="43181"/>
                    </a:cubicBezTo>
                    <a:lnTo>
                      <a:pt x="5289" y="42956"/>
                    </a:lnTo>
                    <a:cubicBezTo>
                      <a:pt x="2055" y="41151"/>
                      <a:pt x="251" y="37266"/>
                      <a:pt x="251" y="32028"/>
                    </a:cubicBezTo>
                    <a:cubicBezTo>
                      <a:pt x="251" y="21226"/>
                      <a:pt x="7920" y="8018"/>
                      <a:pt x="17319" y="2579"/>
                    </a:cubicBezTo>
                    <a:cubicBezTo>
                      <a:pt x="20013" y="1035"/>
                      <a:pt x="22618" y="254"/>
                      <a:pt x="24960" y="254"/>
                    </a:cubicBezTo>
                    <a:cubicBezTo>
                      <a:pt x="26343" y="254"/>
                      <a:pt x="27634" y="526"/>
                      <a:pt x="28797" y="1076"/>
                    </a:cubicBezTo>
                    <a:lnTo>
                      <a:pt x="28898" y="850"/>
                    </a:lnTo>
                    <a:cubicBezTo>
                      <a:pt x="27705" y="282"/>
                      <a:pt x="26385" y="1"/>
                      <a:pt x="2497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6346;p49"/>
              <p:cNvSpPr/>
              <p:nvPr/>
            </p:nvSpPr>
            <p:spPr>
              <a:xfrm>
                <a:off x="4347275" y="1713750"/>
                <a:ext cx="722450" cy="1079550"/>
              </a:xfrm>
              <a:custGeom>
                <a:avLst/>
                <a:gdLst/>
                <a:ahLst/>
                <a:cxnLst/>
                <a:rect l="l" t="t" r="r" b="b"/>
                <a:pathLst>
                  <a:path w="28898" h="43182" extrusionOk="0">
                    <a:moveTo>
                      <a:pt x="3932" y="1"/>
                    </a:moveTo>
                    <a:cubicBezTo>
                      <a:pt x="2516" y="1"/>
                      <a:pt x="1193" y="282"/>
                      <a:pt x="0" y="850"/>
                    </a:cubicBezTo>
                    <a:lnTo>
                      <a:pt x="126" y="1076"/>
                    </a:lnTo>
                    <a:cubicBezTo>
                      <a:pt x="1289" y="526"/>
                      <a:pt x="2580" y="254"/>
                      <a:pt x="3962" y="254"/>
                    </a:cubicBezTo>
                    <a:cubicBezTo>
                      <a:pt x="6302" y="254"/>
                      <a:pt x="8901" y="1035"/>
                      <a:pt x="11579" y="2579"/>
                    </a:cubicBezTo>
                    <a:cubicBezTo>
                      <a:pt x="21003" y="8018"/>
                      <a:pt x="28647" y="21226"/>
                      <a:pt x="28647" y="32028"/>
                    </a:cubicBezTo>
                    <a:cubicBezTo>
                      <a:pt x="28647" y="37266"/>
                      <a:pt x="26868" y="41151"/>
                      <a:pt x="23635" y="42956"/>
                    </a:cubicBezTo>
                    <a:lnTo>
                      <a:pt x="23760" y="43181"/>
                    </a:lnTo>
                    <a:cubicBezTo>
                      <a:pt x="27068" y="41326"/>
                      <a:pt x="28898" y="37367"/>
                      <a:pt x="28898" y="32028"/>
                    </a:cubicBezTo>
                    <a:cubicBezTo>
                      <a:pt x="28898" y="21151"/>
                      <a:pt x="21203" y="7843"/>
                      <a:pt x="11705" y="2379"/>
                    </a:cubicBezTo>
                    <a:cubicBezTo>
                      <a:pt x="8980" y="804"/>
                      <a:pt x="6325" y="1"/>
                      <a:pt x="393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6347;p49"/>
              <p:cNvSpPr/>
              <p:nvPr/>
            </p:nvSpPr>
            <p:spPr>
              <a:xfrm>
                <a:off x="4635500" y="1659800"/>
                <a:ext cx="6275" cy="1214325"/>
              </a:xfrm>
              <a:custGeom>
                <a:avLst/>
                <a:gdLst/>
                <a:ahLst/>
                <a:cxnLst/>
                <a:rect l="l" t="t" r="r" b="b"/>
                <a:pathLst>
                  <a:path w="251" h="48573" extrusionOk="0">
                    <a:moveTo>
                      <a:pt x="0" y="0"/>
                    </a:moveTo>
                    <a:lnTo>
                      <a:pt x="0" y="48572"/>
                    </a:lnTo>
                    <a:lnTo>
                      <a:pt x="251" y="48572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6348;p49"/>
              <p:cNvSpPr/>
              <p:nvPr/>
            </p:nvSpPr>
            <p:spPr>
              <a:xfrm>
                <a:off x="4028350" y="1772575"/>
                <a:ext cx="1220575" cy="494400"/>
              </a:xfrm>
              <a:custGeom>
                <a:avLst/>
                <a:gdLst/>
                <a:ahLst/>
                <a:cxnLst/>
                <a:rect l="l" t="t" r="r" b="b"/>
                <a:pathLst>
                  <a:path w="48823" h="19776" extrusionOk="0">
                    <a:moveTo>
                      <a:pt x="24412" y="1"/>
                    </a:moveTo>
                    <a:cubicBezTo>
                      <a:pt x="10953" y="1"/>
                      <a:pt x="0" y="8873"/>
                      <a:pt x="0" y="19775"/>
                    </a:cubicBezTo>
                    <a:lnTo>
                      <a:pt x="251" y="19775"/>
                    </a:lnTo>
                    <a:cubicBezTo>
                      <a:pt x="251" y="9023"/>
                      <a:pt x="11078" y="251"/>
                      <a:pt x="24412" y="251"/>
                    </a:cubicBezTo>
                    <a:cubicBezTo>
                      <a:pt x="37720" y="251"/>
                      <a:pt x="48572" y="9023"/>
                      <a:pt x="48572" y="19775"/>
                    </a:cubicBezTo>
                    <a:lnTo>
                      <a:pt x="48823" y="19775"/>
                    </a:lnTo>
                    <a:cubicBezTo>
                      <a:pt x="48823" y="8873"/>
                      <a:pt x="37870" y="1"/>
                      <a:pt x="2441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6349;p49"/>
              <p:cNvSpPr/>
              <p:nvPr/>
            </p:nvSpPr>
            <p:spPr>
              <a:xfrm>
                <a:off x="4139250" y="3679850"/>
                <a:ext cx="173575" cy="52050"/>
              </a:xfrm>
              <a:custGeom>
                <a:avLst/>
                <a:gdLst/>
                <a:ahLst/>
                <a:cxnLst/>
                <a:rect l="l" t="t" r="r" b="b"/>
                <a:pathLst>
                  <a:path w="6943" h="2082" extrusionOk="0">
                    <a:moveTo>
                      <a:pt x="1" y="1379"/>
                    </a:moveTo>
                    <a:lnTo>
                      <a:pt x="1" y="1705"/>
                    </a:lnTo>
                    <a:cubicBezTo>
                      <a:pt x="652" y="2081"/>
                      <a:pt x="2106" y="1881"/>
                      <a:pt x="2482" y="1705"/>
                    </a:cubicBezTo>
                    <a:cubicBezTo>
                      <a:pt x="2732" y="1329"/>
                      <a:pt x="3409" y="1430"/>
                      <a:pt x="3785" y="1580"/>
                    </a:cubicBezTo>
                    <a:cubicBezTo>
                      <a:pt x="5239" y="1705"/>
                      <a:pt x="5765" y="1505"/>
                      <a:pt x="6266" y="1129"/>
                    </a:cubicBezTo>
                    <a:cubicBezTo>
                      <a:pt x="6492" y="953"/>
                      <a:pt x="6943" y="502"/>
                      <a:pt x="6893" y="1"/>
                    </a:cubicBezTo>
                    <a:cubicBezTo>
                      <a:pt x="5163" y="402"/>
                      <a:pt x="1" y="1379"/>
                      <a:pt x="1" y="1379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6350;p49"/>
              <p:cNvSpPr/>
              <p:nvPr/>
            </p:nvSpPr>
            <p:spPr>
              <a:xfrm>
                <a:off x="4129225" y="3651675"/>
                <a:ext cx="186750" cy="72700"/>
              </a:xfrm>
              <a:custGeom>
                <a:avLst/>
                <a:gdLst/>
                <a:ahLst/>
                <a:cxnLst/>
                <a:rect l="l" t="t" r="r" b="b"/>
                <a:pathLst>
                  <a:path w="7470" h="2908" extrusionOk="0">
                    <a:moveTo>
                      <a:pt x="2883" y="0"/>
                    </a:moveTo>
                    <a:cubicBezTo>
                      <a:pt x="2883" y="0"/>
                      <a:pt x="4462" y="451"/>
                      <a:pt x="5414" y="577"/>
                    </a:cubicBezTo>
                    <a:cubicBezTo>
                      <a:pt x="6341" y="702"/>
                      <a:pt x="7018" y="551"/>
                      <a:pt x="7244" y="902"/>
                    </a:cubicBezTo>
                    <a:cubicBezTo>
                      <a:pt x="7469" y="1228"/>
                      <a:pt x="6968" y="2105"/>
                      <a:pt x="6141" y="2381"/>
                    </a:cubicBezTo>
                    <a:cubicBezTo>
                      <a:pt x="5314" y="2682"/>
                      <a:pt x="3610" y="2356"/>
                      <a:pt x="2983" y="2481"/>
                    </a:cubicBezTo>
                    <a:cubicBezTo>
                      <a:pt x="2356" y="2607"/>
                      <a:pt x="777" y="2907"/>
                      <a:pt x="402" y="2506"/>
                    </a:cubicBezTo>
                    <a:cubicBezTo>
                      <a:pt x="1" y="2130"/>
                      <a:pt x="402" y="226"/>
                      <a:pt x="402" y="226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6351;p49"/>
              <p:cNvSpPr/>
              <p:nvPr/>
            </p:nvSpPr>
            <p:spPr>
              <a:xfrm>
                <a:off x="3978850" y="3510050"/>
                <a:ext cx="131600" cy="117825"/>
              </a:xfrm>
              <a:custGeom>
                <a:avLst/>
                <a:gdLst/>
                <a:ahLst/>
                <a:cxnLst/>
                <a:rect l="l" t="t" r="r" b="b"/>
                <a:pathLst>
                  <a:path w="5264" h="4713" extrusionOk="0">
                    <a:moveTo>
                      <a:pt x="76" y="3560"/>
                    </a:moveTo>
                    <a:lnTo>
                      <a:pt x="2933" y="377"/>
                    </a:lnTo>
                    <a:cubicBezTo>
                      <a:pt x="4061" y="51"/>
                      <a:pt x="5264" y="1"/>
                      <a:pt x="5113" y="1054"/>
                    </a:cubicBezTo>
                    <a:cubicBezTo>
                      <a:pt x="4963" y="1981"/>
                      <a:pt x="3484" y="2382"/>
                      <a:pt x="2482" y="3284"/>
                    </a:cubicBezTo>
                    <a:lnTo>
                      <a:pt x="1529" y="4111"/>
                    </a:lnTo>
                    <a:cubicBezTo>
                      <a:pt x="853" y="4713"/>
                      <a:pt x="0" y="4186"/>
                      <a:pt x="76" y="3560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6352;p49"/>
              <p:cNvSpPr/>
              <p:nvPr/>
            </p:nvSpPr>
            <p:spPr>
              <a:xfrm>
                <a:off x="4396150" y="2440500"/>
                <a:ext cx="95250" cy="144150"/>
              </a:xfrm>
              <a:custGeom>
                <a:avLst/>
                <a:gdLst/>
                <a:ahLst/>
                <a:cxnLst/>
                <a:rect l="l" t="t" r="r" b="b"/>
                <a:pathLst>
                  <a:path w="3810" h="5766" extrusionOk="0">
                    <a:moveTo>
                      <a:pt x="1579" y="5515"/>
                    </a:moveTo>
                    <a:cubicBezTo>
                      <a:pt x="2206" y="5139"/>
                      <a:pt x="3008" y="4286"/>
                      <a:pt x="3283" y="3610"/>
                    </a:cubicBezTo>
                    <a:cubicBezTo>
                      <a:pt x="3509" y="3033"/>
                      <a:pt x="3760" y="2432"/>
                      <a:pt x="3785" y="1805"/>
                    </a:cubicBezTo>
                    <a:cubicBezTo>
                      <a:pt x="3810" y="1254"/>
                      <a:pt x="3659" y="677"/>
                      <a:pt x="3384" y="201"/>
                    </a:cubicBezTo>
                    <a:cubicBezTo>
                      <a:pt x="3359" y="176"/>
                      <a:pt x="3334" y="126"/>
                      <a:pt x="3309" y="101"/>
                    </a:cubicBezTo>
                    <a:cubicBezTo>
                      <a:pt x="3158" y="1"/>
                      <a:pt x="2983" y="176"/>
                      <a:pt x="2908" y="301"/>
                    </a:cubicBezTo>
                    <a:cubicBezTo>
                      <a:pt x="2406" y="1103"/>
                      <a:pt x="1930" y="2006"/>
                      <a:pt x="1304" y="2733"/>
                    </a:cubicBezTo>
                    <a:cubicBezTo>
                      <a:pt x="1354" y="2457"/>
                      <a:pt x="1454" y="2131"/>
                      <a:pt x="1579" y="1880"/>
                    </a:cubicBezTo>
                    <a:cubicBezTo>
                      <a:pt x="1780" y="1454"/>
                      <a:pt x="1429" y="1479"/>
                      <a:pt x="1429" y="1479"/>
                    </a:cubicBezTo>
                    <a:cubicBezTo>
                      <a:pt x="1178" y="1630"/>
                      <a:pt x="502" y="2733"/>
                      <a:pt x="401" y="3159"/>
                    </a:cubicBezTo>
                    <a:cubicBezTo>
                      <a:pt x="301" y="3585"/>
                      <a:pt x="50" y="4637"/>
                      <a:pt x="50" y="4637"/>
                    </a:cubicBezTo>
                    <a:lnTo>
                      <a:pt x="176" y="4763"/>
                    </a:lnTo>
                    <a:cubicBezTo>
                      <a:pt x="75" y="4913"/>
                      <a:pt x="0" y="4988"/>
                      <a:pt x="0" y="4988"/>
                    </a:cubicBezTo>
                    <a:cubicBezTo>
                      <a:pt x="0" y="4988"/>
                      <a:pt x="1153" y="5765"/>
                      <a:pt x="1579" y="5515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6353;p49"/>
              <p:cNvSpPr/>
              <p:nvPr/>
            </p:nvSpPr>
            <p:spPr>
              <a:xfrm>
                <a:off x="3888625" y="2643525"/>
                <a:ext cx="98400" cy="136600"/>
              </a:xfrm>
              <a:custGeom>
                <a:avLst/>
                <a:gdLst/>
                <a:ahLst/>
                <a:cxnLst/>
                <a:rect l="l" t="t" r="r" b="b"/>
                <a:pathLst>
                  <a:path w="3936" h="5464" extrusionOk="0">
                    <a:moveTo>
                      <a:pt x="3935" y="0"/>
                    </a:moveTo>
                    <a:cubicBezTo>
                      <a:pt x="3935" y="0"/>
                      <a:pt x="0" y="1429"/>
                      <a:pt x="3058" y="5464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6354;p49"/>
              <p:cNvSpPr/>
              <p:nvPr/>
            </p:nvSpPr>
            <p:spPr>
              <a:xfrm>
                <a:off x="4002650" y="2440500"/>
                <a:ext cx="188625" cy="207425"/>
              </a:xfrm>
              <a:custGeom>
                <a:avLst/>
                <a:gdLst/>
                <a:ahLst/>
                <a:cxnLst/>
                <a:rect l="l" t="t" r="r" b="b"/>
                <a:pathLst>
                  <a:path w="7545" h="8297" extrusionOk="0">
                    <a:moveTo>
                      <a:pt x="1830" y="176"/>
                    </a:moveTo>
                    <a:cubicBezTo>
                      <a:pt x="2683" y="26"/>
                      <a:pt x="3835" y="1"/>
                      <a:pt x="4662" y="251"/>
                    </a:cubicBezTo>
                    <a:cubicBezTo>
                      <a:pt x="6016" y="652"/>
                      <a:pt x="6768" y="1530"/>
                      <a:pt x="7094" y="2833"/>
                    </a:cubicBezTo>
                    <a:cubicBezTo>
                      <a:pt x="7444" y="4136"/>
                      <a:pt x="7545" y="6342"/>
                      <a:pt x="6793" y="7545"/>
                    </a:cubicBezTo>
                    <a:cubicBezTo>
                      <a:pt x="6317" y="8297"/>
                      <a:pt x="5264" y="8171"/>
                      <a:pt x="4512" y="7971"/>
                    </a:cubicBezTo>
                    <a:cubicBezTo>
                      <a:pt x="3610" y="7720"/>
                      <a:pt x="2432" y="7344"/>
                      <a:pt x="1705" y="6768"/>
                    </a:cubicBezTo>
                    <a:cubicBezTo>
                      <a:pt x="678" y="5991"/>
                      <a:pt x="126" y="4286"/>
                      <a:pt x="51" y="3058"/>
                    </a:cubicBezTo>
                    <a:cubicBezTo>
                      <a:pt x="1" y="2006"/>
                      <a:pt x="552" y="377"/>
                      <a:pt x="1830" y="176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6355;p49"/>
              <p:cNvSpPr/>
              <p:nvPr/>
            </p:nvSpPr>
            <p:spPr>
              <a:xfrm>
                <a:off x="4030225" y="2602775"/>
                <a:ext cx="97150" cy="66450"/>
              </a:xfrm>
              <a:custGeom>
                <a:avLst/>
                <a:gdLst/>
                <a:ahLst/>
                <a:cxnLst/>
                <a:rect l="l" t="t" r="r" b="b"/>
                <a:pathLst>
                  <a:path w="3886" h="2658" extrusionOk="0">
                    <a:moveTo>
                      <a:pt x="727" y="1"/>
                    </a:moveTo>
                    <a:cubicBezTo>
                      <a:pt x="828" y="126"/>
                      <a:pt x="953" y="227"/>
                      <a:pt x="1078" y="327"/>
                    </a:cubicBezTo>
                    <a:cubicBezTo>
                      <a:pt x="1805" y="878"/>
                      <a:pt x="2507" y="1229"/>
                      <a:pt x="3409" y="1480"/>
                    </a:cubicBezTo>
                    <a:cubicBezTo>
                      <a:pt x="3559" y="1505"/>
                      <a:pt x="3710" y="1555"/>
                      <a:pt x="3885" y="1580"/>
                    </a:cubicBezTo>
                    <a:lnTo>
                      <a:pt x="3810" y="2407"/>
                    </a:lnTo>
                    <a:cubicBezTo>
                      <a:pt x="2858" y="2658"/>
                      <a:pt x="1905" y="2257"/>
                      <a:pt x="1254" y="2081"/>
                    </a:cubicBezTo>
                    <a:cubicBezTo>
                      <a:pt x="752" y="1931"/>
                      <a:pt x="1" y="1806"/>
                      <a:pt x="1" y="1279"/>
                    </a:cubicBezTo>
                    <a:lnTo>
                      <a:pt x="727" y="1"/>
                    </a:ln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6356;p49"/>
              <p:cNvSpPr/>
              <p:nvPr/>
            </p:nvSpPr>
            <p:spPr>
              <a:xfrm>
                <a:off x="4001400" y="2410425"/>
                <a:ext cx="188000" cy="217450"/>
              </a:xfrm>
              <a:custGeom>
                <a:avLst/>
                <a:gdLst/>
                <a:ahLst/>
                <a:cxnLst/>
                <a:rect l="l" t="t" r="r" b="b"/>
                <a:pathLst>
                  <a:path w="7520" h="8698" extrusionOk="0">
                    <a:moveTo>
                      <a:pt x="828" y="1630"/>
                    </a:moveTo>
                    <a:cubicBezTo>
                      <a:pt x="1" y="2156"/>
                      <a:pt x="51" y="3484"/>
                      <a:pt x="101" y="4337"/>
                    </a:cubicBezTo>
                    <a:cubicBezTo>
                      <a:pt x="151" y="5565"/>
                      <a:pt x="728" y="7194"/>
                      <a:pt x="1755" y="7971"/>
                    </a:cubicBezTo>
                    <a:cubicBezTo>
                      <a:pt x="2306" y="8422"/>
                      <a:pt x="2357" y="8472"/>
                      <a:pt x="3108" y="8697"/>
                    </a:cubicBezTo>
                    <a:cubicBezTo>
                      <a:pt x="3184" y="8672"/>
                      <a:pt x="3359" y="8547"/>
                      <a:pt x="3560" y="8397"/>
                    </a:cubicBezTo>
                    <a:cubicBezTo>
                      <a:pt x="3986" y="8096"/>
                      <a:pt x="4186" y="7545"/>
                      <a:pt x="4011" y="7043"/>
                    </a:cubicBezTo>
                    <a:cubicBezTo>
                      <a:pt x="3860" y="6542"/>
                      <a:pt x="3860" y="5941"/>
                      <a:pt x="4136" y="5790"/>
                    </a:cubicBezTo>
                    <a:cubicBezTo>
                      <a:pt x="4587" y="5540"/>
                      <a:pt x="4888" y="6442"/>
                      <a:pt x="4888" y="6442"/>
                    </a:cubicBezTo>
                    <a:cubicBezTo>
                      <a:pt x="5164" y="6342"/>
                      <a:pt x="5565" y="6041"/>
                      <a:pt x="5339" y="5489"/>
                    </a:cubicBezTo>
                    <a:cubicBezTo>
                      <a:pt x="5114" y="4963"/>
                      <a:pt x="5339" y="4412"/>
                      <a:pt x="5339" y="4412"/>
                    </a:cubicBezTo>
                    <a:cubicBezTo>
                      <a:pt x="6166" y="4437"/>
                      <a:pt x="6542" y="3334"/>
                      <a:pt x="6793" y="3184"/>
                    </a:cubicBezTo>
                    <a:cubicBezTo>
                      <a:pt x="7344" y="2858"/>
                      <a:pt x="7520" y="2733"/>
                      <a:pt x="7444" y="2231"/>
                    </a:cubicBezTo>
                    <a:cubicBezTo>
                      <a:pt x="7369" y="1880"/>
                      <a:pt x="7244" y="1530"/>
                      <a:pt x="6993" y="1304"/>
                    </a:cubicBezTo>
                    <a:cubicBezTo>
                      <a:pt x="6692" y="1028"/>
                      <a:pt x="5740" y="677"/>
                      <a:pt x="5364" y="577"/>
                    </a:cubicBezTo>
                    <a:cubicBezTo>
                      <a:pt x="3083" y="1"/>
                      <a:pt x="1354" y="402"/>
                      <a:pt x="828" y="163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6357;p49"/>
              <p:cNvSpPr/>
              <p:nvPr/>
            </p:nvSpPr>
            <p:spPr>
              <a:xfrm>
                <a:off x="3976350" y="3535750"/>
                <a:ext cx="130350" cy="102150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4086" extrusionOk="0">
                    <a:moveTo>
                      <a:pt x="1629" y="3083"/>
                    </a:moveTo>
                    <a:lnTo>
                      <a:pt x="2582" y="2256"/>
                    </a:lnTo>
                    <a:cubicBezTo>
                      <a:pt x="3584" y="1354"/>
                      <a:pt x="5063" y="953"/>
                      <a:pt x="5213" y="26"/>
                    </a:cubicBezTo>
                    <a:lnTo>
                      <a:pt x="5213" y="26"/>
                    </a:lnTo>
                    <a:lnTo>
                      <a:pt x="5213" y="26"/>
                    </a:lnTo>
                    <a:lnTo>
                      <a:pt x="5213" y="26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cubicBezTo>
                      <a:pt x="5213" y="101"/>
                      <a:pt x="5213" y="201"/>
                      <a:pt x="5213" y="326"/>
                    </a:cubicBezTo>
                    <a:cubicBezTo>
                      <a:pt x="5063" y="1254"/>
                      <a:pt x="3584" y="1655"/>
                      <a:pt x="2582" y="2557"/>
                    </a:cubicBezTo>
                    <a:lnTo>
                      <a:pt x="1629" y="3384"/>
                    </a:lnTo>
                    <a:cubicBezTo>
                      <a:pt x="852" y="4086"/>
                      <a:pt x="0" y="3584"/>
                      <a:pt x="176" y="2532"/>
                    </a:cubicBezTo>
                    <a:cubicBezTo>
                      <a:pt x="100" y="3158"/>
                      <a:pt x="953" y="3685"/>
                      <a:pt x="1629" y="3083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6358;p49"/>
              <p:cNvSpPr/>
              <p:nvPr/>
            </p:nvSpPr>
            <p:spPr>
              <a:xfrm>
                <a:off x="3956925" y="3011300"/>
                <a:ext cx="154775" cy="604050"/>
              </a:xfrm>
              <a:custGeom>
                <a:avLst/>
                <a:gdLst/>
                <a:ahLst/>
                <a:cxnLst/>
                <a:rect l="l" t="t" r="r" b="b"/>
                <a:pathLst>
                  <a:path w="6191" h="24162" extrusionOk="0">
                    <a:moveTo>
                      <a:pt x="978" y="1404"/>
                    </a:moveTo>
                    <a:cubicBezTo>
                      <a:pt x="0" y="2808"/>
                      <a:pt x="2456" y="6643"/>
                      <a:pt x="1780" y="11430"/>
                    </a:cubicBezTo>
                    <a:cubicBezTo>
                      <a:pt x="1329" y="14688"/>
                      <a:pt x="451" y="20126"/>
                      <a:pt x="652" y="23209"/>
                    </a:cubicBezTo>
                    <a:cubicBezTo>
                      <a:pt x="702" y="23760"/>
                      <a:pt x="2882" y="24161"/>
                      <a:pt x="3484" y="21455"/>
                    </a:cubicBezTo>
                    <a:cubicBezTo>
                      <a:pt x="4486" y="16843"/>
                      <a:pt x="5740" y="13961"/>
                      <a:pt x="6191" y="10377"/>
                    </a:cubicBezTo>
                    <a:lnTo>
                      <a:pt x="5965" y="1"/>
                    </a:lnTo>
                    <a:close/>
                  </a:path>
                </a:pathLst>
              </a:custGeom>
              <a:solidFill>
                <a:srgbClr val="717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6359;p49"/>
              <p:cNvSpPr/>
              <p:nvPr/>
            </p:nvSpPr>
            <p:spPr>
              <a:xfrm>
                <a:off x="4053400" y="3033875"/>
                <a:ext cx="207425" cy="660425"/>
              </a:xfrm>
              <a:custGeom>
                <a:avLst/>
                <a:gdLst/>
                <a:ahLst/>
                <a:cxnLst/>
                <a:rect l="l" t="t" r="r" b="b"/>
                <a:pathLst>
                  <a:path w="8297" h="26417" extrusionOk="0">
                    <a:moveTo>
                      <a:pt x="252" y="0"/>
                    </a:moveTo>
                    <a:cubicBezTo>
                      <a:pt x="1" y="4311"/>
                      <a:pt x="3084" y="9599"/>
                      <a:pt x="2883" y="13058"/>
                    </a:cubicBezTo>
                    <a:cubicBezTo>
                      <a:pt x="2658" y="16667"/>
                      <a:pt x="3059" y="21028"/>
                      <a:pt x="3059" y="24913"/>
                    </a:cubicBezTo>
                    <a:cubicBezTo>
                      <a:pt x="3059" y="24913"/>
                      <a:pt x="6242" y="26416"/>
                      <a:pt x="6367" y="24086"/>
                    </a:cubicBezTo>
                    <a:cubicBezTo>
                      <a:pt x="6843" y="16466"/>
                      <a:pt x="8297" y="14111"/>
                      <a:pt x="6342" y="176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6360;p49"/>
              <p:cNvSpPr/>
              <p:nvPr/>
            </p:nvSpPr>
            <p:spPr>
              <a:xfrm>
                <a:off x="3936875" y="2629725"/>
                <a:ext cx="306400" cy="535125"/>
              </a:xfrm>
              <a:custGeom>
                <a:avLst/>
                <a:gdLst/>
                <a:ahLst/>
                <a:cxnLst/>
                <a:rect l="l" t="t" r="r" b="b"/>
                <a:pathLst>
                  <a:path w="12256" h="21405" extrusionOk="0">
                    <a:moveTo>
                      <a:pt x="10677" y="12006"/>
                    </a:moveTo>
                    <a:cubicBezTo>
                      <a:pt x="10777" y="7845"/>
                      <a:pt x="10000" y="3760"/>
                      <a:pt x="10000" y="3760"/>
                    </a:cubicBezTo>
                    <a:cubicBezTo>
                      <a:pt x="9624" y="3209"/>
                      <a:pt x="9173" y="2758"/>
                      <a:pt x="8647" y="2382"/>
                    </a:cubicBezTo>
                    <a:lnTo>
                      <a:pt x="7644" y="1154"/>
                    </a:lnTo>
                    <a:cubicBezTo>
                      <a:pt x="6341" y="828"/>
                      <a:pt x="5088" y="452"/>
                      <a:pt x="3835" y="1"/>
                    </a:cubicBezTo>
                    <a:lnTo>
                      <a:pt x="2005" y="552"/>
                    </a:lnTo>
                    <a:cubicBezTo>
                      <a:pt x="501" y="1179"/>
                      <a:pt x="0" y="3108"/>
                      <a:pt x="677" y="5038"/>
                    </a:cubicBezTo>
                    <a:cubicBezTo>
                      <a:pt x="652" y="5139"/>
                      <a:pt x="2206" y="9525"/>
                      <a:pt x="2381" y="11154"/>
                    </a:cubicBezTo>
                    <a:cubicBezTo>
                      <a:pt x="2381" y="11304"/>
                      <a:pt x="1228" y="15615"/>
                      <a:pt x="978" y="17369"/>
                    </a:cubicBezTo>
                    <a:cubicBezTo>
                      <a:pt x="978" y="17369"/>
                      <a:pt x="2080" y="18372"/>
                      <a:pt x="2381" y="18622"/>
                    </a:cubicBezTo>
                    <a:cubicBezTo>
                      <a:pt x="4612" y="21404"/>
                      <a:pt x="11880" y="18046"/>
                      <a:pt x="12156" y="16567"/>
                    </a:cubicBezTo>
                    <a:cubicBezTo>
                      <a:pt x="12256" y="16016"/>
                      <a:pt x="11354" y="14312"/>
                      <a:pt x="10677" y="12006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6361;p49"/>
              <p:cNvSpPr/>
              <p:nvPr/>
            </p:nvSpPr>
            <p:spPr>
              <a:xfrm>
                <a:off x="4073600" y="2550775"/>
                <a:ext cx="367675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14707" h="9801" extrusionOk="0">
                    <a:moveTo>
                      <a:pt x="12877" y="1"/>
                    </a:moveTo>
                    <a:cubicBezTo>
                      <a:pt x="12877" y="1"/>
                      <a:pt x="10822" y="4011"/>
                      <a:pt x="8992" y="6241"/>
                    </a:cubicBezTo>
                    <a:cubicBezTo>
                      <a:pt x="7078" y="6200"/>
                      <a:pt x="4249" y="5606"/>
                      <a:pt x="2655" y="5606"/>
                    </a:cubicBezTo>
                    <a:cubicBezTo>
                      <a:pt x="2328" y="5606"/>
                      <a:pt x="2054" y="5630"/>
                      <a:pt x="1850" y="5690"/>
                    </a:cubicBezTo>
                    <a:cubicBezTo>
                      <a:pt x="1348" y="5840"/>
                      <a:pt x="1098" y="6216"/>
                      <a:pt x="797" y="6642"/>
                    </a:cubicBezTo>
                    <a:cubicBezTo>
                      <a:pt x="0" y="7863"/>
                      <a:pt x="1257" y="9801"/>
                      <a:pt x="2724" y="9801"/>
                    </a:cubicBezTo>
                    <a:cubicBezTo>
                      <a:pt x="2733" y="9801"/>
                      <a:pt x="2742" y="9800"/>
                      <a:pt x="2752" y="9800"/>
                    </a:cubicBezTo>
                    <a:cubicBezTo>
                      <a:pt x="2777" y="9800"/>
                      <a:pt x="10221" y="9650"/>
                      <a:pt x="10396" y="9449"/>
                    </a:cubicBezTo>
                    <a:cubicBezTo>
                      <a:pt x="10571" y="9274"/>
                      <a:pt x="11599" y="9149"/>
                      <a:pt x="14707" y="1129"/>
                    </a:cubicBezTo>
                    <a:cubicBezTo>
                      <a:pt x="14707" y="1129"/>
                      <a:pt x="14306" y="101"/>
                      <a:pt x="12877" y="1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6362;p49"/>
              <p:cNvSpPr/>
              <p:nvPr/>
            </p:nvSpPr>
            <p:spPr>
              <a:xfrm>
                <a:off x="4846650" y="3668575"/>
                <a:ext cx="173575" cy="52675"/>
              </a:xfrm>
              <a:custGeom>
                <a:avLst/>
                <a:gdLst/>
                <a:ahLst/>
                <a:cxnLst/>
                <a:rect l="l" t="t" r="r" b="b"/>
                <a:pathLst>
                  <a:path w="6943" h="2107" extrusionOk="0">
                    <a:moveTo>
                      <a:pt x="6943" y="1404"/>
                    </a:moveTo>
                    <a:lnTo>
                      <a:pt x="6943" y="1730"/>
                    </a:lnTo>
                    <a:cubicBezTo>
                      <a:pt x="6291" y="2106"/>
                      <a:pt x="4838" y="1906"/>
                      <a:pt x="4462" y="1730"/>
                    </a:cubicBezTo>
                    <a:cubicBezTo>
                      <a:pt x="4211" y="1354"/>
                      <a:pt x="3534" y="1454"/>
                      <a:pt x="3158" y="1605"/>
                    </a:cubicBezTo>
                    <a:cubicBezTo>
                      <a:pt x="1705" y="1730"/>
                      <a:pt x="1178" y="1505"/>
                      <a:pt x="677" y="1154"/>
                    </a:cubicBezTo>
                    <a:cubicBezTo>
                      <a:pt x="452" y="978"/>
                      <a:pt x="0" y="502"/>
                      <a:pt x="51" y="1"/>
                    </a:cubicBezTo>
                    <a:cubicBezTo>
                      <a:pt x="1780" y="402"/>
                      <a:pt x="6943" y="1404"/>
                      <a:pt x="6943" y="1404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6363;p49"/>
              <p:cNvSpPr/>
              <p:nvPr/>
            </p:nvSpPr>
            <p:spPr>
              <a:xfrm>
                <a:off x="4843525" y="3641025"/>
                <a:ext cx="186100" cy="72700"/>
              </a:xfrm>
              <a:custGeom>
                <a:avLst/>
                <a:gdLst/>
                <a:ahLst/>
                <a:cxnLst/>
                <a:rect l="l" t="t" r="r" b="b"/>
                <a:pathLst>
                  <a:path w="7444" h="2908" extrusionOk="0">
                    <a:moveTo>
                      <a:pt x="4587" y="0"/>
                    </a:moveTo>
                    <a:cubicBezTo>
                      <a:pt x="4587" y="0"/>
                      <a:pt x="3008" y="426"/>
                      <a:pt x="2055" y="576"/>
                    </a:cubicBezTo>
                    <a:cubicBezTo>
                      <a:pt x="1128" y="702"/>
                      <a:pt x="451" y="551"/>
                      <a:pt x="226" y="877"/>
                    </a:cubicBezTo>
                    <a:cubicBezTo>
                      <a:pt x="0" y="1228"/>
                      <a:pt x="501" y="2105"/>
                      <a:pt x="1328" y="2381"/>
                    </a:cubicBezTo>
                    <a:cubicBezTo>
                      <a:pt x="2155" y="2682"/>
                      <a:pt x="3860" y="2331"/>
                      <a:pt x="4486" y="2481"/>
                    </a:cubicBezTo>
                    <a:cubicBezTo>
                      <a:pt x="5113" y="2607"/>
                      <a:pt x="6692" y="2907"/>
                      <a:pt x="7068" y="2506"/>
                    </a:cubicBezTo>
                    <a:cubicBezTo>
                      <a:pt x="7444" y="2105"/>
                      <a:pt x="7068" y="226"/>
                      <a:pt x="7068" y="226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6364;p49"/>
              <p:cNvSpPr/>
              <p:nvPr/>
            </p:nvSpPr>
            <p:spPr>
              <a:xfrm>
                <a:off x="5049025" y="3499400"/>
                <a:ext cx="131600" cy="117825"/>
              </a:xfrm>
              <a:custGeom>
                <a:avLst/>
                <a:gdLst/>
                <a:ahLst/>
                <a:cxnLst/>
                <a:rect l="l" t="t" r="r" b="b"/>
                <a:pathLst>
                  <a:path w="5264" h="4713" extrusionOk="0">
                    <a:moveTo>
                      <a:pt x="5164" y="3560"/>
                    </a:moveTo>
                    <a:lnTo>
                      <a:pt x="2332" y="377"/>
                    </a:lnTo>
                    <a:cubicBezTo>
                      <a:pt x="1204" y="51"/>
                      <a:pt x="1" y="1"/>
                      <a:pt x="151" y="1028"/>
                    </a:cubicBezTo>
                    <a:cubicBezTo>
                      <a:pt x="301" y="1956"/>
                      <a:pt x="1780" y="2382"/>
                      <a:pt x="2783" y="3284"/>
                    </a:cubicBezTo>
                    <a:lnTo>
                      <a:pt x="3735" y="4111"/>
                    </a:lnTo>
                    <a:cubicBezTo>
                      <a:pt x="4387" y="4713"/>
                      <a:pt x="5264" y="4186"/>
                      <a:pt x="5164" y="3560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6365;p49"/>
              <p:cNvSpPr/>
              <p:nvPr/>
            </p:nvSpPr>
            <p:spPr>
              <a:xfrm>
                <a:off x="5052800" y="3525100"/>
                <a:ext cx="130350" cy="102150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4086" extrusionOk="0">
                    <a:moveTo>
                      <a:pt x="3584" y="3083"/>
                    </a:moveTo>
                    <a:lnTo>
                      <a:pt x="2632" y="2256"/>
                    </a:lnTo>
                    <a:cubicBezTo>
                      <a:pt x="1629" y="1354"/>
                      <a:pt x="150" y="928"/>
                      <a:pt x="0" y="0"/>
                    </a:cubicBez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ubicBezTo>
                      <a:pt x="0" y="76"/>
                      <a:pt x="0" y="201"/>
                      <a:pt x="0" y="301"/>
                    </a:cubicBezTo>
                    <a:cubicBezTo>
                      <a:pt x="150" y="1228"/>
                      <a:pt x="1629" y="1655"/>
                      <a:pt x="2632" y="2557"/>
                    </a:cubicBezTo>
                    <a:lnTo>
                      <a:pt x="3584" y="3384"/>
                    </a:lnTo>
                    <a:cubicBezTo>
                      <a:pt x="4361" y="4086"/>
                      <a:pt x="5213" y="3584"/>
                      <a:pt x="5013" y="2532"/>
                    </a:cubicBezTo>
                    <a:cubicBezTo>
                      <a:pt x="5113" y="3158"/>
                      <a:pt x="4236" y="3685"/>
                      <a:pt x="3584" y="3083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6366;p49"/>
              <p:cNvSpPr/>
              <p:nvPr/>
            </p:nvSpPr>
            <p:spPr>
              <a:xfrm>
                <a:off x="5047775" y="3000650"/>
                <a:ext cx="154800" cy="604050"/>
              </a:xfrm>
              <a:custGeom>
                <a:avLst/>
                <a:gdLst/>
                <a:ahLst/>
                <a:cxnLst/>
                <a:rect l="l" t="t" r="r" b="b"/>
                <a:pathLst>
                  <a:path w="6192" h="24162" extrusionOk="0">
                    <a:moveTo>
                      <a:pt x="5214" y="1404"/>
                    </a:moveTo>
                    <a:cubicBezTo>
                      <a:pt x="6191" y="2783"/>
                      <a:pt x="3735" y="6642"/>
                      <a:pt x="4412" y="11429"/>
                    </a:cubicBezTo>
                    <a:cubicBezTo>
                      <a:pt x="4863" y="14663"/>
                      <a:pt x="5740" y="20126"/>
                      <a:pt x="5539" y="23184"/>
                    </a:cubicBezTo>
                    <a:cubicBezTo>
                      <a:pt x="5489" y="23760"/>
                      <a:pt x="3309" y="24161"/>
                      <a:pt x="2707" y="21455"/>
                    </a:cubicBezTo>
                    <a:cubicBezTo>
                      <a:pt x="1705" y="16843"/>
                      <a:pt x="452" y="13961"/>
                      <a:pt x="1" y="10377"/>
                    </a:cubicBezTo>
                    <a:lnTo>
                      <a:pt x="226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6367;p49"/>
              <p:cNvSpPr/>
              <p:nvPr/>
            </p:nvSpPr>
            <p:spPr>
              <a:xfrm>
                <a:off x="4898650" y="3023225"/>
                <a:ext cx="207425" cy="659800"/>
              </a:xfrm>
              <a:custGeom>
                <a:avLst/>
                <a:gdLst/>
                <a:ahLst/>
                <a:cxnLst/>
                <a:rect l="l" t="t" r="r" b="b"/>
                <a:pathLst>
                  <a:path w="8297" h="26392" extrusionOk="0">
                    <a:moveTo>
                      <a:pt x="8046" y="0"/>
                    </a:moveTo>
                    <a:cubicBezTo>
                      <a:pt x="8296" y="4311"/>
                      <a:pt x="5214" y="9574"/>
                      <a:pt x="5414" y="13058"/>
                    </a:cubicBezTo>
                    <a:cubicBezTo>
                      <a:pt x="5640" y="16642"/>
                      <a:pt x="5239" y="21028"/>
                      <a:pt x="5239" y="24913"/>
                    </a:cubicBezTo>
                    <a:cubicBezTo>
                      <a:pt x="5239" y="24913"/>
                      <a:pt x="2056" y="26391"/>
                      <a:pt x="1905" y="24085"/>
                    </a:cubicBezTo>
                    <a:cubicBezTo>
                      <a:pt x="1454" y="16466"/>
                      <a:pt x="1" y="14110"/>
                      <a:pt x="1956" y="176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6368;p49"/>
              <p:cNvSpPr/>
              <p:nvPr/>
            </p:nvSpPr>
            <p:spPr>
              <a:xfrm>
                <a:off x="5121700" y="2161050"/>
                <a:ext cx="81500" cy="143525"/>
              </a:xfrm>
              <a:custGeom>
                <a:avLst/>
                <a:gdLst/>
                <a:ahLst/>
                <a:cxnLst/>
                <a:rect l="l" t="t" r="r" b="b"/>
                <a:pathLst>
                  <a:path w="3260" h="5741" extrusionOk="0">
                    <a:moveTo>
                      <a:pt x="3109" y="4938"/>
                    </a:moveTo>
                    <a:cubicBezTo>
                      <a:pt x="3259" y="4236"/>
                      <a:pt x="3184" y="3058"/>
                      <a:pt x="2883" y="2407"/>
                    </a:cubicBezTo>
                    <a:cubicBezTo>
                      <a:pt x="2607" y="1830"/>
                      <a:pt x="2332" y="1254"/>
                      <a:pt x="1906" y="803"/>
                    </a:cubicBezTo>
                    <a:cubicBezTo>
                      <a:pt x="1505" y="402"/>
                      <a:pt x="1003" y="126"/>
                      <a:pt x="452" y="1"/>
                    </a:cubicBezTo>
                    <a:cubicBezTo>
                      <a:pt x="402" y="1"/>
                      <a:pt x="352" y="1"/>
                      <a:pt x="327" y="1"/>
                    </a:cubicBezTo>
                    <a:cubicBezTo>
                      <a:pt x="151" y="51"/>
                      <a:pt x="151" y="276"/>
                      <a:pt x="201" y="427"/>
                    </a:cubicBezTo>
                    <a:cubicBezTo>
                      <a:pt x="452" y="1354"/>
                      <a:pt x="803" y="2306"/>
                      <a:pt x="903" y="3259"/>
                    </a:cubicBezTo>
                    <a:cubicBezTo>
                      <a:pt x="728" y="3033"/>
                      <a:pt x="552" y="2733"/>
                      <a:pt x="452" y="2482"/>
                    </a:cubicBezTo>
                    <a:cubicBezTo>
                      <a:pt x="277" y="2056"/>
                      <a:pt x="51" y="2306"/>
                      <a:pt x="51" y="2306"/>
                    </a:cubicBezTo>
                    <a:cubicBezTo>
                      <a:pt x="1" y="2582"/>
                      <a:pt x="352" y="3860"/>
                      <a:pt x="602" y="4211"/>
                    </a:cubicBezTo>
                    <a:cubicBezTo>
                      <a:pt x="828" y="4562"/>
                      <a:pt x="1630" y="5464"/>
                      <a:pt x="1630" y="5464"/>
                    </a:cubicBezTo>
                    <a:cubicBezTo>
                      <a:pt x="1655" y="5640"/>
                      <a:pt x="1680" y="5740"/>
                      <a:pt x="1680" y="5740"/>
                    </a:cubicBezTo>
                    <a:cubicBezTo>
                      <a:pt x="1680" y="5740"/>
                      <a:pt x="3008" y="5439"/>
                      <a:pt x="3109" y="4938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6369;p49"/>
              <p:cNvSpPr/>
              <p:nvPr/>
            </p:nvSpPr>
            <p:spPr>
              <a:xfrm>
                <a:off x="5096675" y="2258175"/>
                <a:ext cx="161650" cy="443025"/>
              </a:xfrm>
              <a:custGeom>
                <a:avLst/>
                <a:gdLst/>
                <a:ahLst/>
                <a:cxnLst/>
                <a:rect l="l" t="t" r="r" b="b"/>
                <a:pathLst>
                  <a:path w="6466" h="17721" extrusionOk="0">
                    <a:moveTo>
                      <a:pt x="4260" y="0"/>
                    </a:moveTo>
                    <a:cubicBezTo>
                      <a:pt x="3558" y="151"/>
                      <a:pt x="2481" y="1730"/>
                      <a:pt x="2481" y="1730"/>
                    </a:cubicBezTo>
                    <a:cubicBezTo>
                      <a:pt x="2481" y="1730"/>
                      <a:pt x="3709" y="6066"/>
                      <a:pt x="3558" y="7670"/>
                    </a:cubicBezTo>
                    <a:cubicBezTo>
                      <a:pt x="3433" y="9274"/>
                      <a:pt x="1428" y="14336"/>
                      <a:pt x="1428" y="14336"/>
                    </a:cubicBezTo>
                    <a:cubicBezTo>
                      <a:pt x="0" y="17523"/>
                      <a:pt x="2963" y="17720"/>
                      <a:pt x="4026" y="17720"/>
                    </a:cubicBezTo>
                    <a:cubicBezTo>
                      <a:pt x="4176" y="17720"/>
                      <a:pt x="4288" y="17716"/>
                      <a:pt x="4344" y="17716"/>
                    </a:cubicBezTo>
                    <a:cubicBezTo>
                      <a:pt x="4369" y="17716"/>
                      <a:pt x="4384" y="17717"/>
                      <a:pt x="4385" y="17719"/>
                    </a:cubicBezTo>
                    <a:lnTo>
                      <a:pt x="4385" y="17719"/>
                    </a:lnTo>
                    <a:cubicBezTo>
                      <a:pt x="4405" y="17617"/>
                      <a:pt x="6466" y="10556"/>
                      <a:pt x="6466" y="8597"/>
                    </a:cubicBezTo>
                    <a:cubicBezTo>
                      <a:pt x="6466" y="6642"/>
                      <a:pt x="6015" y="3660"/>
                      <a:pt x="4260" y="0"/>
                    </a:cubicBezTo>
                    <a:close/>
                    <a:moveTo>
                      <a:pt x="4385" y="17719"/>
                    </a:moveTo>
                    <a:lnTo>
                      <a:pt x="4385" y="17719"/>
                    </a:lnTo>
                    <a:cubicBezTo>
                      <a:pt x="4385" y="17720"/>
                      <a:pt x="4385" y="17720"/>
                      <a:pt x="4385" y="17720"/>
                    </a:cubicBezTo>
                    <a:cubicBezTo>
                      <a:pt x="4385" y="17720"/>
                      <a:pt x="4385" y="17720"/>
                      <a:pt x="4385" y="17720"/>
                    </a:cubicBezTo>
                    <a:cubicBezTo>
                      <a:pt x="4386" y="17720"/>
                      <a:pt x="4386" y="17719"/>
                      <a:pt x="4385" y="17719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6370;p49"/>
              <p:cNvSpPr/>
              <p:nvPr/>
            </p:nvSpPr>
            <p:spPr>
              <a:xfrm>
                <a:off x="4927475" y="2624100"/>
                <a:ext cx="289500" cy="531975"/>
              </a:xfrm>
              <a:custGeom>
                <a:avLst/>
                <a:gdLst/>
                <a:ahLst/>
                <a:cxnLst/>
                <a:rect l="l" t="t" r="r" b="b"/>
                <a:pathLst>
                  <a:path w="11580" h="21279" extrusionOk="0">
                    <a:moveTo>
                      <a:pt x="1128" y="11780"/>
                    </a:moveTo>
                    <a:cubicBezTo>
                      <a:pt x="1028" y="7644"/>
                      <a:pt x="1805" y="3534"/>
                      <a:pt x="1805" y="3534"/>
                    </a:cubicBezTo>
                    <a:cubicBezTo>
                      <a:pt x="2181" y="3008"/>
                      <a:pt x="2632" y="2557"/>
                      <a:pt x="3158" y="2156"/>
                    </a:cubicBezTo>
                    <a:lnTo>
                      <a:pt x="5013" y="1103"/>
                    </a:lnTo>
                    <a:cubicBezTo>
                      <a:pt x="5740" y="927"/>
                      <a:pt x="5615" y="551"/>
                      <a:pt x="6316" y="351"/>
                    </a:cubicBezTo>
                    <a:cubicBezTo>
                      <a:pt x="7444" y="0"/>
                      <a:pt x="8672" y="0"/>
                      <a:pt x="9800" y="326"/>
                    </a:cubicBezTo>
                    <a:cubicBezTo>
                      <a:pt x="11304" y="978"/>
                      <a:pt x="11580" y="1980"/>
                      <a:pt x="10928" y="3910"/>
                    </a:cubicBezTo>
                    <a:cubicBezTo>
                      <a:pt x="10928" y="4010"/>
                      <a:pt x="10552" y="9023"/>
                      <a:pt x="10376" y="10652"/>
                    </a:cubicBezTo>
                    <a:cubicBezTo>
                      <a:pt x="10376" y="10802"/>
                      <a:pt x="10577" y="16667"/>
                      <a:pt x="10828" y="18421"/>
                    </a:cubicBezTo>
                    <a:cubicBezTo>
                      <a:pt x="10828" y="18421"/>
                      <a:pt x="9725" y="19424"/>
                      <a:pt x="9424" y="19674"/>
                    </a:cubicBezTo>
                    <a:cubicBezTo>
                      <a:pt x="6517" y="21278"/>
                      <a:pt x="376" y="19699"/>
                      <a:pt x="101" y="18246"/>
                    </a:cubicBezTo>
                    <a:cubicBezTo>
                      <a:pt x="0" y="17694"/>
                      <a:pt x="452" y="14110"/>
                      <a:pt x="1128" y="1178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6371;p49"/>
              <p:cNvSpPr/>
              <p:nvPr/>
            </p:nvSpPr>
            <p:spPr>
              <a:xfrm>
                <a:off x="4997025" y="2485000"/>
                <a:ext cx="147900" cy="191000"/>
              </a:xfrm>
              <a:custGeom>
                <a:avLst/>
                <a:gdLst/>
                <a:ahLst/>
                <a:cxnLst/>
                <a:rect l="l" t="t" r="r" b="b"/>
                <a:pathLst>
                  <a:path w="5916" h="7640" extrusionOk="0">
                    <a:moveTo>
                      <a:pt x="802" y="0"/>
                    </a:moveTo>
                    <a:cubicBezTo>
                      <a:pt x="802" y="0"/>
                      <a:pt x="401" y="1454"/>
                      <a:pt x="326" y="1755"/>
                    </a:cubicBezTo>
                    <a:cubicBezTo>
                      <a:pt x="251" y="2055"/>
                      <a:pt x="301" y="2481"/>
                      <a:pt x="326" y="2682"/>
                    </a:cubicBezTo>
                    <a:cubicBezTo>
                      <a:pt x="351" y="2882"/>
                      <a:pt x="0" y="3409"/>
                      <a:pt x="51" y="3659"/>
                    </a:cubicBezTo>
                    <a:cubicBezTo>
                      <a:pt x="101" y="3910"/>
                      <a:pt x="326" y="5389"/>
                      <a:pt x="802" y="5815"/>
                    </a:cubicBezTo>
                    <a:cubicBezTo>
                      <a:pt x="1067" y="6065"/>
                      <a:pt x="1478" y="6116"/>
                      <a:pt x="1773" y="6116"/>
                    </a:cubicBezTo>
                    <a:cubicBezTo>
                      <a:pt x="1981" y="6116"/>
                      <a:pt x="2131" y="6090"/>
                      <a:pt x="2131" y="6090"/>
                    </a:cubicBezTo>
                    <a:lnTo>
                      <a:pt x="2131" y="6090"/>
                    </a:lnTo>
                    <a:cubicBezTo>
                      <a:pt x="2131" y="6091"/>
                      <a:pt x="2056" y="7394"/>
                      <a:pt x="2131" y="7569"/>
                    </a:cubicBezTo>
                    <a:cubicBezTo>
                      <a:pt x="2151" y="7616"/>
                      <a:pt x="2313" y="7640"/>
                      <a:pt x="2555" y="7640"/>
                    </a:cubicBezTo>
                    <a:cubicBezTo>
                      <a:pt x="3214" y="7640"/>
                      <a:pt x="4465" y="7466"/>
                      <a:pt x="5088" y="7118"/>
                    </a:cubicBezTo>
                    <a:cubicBezTo>
                      <a:pt x="5915" y="6617"/>
                      <a:pt x="5615" y="5263"/>
                      <a:pt x="5615" y="5263"/>
                    </a:cubicBezTo>
                    <a:lnTo>
                      <a:pt x="3459" y="0"/>
                    </a:ln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6372;p49"/>
              <p:cNvSpPr/>
              <p:nvPr/>
            </p:nvSpPr>
            <p:spPr>
              <a:xfrm>
                <a:off x="5011425" y="2425350"/>
                <a:ext cx="174850" cy="192100"/>
              </a:xfrm>
              <a:custGeom>
                <a:avLst/>
                <a:gdLst/>
                <a:ahLst/>
                <a:cxnLst/>
                <a:rect l="l" t="t" r="r" b="b"/>
                <a:pathLst>
                  <a:path w="6994" h="7684" extrusionOk="0">
                    <a:moveTo>
                      <a:pt x="1895" y="0"/>
                    </a:moveTo>
                    <a:cubicBezTo>
                      <a:pt x="1135" y="0"/>
                      <a:pt x="347" y="153"/>
                      <a:pt x="226" y="607"/>
                    </a:cubicBezTo>
                    <a:cubicBezTo>
                      <a:pt x="1" y="1334"/>
                      <a:pt x="226" y="2386"/>
                      <a:pt x="226" y="2386"/>
                    </a:cubicBezTo>
                    <a:lnTo>
                      <a:pt x="878" y="2988"/>
                    </a:lnTo>
                    <a:lnTo>
                      <a:pt x="577" y="4141"/>
                    </a:lnTo>
                    <a:cubicBezTo>
                      <a:pt x="577" y="4141"/>
                      <a:pt x="928" y="4416"/>
                      <a:pt x="1154" y="4792"/>
                    </a:cubicBezTo>
                    <a:cubicBezTo>
                      <a:pt x="1379" y="5168"/>
                      <a:pt x="1179" y="6246"/>
                      <a:pt x="1179" y="6246"/>
                    </a:cubicBezTo>
                    <a:lnTo>
                      <a:pt x="1505" y="6496"/>
                    </a:lnTo>
                    <a:cubicBezTo>
                      <a:pt x="1505" y="6496"/>
                      <a:pt x="1677" y="5678"/>
                      <a:pt x="2121" y="5678"/>
                    </a:cubicBezTo>
                    <a:cubicBezTo>
                      <a:pt x="2156" y="5678"/>
                      <a:pt x="2193" y="5683"/>
                      <a:pt x="2231" y="5694"/>
                    </a:cubicBezTo>
                    <a:cubicBezTo>
                      <a:pt x="2733" y="5845"/>
                      <a:pt x="3109" y="7148"/>
                      <a:pt x="3510" y="7474"/>
                    </a:cubicBezTo>
                    <a:cubicBezTo>
                      <a:pt x="3718" y="7643"/>
                      <a:pt x="4123" y="7684"/>
                      <a:pt x="4464" y="7684"/>
                    </a:cubicBezTo>
                    <a:cubicBezTo>
                      <a:pt x="4779" y="7684"/>
                      <a:pt x="5039" y="7649"/>
                      <a:pt x="5039" y="7649"/>
                    </a:cubicBezTo>
                    <a:cubicBezTo>
                      <a:pt x="5039" y="7649"/>
                      <a:pt x="6843" y="4692"/>
                      <a:pt x="6918" y="4191"/>
                    </a:cubicBezTo>
                    <a:cubicBezTo>
                      <a:pt x="6993" y="3715"/>
                      <a:pt x="6492" y="2912"/>
                      <a:pt x="6492" y="2912"/>
                    </a:cubicBezTo>
                    <a:cubicBezTo>
                      <a:pt x="6492" y="2912"/>
                      <a:pt x="6643" y="2386"/>
                      <a:pt x="6492" y="1785"/>
                    </a:cubicBezTo>
                    <a:cubicBezTo>
                      <a:pt x="6342" y="1183"/>
                      <a:pt x="3861" y="381"/>
                      <a:pt x="3159" y="156"/>
                    </a:cubicBezTo>
                    <a:cubicBezTo>
                      <a:pt x="2881" y="66"/>
                      <a:pt x="2394" y="0"/>
                      <a:pt x="18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6373;p49"/>
              <p:cNvSpPr/>
              <p:nvPr/>
            </p:nvSpPr>
            <p:spPr>
              <a:xfrm>
                <a:off x="4579725" y="2826475"/>
                <a:ext cx="147275" cy="75200"/>
              </a:xfrm>
              <a:custGeom>
                <a:avLst/>
                <a:gdLst/>
                <a:ahLst/>
                <a:cxnLst/>
                <a:rect l="l" t="t" r="r" b="b"/>
                <a:pathLst>
                  <a:path w="5891" h="3008" extrusionOk="0">
                    <a:moveTo>
                      <a:pt x="5439" y="2532"/>
                    </a:moveTo>
                    <a:cubicBezTo>
                      <a:pt x="4763" y="2832"/>
                      <a:pt x="3610" y="3008"/>
                      <a:pt x="2908" y="2858"/>
                    </a:cubicBezTo>
                    <a:cubicBezTo>
                      <a:pt x="2281" y="2732"/>
                      <a:pt x="1655" y="2582"/>
                      <a:pt x="1128" y="2256"/>
                    </a:cubicBezTo>
                    <a:cubicBezTo>
                      <a:pt x="652" y="1955"/>
                      <a:pt x="251" y="1529"/>
                      <a:pt x="26" y="1028"/>
                    </a:cubicBezTo>
                    <a:cubicBezTo>
                      <a:pt x="1" y="978"/>
                      <a:pt x="1" y="928"/>
                      <a:pt x="1" y="903"/>
                    </a:cubicBezTo>
                    <a:cubicBezTo>
                      <a:pt x="1" y="727"/>
                      <a:pt x="226" y="677"/>
                      <a:pt x="402" y="677"/>
                    </a:cubicBezTo>
                    <a:cubicBezTo>
                      <a:pt x="1329" y="727"/>
                      <a:pt x="2331" y="853"/>
                      <a:pt x="3284" y="727"/>
                    </a:cubicBezTo>
                    <a:cubicBezTo>
                      <a:pt x="3033" y="602"/>
                      <a:pt x="2707" y="502"/>
                      <a:pt x="2432" y="477"/>
                    </a:cubicBezTo>
                    <a:cubicBezTo>
                      <a:pt x="1981" y="401"/>
                      <a:pt x="2181" y="126"/>
                      <a:pt x="2181" y="126"/>
                    </a:cubicBezTo>
                    <a:cubicBezTo>
                      <a:pt x="2457" y="0"/>
                      <a:pt x="3760" y="76"/>
                      <a:pt x="4161" y="226"/>
                    </a:cubicBezTo>
                    <a:cubicBezTo>
                      <a:pt x="4562" y="376"/>
                      <a:pt x="5590" y="777"/>
                      <a:pt x="5590" y="777"/>
                    </a:cubicBezTo>
                    <a:lnTo>
                      <a:pt x="5590" y="953"/>
                    </a:lnTo>
                    <a:cubicBezTo>
                      <a:pt x="5790" y="953"/>
                      <a:pt x="5890" y="953"/>
                      <a:pt x="5890" y="953"/>
                    </a:cubicBezTo>
                    <a:cubicBezTo>
                      <a:pt x="5890" y="953"/>
                      <a:pt x="5890" y="2331"/>
                      <a:pt x="5439" y="2532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6374;p49"/>
              <p:cNvSpPr/>
              <p:nvPr/>
            </p:nvSpPr>
            <p:spPr>
              <a:xfrm>
                <a:off x="4696900" y="2685950"/>
                <a:ext cx="385350" cy="242250"/>
              </a:xfrm>
              <a:custGeom>
                <a:avLst/>
                <a:gdLst/>
                <a:ahLst/>
                <a:cxnLst/>
                <a:rect l="l" t="t" r="r" b="b"/>
                <a:pathLst>
                  <a:path w="15414" h="9690" extrusionOk="0">
                    <a:moveTo>
                      <a:pt x="12765" y="0"/>
                    </a:moveTo>
                    <a:cubicBezTo>
                      <a:pt x="12352" y="0"/>
                      <a:pt x="11990" y="64"/>
                      <a:pt x="11680" y="333"/>
                    </a:cubicBezTo>
                    <a:cubicBezTo>
                      <a:pt x="10702" y="1135"/>
                      <a:pt x="9349" y="4594"/>
                      <a:pt x="8096" y="6524"/>
                    </a:cubicBezTo>
                    <a:cubicBezTo>
                      <a:pt x="7577" y="6568"/>
                      <a:pt x="7009" y="6587"/>
                      <a:pt x="6426" y="6587"/>
                    </a:cubicBezTo>
                    <a:cubicBezTo>
                      <a:pt x="3746" y="6587"/>
                      <a:pt x="752" y="6198"/>
                      <a:pt x="752" y="6198"/>
                    </a:cubicBezTo>
                    <a:cubicBezTo>
                      <a:pt x="0" y="7451"/>
                      <a:pt x="627" y="8353"/>
                      <a:pt x="627" y="8353"/>
                    </a:cubicBezTo>
                    <a:cubicBezTo>
                      <a:pt x="5274" y="9439"/>
                      <a:pt x="7550" y="9690"/>
                      <a:pt x="8698" y="9690"/>
                    </a:cubicBezTo>
                    <a:cubicBezTo>
                      <a:pt x="9618" y="9690"/>
                      <a:pt x="9814" y="9528"/>
                      <a:pt x="9925" y="9506"/>
                    </a:cubicBezTo>
                    <a:cubicBezTo>
                      <a:pt x="10176" y="9481"/>
                      <a:pt x="14537" y="3391"/>
                      <a:pt x="14537" y="3391"/>
                    </a:cubicBezTo>
                    <a:cubicBezTo>
                      <a:pt x="15414" y="2188"/>
                      <a:pt x="14512" y="32"/>
                      <a:pt x="13033" y="7"/>
                    </a:cubicBezTo>
                    <a:cubicBezTo>
                      <a:pt x="12941" y="3"/>
                      <a:pt x="12852" y="0"/>
                      <a:pt x="12765" y="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6375;p49"/>
              <p:cNvSpPr/>
              <p:nvPr/>
            </p:nvSpPr>
            <p:spPr>
              <a:xfrm>
                <a:off x="5092275" y="2016950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05"/>
                    </a:moveTo>
                    <a:cubicBezTo>
                      <a:pt x="3434" y="752"/>
                      <a:pt x="2657" y="0"/>
                      <a:pt x="1704" y="0"/>
                    </a:cubicBezTo>
                    <a:cubicBezTo>
                      <a:pt x="777" y="0"/>
                      <a:pt x="0" y="752"/>
                      <a:pt x="0" y="1705"/>
                    </a:cubicBezTo>
                    <a:cubicBezTo>
                      <a:pt x="0" y="2131"/>
                      <a:pt x="150" y="2507"/>
                      <a:pt x="401" y="2807"/>
                    </a:cubicBezTo>
                    <a:lnTo>
                      <a:pt x="401" y="2807"/>
                    </a:lnTo>
                    <a:lnTo>
                      <a:pt x="1704" y="4386"/>
                    </a:lnTo>
                    <a:lnTo>
                      <a:pt x="3033" y="2807"/>
                    </a:lnTo>
                    <a:lnTo>
                      <a:pt x="3033" y="2807"/>
                    </a:lnTo>
                    <a:cubicBezTo>
                      <a:pt x="3283" y="2507"/>
                      <a:pt x="3434" y="2131"/>
                      <a:pt x="3434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6376;p49"/>
              <p:cNvSpPr/>
              <p:nvPr/>
            </p:nvSpPr>
            <p:spPr>
              <a:xfrm>
                <a:off x="5112325" y="2037000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2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2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6377;p49"/>
              <p:cNvSpPr/>
              <p:nvPr/>
            </p:nvSpPr>
            <p:spPr>
              <a:xfrm>
                <a:off x="4816575" y="2006300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30"/>
                    </a:moveTo>
                    <a:cubicBezTo>
                      <a:pt x="3434" y="777"/>
                      <a:pt x="2657" y="0"/>
                      <a:pt x="1705" y="0"/>
                    </a:cubicBezTo>
                    <a:cubicBezTo>
                      <a:pt x="777" y="0"/>
                      <a:pt x="0" y="777"/>
                      <a:pt x="0" y="1730"/>
                    </a:cubicBezTo>
                    <a:cubicBezTo>
                      <a:pt x="0" y="2156"/>
                      <a:pt x="151" y="2532"/>
                      <a:pt x="401" y="2832"/>
                    </a:cubicBezTo>
                    <a:lnTo>
                      <a:pt x="401" y="2832"/>
                    </a:lnTo>
                    <a:lnTo>
                      <a:pt x="1705" y="4386"/>
                    </a:lnTo>
                    <a:lnTo>
                      <a:pt x="3033" y="2832"/>
                    </a:lnTo>
                    <a:lnTo>
                      <a:pt x="3033" y="2832"/>
                    </a:lnTo>
                    <a:cubicBezTo>
                      <a:pt x="3284" y="2532"/>
                      <a:pt x="3434" y="2156"/>
                      <a:pt x="3434" y="173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6378;p49"/>
              <p:cNvSpPr/>
              <p:nvPr/>
            </p:nvSpPr>
            <p:spPr>
              <a:xfrm>
                <a:off x="4836625" y="2026975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3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3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6379;p49"/>
              <p:cNvSpPr/>
              <p:nvPr/>
            </p:nvSpPr>
            <p:spPr>
              <a:xfrm>
                <a:off x="4248900" y="1838000"/>
                <a:ext cx="889125" cy="559300"/>
              </a:xfrm>
              <a:custGeom>
                <a:avLst/>
                <a:gdLst/>
                <a:ahLst/>
                <a:cxnLst/>
                <a:rect l="l" t="t" r="r" b="b"/>
                <a:pathLst>
                  <a:path w="35565" h="22372" extrusionOk="0">
                    <a:moveTo>
                      <a:pt x="14242" y="0"/>
                    </a:moveTo>
                    <a:cubicBezTo>
                      <a:pt x="13804" y="0"/>
                      <a:pt x="13359" y="22"/>
                      <a:pt x="12908" y="65"/>
                    </a:cubicBezTo>
                    <a:cubicBezTo>
                      <a:pt x="7544" y="567"/>
                      <a:pt x="1479" y="4301"/>
                      <a:pt x="0" y="11519"/>
                    </a:cubicBezTo>
                    <a:lnTo>
                      <a:pt x="251" y="11569"/>
                    </a:lnTo>
                    <a:cubicBezTo>
                      <a:pt x="1896" y="7195"/>
                      <a:pt x="4923" y="6018"/>
                      <a:pt x="7685" y="6018"/>
                    </a:cubicBezTo>
                    <a:cubicBezTo>
                      <a:pt x="8373" y="6018"/>
                      <a:pt x="9045" y="6091"/>
                      <a:pt x="9675" y="6206"/>
                    </a:cubicBezTo>
                    <a:cubicBezTo>
                      <a:pt x="17319" y="7559"/>
                      <a:pt x="26141" y="16156"/>
                      <a:pt x="26216" y="22371"/>
                    </a:cubicBezTo>
                    <a:lnTo>
                      <a:pt x="26467" y="22371"/>
                    </a:lnTo>
                    <a:cubicBezTo>
                      <a:pt x="26392" y="16056"/>
                      <a:pt x="17469" y="7309"/>
                      <a:pt x="9700" y="5955"/>
                    </a:cubicBezTo>
                    <a:cubicBezTo>
                      <a:pt x="9059" y="5841"/>
                      <a:pt x="8375" y="5768"/>
                      <a:pt x="7675" y="5768"/>
                    </a:cubicBezTo>
                    <a:cubicBezTo>
                      <a:pt x="5144" y="5768"/>
                      <a:pt x="2394" y="6720"/>
                      <a:pt x="627" y="10116"/>
                    </a:cubicBezTo>
                    <a:cubicBezTo>
                      <a:pt x="2532" y="3975"/>
                      <a:pt x="8046" y="767"/>
                      <a:pt x="12933" y="316"/>
                    </a:cubicBezTo>
                    <a:cubicBezTo>
                      <a:pt x="13375" y="273"/>
                      <a:pt x="13811" y="252"/>
                      <a:pt x="14240" y="252"/>
                    </a:cubicBezTo>
                    <a:cubicBezTo>
                      <a:pt x="18842" y="252"/>
                      <a:pt x="22615" y="2678"/>
                      <a:pt x="24311" y="6782"/>
                    </a:cubicBezTo>
                    <a:lnTo>
                      <a:pt x="24437" y="7158"/>
                    </a:lnTo>
                    <a:lnTo>
                      <a:pt x="24537" y="6782"/>
                    </a:lnTo>
                    <a:cubicBezTo>
                      <a:pt x="25358" y="3427"/>
                      <a:pt x="27202" y="1536"/>
                      <a:pt x="29599" y="1536"/>
                    </a:cubicBezTo>
                    <a:cubicBezTo>
                      <a:pt x="29690" y="1536"/>
                      <a:pt x="29782" y="1539"/>
                      <a:pt x="29875" y="1544"/>
                    </a:cubicBezTo>
                    <a:cubicBezTo>
                      <a:pt x="32557" y="1695"/>
                      <a:pt x="34963" y="4176"/>
                      <a:pt x="35314" y="7158"/>
                    </a:cubicBezTo>
                    <a:lnTo>
                      <a:pt x="35565" y="7133"/>
                    </a:lnTo>
                    <a:cubicBezTo>
                      <a:pt x="35189" y="4025"/>
                      <a:pt x="32707" y="1444"/>
                      <a:pt x="29875" y="1294"/>
                    </a:cubicBezTo>
                    <a:cubicBezTo>
                      <a:pt x="29781" y="1288"/>
                      <a:pt x="29688" y="1285"/>
                      <a:pt x="29595" y="1285"/>
                    </a:cubicBezTo>
                    <a:cubicBezTo>
                      <a:pt x="27194" y="1285"/>
                      <a:pt x="25279" y="3147"/>
                      <a:pt x="24387" y="6356"/>
                    </a:cubicBezTo>
                    <a:cubicBezTo>
                      <a:pt x="22603" y="2354"/>
                      <a:pt x="18815" y="0"/>
                      <a:pt x="14242" y="0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6380;p49"/>
              <p:cNvSpPr/>
              <p:nvPr/>
            </p:nvSpPr>
            <p:spPr>
              <a:xfrm>
                <a:off x="4209425" y="2116575"/>
                <a:ext cx="852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10" h="4387" extrusionOk="0">
                    <a:moveTo>
                      <a:pt x="3409" y="1705"/>
                    </a:moveTo>
                    <a:cubicBezTo>
                      <a:pt x="3409" y="752"/>
                      <a:pt x="2657" y="0"/>
                      <a:pt x="1705" y="0"/>
                    </a:cubicBezTo>
                    <a:cubicBezTo>
                      <a:pt x="752" y="0"/>
                      <a:pt x="1" y="752"/>
                      <a:pt x="1" y="1705"/>
                    </a:cubicBezTo>
                    <a:cubicBezTo>
                      <a:pt x="1" y="2131"/>
                      <a:pt x="151" y="2507"/>
                      <a:pt x="402" y="2807"/>
                    </a:cubicBezTo>
                    <a:lnTo>
                      <a:pt x="402" y="2807"/>
                    </a:lnTo>
                    <a:lnTo>
                      <a:pt x="1705" y="4386"/>
                    </a:lnTo>
                    <a:lnTo>
                      <a:pt x="3008" y="2807"/>
                    </a:lnTo>
                    <a:lnTo>
                      <a:pt x="3008" y="2807"/>
                    </a:lnTo>
                    <a:cubicBezTo>
                      <a:pt x="3259" y="2507"/>
                      <a:pt x="3409" y="2131"/>
                      <a:pt x="3409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6381;p49"/>
              <p:cNvSpPr/>
              <p:nvPr/>
            </p:nvSpPr>
            <p:spPr>
              <a:xfrm>
                <a:off x="4229475" y="2136625"/>
                <a:ext cx="45150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6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3" y="1805"/>
                    </a:cubicBezTo>
                    <a:cubicBezTo>
                      <a:pt x="402" y="1805"/>
                      <a:pt x="1" y="1404"/>
                      <a:pt x="1" y="903"/>
                    </a:cubicBezTo>
                    <a:cubicBezTo>
                      <a:pt x="1" y="401"/>
                      <a:pt x="402" y="0"/>
                      <a:pt x="903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6382;p49"/>
              <p:cNvSpPr/>
              <p:nvPr/>
            </p:nvSpPr>
            <p:spPr>
              <a:xfrm>
                <a:off x="4864825" y="2397275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05"/>
                    </a:moveTo>
                    <a:cubicBezTo>
                      <a:pt x="3434" y="752"/>
                      <a:pt x="2657" y="0"/>
                      <a:pt x="1704" y="0"/>
                    </a:cubicBezTo>
                    <a:cubicBezTo>
                      <a:pt x="777" y="0"/>
                      <a:pt x="0" y="752"/>
                      <a:pt x="0" y="1705"/>
                    </a:cubicBezTo>
                    <a:cubicBezTo>
                      <a:pt x="0" y="2131"/>
                      <a:pt x="151" y="2507"/>
                      <a:pt x="401" y="2807"/>
                    </a:cubicBezTo>
                    <a:lnTo>
                      <a:pt x="401" y="2807"/>
                    </a:lnTo>
                    <a:lnTo>
                      <a:pt x="1704" y="4386"/>
                    </a:lnTo>
                    <a:lnTo>
                      <a:pt x="3033" y="2807"/>
                    </a:lnTo>
                    <a:lnTo>
                      <a:pt x="3033" y="2807"/>
                    </a:lnTo>
                    <a:cubicBezTo>
                      <a:pt x="3283" y="2507"/>
                      <a:pt x="3434" y="2131"/>
                      <a:pt x="3434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" name="Google Shape;6383;p49"/>
              <p:cNvSpPr/>
              <p:nvPr/>
            </p:nvSpPr>
            <p:spPr>
              <a:xfrm>
                <a:off x="4884875" y="2417325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2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2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6384;p49"/>
              <p:cNvSpPr/>
              <p:nvPr/>
            </p:nvSpPr>
            <p:spPr>
              <a:xfrm>
                <a:off x="5602925" y="1684225"/>
                <a:ext cx="198650" cy="290775"/>
              </a:xfrm>
              <a:custGeom>
                <a:avLst/>
                <a:gdLst/>
                <a:ahLst/>
                <a:cxnLst/>
                <a:rect l="l" t="t" r="r" b="b"/>
                <a:pathLst>
                  <a:path w="7946" h="11631" extrusionOk="0">
                    <a:moveTo>
                      <a:pt x="7945" y="8121"/>
                    </a:moveTo>
                    <a:cubicBezTo>
                      <a:pt x="7945" y="10628"/>
                      <a:pt x="6166" y="11630"/>
                      <a:pt x="3960" y="10377"/>
                    </a:cubicBezTo>
                    <a:cubicBezTo>
                      <a:pt x="1780" y="9099"/>
                      <a:pt x="0" y="6041"/>
                      <a:pt x="0" y="3535"/>
                    </a:cubicBezTo>
                    <a:cubicBezTo>
                      <a:pt x="0" y="1029"/>
                      <a:pt x="1780" y="1"/>
                      <a:pt x="3960" y="1279"/>
                    </a:cubicBezTo>
                    <a:cubicBezTo>
                      <a:pt x="6166" y="2532"/>
                      <a:pt x="7945" y="5590"/>
                      <a:pt x="7945" y="812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6385;p49"/>
              <p:cNvSpPr/>
              <p:nvPr/>
            </p:nvSpPr>
            <p:spPr>
              <a:xfrm>
                <a:off x="5624225" y="1715575"/>
                <a:ext cx="156025" cy="228075"/>
              </a:xfrm>
              <a:custGeom>
                <a:avLst/>
                <a:gdLst/>
                <a:ahLst/>
                <a:cxnLst/>
                <a:rect l="l" t="t" r="r" b="b"/>
                <a:pathLst>
                  <a:path w="6241" h="9123" extrusionOk="0">
                    <a:moveTo>
                      <a:pt x="6241" y="6366"/>
                    </a:moveTo>
                    <a:cubicBezTo>
                      <a:pt x="6241" y="8346"/>
                      <a:pt x="4837" y="9123"/>
                      <a:pt x="3108" y="8145"/>
                    </a:cubicBezTo>
                    <a:cubicBezTo>
                      <a:pt x="1404" y="7143"/>
                      <a:pt x="0" y="4737"/>
                      <a:pt x="0" y="2757"/>
                    </a:cubicBezTo>
                    <a:cubicBezTo>
                      <a:pt x="0" y="802"/>
                      <a:pt x="1404" y="0"/>
                      <a:pt x="3108" y="1003"/>
                    </a:cubicBezTo>
                    <a:cubicBezTo>
                      <a:pt x="4837" y="1980"/>
                      <a:pt x="6241" y="4386"/>
                      <a:pt x="6241" y="6366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6386;p49"/>
              <p:cNvSpPr/>
              <p:nvPr/>
            </p:nvSpPr>
            <p:spPr>
              <a:xfrm>
                <a:off x="5255800" y="2744625"/>
                <a:ext cx="484975" cy="724150"/>
              </a:xfrm>
              <a:custGeom>
                <a:avLst/>
                <a:gdLst/>
                <a:ahLst/>
                <a:cxnLst/>
                <a:rect l="l" t="t" r="r" b="b"/>
                <a:pathLst>
                  <a:path w="19399" h="28966" extrusionOk="0">
                    <a:moveTo>
                      <a:pt x="1297" y="0"/>
                    </a:moveTo>
                    <a:cubicBezTo>
                      <a:pt x="623" y="0"/>
                      <a:pt x="0" y="526"/>
                      <a:pt x="0" y="1269"/>
                    </a:cubicBezTo>
                    <a:lnTo>
                      <a:pt x="0" y="17234"/>
                    </a:lnTo>
                    <a:cubicBezTo>
                      <a:pt x="0" y="18137"/>
                      <a:pt x="477" y="18989"/>
                      <a:pt x="1279" y="19440"/>
                    </a:cubicBezTo>
                    <a:lnTo>
                      <a:pt x="17469" y="28788"/>
                    </a:lnTo>
                    <a:cubicBezTo>
                      <a:pt x="17676" y="28910"/>
                      <a:pt x="17896" y="28965"/>
                      <a:pt x="18110" y="28965"/>
                    </a:cubicBezTo>
                    <a:cubicBezTo>
                      <a:pt x="18781" y="28965"/>
                      <a:pt x="19399" y="28426"/>
                      <a:pt x="19399" y="27686"/>
                    </a:cubicBezTo>
                    <a:lnTo>
                      <a:pt x="19399" y="11721"/>
                    </a:lnTo>
                    <a:cubicBezTo>
                      <a:pt x="19399" y="10818"/>
                      <a:pt x="18898" y="9991"/>
                      <a:pt x="18121" y="9540"/>
                    </a:cubicBezTo>
                    <a:lnTo>
                      <a:pt x="1930" y="167"/>
                    </a:lnTo>
                    <a:cubicBezTo>
                      <a:pt x="1726" y="53"/>
                      <a:pt x="1509" y="0"/>
                      <a:pt x="129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6387;p49"/>
              <p:cNvSpPr/>
              <p:nvPr/>
            </p:nvSpPr>
            <p:spPr>
              <a:xfrm>
                <a:off x="5441900" y="3058300"/>
                <a:ext cx="59525" cy="195525"/>
              </a:xfrm>
              <a:custGeom>
                <a:avLst/>
                <a:gdLst/>
                <a:ahLst/>
                <a:cxnLst/>
                <a:rect l="l" t="t" r="r" b="b"/>
                <a:pathLst>
                  <a:path w="2381" h="7821" extrusionOk="0">
                    <a:moveTo>
                      <a:pt x="0" y="1"/>
                    </a:moveTo>
                    <a:lnTo>
                      <a:pt x="0" y="6442"/>
                    </a:lnTo>
                    <a:lnTo>
                      <a:pt x="2381" y="7820"/>
                    </a:lnTo>
                    <a:lnTo>
                      <a:pt x="2381" y="137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6388;p49"/>
              <p:cNvSpPr/>
              <p:nvPr/>
            </p:nvSpPr>
            <p:spPr>
              <a:xfrm>
                <a:off x="5349150" y="2943650"/>
                <a:ext cx="58925" cy="256275"/>
              </a:xfrm>
              <a:custGeom>
                <a:avLst/>
                <a:gdLst/>
                <a:ahLst/>
                <a:cxnLst/>
                <a:rect l="l" t="t" r="r" b="b"/>
                <a:pathLst>
                  <a:path w="2357" h="10251" extrusionOk="0">
                    <a:moveTo>
                      <a:pt x="1" y="0"/>
                    </a:moveTo>
                    <a:lnTo>
                      <a:pt x="1" y="8872"/>
                    </a:lnTo>
                    <a:lnTo>
                      <a:pt x="2357" y="10251"/>
                    </a:lnTo>
                    <a:lnTo>
                      <a:pt x="2357" y="1379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6389;p49"/>
              <p:cNvSpPr/>
              <p:nvPr/>
            </p:nvSpPr>
            <p:spPr>
              <a:xfrm>
                <a:off x="5535250" y="2947400"/>
                <a:ext cx="59550" cy="360300"/>
              </a:xfrm>
              <a:custGeom>
                <a:avLst/>
                <a:gdLst/>
                <a:ahLst/>
                <a:cxnLst/>
                <a:rect l="l" t="t" r="r" b="b"/>
                <a:pathLst>
                  <a:path w="2382" h="14412" extrusionOk="0">
                    <a:moveTo>
                      <a:pt x="0" y="1"/>
                    </a:moveTo>
                    <a:lnTo>
                      <a:pt x="0" y="13033"/>
                    </a:lnTo>
                    <a:lnTo>
                      <a:pt x="2381" y="14412"/>
                    </a:lnTo>
                    <a:lnTo>
                      <a:pt x="2381" y="137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1000114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Reja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914400" indent="-914400" algn="ctr">
              <a:buAutoNum type="arabicPeriod"/>
            </a:pP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yoshdagi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rivojlanishi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olishiga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qo’yiladigan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talablarning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maqsad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vazifalari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MTT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rivojlanishiga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qaratilgan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katta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sohalar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ularni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qamrab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olgan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kichik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sohalarga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qo’yiladigan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talablar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5311"/>
            <a:ext cx="1584176" cy="6190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sp>
        <p:nvSpPr>
          <p:cNvPr id="3" name="Багетная рамка 2"/>
          <p:cNvSpPr/>
          <p:nvPr/>
        </p:nvSpPr>
        <p:spPr>
          <a:xfrm>
            <a:off x="571472" y="1071552"/>
            <a:ext cx="7858180" cy="3929090"/>
          </a:xfrm>
          <a:prstGeom prst="beve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Respublikasining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ilk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vazirligining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2018-yil 18-iyundagi 1-mh-sonli </a:t>
            </a:r>
            <a:r>
              <a:rPr lang="en-US" sz="2800" b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buyrug’i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tasdiqlangan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2800" b="1" dirty="0">
              <a:solidFill>
                <a:schemeClr val="tx1"/>
              </a:solidFill>
              <a:cs typeface="Aharoni" pitchFamily="2" charset="-79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3" name="Picture 3" descr="C:\Users\talim\Desktop\родители-и-их-дети-хорошо-проводят-время-вместе-играют-мама-папа-159512856.jpg"/>
          <p:cNvPicPr>
            <a:picLocks noChangeAspect="1" noChangeArrowheads="1"/>
          </p:cNvPicPr>
          <p:nvPr/>
        </p:nvPicPr>
        <p:blipFill>
          <a:blip r:embed="rId7" cstate="print"/>
          <a:srcRect l="5923" t="5555" r="4922" b="16666"/>
          <a:stretch>
            <a:fillRect/>
          </a:stretch>
        </p:blipFill>
        <p:spPr bwMode="auto">
          <a:xfrm>
            <a:off x="142844" y="1214428"/>
            <a:ext cx="3714776" cy="35719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86248" y="928677"/>
            <a:ext cx="48577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Mazkur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Vazirlar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Mahkamasi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qoshidagi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sifatini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inspeksiyasi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Sog’liqni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saqlash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Oliy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o’rta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standartlashtirish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metrologiya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sertifikatlashtirish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agentligi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Oila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Respublika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ilmiy-amaliy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kelishilgan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2400" b="1" dirty="0" smtClean="0">
              <a:cs typeface="Aharoni" pitchFamily="2" charset="-79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2844" y="1000114"/>
            <a:ext cx="90011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hududida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mulkchilik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shakli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idoraviy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tasarrufidan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qat’iy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nazar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qo’llaniladi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2800" b="1" dirty="0">
              <a:cs typeface="Aharoni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1140" y="2786064"/>
            <a:ext cx="9042860" cy="2092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buAutoNum type="arabicPeriod"/>
            </a:pP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tashkilotlari</a:t>
            </a:r>
            <a:endParaRPr lang="en-US" sz="2800" b="1" dirty="0" smtClean="0">
              <a:latin typeface="Aharoni" pitchFamily="2" charset="-79"/>
              <a:cs typeface="Aharoni" pitchFamily="2" charset="-79"/>
            </a:endParaRPr>
          </a:p>
          <a:p>
            <a:pPr marL="342900" indent="-342900">
              <a:buFontTx/>
              <a:buAutoNum type="arabicPeriod"/>
            </a:pP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Nodavlat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tashkilotlari</a:t>
            </a:r>
            <a:endParaRPr lang="en-US" sz="2800" b="1" dirty="0" smtClean="0">
              <a:latin typeface="Aharoni" pitchFamily="2" charset="-79"/>
              <a:cs typeface="Aharoni" pitchFamily="2" charset="-79"/>
            </a:endParaRPr>
          </a:p>
          <a:p>
            <a:pPr marL="342900" indent="-342900">
              <a:buFontTx/>
              <a:buAutoNum type="arabicPeriod"/>
            </a:pP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guruhlari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bo’lgan</a:t>
            </a:r>
            <a:endParaRPr lang="en-US" sz="2800" b="1" dirty="0" smtClean="0">
              <a:latin typeface="Aharoni" pitchFamily="2" charset="-79"/>
              <a:cs typeface="Aharoni" pitchFamily="2" charset="-79"/>
            </a:endParaRPr>
          </a:p>
          <a:p>
            <a:pPr marL="342900" indent="-342900"/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Mehribonlik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uylari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2800" b="1" dirty="0" smtClean="0">
              <a:cs typeface="Aharoni" pitchFamily="2" charset="-79"/>
            </a:endParaRPr>
          </a:p>
          <a:p>
            <a:pPr marL="342900" lvl="0" indent="-342900"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28794" y="928676"/>
            <a:ext cx="57118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yosh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davrlari</a:t>
            </a:r>
            <a:endParaRPr lang="ru-RU" sz="2400" b="1" dirty="0">
              <a:solidFill>
                <a:srgbClr val="FF0000"/>
              </a:solidFill>
              <a:cs typeface="Aharoni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57290" y="1500180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Go’daklik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tug’ilgandan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1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2071684"/>
            <a:ext cx="7143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Ilk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bolalik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(1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3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2643188"/>
            <a:ext cx="7715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(3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4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3214692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O’rta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(4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5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3857634"/>
            <a:ext cx="78581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(5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6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1472" y="4500576"/>
            <a:ext cx="7715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Maktabga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tayyorlov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(6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7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857238"/>
            <a:ext cx="9144000" cy="428626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rivojlanishi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olishiga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tomonlama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bilimli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yetuk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yetishishini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ta’minlovchi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hujjatdir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bog’cha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ota-onalar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yo’riqnomadir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2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857238"/>
            <a:ext cx="9144000" cy="428626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talablarining</a:t>
            </a:r>
            <a:r>
              <a:rPr lang="en-US" sz="2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2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maqsadi</a:t>
            </a:r>
            <a:endParaRPr lang="en-US" sz="2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xos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imkoniyatlarini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hisobga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hayotga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ta’limiga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sifatli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tayyorlashdir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huquqlarini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xil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sifatli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avlodni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ruhiy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jihatdan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shaxsni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tarbiyalash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umuminsoniy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bolada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vatanparvarlik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kattalarga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odob-axloq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qoidalarni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2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857238"/>
            <a:ext cx="9144000" cy="428626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2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talablarining</a:t>
            </a:r>
            <a:r>
              <a:rPr lang="en-US" sz="2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2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vazifalari</a:t>
            </a:r>
            <a:endParaRPr lang="en-US" sz="2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2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marL="457200" indent="-457200" algn="ctr">
              <a:buAutoNum type="arabicPeriod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turmush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tarzini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endParaRPr lang="en-US" sz="2400" dirty="0" smtClean="0">
              <a:latin typeface="Aharoni" pitchFamily="2" charset="-79"/>
              <a:cs typeface="Aharoni" pitchFamily="2" charset="-79"/>
            </a:endParaRP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Yirik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motorikani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harakatlar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koordinatsiyasi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).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Gigiyena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qoidalariga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rioya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ovqatlanish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xavfsizlik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choralarini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tushuntirish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2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2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2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357222" y="714362"/>
            <a:ext cx="95012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en-US" sz="2400" dirty="0" smtClean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hissiy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rivojlanish</a:t>
            </a:r>
            <a:endParaRPr lang="en-US" sz="2400" dirty="0" smtClean="0">
              <a:latin typeface="Aharoni" pitchFamily="2" charset="-79"/>
              <a:cs typeface="Aharoni" pitchFamily="2" charset="-79"/>
            </a:endParaRP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Tengdoshlari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his-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tuyg’ularini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boshqarish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boshqalarning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his-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tuyg’ularini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tushunish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empatiya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).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Mustaqillik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ma’suliyat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hissini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pic>
        <p:nvPicPr>
          <p:cNvPr id="4098" name="Picture 2" descr="F:\Screenshot_20260302_130841_Chrome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28728" y="2714626"/>
            <a:ext cx="6547119" cy="24288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357304"/>
            <a:ext cx="478631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en-US" sz="2400" dirty="0" smtClean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yozish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malakalari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Lug’at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boyligini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gaplarni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mantiiqy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tuzish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Kitobga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qiziqishni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uyg’otish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tilni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o’rganishga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poydevor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qo’yish</a:t>
            </a:r>
            <a:endParaRPr lang="en-US" sz="2400" dirty="0" smtClean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6" name="Picture 2" descr="F:\Screenshot_20260302_130829_Chrome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14876" y="1214428"/>
            <a:ext cx="4429124" cy="33193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988516"/>
            <a:ext cx="450056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en-US" sz="2400" dirty="0" smtClean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Bilish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Atrofdagi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olam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predmetlar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tushunchalarni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kengaytirish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Mantiqy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diqqat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xotirani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kuchaytirish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matematik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tushunchalarni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sonlar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egallsh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pic>
        <p:nvPicPr>
          <p:cNvPr id="2050" name="Picture 2" descr="F:\Screenshot_20260302_130929_Chrome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429124" y="1287228"/>
            <a:ext cx="4714876" cy="3856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928676"/>
            <a:ext cx="378618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400" dirty="0" smtClean="0">
                <a:latin typeface="Aharoni" pitchFamily="2" charset="-79"/>
                <a:cs typeface="Aharoni" pitchFamily="2" charset="-79"/>
              </a:rPr>
              <a:t>5.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rivojlanish</a:t>
            </a:r>
            <a:endParaRPr lang="en-US" sz="2400" dirty="0" smtClean="0">
              <a:latin typeface="Aharoni" pitchFamily="2" charset="-79"/>
              <a:cs typeface="Aharoni" pitchFamily="2" charset="-79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ko’nikmalari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Musiqiy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qobiliyatni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Dramalashtirish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sahna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ko’rinishlari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2400" dirty="0"/>
          </a:p>
        </p:txBody>
      </p:sp>
      <p:pic>
        <p:nvPicPr>
          <p:cNvPr id="3074" name="Picture 2" descr="F:\Screenshot_20260302_130947_Chrome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14810" y="1000114"/>
            <a:ext cx="4929190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928676"/>
            <a:ext cx="8858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yoshdagibolalar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5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sohani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tegishli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sohalarni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qamrab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haroni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2143122"/>
            <a:ext cx="7500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1.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turmush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tarzi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71736" y="2786064"/>
            <a:ext cx="42132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hissiy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rivojlanish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14414" y="3286130"/>
            <a:ext cx="67866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yozish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malakalari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3857634"/>
            <a:ext cx="52149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Bilish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jarayoning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rivojlanishi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488" y="4429138"/>
            <a:ext cx="33575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5.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rivojlanish</a:t>
            </a:r>
            <a:endParaRPr lang="ru-RU" sz="24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28976" y="1000114"/>
            <a:ext cx="57150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/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1.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ru-RU" sz="2400" b="1" dirty="0" smtClean="0">
                <a:solidFill>
                  <a:srgbClr val="FF0000"/>
                </a:solidFill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turmush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tarzi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Yirik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motorika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mushaklar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 smtClean="0">
              <a:cs typeface="Aharoni" pitchFamily="2" charset="-79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motorika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barmoq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harakati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Sensormotorika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sezgi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a’zolari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turmush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tarzi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hayot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xavfsizligi</a:t>
            </a:r>
            <a:endParaRPr lang="ru-RU" sz="2400" b="1" dirty="0" smtClean="0">
              <a:cs typeface="Aharoni" pitchFamily="2" charset="-79"/>
            </a:endParaRPr>
          </a:p>
          <a:p>
            <a:pPr marL="457200" indent="-457200"/>
            <a:endParaRPr lang="ru-RU" sz="2400" b="1" dirty="0" smtClean="0">
              <a:cs typeface="Aharoni" pitchFamily="2" charset="-79"/>
            </a:endParaRPr>
          </a:p>
          <a:p>
            <a:pPr marL="457200" lvl="0" indent="-457200"/>
            <a:endParaRPr lang="ru-RU" sz="2400" dirty="0">
              <a:cs typeface="Aharoni" pitchFamily="2" charset="-79"/>
            </a:endParaRPr>
          </a:p>
        </p:txBody>
      </p:sp>
      <p:grpSp>
        <p:nvGrpSpPr>
          <p:cNvPr id="5" name="Google Shape;1700;p24"/>
          <p:cNvGrpSpPr/>
          <p:nvPr/>
        </p:nvGrpSpPr>
        <p:grpSpPr>
          <a:xfrm>
            <a:off x="0" y="1214428"/>
            <a:ext cx="3457556" cy="3500462"/>
            <a:chOff x="2718778" y="1332829"/>
            <a:chExt cx="3682183" cy="2829942"/>
          </a:xfrm>
        </p:grpSpPr>
        <p:sp>
          <p:nvSpPr>
            <p:cNvPr id="6" name="Google Shape;1701;p24"/>
            <p:cNvSpPr/>
            <p:nvPr/>
          </p:nvSpPr>
          <p:spPr>
            <a:xfrm>
              <a:off x="4212729" y="2123926"/>
              <a:ext cx="49639" cy="53271"/>
            </a:xfrm>
            <a:custGeom>
              <a:avLst/>
              <a:gdLst/>
              <a:ahLst/>
              <a:cxnLst/>
              <a:rect l="l" t="t" r="r" b="b"/>
              <a:pathLst>
                <a:path w="1490" h="1599" extrusionOk="0">
                  <a:moveTo>
                    <a:pt x="612" y="1"/>
                  </a:moveTo>
                  <a:cubicBezTo>
                    <a:pt x="413" y="1"/>
                    <a:pt x="206" y="94"/>
                    <a:pt x="96" y="260"/>
                  </a:cubicBezTo>
                  <a:cubicBezTo>
                    <a:pt x="1" y="672"/>
                    <a:pt x="222" y="1115"/>
                    <a:pt x="444" y="1495"/>
                  </a:cubicBezTo>
                  <a:cubicBezTo>
                    <a:pt x="476" y="1527"/>
                    <a:pt x="476" y="1590"/>
                    <a:pt x="539" y="1590"/>
                  </a:cubicBezTo>
                  <a:cubicBezTo>
                    <a:pt x="545" y="1596"/>
                    <a:pt x="552" y="1599"/>
                    <a:pt x="560" y="1599"/>
                  </a:cubicBezTo>
                  <a:cubicBezTo>
                    <a:pt x="595" y="1599"/>
                    <a:pt x="646" y="1552"/>
                    <a:pt x="697" y="1527"/>
                  </a:cubicBezTo>
                  <a:cubicBezTo>
                    <a:pt x="887" y="1368"/>
                    <a:pt x="1046" y="1210"/>
                    <a:pt x="1236" y="1020"/>
                  </a:cubicBezTo>
                  <a:cubicBezTo>
                    <a:pt x="1362" y="893"/>
                    <a:pt x="1489" y="703"/>
                    <a:pt x="1426" y="513"/>
                  </a:cubicBezTo>
                  <a:cubicBezTo>
                    <a:pt x="1394" y="450"/>
                    <a:pt x="1362" y="387"/>
                    <a:pt x="1299" y="323"/>
                  </a:cubicBezTo>
                  <a:cubicBezTo>
                    <a:pt x="1141" y="165"/>
                    <a:pt x="919" y="38"/>
                    <a:pt x="697" y="7"/>
                  </a:cubicBezTo>
                  <a:cubicBezTo>
                    <a:pt x="669" y="3"/>
                    <a:pt x="641" y="1"/>
                    <a:pt x="61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" name="Google Shape;1702;p24"/>
            <p:cNvSpPr/>
            <p:nvPr/>
          </p:nvSpPr>
          <p:spPr>
            <a:xfrm>
              <a:off x="3156606" y="2765505"/>
              <a:ext cx="409408" cy="403944"/>
            </a:xfrm>
            <a:custGeom>
              <a:avLst/>
              <a:gdLst/>
              <a:ahLst/>
              <a:cxnLst/>
              <a:rect l="l" t="t" r="r" b="b"/>
              <a:pathLst>
                <a:path w="12289" h="12125" extrusionOk="0">
                  <a:moveTo>
                    <a:pt x="9929" y="7952"/>
                  </a:moveTo>
                  <a:cubicBezTo>
                    <a:pt x="9969" y="7952"/>
                    <a:pt x="10008" y="7984"/>
                    <a:pt x="10008" y="8047"/>
                  </a:cubicBezTo>
                  <a:cubicBezTo>
                    <a:pt x="10072" y="8776"/>
                    <a:pt x="9850" y="9567"/>
                    <a:pt x="9407" y="10137"/>
                  </a:cubicBezTo>
                  <a:cubicBezTo>
                    <a:pt x="9383" y="10161"/>
                    <a:pt x="9357" y="10171"/>
                    <a:pt x="9332" y="10171"/>
                  </a:cubicBezTo>
                  <a:cubicBezTo>
                    <a:pt x="9258" y="10171"/>
                    <a:pt x="9193" y="10082"/>
                    <a:pt x="9217" y="10011"/>
                  </a:cubicBezTo>
                  <a:cubicBezTo>
                    <a:pt x="9565" y="9377"/>
                    <a:pt x="9755" y="8776"/>
                    <a:pt x="9850" y="8047"/>
                  </a:cubicBezTo>
                  <a:cubicBezTo>
                    <a:pt x="9850" y="7984"/>
                    <a:pt x="9890" y="7952"/>
                    <a:pt x="9929" y="7952"/>
                  </a:cubicBezTo>
                  <a:close/>
                  <a:moveTo>
                    <a:pt x="3213" y="1"/>
                  </a:moveTo>
                  <a:cubicBezTo>
                    <a:pt x="1737" y="1"/>
                    <a:pt x="1005" y="1208"/>
                    <a:pt x="634" y="2505"/>
                  </a:cubicBezTo>
                  <a:cubicBezTo>
                    <a:pt x="1" y="4659"/>
                    <a:pt x="349" y="6812"/>
                    <a:pt x="1964" y="8427"/>
                  </a:cubicBezTo>
                  <a:cubicBezTo>
                    <a:pt x="3421" y="9916"/>
                    <a:pt x="5226" y="11119"/>
                    <a:pt x="7221" y="11752"/>
                  </a:cubicBezTo>
                  <a:cubicBezTo>
                    <a:pt x="7863" y="11943"/>
                    <a:pt x="8600" y="12125"/>
                    <a:pt x="9313" y="12125"/>
                  </a:cubicBezTo>
                  <a:cubicBezTo>
                    <a:pt x="9901" y="12125"/>
                    <a:pt x="10472" y="12001"/>
                    <a:pt x="10958" y="11657"/>
                  </a:cubicBezTo>
                  <a:cubicBezTo>
                    <a:pt x="11972" y="10961"/>
                    <a:pt x="12289" y="9884"/>
                    <a:pt x="11655" y="8902"/>
                  </a:cubicBezTo>
                  <a:lnTo>
                    <a:pt x="11655" y="8902"/>
                  </a:lnTo>
                  <a:cubicBezTo>
                    <a:pt x="11623" y="9092"/>
                    <a:pt x="11592" y="9251"/>
                    <a:pt x="11497" y="9377"/>
                  </a:cubicBezTo>
                  <a:cubicBezTo>
                    <a:pt x="11358" y="9516"/>
                    <a:pt x="11198" y="9574"/>
                    <a:pt x="11036" y="9574"/>
                  </a:cubicBezTo>
                  <a:cubicBezTo>
                    <a:pt x="10606" y="9574"/>
                    <a:pt x="10164" y="9167"/>
                    <a:pt x="10072" y="8776"/>
                  </a:cubicBezTo>
                  <a:cubicBezTo>
                    <a:pt x="10051" y="8691"/>
                    <a:pt x="10114" y="8635"/>
                    <a:pt x="10177" y="8635"/>
                  </a:cubicBezTo>
                  <a:cubicBezTo>
                    <a:pt x="10209" y="8635"/>
                    <a:pt x="10241" y="8649"/>
                    <a:pt x="10262" y="8681"/>
                  </a:cubicBezTo>
                  <a:cubicBezTo>
                    <a:pt x="10444" y="9019"/>
                    <a:pt x="10611" y="9148"/>
                    <a:pt x="10752" y="9148"/>
                  </a:cubicBezTo>
                  <a:cubicBezTo>
                    <a:pt x="11101" y="9148"/>
                    <a:pt x="11293" y="8358"/>
                    <a:pt x="11180" y="7952"/>
                  </a:cubicBezTo>
                  <a:cubicBezTo>
                    <a:pt x="11117" y="7636"/>
                    <a:pt x="10990" y="7319"/>
                    <a:pt x="10863" y="7002"/>
                  </a:cubicBezTo>
                  <a:cubicBezTo>
                    <a:pt x="10610" y="6527"/>
                    <a:pt x="10388" y="6020"/>
                    <a:pt x="10072" y="5577"/>
                  </a:cubicBezTo>
                  <a:cubicBezTo>
                    <a:pt x="9672" y="5018"/>
                    <a:pt x="9223" y="4792"/>
                    <a:pt x="8780" y="4792"/>
                  </a:cubicBezTo>
                  <a:cubicBezTo>
                    <a:pt x="7640" y="4792"/>
                    <a:pt x="6535" y="6283"/>
                    <a:pt x="6398" y="7446"/>
                  </a:cubicBezTo>
                  <a:cubicBezTo>
                    <a:pt x="6398" y="7493"/>
                    <a:pt x="6366" y="7517"/>
                    <a:pt x="6335" y="7517"/>
                  </a:cubicBezTo>
                  <a:cubicBezTo>
                    <a:pt x="6303" y="7517"/>
                    <a:pt x="6271" y="7493"/>
                    <a:pt x="6271" y="7446"/>
                  </a:cubicBezTo>
                  <a:cubicBezTo>
                    <a:pt x="6303" y="5957"/>
                    <a:pt x="7570" y="4595"/>
                    <a:pt x="8805" y="4564"/>
                  </a:cubicBezTo>
                  <a:cubicBezTo>
                    <a:pt x="8567" y="3508"/>
                    <a:pt x="7472" y="2650"/>
                    <a:pt x="6344" y="2650"/>
                  </a:cubicBezTo>
                  <a:cubicBezTo>
                    <a:pt x="6118" y="2650"/>
                    <a:pt x="5891" y="2685"/>
                    <a:pt x="5670" y="2759"/>
                  </a:cubicBezTo>
                  <a:cubicBezTo>
                    <a:pt x="4561" y="3107"/>
                    <a:pt x="4055" y="4025"/>
                    <a:pt x="3421" y="4912"/>
                  </a:cubicBezTo>
                  <a:cubicBezTo>
                    <a:pt x="3380" y="4953"/>
                    <a:pt x="3333" y="4971"/>
                    <a:pt x="3289" y="4971"/>
                  </a:cubicBezTo>
                  <a:cubicBezTo>
                    <a:pt x="3198" y="4971"/>
                    <a:pt x="3125" y="4893"/>
                    <a:pt x="3168" y="4785"/>
                  </a:cubicBezTo>
                  <a:cubicBezTo>
                    <a:pt x="3801" y="3455"/>
                    <a:pt x="4751" y="2410"/>
                    <a:pt x="6176" y="2315"/>
                  </a:cubicBezTo>
                  <a:cubicBezTo>
                    <a:pt x="6398" y="700"/>
                    <a:pt x="4656" y="67"/>
                    <a:pt x="3326" y="3"/>
                  </a:cubicBezTo>
                  <a:cubicBezTo>
                    <a:pt x="3288" y="2"/>
                    <a:pt x="3250" y="1"/>
                    <a:pt x="3213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" name="Google Shape;1703;p24"/>
            <p:cNvSpPr/>
            <p:nvPr/>
          </p:nvSpPr>
          <p:spPr>
            <a:xfrm>
              <a:off x="4155760" y="1876196"/>
              <a:ext cx="139290" cy="246897"/>
            </a:xfrm>
            <a:custGeom>
              <a:avLst/>
              <a:gdLst/>
              <a:ahLst/>
              <a:cxnLst/>
              <a:rect l="l" t="t" r="r" b="b"/>
              <a:pathLst>
                <a:path w="4181" h="7411" extrusionOk="0">
                  <a:moveTo>
                    <a:pt x="1711" y="0"/>
                  </a:moveTo>
                  <a:cubicBezTo>
                    <a:pt x="1616" y="254"/>
                    <a:pt x="1489" y="507"/>
                    <a:pt x="1331" y="729"/>
                  </a:cubicBezTo>
                  <a:cubicBezTo>
                    <a:pt x="919" y="1394"/>
                    <a:pt x="507" y="1964"/>
                    <a:pt x="1" y="2217"/>
                  </a:cubicBezTo>
                  <a:cubicBezTo>
                    <a:pt x="1141" y="3642"/>
                    <a:pt x="1742" y="5479"/>
                    <a:pt x="1932" y="7411"/>
                  </a:cubicBezTo>
                  <a:cubicBezTo>
                    <a:pt x="2692" y="6398"/>
                    <a:pt x="3452" y="5511"/>
                    <a:pt x="3769" y="4244"/>
                  </a:cubicBezTo>
                  <a:cubicBezTo>
                    <a:pt x="4181" y="2502"/>
                    <a:pt x="3959" y="254"/>
                    <a:pt x="1742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" name="Google Shape;1704;p24"/>
            <p:cNvSpPr/>
            <p:nvPr/>
          </p:nvSpPr>
          <p:spPr>
            <a:xfrm>
              <a:off x="3520607" y="2961830"/>
              <a:ext cx="177302" cy="198391"/>
            </a:xfrm>
            <a:custGeom>
              <a:avLst/>
              <a:gdLst/>
              <a:ahLst/>
              <a:cxnLst/>
              <a:rect l="l" t="t" r="r" b="b"/>
              <a:pathLst>
                <a:path w="5322" h="5955" extrusionOk="0">
                  <a:moveTo>
                    <a:pt x="1426" y="1"/>
                  </a:moveTo>
                  <a:cubicBezTo>
                    <a:pt x="1426" y="1"/>
                    <a:pt x="1394" y="32"/>
                    <a:pt x="1394" y="32"/>
                  </a:cubicBezTo>
                  <a:cubicBezTo>
                    <a:pt x="1173" y="159"/>
                    <a:pt x="919" y="191"/>
                    <a:pt x="666" y="254"/>
                  </a:cubicBezTo>
                  <a:cubicBezTo>
                    <a:pt x="444" y="349"/>
                    <a:pt x="222" y="444"/>
                    <a:pt x="1" y="507"/>
                  </a:cubicBezTo>
                  <a:cubicBezTo>
                    <a:pt x="254" y="982"/>
                    <a:pt x="507" y="1458"/>
                    <a:pt x="602" y="1964"/>
                  </a:cubicBezTo>
                  <a:cubicBezTo>
                    <a:pt x="602" y="2091"/>
                    <a:pt x="666" y="2281"/>
                    <a:pt x="697" y="2503"/>
                  </a:cubicBezTo>
                  <a:cubicBezTo>
                    <a:pt x="2154" y="3548"/>
                    <a:pt x="1458" y="5099"/>
                    <a:pt x="254" y="5954"/>
                  </a:cubicBezTo>
                  <a:cubicBezTo>
                    <a:pt x="2186" y="5828"/>
                    <a:pt x="3769" y="5479"/>
                    <a:pt x="5321" y="4276"/>
                  </a:cubicBezTo>
                  <a:cubicBezTo>
                    <a:pt x="5194" y="3326"/>
                    <a:pt x="5163" y="2344"/>
                    <a:pt x="5226" y="1362"/>
                  </a:cubicBezTo>
                  <a:lnTo>
                    <a:pt x="5226" y="1362"/>
                  </a:lnTo>
                  <a:cubicBezTo>
                    <a:pt x="5020" y="1476"/>
                    <a:pt x="4821" y="1522"/>
                    <a:pt x="4625" y="1522"/>
                  </a:cubicBezTo>
                  <a:cubicBezTo>
                    <a:pt x="4219" y="1522"/>
                    <a:pt x="3827" y="1323"/>
                    <a:pt x="3421" y="1109"/>
                  </a:cubicBezTo>
                  <a:cubicBezTo>
                    <a:pt x="2724" y="761"/>
                    <a:pt x="2059" y="412"/>
                    <a:pt x="1426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" name="Google Shape;1705;p24"/>
            <p:cNvSpPr/>
            <p:nvPr/>
          </p:nvSpPr>
          <p:spPr>
            <a:xfrm>
              <a:off x="3300094" y="2758142"/>
              <a:ext cx="148818" cy="130928"/>
            </a:xfrm>
            <a:custGeom>
              <a:avLst/>
              <a:gdLst/>
              <a:ahLst/>
              <a:cxnLst/>
              <a:rect l="l" t="t" r="r" b="b"/>
              <a:pathLst>
                <a:path w="4467" h="3930" extrusionOk="0">
                  <a:moveTo>
                    <a:pt x="204" y="0"/>
                  </a:moveTo>
                  <a:cubicBezTo>
                    <a:pt x="137" y="0"/>
                    <a:pt x="69" y="1"/>
                    <a:pt x="1" y="3"/>
                  </a:cubicBezTo>
                  <a:cubicBezTo>
                    <a:pt x="476" y="129"/>
                    <a:pt x="888" y="288"/>
                    <a:pt x="1109" y="478"/>
                  </a:cubicBezTo>
                  <a:cubicBezTo>
                    <a:pt x="1806" y="1016"/>
                    <a:pt x="2186" y="1713"/>
                    <a:pt x="1996" y="2536"/>
                  </a:cubicBezTo>
                  <a:cubicBezTo>
                    <a:pt x="2123" y="2536"/>
                    <a:pt x="2281" y="2536"/>
                    <a:pt x="2439" y="2568"/>
                  </a:cubicBezTo>
                  <a:cubicBezTo>
                    <a:pt x="3199" y="2663"/>
                    <a:pt x="4086" y="3201"/>
                    <a:pt x="4466" y="3930"/>
                  </a:cubicBezTo>
                  <a:cubicBezTo>
                    <a:pt x="4371" y="2885"/>
                    <a:pt x="4181" y="1903"/>
                    <a:pt x="3326" y="1111"/>
                  </a:cubicBezTo>
                  <a:cubicBezTo>
                    <a:pt x="2427" y="272"/>
                    <a:pt x="1386" y="0"/>
                    <a:pt x="204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" name="Google Shape;1706;p24"/>
            <p:cNvSpPr/>
            <p:nvPr/>
          </p:nvSpPr>
          <p:spPr>
            <a:xfrm>
              <a:off x="3570213" y="3356212"/>
              <a:ext cx="57002" cy="59334"/>
            </a:xfrm>
            <a:custGeom>
              <a:avLst/>
              <a:gdLst/>
              <a:ahLst/>
              <a:cxnLst/>
              <a:rect l="l" t="t" r="r" b="b"/>
              <a:pathLst>
                <a:path w="1711" h="1781" extrusionOk="0">
                  <a:moveTo>
                    <a:pt x="551" y="0"/>
                  </a:moveTo>
                  <a:cubicBezTo>
                    <a:pt x="184" y="0"/>
                    <a:pt x="0" y="345"/>
                    <a:pt x="0" y="1020"/>
                  </a:cubicBezTo>
                  <a:cubicBezTo>
                    <a:pt x="190" y="1337"/>
                    <a:pt x="380" y="1559"/>
                    <a:pt x="665" y="1780"/>
                  </a:cubicBezTo>
                  <a:cubicBezTo>
                    <a:pt x="982" y="1274"/>
                    <a:pt x="1330" y="767"/>
                    <a:pt x="1710" y="355"/>
                  </a:cubicBezTo>
                  <a:cubicBezTo>
                    <a:pt x="1615" y="324"/>
                    <a:pt x="1552" y="292"/>
                    <a:pt x="1489" y="260"/>
                  </a:cubicBezTo>
                  <a:cubicBezTo>
                    <a:pt x="1299" y="197"/>
                    <a:pt x="1109" y="134"/>
                    <a:pt x="950" y="102"/>
                  </a:cubicBezTo>
                  <a:cubicBezTo>
                    <a:pt x="799" y="34"/>
                    <a:pt x="666" y="0"/>
                    <a:pt x="551" y="0"/>
                  </a:cubicBezTo>
                  <a:close/>
                </a:path>
              </a:pathLst>
            </a:custGeom>
            <a:solidFill>
              <a:srgbClr val="0072A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" name="Google Shape;1707;p24"/>
            <p:cNvSpPr/>
            <p:nvPr/>
          </p:nvSpPr>
          <p:spPr>
            <a:xfrm>
              <a:off x="3238927" y="3517856"/>
              <a:ext cx="466343" cy="387120"/>
            </a:xfrm>
            <a:custGeom>
              <a:avLst/>
              <a:gdLst/>
              <a:ahLst/>
              <a:cxnLst/>
              <a:rect l="l" t="t" r="r" b="b"/>
              <a:pathLst>
                <a:path w="13998" h="11620" extrusionOk="0">
                  <a:moveTo>
                    <a:pt x="1520" y="0"/>
                  </a:moveTo>
                  <a:lnTo>
                    <a:pt x="1520" y="0"/>
                  </a:lnTo>
                  <a:cubicBezTo>
                    <a:pt x="0" y="1045"/>
                    <a:pt x="1330" y="3801"/>
                    <a:pt x="1932" y="4972"/>
                  </a:cubicBezTo>
                  <a:cubicBezTo>
                    <a:pt x="2439" y="6017"/>
                    <a:pt x="3040" y="7031"/>
                    <a:pt x="3737" y="7981"/>
                  </a:cubicBezTo>
                  <a:cubicBezTo>
                    <a:pt x="4994" y="9640"/>
                    <a:pt x="6853" y="11619"/>
                    <a:pt x="8918" y="11619"/>
                  </a:cubicBezTo>
                  <a:cubicBezTo>
                    <a:pt x="9612" y="11619"/>
                    <a:pt x="10328" y="11396"/>
                    <a:pt x="11053" y="10863"/>
                  </a:cubicBezTo>
                  <a:cubicBezTo>
                    <a:pt x="13998" y="8741"/>
                    <a:pt x="9818" y="5067"/>
                    <a:pt x="8076" y="3642"/>
                  </a:cubicBezTo>
                  <a:cubicBezTo>
                    <a:pt x="6081" y="2059"/>
                    <a:pt x="3895" y="887"/>
                    <a:pt x="1520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" name="Google Shape;1708;p24"/>
            <p:cNvSpPr/>
            <p:nvPr/>
          </p:nvSpPr>
          <p:spPr>
            <a:xfrm>
              <a:off x="3967963" y="2663261"/>
              <a:ext cx="262755" cy="412473"/>
            </a:xfrm>
            <a:custGeom>
              <a:avLst/>
              <a:gdLst/>
              <a:ahLst/>
              <a:cxnLst/>
              <a:rect l="l" t="t" r="r" b="b"/>
              <a:pathLst>
                <a:path w="7887" h="12381" extrusionOk="0">
                  <a:moveTo>
                    <a:pt x="3072" y="0"/>
                  </a:moveTo>
                  <a:cubicBezTo>
                    <a:pt x="2787" y="475"/>
                    <a:pt x="2376" y="824"/>
                    <a:pt x="1901" y="951"/>
                  </a:cubicBezTo>
                  <a:cubicBezTo>
                    <a:pt x="1741" y="985"/>
                    <a:pt x="1578" y="1002"/>
                    <a:pt x="1415" y="1002"/>
                  </a:cubicBezTo>
                  <a:cubicBezTo>
                    <a:pt x="1124" y="1002"/>
                    <a:pt x="834" y="946"/>
                    <a:pt x="570" y="824"/>
                  </a:cubicBezTo>
                  <a:lnTo>
                    <a:pt x="570" y="824"/>
                  </a:lnTo>
                  <a:cubicBezTo>
                    <a:pt x="792" y="2977"/>
                    <a:pt x="729" y="5226"/>
                    <a:pt x="349" y="7379"/>
                  </a:cubicBezTo>
                  <a:cubicBezTo>
                    <a:pt x="222" y="8076"/>
                    <a:pt x="0" y="8899"/>
                    <a:pt x="634" y="9438"/>
                  </a:cubicBezTo>
                  <a:cubicBezTo>
                    <a:pt x="1172" y="9881"/>
                    <a:pt x="1742" y="10293"/>
                    <a:pt x="2281" y="10705"/>
                  </a:cubicBezTo>
                  <a:cubicBezTo>
                    <a:pt x="2565" y="10904"/>
                    <a:pt x="4357" y="12380"/>
                    <a:pt x="4903" y="12380"/>
                  </a:cubicBezTo>
                  <a:cubicBezTo>
                    <a:pt x="4964" y="12380"/>
                    <a:pt x="5010" y="12362"/>
                    <a:pt x="5036" y="12320"/>
                  </a:cubicBezTo>
                  <a:cubicBezTo>
                    <a:pt x="5733" y="11180"/>
                    <a:pt x="6366" y="10039"/>
                    <a:pt x="6999" y="8868"/>
                  </a:cubicBezTo>
                  <a:cubicBezTo>
                    <a:pt x="7189" y="8488"/>
                    <a:pt x="7886" y="7633"/>
                    <a:pt x="7538" y="7158"/>
                  </a:cubicBezTo>
                  <a:cubicBezTo>
                    <a:pt x="7221" y="6683"/>
                    <a:pt x="6873" y="6208"/>
                    <a:pt x="6556" y="5733"/>
                  </a:cubicBezTo>
                  <a:cubicBezTo>
                    <a:pt x="5321" y="3927"/>
                    <a:pt x="3991" y="2027"/>
                    <a:pt x="307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" name="Google Shape;1709;p24"/>
            <p:cNvSpPr/>
            <p:nvPr/>
          </p:nvSpPr>
          <p:spPr>
            <a:xfrm>
              <a:off x="3257917" y="1698560"/>
              <a:ext cx="954841" cy="915096"/>
            </a:xfrm>
            <a:custGeom>
              <a:avLst/>
              <a:gdLst/>
              <a:ahLst/>
              <a:cxnLst/>
              <a:rect l="l" t="t" r="r" b="b"/>
              <a:pathLst>
                <a:path w="28661" h="27468" extrusionOk="0">
                  <a:moveTo>
                    <a:pt x="18423" y="0"/>
                  </a:moveTo>
                  <a:cubicBezTo>
                    <a:pt x="17577" y="0"/>
                    <a:pt x="16681" y="216"/>
                    <a:pt x="15866" y="392"/>
                  </a:cubicBezTo>
                  <a:cubicBezTo>
                    <a:pt x="14441" y="709"/>
                    <a:pt x="12984" y="1057"/>
                    <a:pt x="11623" y="1596"/>
                  </a:cubicBezTo>
                  <a:cubicBezTo>
                    <a:pt x="9818" y="2324"/>
                    <a:pt x="8107" y="3242"/>
                    <a:pt x="6429" y="4256"/>
                  </a:cubicBezTo>
                  <a:cubicBezTo>
                    <a:pt x="4941" y="5174"/>
                    <a:pt x="3294" y="6061"/>
                    <a:pt x="2090" y="7359"/>
                  </a:cubicBezTo>
                  <a:cubicBezTo>
                    <a:pt x="634" y="8911"/>
                    <a:pt x="0" y="10716"/>
                    <a:pt x="665" y="12775"/>
                  </a:cubicBezTo>
                  <a:cubicBezTo>
                    <a:pt x="1077" y="14105"/>
                    <a:pt x="1774" y="15435"/>
                    <a:pt x="1900" y="16828"/>
                  </a:cubicBezTo>
                  <a:cubicBezTo>
                    <a:pt x="1964" y="17842"/>
                    <a:pt x="1457" y="18507"/>
                    <a:pt x="729" y="18823"/>
                  </a:cubicBezTo>
                  <a:cubicBezTo>
                    <a:pt x="2660" y="22244"/>
                    <a:pt x="4687" y="25537"/>
                    <a:pt x="8709" y="26709"/>
                  </a:cubicBezTo>
                  <a:cubicBezTo>
                    <a:pt x="10363" y="27189"/>
                    <a:pt x="12107" y="27467"/>
                    <a:pt x="13846" y="27467"/>
                  </a:cubicBezTo>
                  <a:cubicBezTo>
                    <a:pt x="14171" y="27467"/>
                    <a:pt x="14497" y="27457"/>
                    <a:pt x="14821" y="27437"/>
                  </a:cubicBezTo>
                  <a:lnTo>
                    <a:pt x="15011" y="27437"/>
                  </a:lnTo>
                  <a:cubicBezTo>
                    <a:pt x="17006" y="27311"/>
                    <a:pt x="18938" y="26836"/>
                    <a:pt x="20712" y="25949"/>
                  </a:cubicBezTo>
                  <a:cubicBezTo>
                    <a:pt x="23910" y="24365"/>
                    <a:pt x="26666" y="21642"/>
                    <a:pt x="27806" y="18190"/>
                  </a:cubicBezTo>
                  <a:cubicBezTo>
                    <a:pt x="28407" y="16448"/>
                    <a:pt x="28661" y="14548"/>
                    <a:pt x="28439" y="12680"/>
                  </a:cubicBezTo>
                  <a:cubicBezTo>
                    <a:pt x="28186" y="10843"/>
                    <a:pt x="27457" y="9323"/>
                    <a:pt x="26666" y="7676"/>
                  </a:cubicBezTo>
                  <a:cubicBezTo>
                    <a:pt x="26484" y="7746"/>
                    <a:pt x="26283" y="7785"/>
                    <a:pt x="26067" y="7785"/>
                  </a:cubicBezTo>
                  <a:cubicBezTo>
                    <a:pt x="25794" y="7785"/>
                    <a:pt x="25495" y="7722"/>
                    <a:pt x="25177" y="7581"/>
                  </a:cubicBezTo>
                  <a:cubicBezTo>
                    <a:pt x="22327" y="6409"/>
                    <a:pt x="22580" y="2862"/>
                    <a:pt x="20648" y="867"/>
                  </a:cubicBezTo>
                  <a:cubicBezTo>
                    <a:pt x="20037" y="208"/>
                    <a:pt x="19254" y="0"/>
                    <a:pt x="1842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" name="Google Shape;1710;p24"/>
            <p:cNvSpPr/>
            <p:nvPr/>
          </p:nvSpPr>
          <p:spPr>
            <a:xfrm>
              <a:off x="3830804" y="2421661"/>
              <a:ext cx="316559" cy="260823"/>
            </a:xfrm>
            <a:custGeom>
              <a:avLst/>
              <a:gdLst/>
              <a:ahLst/>
              <a:cxnLst/>
              <a:rect l="l" t="t" r="r" b="b"/>
              <a:pathLst>
                <a:path w="9502" h="7829" extrusionOk="0">
                  <a:moveTo>
                    <a:pt x="9216" y="0"/>
                  </a:moveTo>
                  <a:lnTo>
                    <a:pt x="9216" y="0"/>
                  </a:lnTo>
                  <a:cubicBezTo>
                    <a:pt x="7823" y="1964"/>
                    <a:pt x="5923" y="3579"/>
                    <a:pt x="3737" y="4624"/>
                  </a:cubicBezTo>
                  <a:cubicBezTo>
                    <a:pt x="2566" y="5162"/>
                    <a:pt x="1299" y="5574"/>
                    <a:pt x="0" y="5859"/>
                  </a:cubicBezTo>
                  <a:cubicBezTo>
                    <a:pt x="412" y="6391"/>
                    <a:pt x="1802" y="7829"/>
                    <a:pt x="2704" y="7829"/>
                  </a:cubicBezTo>
                  <a:cubicBezTo>
                    <a:pt x="2983" y="7829"/>
                    <a:pt x="3215" y="7691"/>
                    <a:pt x="3357" y="7347"/>
                  </a:cubicBezTo>
                  <a:cubicBezTo>
                    <a:pt x="3769" y="6334"/>
                    <a:pt x="4086" y="5226"/>
                    <a:pt x="4656" y="4276"/>
                  </a:cubicBezTo>
                  <a:cubicBezTo>
                    <a:pt x="4665" y="4266"/>
                    <a:pt x="4680" y="4262"/>
                    <a:pt x="4695" y="4262"/>
                  </a:cubicBezTo>
                  <a:cubicBezTo>
                    <a:pt x="4732" y="4262"/>
                    <a:pt x="4773" y="4285"/>
                    <a:pt x="4751" y="4307"/>
                  </a:cubicBezTo>
                  <a:cubicBezTo>
                    <a:pt x="4751" y="4434"/>
                    <a:pt x="4719" y="4529"/>
                    <a:pt x="4687" y="4656"/>
                  </a:cubicBezTo>
                  <a:cubicBezTo>
                    <a:pt x="4709" y="4656"/>
                    <a:pt x="4716" y="4642"/>
                    <a:pt x="4727" y="4642"/>
                  </a:cubicBezTo>
                  <a:cubicBezTo>
                    <a:pt x="4733" y="4642"/>
                    <a:pt x="4740" y="4645"/>
                    <a:pt x="4751" y="4656"/>
                  </a:cubicBezTo>
                  <a:cubicBezTo>
                    <a:pt x="5543" y="4782"/>
                    <a:pt x="6334" y="4972"/>
                    <a:pt x="7126" y="5257"/>
                  </a:cubicBezTo>
                  <a:cubicBezTo>
                    <a:pt x="7248" y="5306"/>
                    <a:pt x="7744" y="5561"/>
                    <a:pt x="8039" y="5561"/>
                  </a:cubicBezTo>
                  <a:cubicBezTo>
                    <a:pt x="8127" y="5561"/>
                    <a:pt x="8198" y="5538"/>
                    <a:pt x="8234" y="5479"/>
                  </a:cubicBezTo>
                  <a:cubicBezTo>
                    <a:pt x="8456" y="5067"/>
                    <a:pt x="8678" y="4656"/>
                    <a:pt x="8836" y="4244"/>
                  </a:cubicBezTo>
                  <a:cubicBezTo>
                    <a:pt x="9343" y="2819"/>
                    <a:pt x="9501" y="1457"/>
                    <a:pt x="9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" name="Google Shape;1711;p24"/>
            <p:cNvSpPr/>
            <p:nvPr/>
          </p:nvSpPr>
          <p:spPr>
            <a:xfrm>
              <a:off x="3224135" y="2326714"/>
              <a:ext cx="162511" cy="180467"/>
            </a:xfrm>
            <a:custGeom>
              <a:avLst/>
              <a:gdLst/>
              <a:ahLst/>
              <a:cxnLst/>
              <a:rect l="l" t="t" r="r" b="b"/>
              <a:pathLst>
                <a:path w="4878" h="5417" extrusionOk="0">
                  <a:moveTo>
                    <a:pt x="1553" y="0"/>
                  </a:moveTo>
                  <a:cubicBezTo>
                    <a:pt x="1342" y="77"/>
                    <a:pt x="1107" y="119"/>
                    <a:pt x="871" y="119"/>
                  </a:cubicBezTo>
                  <a:cubicBezTo>
                    <a:pt x="717" y="119"/>
                    <a:pt x="562" y="101"/>
                    <a:pt x="412" y="63"/>
                  </a:cubicBezTo>
                  <a:lnTo>
                    <a:pt x="412" y="63"/>
                  </a:lnTo>
                  <a:cubicBezTo>
                    <a:pt x="32" y="1489"/>
                    <a:pt x="1" y="3230"/>
                    <a:pt x="1109" y="4370"/>
                  </a:cubicBezTo>
                  <a:cubicBezTo>
                    <a:pt x="1832" y="5093"/>
                    <a:pt x="2641" y="5417"/>
                    <a:pt x="3526" y="5417"/>
                  </a:cubicBezTo>
                  <a:cubicBezTo>
                    <a:pt x="3959" y="5417"/>
                    <a:pt x="4410" y="5339"/>
                    <a:pt x="4878" y="5194"/>
                  </a:cubicBezTo>
                  <a:cubicBezTo>
                    <a:pt x="3516" y="3705"/>
                    <a:pt x="2471" y="1900"/>
                    <a:pt x="155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" name="Google Shape;1712;p24"/>
            <p:cNvSpPr/>
            <p:nvPr/>
          </p:nvSpPr>
          <p:spPr>
            <a:xfrm>
              <a:off x="3958468" y="2582006"/>
              <a:ext cx="120300" cy="105875"/>
            </a:xfrm>
            <a:custGeom>
              <a:avLst/>
              <a:gdLst/>
              <a:ahLst/>
              <a:cxnLst/>
              <a:rect l="l" t="t" r="r" b="b"/>
              <a:pathLst>
                <a:path w="3611" h="3178" extrusionOk="0">
                  <a:moveTo>
                    <a:pt x="824" y="1"/>
                  </a:moveTo>
                  <a:cubicBezTo>
                    <a:pt x="602" y="761"/>
                    <a:pt x="285" y="1489"/>
                    <a:pt x="0" y="2218"/>
                  </a:cubicBezTo>
                  <a:lnTo>
                    <a:pt x="32" y="2218"/>
                  </a:lnTo>
                  <a:cubicBezTo>
                    <a:pt x="558" y="2607"/>
                    <a:pt x="1052" y="3178"/>
                    <a:pt x="1667" y="3178"/>
                  </a:cubicBezTo>
                  <a:cubicBezTo>
                    <a:pt x="1904" y="3178"/>
                    <a:pt x="2158" y="3094"/>
                    <a:pt x="2439" y="2883"/>
                  </a:cubicBezTo>
                  <a:cubicBezTo>
                    <a:pt x="3136" y="2376"/>
                    <a:pt x="3262" y="1616"/>
                    <a:pt x="3611" y="919"/>
                  </a:cubicBezTo>
                  <a:cubicBezTo>
                    <a:pt x="2724" y="571"/>
                    <a:pt x="1806" y="286"/>
                    <a:pt x="855" y="33"/>
                  </a:cubicBezTo>
                  <a:cubicBezTo>
                    <a:pt x="824" y="33"/>
                    <a:pt x="824" y="1"/>
                    <a:pt x="82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" name="Google Shape;1713;p24"/>
            <p:cNvSpPr/>
            <p:nvPr/>
          </p:nvSpPr>
          <p:spPr>
            <a:xfrm>
              <a:off x="3295896" y="3483275"/>
              <a:ext cx="408342" cy="365899"/>
            </a:xfrm>
            <a:custGeom>
              <a:avLst/>
              <a:gdLst/>
              <a:ahLst/>
              <a:cxnLst/>
              <a:rect l="l" t="t" r="r" b="b"/>
              <a:pathLst>
                <a:path w="12257" h="10983" extrusionOk="0">
                  <a:moveTo>
                    <a:pt x="2679" y="0"/>
                  </a:moveTo>
                  <a:cubicBezTo>
                    <a:pt x="1705" y="0"/>
                    <a:pt x="765" y="274"/>
                    <a:pt x="0" y="912"/>
                  </a:cubicBezTo>
                  <a:cubicBezTo>
                    <a:pt x="3230" y="1957"/>
                    <a:pt x="6271" y="3825"/>
                    <a:pt x="8583" y="6295"/>
                  </a:cubicBezTo>
                  <a:cubicBezTo>
                    <a:pt x="9659" y="7435"/>
                    <a:pt x="10768" y="8734"/>
                    <a:pt x="10736" y="10412"/>
                  </a:cubicBezTo>
                  <a:cubicBezTo>
                    <a:pt x="10704" y="10602"/>
                    <a:pt x="10673" y="10792"/>
                    <a:pt x="10578" y="10982"/>
                  </a:cubicBezTo>
                  <a:cubicBezTo>
                    <a:pt x="11749" y="9621"/>
                    <a:pt x="12256" y="7277"/>
                    <a:pt x="11274" y="5820"/>
                  </a:cubicBezTo>
                  <a:cubicBezTo>
                    <a:pt x="10356" y="4427"/>
                    <a:pt x="8963" y="3413"/>
                    <a:pt x="7759" y="2210"/>
                  </a:cubicBezTo>
                  <a:lnTo>
                    <a:pt x="7759" y="2210"/>
                  </a:lnTo>
                  <a:cubicBezTo>
                    <a:pt x="7822" y="2305"/>
                    <a:pt x="7854" y="2368"/>
                    <a:pt x="7918" y="2463"/>
                  </a:cubicBezTo>
                  <a:cubicBezTo>
                    <a:pt x="7938" y="2525"/>
                    <a:pt x="7905" y="2574"/>
                    <a:pt x="7862" y="2574"/>
                  </a:cubicBezTo>
                  <a:cubicBezTo>
                    <a:pt x="7839" y="2574"/>
                    <a:pt x="7813" y="2560"/>
                    <a:pt x="7791" y="2527"/>
                  </a:cubicBezTo>
                  <a:cubicBezTo>
                    <a:pt x="6675" y="1075"/>
                    <a:pt x="4609" y="0"/>
                    <a:pt x="2679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" name="Google Shape;1714;p24"/>
            <p:cNvSpPr/>
            <p:nvPr/>
          </p:nvSpPr>
          <p:spPr>
            <a:xfrm>
              <a:off x="3522739" y="2622117"/>
              <a:ext cx="272217" cy="376926"/>
            </a:xfrm>
            <a:custGeom>
              <a:avLst/>
              <a:gdLst/>
              <a:ahLst/>
              <a:cxnLst/>
              <a:rect l="l" t="t" r="r" b="b"/>
              <a:pathLst>
                <a:path w="8171" h="11314" extrusionOk="0">
                  <a:moveTo>
                    <a:pt x="8171" y="0"/>
                  </a:moveTo>
                  <a:cubicBezTo>
                    <a:pt x="7664" y="95"/>
                    <a:pt x="7189" y="127"/>
                    <a:pt x="6714" y="159"/>
                  </a:cubicBezTo>
                  <a:cubicBezTo>
                    <a:pt x="5637" y="665"/>
                    <a:pt x="4370" y="2376"/>
                    <a:pt x="3927" y="2946"/>
                  </a:cubicBezTo>
                  <a:cubicBezTo>
                    <a:pt x="3135" y="3927"/>
                    <a:pt x="2407" y="4972"/>
                    <a:pt x="1805" y="6112"/>
                  </a:cubicBezTo>
                  <a:cubicBezTo>
                    <a:pt x="1362" y="6968"/>
                    <a:pt x="0" y="8836"/>
                    <a:pt x="1013" y="9501"/>
                  </a:cubicBezTo>
                  <a:cubicBezTo>
                    <a:pt x="1962" y="10133"/>
                    <a:pt x="3484" y="11313"/>
                    <a:pt x="4728" y="11313"/>
                  </a:cubicBezTo>
                  <a:cubicBezTo>
                    <a:pt x="4855" y="11313"/>
                    <a:pt x="4979" y="11301"/>
                    <a:pt x="5099" y="11274"/>
                  </a:cubicBezTo>
                  <a:lnTo>
                    <a:pt x="5162" y="11274"/>
                  </a:lnTo>
                  <a:cubicBezTo>
                    <a:pt x="5384" y="7411"/>
                    <a:pt x="6682" y="3389"/>
                    <a:pt x="817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" name="Google Shape;1715;p24"/>
            <p:cNvSpPr/>
            <p:nvPr/>
          </p:nvSpPr>
          <p:spPr>
            <a:xfrm>
              <a:off x="4307678" y="3583254"/>
              <a:ext cx="227941" cy="275015"/>
            </a:xfrm>
            <a:custGeom>
              <a:avLst/>
              <a:gdLst/>
              <a:ahLst/>
              <a:cxnLst/>
              <a:rect l="l" t="t" r="r" b="b"/>
              <a:pathLst>
                <a:path w="6842" h="8255" extrusionOk="0">
                  <a:moveTo>
                    <a:pt x="6683" y="1"/>
                  </a:moveTo>
                  <a:cubicBezTo>
                    <a:pt x="4994" y="676"/>
                    <a:pt x="3071" y="883"/>
                    <a:pt x="1211" y="883"/>
                  </a:cubicBezTo>
                  <a:cubicBezTo>
                    <a:pt x="804" y="883"/>
                    <a:pt x="399" y="873"/>
                    <a:pt x="1" y="856"/>
                  </a:cubicBezTo>
                  <a:lnTo>
                    <a:pt x="1" y="856"/>
                  </a:lnTo>
                  <a:cubicBezTo>
                    <a:pt x="318" y="2661"/>
                    <a:pt x="476" y="4624"/>
                    <a:pt x="1046" y="6366"/>
                  </a:cubicBezTo>
                  <a:cubicBezTo>
                    <a:pt x="1473" y="7709"/>
                    <a:pt x="2776" y="8255"/>
                    <a:pt x="4107" y="8255"/>
                  </a:cubicBezTo>
                  <a:cubicBezTo>
                    <a:pt x="4848" y="8255"/>
                    <a:pt x="5597" y="8086"/>
                    <a:pt x="6208" y="7791"/>
                  </a:cubicBezTo>
                  <a:cubicBezTo>
                    <a:pt x="6841" y="5289"/>
                    <a:pt x="6525" y="2598"/>
                    <a:pt x="6683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" name="Google Shape;1716;p24"/>
            <p:cNvSpPr/>
            <p:nvPr/>
          </p:nvSpPr>
          <p:spPr>
            <a:xfrm>
              <a:off x="4152596" y="2169500"/>
              <a:ext cx="336581" cy="469542"/>
            </a:xfrm>
            <a:custGeom>
              <a:avLst/>
              <a:gdLst/>
              <a:ahLst/>
              <a:cxnLst/>
              <a:rect l="l" t="t" r="r" b="b"/>
              <a:pathLst>
                <a:path w="10103" h="14094" extrusionOk="0">
                  <a:moveTo>
                    <a:pt x="2091" y="0"/>
                  </a:moveTo>
                  <a:cubicBezTo>
                    <a:pt x="2091" y="1457"/>
                    <a:pt x="1837" y="2914"/>
                    <a:pt x="1362" y="4181"/>
                  </a:cubicBezTo>
                  <a:cubicBezTo>
                    <a:pt x="1014" y="5131"/>
                    <a:pt x="571" y="6049"/>
                    <a:pt x="1" y="6936"/>
                  </a:cubicBezTo>
                  <a:cubicBezTo>
                    <a:pt x="1584" y="9279"/>
                    <a:pt x="2914" y="11781"/>
                    <a:pt x="4529" y="14093"/>
                  </a:cubicBezTo>
                  <a:cubicBezTo>
                    <a:pt x="5099" y="13903"/>
                    <a:pt x="5828" y="12668"/>
                    <a:pt x="6113" y="12288"/>
                  </a:cubicBezTo>
                  <a:cubicBezTo>
                    <a:pt x="6714" y="11528"/>
                    <a:pt x="7316" y="10768"/>
                    <a:pt x="7854" y="9944"/>
                  </a:cubicBezTo>
                  <a:cubicBezTo>
                    <a:pt x="8646" y="8741"/>
                    <a:pt x="9406" y="7474"/>
                    <a:pt x="10103" y="6208"/>
                  </a:cubicBezTo>
                  <a:cubicBezTo>
                    <a:pt x="6778" y="5321"/>
                    <a:pt x="3642" y="3136"/>
                    <a:pt x="20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" name="Google Shape;1717;p24"/>
            <p:cNvSpPr/>
            <p:nvPr/>
          </p:nvSpPr>
          <p:spPr>
            <a:xfrm>
              <a:off x="4423748" y="2273943"/>
              <a:ext cx="68596" cy="89717"/>
            </a:xfrm>
            <a:custGeom>
              <a:avLst/>
              <a:gdLst/>
              <a:ahLst/>
              <a:cxnLst/>
              <a:rect l="l" t="t" r="r" b="b"/>
              <a:pathLst>
                <a:path w="2059" h="2693" extrusionOk="0">
                  <a:moveTo>
                    <a:pt x="1014" y="1"/>
                  </a:moveTo>
                  <a:cubicBezTo>
                    <a:pt x="729" y="729"/>
                    <a:pt x="412" y="1394"/>
                    <a:pt x="0" y="1964"/>
                  </a:cubicBezTo>
                  <a:cubicBezTo>
                    <a:pt x="666" y="2249"/>
                    <a:pt x="1331" y="2502"/>
                    <a:pt x="2059" y="2692"/>
                  </a:cubicBezTo>
                  <a:cubicBezTo>
                    <a:pt x="1932" y="2186"/>
                    <a:pt x="1901" y="1711"/>
                    <a:pt x="1711" y="1236"/>
                  </a:cubicBezTo>
                  <a:cubicBezTo>
                    <a:pt x="1521" y="792"/>
                    <a:pt x="1236" y="412"/>
                    <a:pt x="1014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" name="Google Shape;1718;p24"/>
            <p:cNvSpPr/>
            <p:nvPr/>
          </p:nvSpPr>
          <p:spPr>
            <a:xfrm>
              <a:off x="3707372" y="2404771"/>
              <a:ext cx="901037" cy="804091"/>
            </a:xfrm>
            <a:custGeom>
              <a:avLst/>
              <a:gdLst/>
              <a:ahLst/>
              <a:cxnLst/>
              <a:rect l="l" t="t" r="r" b="b"/>
              <a:pathLst>
                <a:path w="27046" h="24136" extrusionOk="0">
                  <a:moveTo>
                    <a:pt x="13270" y="1"/>
                  </a:moveTo>
                  <a:cubicBezTo>
                    <a:pt x="13238" y="96"/>
                    <a:pt x="13206" y="127"/>
                    <a:pt x="13175" y="191"/>
                  </a:cubicBezTo>
                  <a:cubicBezTo>
                    <a:pt x="13175" y="191"/>
                    <a:pt x="13175" y="222"/>
                    <a:pt x="13175" y="222"/>
                  </a:cubicBezTo>
                  <a:cubicBezTo>
                    <a:pt x="14030" y="2249"/>
                    <a:pt x="13206" y="4719"/>
                    <a:pt x="12066" y="6461"/>
                  </a:cubicBezTo>
                  <a:cubicBezTo>
                    <a:pt x="12026" y="6521"/>
                    <a:pt x="11973" y="6543"/>
                    <a:pt x="11916" y="6543"/>
                  </a:cubicBezTo>
                  <a:cubicBezTo>
                    <a:pt x="11882" y="6543"/>
                    <a:pt x="11848" y="6536"/>
                    <a:pt x="11813" y="6524"/>
                  </a:cubicBezTo>
                  <a:cubicBezTo>
                    <a:pt x="11686" y="6461"/>
                    <a:pt x="11559" y="6398"/>
                    <a:pt x="11433" y="6366"/>
                  </a:cubicBezTo>
                  <a:cubicBezTo>
                    <a:pt x="11369" y="6714"/>
                    <a:pt x="11243" y="7126"/>
                    <a:pt x="11053" y="7506"/>
                  </a:cubicBezTo>
                  <a:cubicBezTo>
                    <a:pt x="12699" y="10040"/>
                    <a:pt x="14125" y="12636"/>
                    <a:pt x="15930" y="15075"/>
                  </a:cubicBezTo>
                  <a:cubicBezTo>
                    <a:pt x="15961" y="15107"/>
                    <a:pt x="15961" y="15202"/>
                    <a:pt x="15930" y="15233"/>
                  </a:cubicBezTo>
                  <a:cubicBezTo>
                    <a:pt x="15011" y="17102"/>
                    <a:pt x="13998" y="18875"/>
                    <a:pt x="12921" y="20649"/>
                  </a:cubicBezTo>
                  <a:cubicBezTo>
                    <a:pt x="12899" y="20693"/>
                    <a:pt x="12829" y="20738"/>
                    <a:pt x="12767" y="20738"/>
                  </a:cubicBezTo>
                  <a:cubicBezTo>
                    <a:pt x="12742" y="20738"/>
                    <a:pt x="12718" y="20731"/>
                    <a:pt x="12699" y="20712"/>
                  </a:cubicBezTo>
                  <a:cubicBezTo>
                    <a:pt x="11528" y="19920"/>
                    <a:pt x="10388" y="19097"/>
                    <a:pt x="9248" y="18242"/>
                  </a:cubicBezTo>
                  <a:cubicBezTo>
                    <a:pt x="8836" y="17925"/>
                    <a:pt x="7696" y="17323"/>
                    <a:pt x="7632" y="16658"/>
                  </a:cubicBezTo>
                  <a:cubicBezTo>
                    <a:pt x="7537" y="15360"/>
                    <a:pt x="8076" y="13935"/>
                    <a:pt x="8171" y="12605"/>
                  </a:cubicBezTo>
                  <a:cubicBezTo>
                    <a:pt x="8266" y="11211"/>
                    <a:pt x="8266" y="9850"/>
                    <a:pt x="8202" y="8456"/>
                  </a:cubicBezTo>
                  <a:cubicBezTo>
                    <a:pt x="7886" y="8266"/>
                    <a:pt x="7632" y="7981"/>
                    <a:pt x="7506" y="7601"/>
                  </a:cubicBezTo>
                  <a:cubicBezTo>
                    <a:pt x="7474" y="7696"/>
                    <a:pt x="7442" y="7823"/>
                    <a:pt x="7379" y="7918"/>
                  </a:cubicBezTo>
                  <a:cubicBezTo>
                    <a:pt x="7260" y="8275"/>
                    <a:pt x="7169" y="8715"/>
                    <a:pt x="6765" y="8715"/>
                  </a:cubicBezTo>
                  <a:cubicBezTo>
                    <a:pt x="6739" y="8715"/>
                    <a:pt x="6711" y="8713"/>
                    <a:pt x="6682" y="8710"/>
                  </a:cubicBezTo>
                  <a:cubicBezTo>
                    <a:pt x="5226" y="8551"/>
                    <a:pt x="3927" y="7759"/>
                    <a:pt x="3357" y="6398"/>
                  </a:cubicBezTo>
                  <a:cubicBezTo>
                    <a:pt x="3167" y="6461"/>
                    <a:pt x="2977" y="6461"/>
                    <a:pt x="2787" y="6493"/>
                  </a:cubicBezTo>
                  <a:cubicBezTo>
                    <a:pt x="2819" y="6524"/>
                    <a:pt x="2850" y="6556"/>
                    <a:pt x="2819" y="6619"/>
                  </a:cubicBezTo>
                  <a:cubicBezTo>
                    <a:pt x="2122" y="8900"/>
                    <a:pt x="1267" y="11148"/>
                    <a:pt x="760" y="13523"/>
                  </a:cubicBezTo>
                  <a:cubicBezTo>
                    <a:pt x="222" y="15962"/>
                    <a:pt x="64" y="18337"/>
                    <a:pt x="0" y="20807"/>
                  </a:cubicBezTo>
                  <a:lnTo>
                    <a:pt x="32" y="20807"/>
                  </a:lnTo>
                  <a:cubicBezTo>
                    <a:pt x="54" y="20785"/>
                    <a:pt x="77" y="20762"/>
                    <a:pt x="99" y="20762"/>
                  </a:cubicBezTo>
                  <a:cubicBezTo>
                    <a:pt x="108" y="20762"/>
                    <a:pt x="118" y="20766"/>
                    <a:pt x="127" y="20775"/>
                  </a:cubicBezTo>
                  <a:cubicBezTo>
                    <a:pt x="3505" y="22848"/>
                    <a:pt x="7358" y="24135"/>
                    <a:pt x="11303" y="24135"/>
                  </a:cubicBezTo>
                  <a:cubicBezTo>
                    <a:pt x="12240" y="24135"/>
                    <a:pt x="13182" y="24063"/>
                    <a:pt x="14125" y="23911"/>
                  </a:cubicBezTo>
                  <a:cubicBezTo>
                    <a:pt x="16373" y="23562"/>
                    <a:pt x="18558" y="22865"/>
                    <a:pt x="20553" y="21789"/>
                  </a:cubicBezTo>
                  <a:cubicBezTo>
                    <a:pt x="22422" y="20775"/>
                    <a:pt x="23942" y="19414"/>
                    <a:pt x="25557" y="18052"/>
                  </a:cubicBezTo>
                  <a:cubicBezTo>
                    <a:pt x="25557" y="17988"/>
                    <a:pt x="25557" y="17957"/>
                    <a:pt x="25589" y="17893"/>
                  </a:cubicBezTo>
                  <a:cubicBezTo>
                    <a:pt x="27046" y="15582"/>
                    <a:pt x="23784" y="13967"/>
                    <a:pt x="22327" y="12763"/>
                  </a:cubicBezTo>
                  <a:cubicBezTo>
                    <a:pt x="20965" y="11623"/>
                    <a:pt x="19762" y="10325"/>
                    <a:pt x="18653" y="8900"/>
                  </a:cubicBezTo>
                  <a:cubicBezTo>
                    <a:pt x="16563" y="6208"/>
                    <a:pt x="14663" y="3136"/>
                    <a:pt x="132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" name="Google Shape;1719;p24"/>
            <p:cNvSpPr/>
            <p:nvPr/>
          </p:nvSpPr>
          <p:spPr>
            <a:xfrm>
              <a:off x="3570213" y="3075767"/>
              <a:ext cx="1036096" cy="525844"/>
            </a:xfrm>
            <a:custGeom>
              <a:avLst/>
              <a:gdLst/>
              <a:ahLst/>
              <a:cxnLst/>
              <a:rect l="l" t="t" r="r" b="b"/>
              <a:pathLst>
                <a:path w="31100" h="15784" extrusionOk="0">
                  <a:moveTo>
                    <a:pt x="24185" y="2596"/>
                  </a:moveTo>
                  <a:cubicBezTo>
                    <a:pt x="24209" y="2596"/>
                    <a:pt x="24235" y="2606"/>
                    <a:pt x="24259" y="2629"/>
                  </a:cubicBezTo>
                  <a:cubicBezTo>
                    <a:pt x="25272" y="3580"/>
                    <a:pt x="26412" y="4118"/>
                    <a:pt x="27806" y="4276"/>
                  </a:cubicBezTo>
                  <a:cubicBezTo>
                    <a:pt x="27964" y="4308"/>
                    <a:pt x="27964" y="4530"/>
                    <a:pt x="27806" y="4530"/>
                  </a:cubicBezTo>
                  <a:cubicBezTo>
                    <a:pt x="27775" y="4530"/>
                    <a:pt x="27743" y="4531"/>
                    <a:pt x="27712" y="4531"/>
                  </a:cubicBezTo>
                  <a:cubicBezTo>
                    <a:pt x="26321" y="4531"/>
                    <a:pt x="24999" y="3840"/>
                    <a:pt x="24132" y="2756"/>
                  </a:cubicBezTo>
                  <a:cubicBezTo>
                    <a:pt x="24061" y="2685"/>
                    <a:pt x="24114" y="2596"/>
                    <a:pt x="24185" y="2596"/>
                  </a:cubicBezTo>
                  <a:close/>
                  <a:moveTo>
                    <a:pt x="28122" y="1"/>
                  </a:moveTo>
                  <a:cubicBezTo>
                    <a:pt x="25304" y="2376"/>
                    <a:pt x="21408" y="3865"/>
                    <a:pt x="17925" y="4276"/>
                  </a:cubicBezTo>
                  <a:cubicBezTo>
                    <a:pt x="17154" y="4368"/>
                    <a:pt x="16377" y="4414"/>
                    <a:pt x="15600" y="4414"/>
                  </a:cubicBezTo>
                  <a:cubicBezTo>
                    <a:pt x="13154" y="4414"/>
                    <a:pt x="10707" y="3962"/>
                    <a:pt x="8424" y="3073"/>
                  </a:cubicBezTo>
                  <a:cubicBezTo>
                    <a:pt x="8107" y="4213"/>
                    <a:pt x="6587" y="5100"/>
                    <a:pt x="5511" y="5258"/>
                  </a:cubicBezTo>
                  <a:cubicBezTo>
                    <a:pt x="5502" y="5260"/>
                    <a:pt x="5494" y="5261"/>
                    <a:pt x="5486" y="5261"/>
                  </a:cubicBezTo>
                  <a:cubicBezTo>
                    <a:pt x="5372" y="5261"/>
                    <a:pt x="5299" y="5064"/>
                    <a:pt x="5447" y="5005"/>
                  </a:cubicBezTo>
                  <a:cubicBezTo>
                    <a:pt x="6049" y="4846"/>
                    <a:pt x="6651" y="4625"/>
                    <a:pt x="7126" y="4245"/>
                  </a:cubicBezTo>
                  <a:cubicBezTo>
                    <a:pt x="7601" y="3896"/>
                    <a:pt x="7886" y="3421"/>
                    <a:pt x="8266" y="3041"/>
                  </a:cubicBezTo>
                  <a:cubicBezTo>
                    <a:pt x="7252" y="2629"/>
                    <a:pt x="6271" y="2154"/>
                    <a:pt x="5352" y="1553"/>
                  </a:cubicBezTo>
                  <a:cubicBezTo>
                    <a:pt x="4054" y="2598"/>
                    <a:pt x="2882" y="3516"/>
                    <a:pt x="1900" y="4910"/>
                  </a:cubicBezTo>
                  <a:cubicBezTo>
                    <a:pt x="1204" y="5955"/>
                    <a:pt x="665" y="7095"/>
                    <a:pt x="0" y="8203"/>
                  </a:cubicBezTo>
                  <a:cubicBezTo>
                    <a:pt x="110" y="8152"/>
                    <a:pt x="243" y="8130"/>
                    <a:pt x="389" y="8130"/>
                  </a:cubicBezTo>
                  <a:cubicBezTo>
                    <a:pt x="959" y="8130"/>
                    <a:pt x="1718" y="8457"/>
                    <a:pt x="1995" y="8583"/>
                  </a:cubicBezTo>
                  <a:cubicBezTo>
                    <a:pt x="4529" y="9628"/>
                    <a:pt x="8076" y="11022"/>
                    <a:pt x="9248" y="13777"/>
                  </a:cubicBezTo>
                  <a:cubicBezTo>
                    <a:pt x="10490" y="11411"/>
                    <a:pt x="12506" y="9183"/>
                    <a:pt x="15295" y="9183"/>
                  </a:cubicBezTo>
                  <a:cubicBezTo>
                    <a:pt x="15492" y="9183"/>
                    <a:pt x="15693" y="9194"/>
                    <a:pt x="15898" y="9217"/>
                  </a:cubicBezTo>
                  <a:cubicBezTo>
                    <a:pt x="18970" y="9533"/>
                    <a:pt x="20078" y="13207"/>
                    <a:pt x="20458" y="15772"/>
                  </a:cubicBezTo>
                  <a:cubicBezTo>
                    <a:pt x="21118" y="15772"/>
                    <a:pt x="21785" y="15784"/>
                    <a:pt x="22455" y="15784"/>
                  </a:cubicBezTo>
                  <a:cubicBezTo>
                    <a:pt x="23683" y="15784"/>
                    <a:pt x="24918" y="15744"/>
                    <a:pt x="26127" y="15519"/>
                  </a:cubicBezTo>
                  <a:cubicBezTo>
                    <a:pt x="27774" y="15202"/>
                    <a:pt x="29199" y="14600"/>
                    <a:pt x="30656" y="13745"/>
                  </a:cubicBezTo>
                  <a:cubicBezTo>
                    <a:pt x="30593" y="13745"/>
                    <a:pt x="30498" y="13714"/>
                    <a:pt x="30529" y="13587"/>
                  </a:cubicBezTo>
                  <a:cubicBezTo>
                    <a:pt x="30814" y="12447"/>
                    <a:pt x="31099" y="11433"/>
                    <a:pt x="31004" y="10262"/>
                  </a:cubicBezTo>
                  <a:cubicBezTo>
                    <a:pt x="30878" y="9058"/>
                    <a:pt x="30688" y="7855"/>
                    <a:pt x="30466" y="6651"/>
                  </a:cubicBezTo>
                  <a:cubicBezTo>
                    <a:pt x="29991" y="4308"/>
                    <a:pt x="29294" y="2091"/>
                    <a:pt x="2812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" name="Google Shape;1720;p24"/>
            <p:cNvSpPr/>
            <p:nvPr/>
          </p:nvSpPr>
          <p:spPr>
            <a:xfrm>
              <a:off x="3560718" y="3371204"/>
              <a:ext cx="278547" cy="354505"/>
            </a:xfrm>
            <a:custGeom>
              <a:avLst/>
              <a:gdLst/>
              <a:ahLst/>
              <a:cxnLst/>
              <a:rect l="l" t="t" r="r" b="b"/>
              <a:pathLst>
                <a:path w="8361" h="10641" extrusionOk="0">
                  <a:moveTo>
                    <a:pt x="2185" y="0"/>
                  </a:moveTo>
                  <a:cubicBezTo>
                    <a:pt x="1615" y="824"/>
                    <a:pt x="1045" y="1647"/>
                    <a:pt x="729" y="2597"/>
                  </a:cubicBezTo>
                  <a:cubicBezTo>
                    <a:pt x="412" y="3484"/>
                    <a:pt x="285" y="4371"/>
                    <a:pt x="95" y="5289"/>
                  </a:cubicBezTo>
                  <a:cubicBezTo>
                    <a:pt x="95" y="5321"/>
                    <a:pt x="32" y="5352"/>
                    <a:pt x="0" y="5352"/>
                  </a:cubicBezTo>
                  <a:cubicBezTo>
                    <a:pt x="1679" y="6682"/>
                    <a:pt x="3737" y="8329"/>
                    <a:pt x="4149" y="10419"/>
                  </a:cubicBezTo>
                  <a:cubicBezTo>
                    <a:pt x="4180" y="10483"/>
                    <a:pt x="4180" y="10546"/>
                    <a:pt x="4180" y="10641"/>
                  </a:cubicBezTo>
                  <a:cubicBezTo>
                    <a:pt x="4656" y="9343"/>
                    <a:pt x="5321" y="8108"/>
                    <a:pt x="6049" y="6967"/>
                  </a:cubicBezTo>
                  <a:cubicBezTo>
                    <a:pt x="6492" y="6271"/>
                    <a:pt x="6936" y="5574"/>
                    <a:pt x="7442" y="4909"/>
                  </a:cubicBezTo>
                  <a:cubicBezTo>
                    <a:pt x="7585" y="4710"/>
                    <a:pt x="7752" y="4485"/>
                    <a:pt x="7900" y="4281"/>
                  </a:cubicBezTo>
                  <a:lnTo>
                    <a:pt x="7900" y="4281"/>
                  </a:lnTo>
                  <a:cubicBezTo>
                    <a:pt x="8002" y="4156"/>
                    <a:pt x="8231" y="3880"/>
                    <a:pt x="8361" y="3769"/>
                  </a:cubicBezTo>
                  <a:cubicBezTo>
                    <a:pt x="8361" y="3769"/>
                    <a:pt x="8361" y="3737"/>
                    <a:pt x="8361" y="3706"/>
                  </a:cubicBezTo>
                  <a:cubicBezTo>
                    <a:pt x="7981" y="3325"/>
                    <a:pt x="7569" y="2945"/>
                    <a:pt x="7126" y="2629"/>
                  </a:cubicBezTo>
                  <a:cubicBezTo>
                    <a:pt x="6334" y="2090"/>
                    <a:pt x="5511" y="1615"/>
                    <a:pt x="4687" y="1172"/>
                  </a:cubicBezTo>
                  <a:cubicBezTo>
                    <a:pt x="3864" y="760"/>
                    <a:pt x="3040" y="317"/>
                    <a:pt x="2185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" name="Google Shape;1721;p24"/>
            <p:cNvSpPr/>
            <p:nvPr/>
          </p:nvSpPr>
          <p:spPr>
            <a:xfrm>
              <a:off x="4238049" y="1491308"/>
              <a:ext cx="575050" cy="845968"/>
            </a:xfrm>
            <a:custGeom>
              <a:avLst/>
              <a:gdLst/>
              <a:ahLst/>
              <a:cxnLst/>
              <a:rect l="l" t="t" r="r" b="b"/>
              <a:pathLst>
                <a:path w="17261" h="25393" extrusionOk="0">
                  <a:moveTo>
                    <a:pt x="12847" y="1"/>
                  </a:moveTo>
                  <a:cubicBezTo>
                    <a:pt x="11568" y="1"/>
                    <a:pt x="9760" y="4119"/>
                    <a:pt x="9216" y="4776"/>
                  </a:cubicBezTo>
                  <a:cubicBezTo>
                    <a:pt x="9216" y="4776"/>
                    <a:pt x="9185" y="4808"/>
                    <a:pt x="9153" y="4808"/>
                  </a:cubicBezTo>
                  <a:lnTo>
                    <a:pt x="9153" y="4840"/>
                  </a:lnTo>
                  <a:cubicBezTo>
                    <a:pt x="9140" y="4879"/>
                    <a:pt x="9110" y="4897"/>
                    <a:pt x="9080" y="4897"/>
                  </a:cubicBezTo>
                  <a:cubicBezTo>
                    <a:pt x="9038" y="4897"/>
                    <a:pt x="8995" y="4863"/>
                    <a:pt x="8995" y="4808"/>
                  </a:cubicBezTo>
                  <a:cubicBezTo>
                    <a:pt x="9121" y="4143"/>
                    <a:pt x="9311" y="3288"/>
                    <a:pt x="9121" y="2623"/>
                  </a:cubicBezTo>
                  <a:cubicBezTo>
                    <a:pt x="9026" y="2116"/>
                    <a:pt x="8741" y="1736"/>
                    <a:pt x="8330" y="1419"/>
                  </a:cubicBezTo>
                  <a:cubicBezTo>
                    <a:pt x="8082" y="1265"/>
                    <a:pt x="7847" y="1187"/>
                    <a:pt x="7629" y="1187"/>
                  </a:cubicBezTo>
                  <a:cubicBezTo>
                    <a:pt x="7177" y="1187"/>
                    <a:pt x="6792" y="1518"/>
                    <a:pt x="6493" y="2179"/>
                  </a:cubicBezTo>
                  <a:cubicBezTo>
                    <a:pt x="6240" y="3320"/>
                    <a:pt x="6366" y="4555"/>
                    <a:pt x="6271" y="5726"/>
                  </a:cubicBezTo>
                  <a:cubicBezTo>
                    <a:pt x="6050" y="7912"/>
                    <a:pt x="5891" y="10413"/>
                    <a:pt x="5099" y="12472"/>
                  </a:cubicBezTo>
                  <a:cubicBezTo>
                    <a:pt x="4466" y="14055"/>
                    <a:pt x="3579" y="15575"/>
                    <a:pt x="2661" y="17000"/>
                  </a:cubicBezTo>
                  <a:cubicBezTo>
                    <a:pt x="1838" y="18299"/>
                    <a:pt x="1046" y="19597"/>
                    <a:pt x="1" y="20706"/>
                  </a:cubicBezTo>
                  <a:cubicBezTo>
                    <a:pt x="1457" y="22733"/>
                    <a:pt x="3231" y="24348"/>
                    <a:pt x="5416" y="25393"/>
                  </a:cubicBezTo>
                  <a:cubicBezTo>
                    <a:pt x="5416" y="25361"/>
                    <a:pt x="5416" y="25361"/>
                    <a:pt x="5448" y="25361"/>
                  </a:cubicBezTo>
                  <a:cubicBezTo>
                    <a:pt x="5511" y="25203"/>
                    <a:pt x="5638" y="24981"/>
                    <a:pt x="5638" y="24949"/>
                  </a:cubicBezTo>
                  <a:cubicBezTo>
                    <a:pt x="5828" y="24506"/>
                    <a:pt x="6018" y="24094"/>
                    <a:pt x="6176" y="23651"/>
                  </a:cubicBezTo>
                  <a:cubicBezTo>
                    <a:pt x="6493" y="22828"/>
                    <a:pt x="6841" y="22004"/>
                    <a:pt x="7158" y="21181"/>
                  </a:cubicBezTo>
                  <a:cubicBezTo>
                    <a:pt x="7981" y="19249"/>
                    <a:pt x="8931" y="17317"/>
                    <a:pt x="10008" y="15480"/>
                  </a:cubicBezTo>
                  <a:cubicBezTo>
                    <a:pt x="10420" y="14752"/>
                    <a:pt x="10832" y="13929"/>
                    <a:pt x="11465" y="13359"/>
                  </a:cubicBezTo>
                  <a:cubicBezTo>
                    <a:pt x="12162" y="12725"/>
                    <a:pt x="12985" y="12345"/>
                    <a:pt x="13808" y="11933"/>
                  </a:cubicBezTo>
                  <a:cubicBezTo>
                    <a:pt x="14854" y="11395"/>
                    <a:pt x="15994" y="10762"/>
                    <a:pt x="16564" y="9685"/>
                  </a:cubicBezTo>
                  <a:cubicBezTo>
                    <a:pt x="16867" y="9106"/>
                    <a:pt x="17123" y="8094"/>
                    <a:pt x="16367" y="8094"/>
                  </a:cubicBezTo>
                  <a:cubicBezTo>
                    <a:pt x="16255" y="8094"/>
                    <a:pt x="16121" y="8116"/>
                    <a:pt x="15962" y="8165"/>
                  </a:cubicBezTo>
                  <a:cubicBezTo>
                    <a:pt x="15329" y="8355"/>
                    <a:pt x="14790" y="8640"/>
                    <a:pt x="14252" y="8988"/>
                  </a:cubicBezTo>
                  <a:cubicBezTo>
                    <a:pt x="14227" y="9007"/>
                    <a:pt x="14204" y="9014"/>
                    <a:pt x="14183" y="9014"/>
                  </a:cubicBezTo>
                  <a:cubicBezTo>
                    <a:pt x="14095" y="9014"/>
                    <a:pt x="14049" y="8881"/>
                    <a:pt x="14125" y="8830"/>
                  </a:cubicBezTo>
                  <a:cubicBezTo>
                    <a:pt x="14252" y="8735"/>
                    <a:pt x="14442" y="8640"/>
                    <a:pt x="14695" y="8482"/>
                  </a:cubicBezTo>
                  <a:cubicBezTo>
                    <a:pt x="15740" y="7405"/>
                    <a:pt x="16754" y="6043"/>
                    <a:pt x="17039" y="4523"/>
                  </a:cubicBezTo>
                  <a:cubicBezTo>
                    <a:pt x="17260" y="3335"/>
                    <a:pt x="16896" y="2955"/>
                    <a:pt x="16389" y="2955"/>
                  </a:cubicBezTo>
                  <a:cubicBezTo>
                    <a:pt x="15883" y="2955"/>
                    <a:pt x="15234" y="3335"/>
                    <a:pt x="14885" y="3668"/>
                  </a:cubicBezTo>
                  <a:cubicBezTo>
                    <a:pt x="14663" y="3890"/>
                    <a:pt x="14442" y="4080"/>
                    <a:pt x="14252" y="4270"/>
                  </a:cubicBezTo>
                  <a:cubicBezTo>
                    <a:pt x="13745" y="4776"/>
                    <a:pt x="13238" y="5251"/>
                    <a:pt x="12700" y="5726"/>
                  </a:cubicBezTo>
                  <a:cubicBezTo>
                    <a:pt x="12668" y="5758"/>
                    <a:pt x="12605" y="5758"/>
                    <a:pt x="12573" y="5758"/>
                  </a:cubicBezTo>
                  <a:cubicBezTo>
                    <a:pt x="12542" y="5790"/>
                    <a:pt x="12510" y="5853"/>
                    <a:pt x="12478" y="5916"/>
                  </a:cubicBezTo>
                  <a:cubicBezTo>
                    <a:pt x="12460" y="5935"/>
                    <a:pt x="12439" y="5943"/>
                    <a:pt x="12419" y="5943"/>
                  </a:cubicBezTo>
                  <a:cubicBezTo>
                    <a:pt x="12370" y="5943"/>
                    <a:pt x="12329" y="5898"/>
                    <a:pt x="12352" y="5853"/>
                  </a:cubicBezTo>
                  <a:cubicBezTo>
                    <a:pt x="12922" y="4871"/>
                    <a:pt x="13207" y="3731"/>
                    <a:pt x="13523" y="2654"/>
                  </a:cubicBezTo>
                  <a:cubicBezTo>
                    <a:pt x="13713" y="1989"/>
                    <a:pt x="13872" y="691"/>
                    <a:pt x="13238" y="153"/>
                  </a:cubicBezTo>
                  <a:cubicBezTo>
                    <a:pt x="13115" y="48"/>
                    <a:pt x="12984" y="1"/>
                    <a:pt x="12847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" name="Google Shape;1722;p24"/>
            <p:cNvSpPr/>
            <p:nvPr/>
          </p:nvSpPr>
          <p:spPr>
            <a:xfrm>
              <a:off x="3808650" y="3503065"/>
              <a:ext cx="60167" cy="59900"/>
            </a:xfrm>
            <a:custGeom>
              <a:avLst/>
              <a:gdLst/>
              <a:ahLst/>
              <a:cxnLst/>
              <a:rect l="l" t="t" r="r" b="b"/>
              <a:pathLst>
                <a:path w="1806" h="1798" extrusionOk="0">
                  <a:moveTo>
                    <a:pt x="1140" y="1"/>
                  </a:moveTo>
                  <a:cubicBezTo>
                    <a:pt x="729" y="539"/>
                    <a:pt x="380" y="1109"/>
                    <a:pt x="0" y="1679"/>
                  </a:cubicBezTo>
                  <a:lnTo>
                    <a:pt x="64" y="1679"/>
                  </a:lnTo>
                  <a:cubicBezTo>
                    <a:pt x="378" y="1758"/>
                    <a:pt x="648" y="1798"/>
                    <a:pt x="872" y="1798"/>
                  </a:cubicBezTo>
                  <a:cubicBezTo>
                    <a:pt x="1549" y="1798"/>
                    <a:pt x="1806" y="1435"/>
                    <a:pt x="1616" y="698"/>
                  </a:cubicBezTo>
                  <a:cubicBezTo>
                    <a:pt x="1489" y="444"/>
                    <a:pt x="1299" y="223"/>
                    <a:pt x="1140" y="1"/>
                  </a:cubicBezTo>
                  <a:close/>
                </a:path>
              </a:pathLst>
            </a:custGeom>
            <a:solidFill>
              <a:srgbClr val="0072A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" name="Google Shape;1723;p24"/>
            <p:cNvSpPr/>
            <p:nvPr/>
          </p:nvSpPr>
          <p:spPr>
            <a:xfrm>
              <a:off x="2748528" y="1347920"/>
              <a:ext cx="1474788" cy="970533"/>
            </a:xfrm>
            <a:custGeom>
              <a:avLst/>
              <a:gdLst/>
              <a:ahLst/>
              <a:cxnLst/>
              <a:rect l="l" t="t" r="r" b="b"/>
              <a:pathLst>
                <a:path w="44268" h="29132" extrusionOk="0">
                  <a:moveTo>
                    <a:pt x="33802" y="1"/>
                  </a:moveTo>
                  <a:cubicBezTo>
                    <a:pt x="33539" y="1"/>
                    <a:pt x="33296" y="97"/>
                    <a:pt x="33152" y="371"/>
                  </a:cubicBezTo>
                  <a:cubicBezTo>
                    <a:pt x="32898" y="878"/>
                    <a:pt x="33025" y="1321"/>
                    <a:pt x="33278" y="1765"/>
                  </a:cubicBezTo>
                  <a:cubicBezTo>
                    <a:pt x="33310" y="1796"/>
                    <a:pt x="33278" y="1860"/>
                    <a:pt x="33247" y="1860"/>
                  </a:cubicBezTo>
                  <a:cubicBezTo>
                    <a:pt x="33278" y="1891"/>
                    <a:pt x="33310" y="1923"/>
                    <a:pt x="33310" y="1955"/>
                  </a:cubicBezTo>
                  <a:cubicBezTo>
                    <a:pt x="33404" y="2073"/>
                    <a:pt x="33288" y="2191"/>
                    <a:pt x="33170" y="2191"/>
                  </a:cubicBezTo>
                  <a:cubicBezTo>
                    <a:pt x="33129" y="2191"/>
                    <a:pt x="33089" y="2177"/>
                    <a:pt x="33056" y="2145"/>
                  </a:cubicBezTo>
                  <a:cubicBezTo>
                    <a:pt x="31434" y="563"/>
                    <a:pt x="29636" y="42"/>
                    <a:pt x="27761" y="42"/>
                  </a:cubicBezTo>
                  <a:cubicBezTo>
                    <a:pt x="25206" y="42"/>
                    <a:pt x="22507" y="1009"/>
                    <a:pt x="19914" y="1575"/>
                  </a:cubicBezTo>
                  <a:cubicBezTo>
                    <a:pt x="18678" y="1843"/>
                    <a:pt x="17412" y="2001"/>
                    <a:pt x="16138" y="2001"/>
                  </a:cubicBezTo>
                  <a:cubicBezTo>
                    <a:pt x="15160" y="2001"/>
                    <a:pt x="14177" y="1908"/>
                    <a:pt x="13200" y="1701"/>
                  </a:cubicBezTo>
                  <a:cubicBezTo>
                    <a:pt x="12507" y="1549"/>
                    <a:pt x="11606" y="1271"/>
                    <a:pt x="10781" y="1271"/>
                  </a:cubicBezTo>
                  <a:cubicBezTo>
                    <a:pt x="10062" y="1271"/>
                    <a:pt x="9401" y="1483"/>
                    <a:pt x="8988" y="2176"/>
                  </a:cubicBezTo>
                  <a:cubicBezTo>
                    <a:pt x="8260" y="3475"/>
                    <a:pt x="8640" y="4805"/>
                    <a:pt x="9495" y="5913"/>
                  </a:cubicBezTo>
                  <a:cubicBezTo>
                    <a:pt x="9970" y="5913"/>
                    <a:pt x="10445" y="5913"/>
                    <a:pt x="10951" y="5850"/>
                  </a:cubicBezTo>
                  <a:cubicBezTo>
                    <a:pt x="10961" y="5848"/>
                    <a:pt x="10970" y="5847"/>
                    <a:pt x="10978" y="5847"/>
                  </a:cubicBezTo>
                  <a:cubicBezTo>
                    <a:pt x="11113" y="5847"/>
                    <a:pt x="11132" y="6074"/>
                    <a:pt x="10983" y="6103"/>
                  </a:cubicBezTo>
                  <a:cubicBezTo>
                    <a:pt x="10366" y="6214"/>
                    <a:pt x="9732" y="6278"/>
                    <a:pt x="9099" y="6278"/>
                  </a:cubicBezTo>
                  <a:cubicBezTo>
                    <a:pt x="8465" y="6278"/>
                    <a:pt x="7832" y="6214"/>
                    <a:pt x="7215" y="6072"/>
                  </a:cubicBezTo>
                  <a:cubicBezTo>
                    <a:pt x="5884" y="5787"/>
                    <a:pt x="4649" y="4995"/>
                    <a:pt x="3319" y="4805"/>
                  </a:cubicBezTo>
                  <a:cubicBezTo>
                    <a:pt x="3146" y="4780"/>
                    <a:pt x="2980" y="4767"/>
                    <a:pt x="2824" y="4767"/>
                  </a:cubicBezTo>
                  <a:cubicBezTo>
                    <a:pt x="437" y="4767"/>
                    <a:pt x="1" y="7584"/>
                    <a:pt x="1071" y="9397"/>
                  </a:cubicBezTo>
                  <a:cubicBezTo>
                    <a:pt x="1767" y="10600"/>
                    <a:pt x="2718" y="11455"/>
                    <a:pt x="3826" y="12216"/>
                  </a:cubicBezTo>
                  <a:cubicBezTo>
                    <a:pt x="4111" y="12279"/>
                    <a:pt x="4364" y="12342"/>
                    <a:pt x="4649" y="12437"/>
                  </a:cubicBezTo>
                  <a:cubicBezTo>
                    <a:pt x="4798" y="12467"/>
                    <a:pt x="4751" y="12693"/>
                    <a:pt x="4613" y="12693"/>
                  </a:cubicBezTo>
                  <a:cubicBezTo>
                    <a:pt x="4604" y="12693"/>
                    <a:pt x="4595" y="12692"/>
                    <a:pt x="4586" y="12691"/>
                  </a:cubicBezTo>
                  <a:cubicBezTo>
                    <a:pt x="4033" y="12540"/>
                    <a:pt x="3293" y="12344"/>
                    <a:pt x="2593" y="12344"/>
                  </a:cubicBezTo>
                  <a:cubicBezTo>
                    <a:pt x="1970" y="12344"/>
                    <a:pt x="1378" y="12499"/>
                    <a:pt x="976" y="12976"/>
                  </a:cubicBezTo>
                  <a:cubicBezTo>
                    <a:pt x="184" y="13957"/>
                    <a:pt x="501" y="15319"/>
                    <a:pt x="1419" y="16111"/>
                  </a:cubicBezTo>
                  <a:cubicBezTo>
                    <a:pt x="2559" y="17061"/>
                    <a:pt x="4048" y="17568"/>
                    <a:pt x="5378" y="18169"/>
                  </a:cubicBezTo>
                  <a:cubicBezTo>
                    <a:pt x="6391" y="18613"/>
                    <a:pt x="7436" y="18993"/>
                    <a:pt x="8386" y="19499"/>
                  </a:cubicBezTo>
                  <a:cubicBezTo>
                    <a:pt x="8798" y="19721"/>
                    <a:pt x="9210" y="19974"/>
                    <a:pt x="9431" y="20386"/>
                  </a:cubicBezTo>
                  <a:cubicBezTo>
                    <a:pt x="10191" y="21558"/>
                    <a:pt x="10666" y="22983"/>
                    <a:pt x="11332" y="24250"/>
                  </a:cubicBezTo>
                  <a:cubicBezTo>
                    <a:pt x="12075" y="25675"/>
                    <a:pt x="13122" y="29132"/>
                    <a:pt x="15125" y="29132"/>
                  </a:cubicBezTo>
                  <a:cubicBezTo>
                    <a:pt x="15169" y="29132"/>
                    <a:pt x="15213" y="29130"/>
                    <a:pt x="15258" y="29127"/>
                  </a:cubicBezTo>
                  <a:cubicBezTo>
                    <a:pt x="18077" y="28873"/>
                    <a:pt x="16145" y="25263"/>
                    <a:pt x="15670" y="23775"/>
                  </a:cubicBezTo>
                  <a:cubicBezTo>
                    <a:pt x="14783" y="20956"/>
                    <a:pt x="15702" y="18549"/>
                    <a:pt x="18014" y="16744"/>
                  </a:cubicBezTo>
                  <a:cubicBezTo>
                    <a:pt x="20516" y="14781"/>
                    <a:pt x="23461" y="13071"/>
                    <a:pt x="26406" y="11867"/>
                  </a:cubicBezTo>
                  <a:cubicBezTo>
                    <a:pt x="28496" y="11042"/>
                    <a:pt x="31183" y="10122"/>
                    <a:pt x="33596" y="10122"/>
                  </a:cubicBezTo>
                  <a:cubicBezTo>
                    <a:pt x="33962" y="10122"/>
                    <a:pt x="34321" y="10143"/>
                    <a:pt x="34672" y="10189"/>
                  </a:cubicBezTo>
                  <a:cubicBezTo>
                    <a:pt x="37173" y="10505"/>
                    <a:pt x="37617" y="14084"/>
                    <a:pt x="38599" y="15794"/>
                  </a:cubicBezTo>
                  <a:cubicBezTo>
                    <a:pt x="39084" y="16614"/>
                    <a:pt x="40211" y="17987"/>
                    <a:pt x="41336" y="17987"/>
                  </a:cubicBezTo>
                  <a:cubicBezTo>
                    <a:pt x="41384" y="17987"/>
                    <a:pt x="41432" y="17984"/>
                    <a:pt x="41480" y="17979"/>
                  </a:cubicBezTo>
                  <a:cubicBezTo>
                    <a:pt x="42367" y="17853"/>
                    <a:pt x="43064" y="16839"/>
                    <a:pt x="43412" y="16079"/>
                  </a:cubicBezTo>
                  <a:cubicBezTo>
                    <a:pt x="44267" y="14242"/>
                    <a:pt x="44141" y="12342"/>
                    <a:pt x="43444" y="10474"/>
                  </a:cubicBezTo>
                  <a:cubicBezTo>
                    <a:pt x="42241" y="7244"/>
                    <a:pt x="40245" y="4457"/>
                    <a:pt x="37173" y="2810"/>
                  </a:cubicBezTo>
                  <a:cubicBezTo>
                    <a:pt x="37058" y="2781"/>
                    <a:pt x="37126" y="2647"/>
                    <a:pt x="37235" y="2647"/>
                  </a:cubicBezTo>
                  <a:cubicBezTo>
                    <a:pt x="37246" y="2647"/>
                    <a:pt x="37257" y="2649"/>
                    <a:pt x="37268" y="2652"/>
                  </a:cubicBezTo>
                  <a:cubicBezTo>
                    <a:pt x="37268" y="2683"/>
                    <a:pt x="37300" y="2683"/>
                    <a:pt x="37332" y="2715"/>
                  </a:cubicBezTo>
                  <a:cubicBezTo>
                    <a:pt x="37522" y="2588"/>
                    <a:pt x="37744" y="2588"/>
                    <a:pt x="37934" y="2525"/>
                  </a:cubicBezTo>
                  <a:cubicBezTo>
                    <a:pt x="38282" y="2398"/>
                    <a:pt x="39010" y="1955"/>
                    <a:pt x="38440" y="1511"/>
                  </a:cubicBezTo>
                  <a:cubicBezTo>
                    <a:pt x="38111" y="1234"/>
                    <a:pt x="37716" y="1137"/>
                    <a:pt x="37306" y="1137"/>
                  </a:cubicBezTo>
                  <a:cubicBezTo>
                    <a:pt x="36966" y="1137"/>
                    <a:pt x="36617" y="1204"/>
                    <a:pt x="36287" y="1290"/>
                  </a:cubicBezTo>
                  <a:cubicBezTo>
                    <a:pt x="36332" y="1403"/>
                    <a:pt x="36248" y="1500"/>
                    <a:pt x="36150" y="1500"/>
                  </a:cubicBezTo>
                  <a:cubicBezTo>
                    <a:pt x="36111" y="1500"/>
                    <a:pt x="36070" y="1484"/>
                    <a:pt x="36033" y="1448"/>
                  </a:cubicBezTo>
                  <a:cubicBezTo>
                    <a:pt x="35653" y="1036"/>
                    <a:pt x="35242" y="530"/>
                    <a:pt x="34703" y="276"/>
                  </a:cubicBezTo>
                  <a:cubicBezTo>
                    <a:pt x="34462" y="138"/>
                    <a:pt x="34117" y="1"/>
                    <a:pt x="3380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9" name="Google Shape;1724;p24"/>
            <p:cNvSpPr/>
            <p:nvPr/>
          </p:nvSpPr>
          <p:spPr>
            <a:xfrm>
              <a:off x="4304513" y="3835415"/>
              <a:ext cx="248830" cy="289940"/>
            </a:xfrm>
            <a:custGeom>
              <a:avLst/>
              <a:gdLst/>
              <a:ahLst/>
              <a:cxnLst/>
              <a:rect l="l" t="t" r="r" b="b"/>
              <a:pathLst>
                <a:path w="7469" h="8703" extrusionOk="0">
                  <a:moveTo>
                    <a:pt x="3616" y="2271"/>
                  </a:moveTo>
                  <a:cubicBezTo>
                    <a:pt x="4272" y="2271"/>
                    <a:pt x="4928" y="2530"/>
                    <a:pt x="5385" y="3041"/>
                  </a:cubicBezTo>
                  <a:cubicBezTo>
                    <a:pt x="5456" y="3112"/>
                    <a:pt x="5385" y="3201"/>
                    <a:pt x="5304" y="3201"/>
                  </a:cubicBezTo>
                  <a:cubicBezTo>
                    <a:pt x="5278" y="3201"/>
                    <a:pt x="5250" y="3191"/>
                    <a:pt x="5226" y="3167"/>
                  </a:cubicBezTo>
                  <a:cubicBezTo>
                    <a:pt x="4732" y="2768"/>
                    <a:pt x="4136" y="2552"/>
                    <a:pt x="3532" y="2552"/>
                  </a:cubicBezTo>
                  <a:cubicBezTo>
                    <a:pt x="3130" y="2552"/>
                    <a:pt x="2724" y="2648"/>
                    <a:pt x="2344" y="2851"/>
                  </a:cubicBezTo>
                  <a:cubicBezTo>
                    <a:pt x="2329" y="2861"/>
                    <a:pt x="2314" y="2865"/>
                    <a:pt x="2299" y="2865"/>
                  </a:cubicBezTo>
                  <a:cubicBezTo>
                    <a:pt x="2224" y="2865"/>
                    <a:pt x="2170" y="2746"/>
                    <a:pt x="2249" y="2692"/>
                  </a:cubicBezTo>
                  <a:cubicBezTo>
                    <a:pt x="2652" y="2411"/>
                    <a:pt x="3134" y="2271"/>
                    <a:pt x="3616" y="2271"/>
                  </a:cubicBezTo>
                  <a:close/>
                  <a:moveTo>
                    <a:pt x="3831" y="4017"/>
                  </a:moveTo>
                  <a:cubicBezTo>
                    <a:pt x="4467" y="4017"/>
                    <a:pt x="5094" y="4222"/>
                    <a:pt x="5511" y="4656"/>
                  </a:cubicBezTo>
                  <a:cubicBezTo>
                    <a:pt x="5589" y="4733"/>
                    <a:pt x="5540" y="4831"/>
                    <a:pt x="5451" y="4831"/>
                  </a:cubicBezTo>
                  <a:cubicBezTo>
                    <a:pt x="5431" y="4831"/>
                    <a:pt x="5408" y="4826"/>
                    <a:pt x="5385" y="4814"/>
                  </a:cubicBezTo>
                  <a:cubicBezTo>
                    <a:pt x="4758" y="4519"/>
                    <a:pt x="4206" y="4353"/>
                    <a:pt x="3630" y="4353"/>
                  </a:cubicBezTo>
                  <a:cubicBezTo>
                    <a:pt x="3216" y="4353"/>
                    <a:pt x="2789" y="4439"/>
                    <a:pt x="2313" y="4624"/>
                  </a:cubicBezTo>
                  <a:cubicBezTo>
                    <a:pt x="2306" y="4628"/>
                    <a:pt x="2299" y="4629"/>
                    <a:pt x="2293" y="4629"/>
                  </a:cubicBezTo>
                  <a:cubicBezTo>
                    <a:pt x="2243" y="4629"/>
                    <a:pt x="2221" y="4526"/>
                    <a:pt x="2249" y="4498"/>
                  </a:cubicBezTo>
                  <a:cubicBezTo>
                    <a:pt x="2684" y="4183"/>
                    <a:pt x="3261" y="4017"/>
                    <a:pt x="3831" y="4017"/>
                  </a:cubicBezTo>
                  <a:close/>
                  <a:moveTo>
                    <a:pt x="1426" y="1"/>
                  </a:moveTo>
                  <a:cubicBezTo>
                    <a:pt x="824" y="1647"/>
                    <a:pt x="1" y="3357"/>
                    <a:pt x="223" y="5163"/>
                  </a:cubicBezTo>
                  <a:cubicBezTo>
                    <a:pt x="476" y="7253"/>
                    <a:pt x="2186" y="8393"/>
                    <a:pt x="4181" y="8678"/>
                  </a:cubicBezTo>
                  <a:cubicBezTo>
                    <a:pt x="4294" y="8694"/>
                    <a:pt x="4405" y="8702"/>
                    <a:pt x="4512" y="8702"/>
                  </a:cubicBezTo>
                  <a:cubicBezTo>
                    <a:pt x="6478" y="8702"/>
                    <a:pt x="7468" y="6052"/>
                    <a:pt x="7348" y="4371"/>
                  </a:cubicBezTo>
                  <a:cubicBezTo>
                    <a:pt x="7253" y="3072"/>
                    <a:pt x="6746" y="1901"/>
                    <a:pt x="6461" y="634"/>
                  </a:cubicBezTo>
                  <a:cubicBezTo>
                    <a:pt x="6424" y="671"/>
                    <a:pt x="6381" y="689"/>
                    <a:pt x="6342" y="689"/>
                  </a:cubicBezTo>
                  <a:cubicBezTo>
                    <a:pt x="6281" y="689"/>
                    <a:pt x="6227" y="647"/>
                    <a:pt x="6208" y="571"/>
                  </a:cubicBezTo>
                  <a:cubicBezTo>
                    <a:pt x="5664" y="902"/>
                    <a:pt x="4920" y="1073"/>
                    <a:pt x="4164" y="1073"/>
                  </a:cubicBezTo>
                  <a:cubicBezTo>
                    <a:pt x="3117" y="1073"/>
                    <a:pt x="2047" y="745"/>
                    <a:pt x="1458" y="64"/>
                  </a:cubicBezTo>
                  <a:cubicBezTo>
                    <a:pt x="1458" y="32"/>
                    <a:pt x="1426" y="1"/>
                    <a:pt x="142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0" name="Google Shape;1725;p24"/>
            <p:cNvSpPr/>
            <p:nvPr/>
          </p:nvSpPr>
          <p:spPr>
            <a:xfrm>
              <a:off x="3463105" y="3030425"/>
              <a:ext cx="29051" cy="73959"/>
            </a:xfrm>
            <a:custGeom>
              <a:avLst/>
              <a:gdLst/>
              <a:ahLst/>
              <a:cxnLst/>
              <a:rect l="l" t="t" r="r" b="b"/>
              <a:pathLst>
                <a:path w="872" h="2220" extrusionOk="0">
                  <a:moveTo>
                    <a:pt x="729" y="0"/>
                  </a:moveTo>
                  <a:cubicBezTo>
                    <a:pt x="690" y="0"/>
                    <a:pt x="650" y="32"/>
                    <a:pt x="650" y="95"/>
                  </a:cubicBezTo>
                  <a:cubicBezTo>
                    <a:pt x="555" y="824"/>
                    <a:pt x="365" y="1425"/>
                    <a:pt x="48" y="2059"/>
                  </a:cubicBezTo>
                  <a:cubicBezTo>
                    <a:pt x="1" y="2130"/>
                    <a:pt x="60" y="2219"/>
                    <a:pt x="133" y="2219"/>
                  </a:cubicBezTo>
                  <a:cubicBezTo>
                    <a:pt x="157" y="2219"/>
                    <a:pt x="183" y="2209"/>
                    <a:pt x="207" y="2185"/>
                  </a:cubicBezTo>
                  <a:cubicBezTo>
                    <a:pt x="650" y="1615"/>
                    <a:pt x="872" y="824"/>
                    <a:pt x="808" y="95"/>
                  </a:cubicBezTo>
                  <a:cubicBezTo>
                    <a:pt x="808" y="32"/>
                    <a:pt x="769" y="0"/>
                    <a:pt x="72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1" name="Google Shape;1726;p24"/>
            <p:cNvSpPr/>
            <p:nvPr/>
          </p:nvSpPr>
          <p:spPr>
            <a:xfrm>
              <a:off x="4371776" y="3162219"/>
              <a:ext cx="130062" cy="64498"/>
            </a:xfrm>
            <a:custGeom>
              <a:avLst/>
              <a:gdLst/>
              <a:ahLst/>
              <a:cxnLst/>
              <a:rect l="l" t="t" r="r" b="b"/>
              <a:pathLst>
                <a:path w="3904" h="1936" extrusionOk="0">
                  <a:moveTo>
                    <a:pt x="125" y="1"/>
                  </a:moveTo>
                  <a:cubicBezTo>
                    <a:pt x="54" y="1"/>
                    <a:pt x="1" y="90"/>
                    <a:pt x="72" y="161"/>
                  </a:cubicBezTo>
                  <a:cubicBezTo>
                    <a:pt x="939" y="1245"/>
                    <a:pt x="2261" y="1936"/>
                    <a:pt x="3652" y="1936"/>
                  </a:cubicBezTo>
                  <a:cubicBezTo>
                    <a:pt x="3683" y="1936"/>
                    <a:pt x="3715" y="1935"/>
                    <a:pt x="3746" y="1935"/>
                  </a:cubicBezTo>
                  <a:cubicBezTo>
                    <a:pt x="3904" y="1935"/>
                    <a:pt x="3904" y="1713"/>
                    <a:pt x="3746" y="1681"/>
                  </a:cubicBezTo>
                  <a:cubicBezTo>
                    <a:pt x="2352" y="1523"/>
                    <a:pt x="1212" y="985"/>
                    <a:pt x="199" y="34"/>
                  </a:cubicBezTo>
                  <a:cubicBezTo>
                    <a:pt x="175" y="11"/>
                    <a:pt x="149" y="1"/>
                    <a:pt x="1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1727;p24"/>
            <p:cNvSpPr/>
            <p:nvPr/>
          </p:nvSpPr>
          <p:spPr>
            <a:xfrm>
              <a:off x="4378506" y="3969207"/>
              <a:ext cx="112205" cy="27185"/>
            </a:xfrm>
            <a:custGeom>
              <a:avLst/>
              <a:gdLst/>
              <a:ahLst/>
              <a:cxnLst/>
              <a:rect l="l" t="t" r="r" b="b"/>
              <a:pathLst>
                <a:path w="3368" h="816" extrusionOk="0">
                  <a:moveTo>
                    <a:pt x="1610" y="1"/>
                  </a:moveTo>
                  <a:cubicBezTo>
                    <a:pt x="1040" y="1"/>
                    <a:pt x="463" y="167"/>
                    <a:pt x="28" y="482"/>
                  </a:cubicBezTo>
                  <a:cubicBezTo>
                    <a:pt x="0" y="510"/>
                    <a:pt x="22" y="613"/>
                    <a:pt x="72" y="613"/>
                  </a:cubicBezTo>
                  <a:cubicBezTo>
                    <a:pt x="78" y="613"/>
                    <a:pt x="85" y="612"/>
                    <a:pt x="92" y="608"/>
                  </a:cubicBezTo>
                  <a:cubicBezTo>
                    <a:pt x="568" y="423"/>
                    <a:pt x="995" y="337"/>
                    <a:pt x="1409" y="337"/>
                  </a:cubicBezTo>
                  <a:cubicBezTo>
                    <a:pt x="1985" y="337"/>
                    <a:pt x="2537" y="503"/>
                    <a:pt x="3164" y="798"/>
                  </a:cubicBezTo>
                  <a:cubicBezTo>
                    <a:pt x="3187" y="810"/>
                    <a:pt x="3210" y="815"/>
                    <a:pt x="3230" y="815"/>
                  </a:cubicBezTo>
                  <a:cubicBezTo>
                    <a:pt x="3319" y="815"/>
                    <a:pt x="3368" y="717"/>
                    <a:pt x="3290" y="640"/>
                  </a:cubicBezTo>
                  <a:cubicBezTo>
                    <a:pt x="2873" y="206"/>
                    <a:pt x="2246" y="1"/>
                    <a:pt x="161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1728;p24"/>
            <p:cNvSpPr/>
            <p:nvPr/>
          </p:nvSpPr>
          <p:spPr>
            <a:xfrm>
              <a:off x="4376773" y="3911073"/>
              <a:ext cx="109706" cy="31516"/>
            </a:xfrm>
            <a:custGeom>
              <a:avLst/>
              <a:gdLst/>
              <a:ahLst/>
              <a:cxnLst/>
              <a:rect l="l" t="t" r="r" b="b"/>
              <a:pathLst>
                <a:path w="3293" h="946" extrusionOk="0">
                  <a:moveTo>
                    <a:pt x="1460" y="0"/>
                  </a:moveTo>
                  <a:cubicBezTo>
                    <a:pt x="980" y="0"/>
                    <a:pt x="496" y="140"/>
                    <a:pt x="80" y="421"/>
                  </a:cubicBezTo>
                  <a:cubicBezTo>
                    <a:pt x="1" y="475"/>
                    <a:pt x="55" y="594"/>
                    <a:pt x="130" y="594"/>
                  </a:cubicBezTo>
                  <a:cubicBezTo>
                    <a:pt x="145" y="594"/>
                    <a:pt x="160" y="590"/>
                    <a:pt x="175" y="580"/>
                  </a:cubicBezTo>
                  <a:cubicBezTo>
                    <a:pt x="551" y="379"/>
                    <a:pt x="952" y="283"/>
                    <a:pt x="1351" y="283"/>
                  </a:cubicBezTo>
                  <a:cubicBezTo>
                    <a:pt x="1958" y="283"/>
                    <a:pt x="2560" y="507"/>
                    <a:pt x="3057" y="928"/>
                  </a:cubicBezTo>
                  <a:cubicBezTo>
                    <a:pt x="3075" y="940"/>
                    <a:pt x="3095" y="945"/>
                    <a:pt x="3115" y="945"/>
                  </a:cubicBezTo>
                  <a:cubicBezTo>
                    <a:pt x="3203" y="945"/>
                    <a:pt x="3293" y="847"/>
                    <a:pt x="3216" y="770"/>
                  </a:cubicBezTo>
                  <a:cubicBezTo>
                    <a:pt x="2759" y="259"/>
                    <a:pt x="2113" y="0"/>
                    <a:pt x="146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4" name="Google Shape;1729;p24"/>
            <p:cNvSpPr/>
            <p:nvPr/>
          </p:nvSpPr>
          <p:spPr>
            <a:xfrm>
              <a:off x="2718778" y="1332829"/>
              <a:ext cx="2119634" cy="2807155"/>
            </a:xfrm>
            <a:custGeom>
              <a:avLst/>
              <a:gdLst/>
              <a:ahLst/>
              <a:cxnLst/>
              <a:rect l="l" t="t" r="r" b="b"/>
              <a:pathLst>
                <a:path w="63624" h="84261" extrusionOk="0">
                  <a:moveTo>
                    <a:pt x="44875" y="16310"/>
                  </a:moveTo>
                  <a:cubicBezTo>
                    <a:pt x="47092" y="16595"/>
                    <a:pt x="47314" y="18812"/>
                    <a:pt x="46902" y="20554"/>
                  </a:cubicBezTo>
                  <a:cubicBezTo>
                    <a:pt x="46585" y="21821"/>
                    <a:pt x="45825" y="22708"/>
                    <a:pt x="45065" y="23721"/>
                  </a:cubicBezTo>
                  <a:cubicBezTo>
                    <a:pt x="44875" y="21789"/>
                    <a:pt x="44274" y="19952"/>
                    <a:pt x="43134" y="18559"/>
                  </a:cubicBezTo>
                  <a:cubicBezTo>
                    <a:pt x="43640" y="18274"/>
                    <a:pt x="44052" y="17704"/>
                    <a:pt x="44464" y="17071"/>
                  </a:cubicBezTo>
                  <a:cubicBezTo>
                    <a:pt x="44622" y="16817"/>
                    <a:pt x="44749" y="16564"/>
                    <a:pt x="44844" y="16310"/>
                  </a:cubicBezTo>
                  <a:close/>
                  <a:moveTo>
                    <a:pt x="45350" y="23879"/>
                  </a:moveTo>
                  <a:cubicBezTo>
                    <a:pt x="45477" y="23943"/>
                    <a:pt x="45572" y="23974"/>
                    <a:pt x="45699" y="24038"/>
                  </a:cubicBezTo>
                  <a:cubicBezTo>
                    <a:pt x="45857" y="24101"/>
                    <a:pt x="45984" y="24259"/>
                    <a:pt x="46142" y="24354"/>
                  </a:cubicBezTo>
                  <a:cubicBezTo>
                    <a:pt x="45920" y="24671"/>
                    <a:pt x="45699" y="24988"/>
                    <a:pt x="45477" y="25304"/>
                  </a:cubicBezTo>
                  <a:cubicBezTo>
                    <a:pt x="45382" y="25114"/>
                    <a:pt x="45255" y="24956"/>
                    <a:pt x="45160" y="24798"/>
                  </a:cubicBezTo>
                  <a:lnTo>
                    <a:pt x="45129" y="24798"/>
                  </a:lnTo>
                  <a:cubicBezTo>
                    <a:pt x="45129" y="24544"/>
                    <a:pt x="45129" y="24259"/>
                    <a:pt x="45097" y="24006"/>
                  </a:cubicBezTo>
                  <a:lnTo>
                    <a:pt x="45097" y="24006"/>
                  </a:lnTo>
                  <a:cubicBezTo>
                    <a:pt x="45113" y="24022"/>
                    <a:pt x="45129" y="24030"/>
                    <a:pt x="45145" y="24030"/>
                  </a:cubicBezTo>
                  <a:cubicBezTo>
                    <a:pt x="45160" y="24030"/>
                    <a:pt x="45176" y="24022"/>
                    <a:pt x="45192" y="24006"/>
                  </a:cubicBezTo>
                  <a:cubicBezTo>
                    <a:pt x="45255" y="23974"/>
                    <a:pt x="45287" y="23943"/>
                    <a:pt x="45350" y="23879"/>
                  </a:cubicBezTo>
                  <a:close/>
                  <a:moveTo>
                    <a:pt x="34696" y="438"/>
                  </a:moveTo>
                  <a:cubicBezTo>
                    <a:pt x="35011" y="438"/>
                    <a:pt x="35355" y="577"/>
                    <a:pt x="35596" y="698"/>
                  </a:cubicBezTo>
                  <a:cubicBezTo>
                    <a:pt x="36135" y="983"/>
                    <a:pt x="36546" y="1458"/>
                    <a:pt x="36926" y="1901"/>
                  </a:cubicBezTo>
                  <a:cubicBezTo>
                    <a:pt x="36959" y="1934"/>
                    <a:pt x="36996" y="1948"/>
                    <a:pt x="37032" y="1948"/>
                  </a:cubicBezTo>
                  <a:cubicBezTo>
                    <a:pt x="37135" y="1948"/>
                    <a:pt x="37227" y="1837"/>
                    <a:pt x="37180" y="1743"/>
                  </a:cubicBezTo>
                  <a:cubicBezTo>
                    <a:pt x="37489" y="1644"/>
                    <a:pt x="37829" y="1577"/>
                    <a:pt x="38165" y="1577"/>
                  </a:cubicBezTo>
                  <a:cubicBezTo>
                    <a:pt x="38586" y="1577"/>
                    <a:pt x="38999" y="1683"/>
                    <a:pt x="39333" y="1964"/>
                  </a:cubicBezTo>
                  <a:cubicBezTo>
                    <a:pt x="39903" y="2408"/>
                    <a:pt x="39175" y="2851"/>
                    <a:pt x="38827" y="2946"/>
                  </a:cubicBezTo>
                  <a:cubicBezTo>
                    <a:pt x="38637" y="3010"/>
                    <a:pt x="38415" y="3041"/>
                    <a:pt x="38225" y="3136"/>
                  </a:cubicBezTo>
                  <a:cubicBezTo>
                    <a:pt x="38193" y="3136"/>
                    <a:pt x="38161" y="3136"/>
                    <a:pt x="38161" y="3105"/>
                  </a:cubicBezTo>
                  <a:cubicBezTo>
                    <a:pt x="38148" y="3101"/>
                    <a:pt x="38134" y="3100"/>
                    <a:pt x="38122" y="3100"/>
                  </a:cubicBezTo>
                  <a:cubicBezTo>
                    <a:pt x="38017" y="3100"/>
                    <a:pt x="37954" y="3206"/>
                    <a:pt x="38066" y="3263"/>
                  </a:cubicBezTo>
                  <a:cubicBezTo>
                    <a:pt x="41138" y="4910"/>
                    <a:pt x="43134" y="7697"/>
                    <a:pt x="44337" y="10927"/>
                  </a:cubicBezTo>
                  <a:cubicBezTo>
                    <a:pt x="45034" y="12795"/>
                    <a:pt x="45160" y="14695"/>
                    <a:pt x="44305" y="16532"/>
                  </a:cubicBezTo>
                  <a:cubicBezTo>
                    <a:pt x="43957" y="17292"/>
                    <a:pt x="43260" y="18306"/>
                    <a:pt x="42373" y="18432"/>
                  </a:cubicBezTo>
                  <a:cubicBezTo>
                    <a:pt x="42325" y="18437"/>
                    <a:pt x="42277" y="18440"/>
                    <a:pt x="42229" y="18440"/>
                  </a:cubicBezTo>
                  <a:cubicBezTo>
                    <a:pt x="41104" y="18440"/>
                    <a:pt x="39977" y="17067"/>
                    <a:pt x="39492" y="16247"/>
                  </a:cubicBezTo>
                  <a:cubicBezTo>
                    <a:pt x="38510" y="14505"/>
                    <a:pt x="38066" y="10927"/>
                    <a:pt x="35565" y="10610"/>
                  </a:cubicBezTo>
                  <a:cubicBezTo>
                    <a:pt x="35234" y="10571"/>
                    <a:pt x="34895" y="10552"/>
                    <a:pt x="34550" y="10552"/>
                  </a:cubicBezTo>
                  <a:cubicBezTo>
                    <a:pt x="32121" y="10552"/>
                    <a:pt x="29406" y="11461"/>
                    <a:pt x="27299" y="12320"/>
                  </a:cubicBezTo>
                  <a:cubicBezTo>
                    <a:pt x="24354" y="13524"/>
                    <a:pt x="21409" y="15234"/>
                    <a:pt x="18907" y="17197"/>
                  </a:cubicBezTo>
                  <a:cubicBezTo>
                    <a:pt x="16595" y="19002"/>
                    <a:pt x="15676" y="21409"/>
                    <a:pt x="16563" y="24228"/>
                  </a:cubicBezTo>
                  <a:cubicBezTo>
                    <a:pt x="17038" y="25684"/>
                    <a:pt x="18970" y="29326"/>
                    <a:pt x="16151" y="29548"/>
                  </a:cubicBezTo>
                  <a:cubicBezTo>
                    <a:pt x="16097" y="29553"/>
                    <a:pt x="16043" y="29555"/>
                    <a:pt x="15990" y="29555"/>
                  </a:cubicBezTo>
                  <a:cubicBezTo>
                    <a:pt x="13976" y="29555"/>
                    <a:pt x="12965" y="26121"/>
                    <a:pt x="12225" y="24671"/>
                  </a:cubicBezTo>
                  <a:cubicBezTo>
                    <a:pt x="11559" y="23436"/>
                    <a:pt x="11084" y="22011"/>
                    <a:pt x="10324" y="20807"/>
                  </a:cubicBezTo>
                  <a:cubicBezTo>
                    <a:pt x="10071" y="20396"/>
                    <a:pt x="9691" y="20174"/>
                    <a:pt x="9279" y="19952"/>
                  </a:cubicBezTo>
                  <a:cubicBezTo>
                    <a:pt x="8329" y="19446"/>
                    <a:pt x="7284" y="19066"/>
                    <a:pt x="6271" y="18622"/>
                  </a:cubicBezTo>
                  <a:cubicBezTo>
                    <a:pt x="4909" y="18021"/>
                    <a:pt x="3452" y="17514"/>
                    <a:pt x="2312" y="16532"/>
                  </a:cubicBezTo>
                  <a:cubicBezTo>
                    <a:pt x="1394" y="15772"/>
                    <a:pt x="1077" y="14410"/>
                    <a:pt x="1869" y="13429"/>
                  </a:cubicBezTo>
                  <a:cubicBezTo>
                    <a:pt x="2276" y="12946"/>
                    <a:pt x="2876" y="12794"/>
                    <a:pt x="3506" y="12794"/>
                  </a:cubicBezTo>
                  <a:cubicBezTo>
                    <a:pt x="4200" y="12794"/>
                    <a:pt x="4931" y="12979"/>
                    <a:pt x="5479" y="13112"/>
                  </a:cubicBezTo>
                  <a:cubicBezTo>
                    <a:pt x="5496" y="13119"/>
                    <a:pt x="5513" y="13122"/>
                    <a:pt x="5527" y="13122"/>
                  </a:cubicBezTo>
                  <a:cubicBezTo>
                    <a:pt x="5649" y="13122"/>
                    <a:pt x="5683" y="12915"/>
                    <a:pt x="5542" y="12859"/>
                  </a:cubicBezTo>
                  <a:cubicBezTo>
                    <a:pt x="5257" y="12795"/>
                    <a:pt x="4972" y="12732"/>
                    <a:pt x="4719" y="12669"/>
                  </a:cubicBezTo>
                  <a:cubicBezTo>
                    <a:pt x="3579" y="11908"/>
                    <a:pt x="2660" y="11053"/>
                    <a:pt x="1964" y="9850"/>
                  </a:cubicBezTo>
                  <a:cubicBezTo>
                    <a:pt x="894" y="8037"/>
                    <a:pt x="1330" y="5220"/>
                    <a:pt x="3717" y="5220"/>
                  </a:cubicBezTo>
                  <a:cubicBezTo>
                    <a:pt x="3873" y="5220"/>
                    <a:pt x="4039" y="5233"/>
                    <a:pt x="4212" y="5258"/>
                  </a:cubicBezTo>
                  <a:cubicBezTo>
                    <a:pt x="5542" y="5448"/>
                    <a:pt x="6777" y="6208"/>
                    <a:pt x="8076" y="6525"/>
                  </a:cubicBezTo>
                  <a:cubicBezTo>
                    <a:pt x="8709" y="6667"/>
                    <a:pt x="9343" y="6731"/>
                    <a:pt x="9976" y="6731"/>
                  </a:cubicBezTo>
                  <a:cubicBezTo>
                    <a:pt x="10609" y="6731"/>
                    <a:pt x="11243" y="6667"/>
                    <a:pt x="11876" y="6556"/>
                  </a:cubicBezTo>
                  <a:cubicBezTo>
                    <a:pt x="12025" y="6527"/>
                    <a:pt x="12006" y="6300"/>
                    <a:pt x="11871" y="6300"/>
                  </a:cubicBezTo>
                  <a:cubicBezTo>
                    <a:pt x="11863" y="6300"/>
                    <a:pt x="11854" y="6301"/>
                    <a:pt x="11844" y="6303"/>
                  </a:cubicBezTo>
                  <a:cubicBezTo>
                    <a:pt x="11486" y="6325"/>
                    <a:pt x="11144" y="6348"/>
                    <a:pt x="10795" y="6348"/>
                  </a:cubicBezTo>
                  <a:cubicBezTo>
                    <a:pt x="10650" y="6348"/>
                    <a:pt x="10504" y="6344"/>
                    <a:pt x="10356" y="6335"/>
                  </a:cubicBezTo>
                  <a:cubicBezTo>
                    <a:pt x="9533" y="5258"/>
                    <a:pt x="9121" y="3928"/>
                    <a:pt x="9881" y="2629"/>
                  </a:cubicBezTo>
                  <a:cubicBezTo>
                    <a:pt x="10301" y="1924"/>
                    <a:pt x="10971" y="1709"/>
                    <a:pt x="11701" y="1709"/>
                  </a:cubicBezTo>
                  <a:cubicBezTo>
                    <a:pt x="12510" y="1709"/>
                    <a:pt x="13394" y="1973"/>
                    <a:pt x="14093" y="2123"/>
                  </a:cubicBezTo>
                  <a:cubicBezTo>
                    <a:pt x="15070" y="2332"/>
                    <a:pt x="16059" y="2425"/>
                    <a:pt x="17050" y="2425"/>
                  </a:cubicBezTo>
                  <a:cubicBezTo>
                    <a:pt x="18307" y="2425"/>
                    <a:pt x="19567" y="2276"/>
                    <a:pt x="20807" y="2028"/>
                  </a:cubicBezTo>
                  <a:cubicBezTo>
                    <a:pt x="23400" y="1462"/>
                    <a:pt x="26099" y="495"/>
                    <a:pt x="28654" y="495"/>
                  </a:cubicBezTo>
                  <a:cubicBezTo>
                    <a:pt x="30529" y="495"/>
                    <a:pt x="32327" y="1016"/>
                    <a:pt x="33949" y="2598"/>
                  </a:cubicBezTo>
                  <a:cubicBezTo>
                    <a:pt x="33981" y="2629"/>
                    <a:pt x="34019" y="2643"/>
                    <a:pt x="34056" y="2643"/>
                  </a:cubicBezTo>
                  <a:cubicBezTo>
                    <a:pt x="34167" y="2643"/>
                    <a:pt x="34274" y="2519"/>
                    <a:pt x="34203" y="2376"/>
                  </a:cubicBezTo>
                  <a:cubicBezTo>
                    <a:pt x="34171" y="2376"/>
                    <a:pt x="34171" y="2344"/>
                    <a:pt x="34140" y="2313"/>
                  </a:cubicBezTo>
                  <a:cubicBezTo>
                    <a:pt x="34171" y="2313"/>
                    <a:pt x="34203" y="2249"/>
                    <a:pt x="34171" y="2218"/>
                  </a:cubicBezTo>
                  <a:cubicBezTo>
                    <a:pt x="33918" y="1743"/>
                    <a:pt x="33759" y="1331"/>
                    <a:pt x="34045" y="824"/>
                  </a:cubicBezTo>
                  <a:cubicBezTo>
                    <a:pt x="34189" y="536"/>
                    <a:pt x="34432" y="438"/>
                    <a:pt x="34696" y="438"/>
                  </a:cubicBezTo>
                  <a:close/>
                  <a:moveTo>
                    <a:pt x="58448" y="4757"/>
                  </a:moveTo>
                  <a:cubicBezTo>
                    <a:pt x="58586" y="4757"/>
                    <a:pt x="58718" y="4805"/>
                    <a:pt x="58841" y="4910"/>
                  </a:cubicBezTo>
                  <a:cubicBezTo>
                    <a:pt x="59475" y="5448"/>
                    <a:pt x="59316" y="6746"/>
                    <a:pt x="59126" y="7411"/>
                  </a:cubicBezTo>
                  <a:cubicBezTo>
                    <a:pt x="58841" y="8488"/>
                    <a:pt x="58525" y="9628"/>
                    <a:pt x="57955" y="10610"/>
                  </a:cubicBezTo>
                  <a:cubicBezTo>
                    <a:pt x="57932" y="10655"/>
                    <a:pt x="57973" y="10700"/>
                    <a:pt x="58022" y="10700"/>
                  </a:cubicBezTo>
                  <a:cubicBezTo>
                    <a:pt x="58042" y="10700"/>
                    <a:pt x="58063" y="10692"/>
                    <a:pt x="58081" y="10673"/>
                  </a:cubicBezTo>
                  <a:cubicBezTo>
                    <a:pt x="58113" y="10610"/>
                    <a:pt x="58145" y="10547"/>
                    <a:pt x="58208" y="10515"/>
                  </a:cubicBezTo>
                  <a:cubicBezTo>
                    <a:pt x="58240" y="10515"/>
                    <a:pt x="58271" y="10515"/>
                    <a:pt x="58303" y="10483"/>
                  </a:cubicBezTo>
                  <a:cubicBezTo>
                    <a:pt x="58841" y="10008"/>
                    <a:pt x="59348" y="9502"/>
                    <a:pt x="59855" y="9027"/>
                  </a:cubicBezTo>
                  <a:cubicBezTo>
                    <a:pt x="60076" y="8837"/>
                    <a:pt x="60266" y="8615"/>
                    <a:pt x="60488" y="8425"/>
                  </a:cubicBezTo>
                  <a:cubicBezTo>
                    <a:pt x="60837" y="8092"/>
                    <a:pt x="61486" y="7712"/>
                    <a:pt x="61996" y="7712"/>
                  </a:cubicBezTo>
                  <a:cubicBezTo>
                    <a:pt x="62507" y="7712"/>
                    <a:pt x="62879" y="8092"/>
                    <a:pt x="62673" y="9280"/>
                  </a:cubicBezTo>
                  <a:cubicBezTo>
                    <a:pt x="62388" y="10800"/>
                    <a:pt x="61375" y="12162"/>
                    <a:pt x="60298" y="13239"/>
                  </a:cubicBezTo>
                  <a:cubicBezTo>
                    <a:pt x="60076" y="13365"/>
                    <a:pt x="59855" y="13492"/>
                    <a:pt x="59760" y="13587"/>
                  </a:cubicBezTo>
                  <a:cubicBezTo>
                    <a:pt x="59680" y="13640"/>
                    <a:pt x="59712" y="13760"/>
                    <a:pt x="59799" y="13760"/>
                  </a:cubicBezTo>
                  <a:cubicBezTo>
                    <a:pt x="59816" y="13760"/>
                    <a:pt x="59834" y="13755"/>
                    <a:pt x="59855" y="13745"/>
                  </a:cubicBezTo>
                  <a:cubicBezTo>
                    <a:pt x="60393" y="13397"/>
                    <a:pt x="60932" y="13112"/>
                    <a:pt x="61565" y="12922"/>
                  </a:cubicBezTo>
                  <a:cubicBezTo>
                    <a:pt x="61724" y="12873"/>
                    <a:pt x="61858" y="12851"/>
                    <a:pt x="61970" y="12851"/>
                  </a:cubicBezTo>
                  <a:cubicBezTo>
                    <a:pt x="62726" y="12851"/>
                    <a:pt x="62470" y="13863"/>
                    <a:pt x="62167" y="14442"/>
                  </a:cubicBezTo>
                  <a:cubicBezTo>
                    <a:pt x="61597" y="15519"/>
                    <a:pt x="60457" y="16152"/>
                    <a:pt x="59411" y="16690"/>
                  </a:cubicBezTo>
                  <a:cubicBezTo>
                    <a:pt x="58588" y="17102"/>
                    <a:pt x="57765" y="17482"/>
                    <a:pt x="57068" y="18116"/>
                  </a:cubicBezTo>
                  <a:cubicBezTo>
                    <a:pt x="56435" y="18686"/>
                    <a:pt x="56023" y="19509"/>
                    <a:pt x="55611" y="20237"/>
                  </a:cubicBezTo>
                  <a:cubicBezTo>
                    <a:pt x="54534" y="22074"/>
                    <a:pt x="53616" y="24006"/>
                    <a:pt x="52793" y="25938"/>
                  </a:cubicBezTo>
                  <a:cubicBezTo>
                    <a:pt x="52444" y="26761"/>
                    <a:pt x="52128" y="27585"/>
                    <a:pt x="51779" y="28408"/>
                  </a:cubicBezTo>
                  <a:cubicBezTo>
                    <a:pt x="51621" y="28851"/>
                    <a:pt x="51431" y="29263"/>
                    <a:pt x="51272" y="29706"/>
                  </a:cubicBezTo>
                  <a:cubicBezTo>
                    <a:pt x="51241" y="29738"/>
                    <a:pt x="51114" y="29960"/>
                    <a:pt x="51051" y="30118"/>
                  </a:cubicBezTo>
                  <a:cubicBezTo>
                    <a:pt x="51051" y="30118"/>
                    <a:pt x="51019" y="30118"/>
                    <a:pt x="51019" y="30150"/>
                  </a:cubicBezTo>
                  <a:cubicBezTo>
                    <a:pt x="48834" y="29105"/>
                    <a:pt x="47060" y="27490"/>
                    <a:pt x="45635" y="25463"/>
                  </a:cubicBezTo>
                  <a:cubicBezTo>
                    <a:pt x="46649" y="24354"/>
                    <a:pt x="47472" y="23024"/>
                    <a:pt x="48264" y="21757"/>
                  </a:cubicBezTo>
                  <a:cubicBezTo>
                    <a:pt x="49182" y="20332"/>
                    <a:pt x="50069" y="18812"/>
                    <a:pt x="50702" y="17229"/>
                  </a:cubicBezTo>
                  <a:cubicBezTo>
                    <a:pt x="51494" y="15170"/>
                    <a:pt x="51653" y="12669"/>
                    <a:pt x="51874" y="10483"/>
                  </a:cubicBezTo>
                  <a:cubicBezTo>
                    <a:pt x="52001" y="9312"/>
                    <a:pt x="51843" y="8077"/>
                    <a:pt x="52096" y="6936"/>
                  </a:cubicBezTo>
                  <a:cubicBezTo>
                    <a:pt x="52416" y="6275"/>
                    <a:pt x="52794" y="5944"/>
                    <a:pt x="53239" y="5944"/>
                  </a:cubicBezTo>
                  <a:cubicBezTo>
                    <a:pt x="53454" y="5944"/>
                    <a:pt x="53685" y="6022"/>
                    <a:pt x="53933" y="6176"/>
                  </a:cubicBezTo>
                  <a:cubicBezTo>
                    <a:pt x="54376" y="6461"/>
                    <a:pt x="54629" y="6873"/>
                    <a:pt x="54724" y="7380"/>
                  </a:cubicBezTo>
                  <a:cubicBezTo>
                    <a:pt x="54946" y="8045"/>
                    <a:pt x="54724" y="8868"/>
                    <a:pt x="54629" y="9565"/>
                  </a:cubicBezTo>
                  <a:cubicBezTo>
                    <a:pt x="54611" y="9620"/>
                    <a:pt x="54646" y="9654"/>
                    <a:pt x="54685" y="9654"/>
                  </a:cubicBezTo>
                  <a:cubicBezTo>
                    <a:pt x="54713" y="9654"/>
                    <a:pt x="54743" y="9636"/>
                    <a:pt x="54756" y="9597"/>
                  </a:cubicBezTo>
                  <a:lnTo>
                    <a:pt x="54788" y="9533"/>
                  </a:lnTo>
                  <a:cubicBezTo>
                    <a:pt x="54788" y="9533"/>
                    <a:pt x="54819" y="9533"/>
                    <a:pt x="54851" y="9502"/>
                  </a:cubicBezTo>
                  <a:cubicBezTo>
                    <a:pt x="55366" y="8844"/>
                    <a:pt x="57169" y="4757"/>
                    <a:pt x="58448" y="4757"/>
                  </a:cubicBezTo>
                  <a:close/>
                  <a:moveTo>
                    <a:pt x="52159" y="28250"/>
                  </a:moveTo>
                  <a:cubicBezTo>
                    <a:pt x="52413" y="28661"/>
                    <a:pt x="52698" y="29041"/>
                    <a:pt x="52888" y="29485"/>
                  </a:cubicBezTo>
                  <a:cubicBezTo>
                    <a:pt x="53078" y="29960"/>
                    <a:pt x="53109" y="30435"/>
                    <a:pt x="53236" y="30941"/>
                  </a:cubicBezTo>
                  <a:cubicBezTo>
                    <a:pt x="52508" y="30751"/>
                    <a:pt x="51811" y="30498"/>
                    <a:pt x="51177" y="30213"/>
                  </a:cubicBezTo>
                  <a:cubicBezTo>
                    <a:pt x="51589" y="29643"/>
                    <a:pt x="51906" y="28978"/>
                    <a:pt x="52159" y="28250"/>
                  </a:cubicBezTo>
                  <a:close/>
                  <a:moveTo>
                    <a:pt x="16722" y="29833"/>
                  </a:moveTo>
                  <a:cubicBezTo>
                    <a:pt x="17640" y="31733"/>
                    <a:pt x="18685" y="33538"/>
                    <a:pt x="20047" y="35027"/>
                  </a:cubicBezTo>
                  <a:cubicBezTo>
                    <a:pt x="19579" y="35172"/>
                    <a:pt x="19128" y="35250"/>
                    <a:pt x="18695" y="35250"/>
                  </a:cubicBezTo>
                  <a:cubicBezTo>
                    <a:pt x="17810" y="35250"/>
                    <a:pt x="17001" y="34926"/>
                    <a:pt x="16278" y="34203"/>
                  </a:cubicBezTo>
                  <a:cubicBezTo>
                    <a:pt x="15138" y="33063"/>
                    <a:pt x="15201" y="31322"/>
                    <a:pt x="15581" y="29896"/>
                  </a:cubicBezTo>
                  <a:lnTo>
                    <a:pt x="15581" y="29896"/>
                  </a:lnTo>
                  <a:cubicBezTo>
                    <a:pt x="15731" y="29934"/>
                    <a:pt x="15886" y="29952"/>
                    <a:pt x="16040" y="29952"/>
                  </a:cubicBezTo>
                  <a:cubicBezTo>
                    <a:pt x="16276" y="29952"/>
                    <a:pt x="16511" y="29910"/>
                    <a:pt x="16722" y="29833"/>
                  </a:cubicBezTo>
                  <a:close/>
                  <a:moveTo>
                    <a:pt x="34595" y="10978"/>
                  </a:moveTo>
                  <a:cubicBezTo>
                    <a:pt x="35421" y="10978"/>
                    <a:pt x="36204" y="11186"/>
                    <a:pt x="36831" y="11845"/>
                  </a:cubicBezTo>
                  <a:cubicBezTo>
                    <a:pt x="38732" y="13840"/>
                    <a:pt x="38510" y="17387"/>
                    <a:pt x="41328" y="18559"/>
                  </a:cubicBezTo>
                  <a:cubicBezTo>
                    <a:pt x="41679" y="18688"/>
                    <a:pt x="41998" y="18753"/>
                    <a:pt x="42284" y="18753"/>
                  </a:cubicBezTo>
                  <a:cubicBezTo>
                    <a:pt x="42489" y="18753"/>
                    <a:pt x="42677" y="18720"/>
                    <a:pt x="42849" y="18654"/>
                  </a:cubicBezTo>
                  <a:cubicBezTo>
                    <a:pt x="43640" y="20301"/>
                    <a:pt x="44369" y="21821"/>
                    <a:pt x="44590" y="23658"/>
                  </a:cubicBezTo>
                  <a:cubicBezTo>
                    <a:pt x="44844" y="25526"/>
                    <a:pt x="44590" y="27395"/>
                    <a:pt x="43989" y="29168"/>
                  </a:cubicBezTo>
                  <a:cubicBezTo>
                    <a:pt x="42849" y="32588"/>
                    <a:pt x="40093" y="35343"/>
                    <a:pt x="36895" y="36927"/>
                  </a:cubicBezTo>
                  <a:cubicBezTo>
                    <a:pt x="35121" y="37814"/>
                    <a:pt x="33158" y="38289"/>
                    <a:pt x="31194" y="38415"/>
                  </a:cubicBezTo>
                  <a:cubicBezTo>
                    <a:pt x="31173" y="38405"/>
                    <a:pt x="31152" y="38401"/>
                    <a:pt x="31131" y="38401"/>
                  </a:cubicBezTo>
                  <a:cubicBezTo>
                    <a:pt x="31089" y="38401"/>
                    <a:pt x="31047" y="38415"/>
                    <a:pt x="31004" y="38415"/>
                  </a:cubicBezTo>
                  <a:cubicBezTo>
                    <a:pt x="30680" y="38435"/>
                    <a:pt x="30354" y="38445"/>
                    <a:pt x="30029" y="38445"/>
                  </a:cubicBezTo>
                  <a:cubicBezTo>
                    <a:pt x="28289" y="38445"/>
                    <a:pt x="26541" y="38167"/>
                    <a:pt x="24860" y="37687"/>
                  </a:cubicBezTo>
                  <a:cubicBezTo>
                    <a:pt x="20870" y="36515"/>
                    <a:pt x="18812" y="33190"/>
                    <a:pt x="16912" y="29770"/>
                  </a:cubicBezTo>
                  <a:cubicBezTo>
                    <a:pt x="17608" y="29485"/>
                    <a:pt x="18147" y="28820"/>
                    <a:pt x="18083" y="27806"/>
                  </a:cubicBezTo>
                  <a:cubicBezTo>
                    <a:pt x="17957" y="26413"/>
                    <a:pt x="17260" y="25083"/>
                    <a:pt x="16848" y="23753"/>
                  </a:cubicBezTo>
                  <a:cubicBezTo>
                    <a:pt x="16183" y="21694"/>
                    <a:pt x="16817" y="19889"/>
                    <a:pt x="18273" y="18337"/>
                  </a:cubicBezTo>
                  <a:cubicBezTo>
                    <a:pt x="19477" y="17039"/>
                    <a:pt x="21124" y="16152"/>
                    <a:pt x="22612" y="15234"/>
                  </a:cubicBezTo>
                  <a:cubicBezTo>
                    <a:pt x="24290" y="14220"/>
                    <a:pt x="26001" y="13302"/>
                    <a:pt x="27806" y="12574"/>
                  </a:cubicBezTo>
                  <a:cubicBezTo>
                    <a:pt x="29167" y="12035"/>
                    <a:pt x="30593" y="11687"/>
                    <a:pt x="32049" y="11370"/>
                  </a:cubicBezTo>
                  <a:cubicBezTo>
                    <a:pt x="32864" y="11194"/>
                    <a:pt x="33752" y="10978"/>
                    <a:pt x="34595" y="10978"/>
                  </a:cubicBezTo>
                  <a:close/>
                  <a:moveTo>
                    <a:pt x="45129" y="25114"/>
                  </a:moveTo>
                  <a:cubicBezTo>
                    <a:pt x="46649" y="28250"/>
                    <a:pt x="49816" y="30435"/>
                    <a:pt x="53141" y="31322"/>
                  </a:cubicBezTo>
                  <a:cubicBezTo>
                    <a:pt x="52444" y="32588"/>
                    <a:pt x="51684" y="33855"/>
                    <a:pt x="50861" y="35058"/>
                  </a:cubicBezTo>
                  <a:cubicBezTo>
                    <a:pt x="50322" y="35882"/>
                    <a:pt x="49752" y="36642"/>
                    <a:pt x="49151" y="37402"/>
                  </a:cubicBezTo>
                  <a:cubicBezTo>
                    <a:pt x="48866" y="37782"/>
                    <a:pt x="48137" y="39017"/>
                    <a:pt x="47536" y="39207"/>
                  </a:cubicBezTo>
                  <a:cubicBezTo>
                    <a:pt x="45952" y="36895"/>
                    <a:pt x="44622" y="34393"/>
                    <a:pt x="43039" y="32050"/>
                  </a:cubicBezTo>
                  <a:cubicBezTo>
                    <a:pt x="43609" y="31163"/>
                    <a:pt x="44052" y="30245"/>
                    <a:pt x="44400" y="29295"/>
                  </a:cubicBezTo>
                  <a:cubicBezTo>
                    <a:pt x="44875" y="28028"/>
                    <a:pt x="45129" y="26571"/>
                    <a:pt x="45129" y="25114"/>
                  </a:cubicBezTo>
                  <a:close/>
                  <a:moveTo>
                    <a:pt x="42595" y="32683"/>
                  </a:moveTo>
                  <a:cubicBezTo>
                    <a:pt x="42880" y="34140"/>
                    <a:pt x="42722" y="35502"/>
                    <a:pt x="42215" y="36927"/>
                  </a:cubicBezTo>
                  <a:cubicBezTo>
                    <a:pt x="42057" y="37339"/>
                    <a:pt x="41835" y="37750"/>
                    <a:pt x="41613" y="38162"/>
                  </a:cubicBezTo>
                  <a:cubicBezTo>
                    <a:pt x="41577" y="38221"/>
                    <a:pt x="41506" y="38244"/>
                    <a:pt x="41418" y="38244"/>
                  </a:cubicBezTo>
                  <a:cubicBezTo>
                    <a:pt x="41123" y="38244"/>
                    <a:pt x="40627" y="37989"/>
                    <a:pt x="40505" y="37940"/>
                  </a:cubicBezTo>
                  <a:cubicBezTo>
                    <a:pt x="39713" y="37655"/>
                    <a:pt x="38922" y="37465"/>
                    <a:pt x="38130" y="37339"/>
                  </a:cubicBezTo>
                  <a:cubicBezTo>
                    <a:pt x="38119" y="37328"/>
                    <a:pt x="38112" y="37325"/>
                    <a:pt x="38106" y="37325"/>
                  </a:cubicBezTo>
                  <a:cubicBezTo>
                    <a:pt x="38095" y="37325"/>
                    <a:pt x="38088" y="37339"/>
                    <a:pt x="38066" y="37339"/>
                  </a:cubicBezTo>
                  <a:cubicBezTo>
                    <a:pt x="38098" y="37212"/>
                    <a:pt x="38130" y="37117"/>
                    <a:pt x="38130" y="36990"/>
                  </a:cubicBezTo>
                  <a:cubicBezTo>
                    <a:pt x="38152" y="36968"/>
                    <a:pt x="38113" y="36931"/>
                    <a:pt x="38077" y="36931"/>
                  </a:cubicBezTo>
                  <a:cubicBezTo>
                    <a:pt x="38061" y="36931"/>
                    <a:pt x="38045" y="36939"/>
                    <a:pt x="38035" y="36959"/>
                  </a:cubicBezTo>
                  <a:cubicBezTo>
                    <a:pt x="37465" y="37909"/>
                    <a:pt x="37148" y="39017"/>
                    <a:pt x="36736" y="40030"/>
                  </a:cubicBezTo>
                  <a:cubicBezTo>
                    <a:pt x="36594" y="40374"/>
                    <a:pt x="36362" y="40512"/>
                    <a:pt x="36083" y="40512"/>
                  </a:cubicBezTo>
                  <a:cubicBezTo>
                    <a:pt x="35181" y="40512"/>
                    <a:pt x="33791" y="39074"/>
                    <a:pt x="33379" y="38542"/>
                  </a:cubicBezTo>
                  <a:cubicBezTo>
                    <a:pt x="34678" y="38257"/>
                    <a:pt x="35945" y="37845"/>
                    <a:pt x="37116" y="37307"/>
                  </a:cubicBezTo>
                  <a:cubicBezTo>
                    <a:pt x="39302" y="36262"/>
                    <a:pt x="41202" y="34647"/>
                    <a:pt x="42595" y="32683"/>
                  </a:cubicBezTo>
                  <a:close/>
                  <a:moveTo>
                    <a:pt x="38035" y="37497"/>
                  </a:moveTo>
                  <a:cubicBezTo>
                    <a:pt x="38035" y="37497"/>
                    <a:pt x="38035" y="37529"/>
                    <a:pt x="38066" y="37529"/>
                  </a:cubicBezTo>
                  <a:cubicBezTo>
                    <a:pt x="39017" y="37782"/>
                    <a:pt x="39935" y="38067"/>
                    <a:pt x="40853" y="38415"/>
                  </a:cubicBezTo>
                  <a:cubicBezTo>
                    <a:pt x="40473" y="39112"/>
                    <a:pt x="40347" y="39872"/>
                    <a:pt x="39682" y="40379"/>
                  </a:cubicBezTo>
                  <a:cubicBezTo>
                    <a:pt x="39402" y="40580"/>
                    <a:pt x="39147" y="40660"/>
                    <a:pt x="38909" y="40660"/>
                  </a:cubicBezTo>
                  <a:cubicBezTo>
                    <a:pt x="38282" y="40660"/>
                    <a:pt x="37771" y="40104"/>
                    <a:pt x="37243" y="39714"/>
                  </a:cubicBezTo>
                  <a:lnTo>
                    <a:pt x="37211" y="39714"/>
                  </a:lnTo>
                  <a:cubicBezTo>
                    <a:pt x="37496" y="38985"/>
                    <a:pt x="37813" y="38257"/>
                    <a:pt x="38035" y="37497"/>
                  </a:cubicBezTo>
                  <a:close/>
                  <a:moveTo>
                    <a:pt x="17635" y="42752"/>
                  </a:moveTo>
                  <a:cubicBezTo>
                    <a:pt x="18825" y="42752"/>
                    <a:pt x="19872" y="43051"/>
                    <a:pt x="20775" y="43894"/>
                  </a:cubicBezTo>
                  <a:cubicBezTo>
                    <a:pt x="21662" y="44686"/>
                    <a:pt x="21820" y="45668"/>
                    <a:pt x="21915" y="46713"/>
                  </a:cubicBezTo>
                  <a:cubicBezTo>
                    <a:pt x="21535" y="45984"/>
                    <a:pt x="20648" y="45446"/>
                    <a:pt x="19888" y="45351"/>
                  </a:cubicBezTo>
                  <a:cubicBezTo>
                    <a:pt x="19730" y="45319"/>
                    <a:pt x="19572" y="45319"/>
                    <a:pt x="19445" y="45319"/>
                  </a:cubicBezTo>
                  <a:cubicBezTo>
                    <a:pt x="19635" y="44496"/>
                    <a:pt x="19255" y="43767"/>
                    <a:pt x="18558" y="43261"/>
                  </a:cubicBezTo>
                  <a:cubicBezTo>
                    <a:pt x="18337" y="43071"/>
                    <a:pt x="17925" y="42881"/>
                    <a:pt x="17450" y="42754"/>
                  </a:cubicBezTo>
                  <a:cubicBezTo>
                    <a:pt x="17512" y="42752"/>
                    <a:pt x="17573" y="42752"/>
                    <a:pt x="17635" y="42752"/>
                  </a:cubicBezTo>
                  <a:close/>
                  <a:moveTo>
                    <a:pt x="32303" y="38700"/>
                  </a:moveTo>
                  <a:lnTo>
                    <a:pt x="32303" y="38700"/>
                  </a:lnTo>
                  <a:cubicBezTo>
                    <a:pt x="30814" y="42089"/>
                    <a:pt x="29516" y="46111"/>
                    <a:pt x="29294" y="49974"/>
                  </a:cubicBezTo>
                  <a:lnTo>
                    <a:pt x="29231" y="49974"/>
                  </a:lnTo>
                  <a:cubicBezTo>
                    <a:pt x="29111" y="50001"/>
                    <a:pt x="28987" y="50013"/>
                    <a:pt x="28860" y="50013"/>
                  </a:cubicBezTo>
                  <a:cubicBezTo>
                    <a:pt x="27616" y="50013"/>
                    <a:pt x="26094" y="48833"/>
                    <a:pt x="25145" y="48201"/>
                  </a:cubicBezTo>
                  <a:cubicBezTo>
                    <a:pt x="24132" y="47536"/>
                    <a:pt x="25494" y="45668"/>
                    <a:pt x="25937" y="44812"/>
                  </a:cubicBezTo>
                  <a:cubicBezTo>
                    <a:pt x="26539" y="43672"/>
                    <a:pt x="27267" y="42627"/>
                    <a:pt x="28059" y="41614"/>
                  </a:cubicBezTo>
                  <a:cubicBezTo>
                    <a:pt x="28502" y="41076"/>
                    <a:pt x="29769" y="39365"/>
                    <a:pt x="30846" y="38859"/>
                  </a:cubicBezTo>
                  <a:cubicBezTo>
                    <a:pt x="31321" y="38827"/>
                    <a:pt x="31796" y="38795"/>
                    <a:pt x="32303" y="38700"/>
                  </a:cubicBezTo>
                  <a:close/>
                  <a:moveTo>
                    <a:pt x="40568" y="39935"/>
                  </a:moveTo>
                  <a:cubicBezTo>
                    <a:pt x="41487" y="41962"/>
                    <a:pt x="42817" y="43862"/>
                    <a:pt x="44052" y="45668"/>
                  </a:cubicBezTo>
                  <a:cubicBezTo>
                    <a:pt x="44369" y="46143"/>
                    <a:pt x="44717" y="46618"/>
                    <a:pt x="45034" y="47093"/>
                  </a:cubicBezTo>
                  <a:cubicBezTo>
                    <a:pt x="45382" y="47568"/>
                    <a:pt x="44685" y="48423"/>
                    <a:pt x="44495" y="48803"/>
                  </a:cubicBezTo>
                  <a:cubicBezTo>
                    <a:pt x="43862" y="49974"/>
                    <a:pt x="43229" y="51146"/>
                    <a:pt x="42532" y="52286"/>
                  </a:cubicBezTo>
                  <a:cubicBezTo>
                    <a:pt x="42506" y="52328"/>
                    <a:pt x="42462" y="52346"/>
                    <a:pt x="42401" y="52346"/>
                  </a:cubicBezTo>
                  <a:cubicBezTo>
                    <a:pt x="41859" y="52346"/>
                    <a:pt x="40062" y="50839"/>
                    <a:pt x="39777" y="50640"/>
                  </a:cubicBezTo>
                  <a:cubicBezTo>
                    <a:pt x="39238" y="50228"/>
                    <a:pt x="38700" y="49816"/>
                    <a:pt x="38130" y="49373"/>
                  </a:cubicBezTo>
                  <a:cubicBezTo>
                    <a:pt x="37496" y="48866"/>
                    <a:pt x="37718" y="48011"/>
                    <a:pt x="37845" y="47314"/>
                  </a:cubicBezTo>
                  <a:cubicBezTo>
                    <a:pt x="38225" y="45161"/>
                    <a:pt x="38288" y="42944"/>
                    <a:pt x="38066" y="40759"/>
                  </a:cubicBezTo>
                  <a:lnTo>
                    <a:pt x="38066" y="40759"/>
                  </a:lnTo>
                  <a:cubicBezTo>
                    <a:pt x="38330" y="40881"/>
                    <a:pt x="38620" y="40937"/>
                    <a:pt x="38911" y="40937"/>
                  </a:cubicBezTo>
                  <a:cubicBezTo>
                    <a:pt x="39074" y="40937"/>
                    <a:pt x="39237" y="40920"/>
                    <a:pt x="39397" y="40886"/>
                  </a:cubicBezTo>
                  <a:cubicBezTo>
                    <a:pt x="39872" y="40759"/>
                    <a:pt x="40283" y="40410"/>
                    <a:pt x="40568" y="39935"/>
                  </a:cubicBezTo>
                  <a:close/>
                  <a:moveTo>
                    <a:pt x="25494" y="48898"/>
                  </a:moveTo>
                  <a:cubicBezTo>
                    <a:pt x="26127" y="49309"/>
                    <a:pt x="26792" y="49658"/>
                    <a:pt x="27489" y="50006"/>
                  </a:cubicBezTo>
                  <a:cubicBezTo>
                    <a:pt x="27903" y="50202"/>
                    <a:pt x="28302" y="50398"/>
                    <a:pt x="28717" y="50398"/>
                  </a:cubicBezTo>
                  <a:cubicBezTo>
                    <a:pt x="28905" y="50398"/>
                    <a:pt x="29097" y="50358"/>
                    <a:pt x="29294" y="50259"/>
                  </a:cubicBezTo>
                  <a:lnTo>
                    <a:pt x="29294" y="50259"/>
                  </a:lnTo>
                  <a:cubicBezTo>
                    <a:pt x="29231" y="51241"/>
                    <a:pt x="29262" y="52223"/>
                    <a:pt x="29389" y="53173"/>
                  </a:cubicBezTo>
                  <a:cubicBezTo>
                    <a:pt x="27837" y="54376"/>
                    <a:pt x="26254" y="54725"/>
                    <a:pt x="24322" y="54851"/>
                  </a:cubicBezTo>
                  <a:cubicBezTo>
                    <a:pt x="25557" y="53996"/>
                    <a:pt x="26222" y="52413"/>
                    <a:pt x="24765" y="51400"/>
                  </a:cubicBezTo>
                  <a:cubicBezTo>
                    <a:pt x="24734" y="51178"/>
                    <a:pt x="24702" y="50988"/>
                    <a:pt x="24670" y="50861"/>
                  </a:cubicBezTo>
                  <a:cubicBezTo>
                    <a:pt x="24575" y="50355"/>
                    <a:pt x="24354" y="49879"/>
                    <a:pt x="24069" y="49404"/>
                  </a:cubicBezTo>
                  <a:cubicBezTo>
                    <a:pt x="24322" y="49341"/>
                    <a:pt x="24512" y="49246"/>
                    <a:pt x="24734" y="49151"/>
                  </a:cubicBezTo>
                  <a:cubicBezTo>
                    <a:pt x="24987" y="49088"/>
                    <a:pt x="25241" y="49056"/>
                    <a:pt x="25462" y="48929"/>
                  </a:cubicBezTo>
                  <a:cubicBezTo>
                    <a:pt x="25494" y="48929"/>
                    <a:pt x="25494" y="48898"/>
                    <a:pt x="25494" y="48898"/>
                  </a:cubicBezTo>
                  <a:close/>
                  <a:moveTo>
                    <a:pt x="16355" y="43005"/>
                  </a:moveTo>
                  <a:cubicBezTo>
                    <a:pt x="16392" y="43005"/>
                    <a:pt x="16430" y="43006"/>
                    <a:pt x="16468" y="43007"/>
                  </a:cubicBezTo>
                  <a:cubicBezTo>
                    <a:pt x="17767" y="43071"/>
                    <a:pt x="19540" y="43704"/>
                    <a:pt x="19318" y="45319"/>
                  </a:cubicBezTo>
                  <a:cubicBezTo>
                    <a:pt x="17893" y="45414"/>
                    <a:pt x="16943" y="46459"/>
                    <a:pt x="16310" y="47789"/>
                  </a:cubicBezTo>
                  <a:cubicBezTo>
                    <a:pt x="16267" y="47897"/>
                    <a:pt x="16340" y="47975"/>
                    <a:pt x="16421" y="47975"/>
                  </a:cubicBezTo>
                  <a:cubicBezTo>
                    <a:pt x="16460" y="47975"/>
                    <a:pt x="16501" y="47957"/>
                    <a:pt x="16532" y="47916"/>
                  </a:cubicBezTo>
                  <a:cubicBezTo>
                    <a:pt x="17197" y="47029"/>
                    <a:pt x="17703" y="46111"/>
                    <a:pt x="18812" y="45763"/>
                  </a:cubicBezTo>
                  <a:cubicBezTo>
                    <a:pt x="19033" y="45689"/>
                    <a:pt x="19260" y="45654"/>
                    <a:pt x="19486" y="45654"/>
                  </a:cubicBezTo>
                  <a:cubicBezTo>
                    <a:pt x="20614" y="45654"/>
                    <a:pt x="21709" y="46512"/>
                    <a:pt x="21947" y="47568"/>
                  </a:cubicBezTo>
                  <a:cubicBezTo>
                    <a:pt x="20680" y="47599"/>
                    <a:pt x="19445" y="48961"/>
                    <a:pt x="19413" y="50450"/>
                  </a:cubicBezTo>
                  <a:cubicBezTo>
                    <a:pt x="19413" y="50497"/>
                    <a:pt x="19445" y="50521"/>
                    <a:pt x="19477" y="50521"/>
                  </a:cubicBezTo>
                  <a:cubicBezTo>
                    <a:pt x="19508" y="50521"/>
                    <a:pt x="19540" y="50497"/>
                    <a:pt x="19540" y="50450"/>
                  </a:cubicBezTo>
                  <a:cubicBezTo>
                    <a:pt x="19677" y="49287"/>
                    <a:pt x="20782" y="47796"/>
                    <a:pt x="21922" y="47796"/>
                  </a:cubicBezTo>
                  <a:cubicBezTo>
                    <a:pt x="22365" y="47796"/>
                    <a:pt x="22814" y="48022"/>
                    <a:pt x="23214" y="48581"/>
                  </a:cubicBezTo>
                  <a:cubicBezTo>
                    <a:pt x="23530" y="49024"/>
                    <a:pt x="23752" y="49531"/>
                    <a:pt x="24005" y="50006"/>
                  </a:cubicBezTo>
                  <a:cubicBezTo>
                    <a:pt x="24132" y="50323"/>
                    <a:pt x="24259" y="50640"/>
                    <a:pt x="24322" y="50956"/>
                  </a:cubicBezTo>
                  <a:cubicBezTo>
                    <a:pt x="24435" y="51364"/>
                    <a:pt x="24224" y="52178"/>
                    <a:pt x="23875" y="52178"/>
                  </a:cubicBezTo>
                  <a:cubicBezTo>
                    <a:pt x="23736" y="52178"/>
                    <a:pt x="23575" y="52049"/>
                    <a:pt x="23404" y="51716"/>
                  </a:cubicBezTo>
                  <a:cubicBezTo>
                    <a:pt x="23380" y="51668"/>
                    <a:pt x="23337" y="51647"/>
                    <a:pt x="23297" y="51647"/>
                  </a:cubicBezTo>
                  <a:cubicBezTo>
                    <a:pt x="23232" y="51647"/>
                    <a:pt x="23175" y="51701"/>
                    <a:pt x="23214" y="51780"/>
                  </a:cubicBezTo>
                  <a:cubicBezTo>
                    <a:pt x="23306" y="52171"/>
                    <a:pt x="23748" y="52578"/>
                    <a:pt x="24166" y="52578"/>
                  </a:cubicBezTo>
                  <a:cubicBezTo>
                    <a:pt x="24323" y="52578"/>
                    <a:pt x="24477" y="52520"/>
                    <a:pt x="24607" y="52381"/>
                  </a:cubicBezTo>
                  <a:cubicBezTo>
                    <a:pt x="24734" y="52255"/>
                    <a:pt x="24765" y="52096"/>
                    <a:pt x="24765" y="51906"/>
                  </a:cubicBezTo>
                  <a:lnTo>
                    <a:pt x="24765" y="51906"/>
                  </a:lnTo>
                  <a:cubicBezTo>
                    <a:pt x="25431" y="52888"/>
                    <a:pt x="25114" y="53965"/>
                    <a:pt x="24100" y="54693"/>
                  </a:cubicBezTo>
                  <a:cubicBezTo>
                    <a:pt x="23622" y="55017"/>
                    <a:pt x="23063" y="55134"/>
                    <a:pt x="22486" y="55134"/>
                  </a:cubicBezTo>
                  <a:cubicBezTo>
                    <a:pt x="21764" y="55134"/>
                    <a:pt x="21015" y="54950"/>
                    <a:pt x="20363" y="54756"/>
                  </a:cubicBezTo>
                  <a:cubicBezTo>
                    <a:pt x="18368" y="54123"/>
                    <a:pt x="16563" y="52920"/>
                    <a:pt x="15106" y="51431"/>
                  </a:cubicBezTo>
                  <a:cubicBezTo>
                    <a:pt x="13491" y="49816"/>
                    <a:pt x="13143" y="47663"/>
                    <a:pt x="13776" y="45509"/>
                  </a:cubicBezTo>
                  <a:cubicBezTo>
                    <a:pt x="14147" y="44212"/>
                    <a:pt x="14879" y="43005"/>
                    <a:pt x="16355" y="43005"/>
                  </a:cubicBezTo>
                  <a:close/>
                  <a:moveTo>
                    <a:pt x="42944" y="32208"/>
                  </a:moveTo>
                  <a:cubicBezTo>
                    <a:pt x="44337" y="35312"/>
                    <a:pt x="46237" y="38415"/>
                    <a:pt x="48327" y="41076"/>
                  </a:cubicBezTo>
                  <a:cubicBezTo>
                    <a:pt x="49436" y="42501"/>
                    <a:pt x="50639" y="43799"/>
                    <a:pt x="52001" y="44971"/>
                  </a:cubicBezTo>
                  <a:cubicBezTo>
                    <a:pt x="53426" y="46174"/>
                    <a:pt x="56720" y="47789"/>
                    <a:pt x="55263" y="50101"/>
                  </a:cubicBezTo>
                  <a:cubicBezTo>
                    <a:pt x="55231" y="50133"/>
                    <a:pt x="55231" y="50196"/>
                    <a:pt x="55231" y="50228"/>
                  </a:cubicBezTo>
                  <a:cubicBezTo>
                    <a:pt x="53616" y="51621"/>
                    <a:pt x="52096" y="52951"/>
                    <a:pt x="50227" y="53965"/>
                  </a:cubicBezTo>
                  <a:cubicBezTo>
                    <a:pt x="48232" y="55073"/>
                    <a:pt x="46047" y="55738"/>
                    <a:pt x="43799" y="56087"/>
                  </a:cubicBezTo>
                  <a:cubicBezTo>
                    <a:pt x="42856" y="56239"/>
                    <a:pt x="41914" y="56311"/>
                    <a:pt x="40977" y="56311"/>
                  </a:cubicBezTo>
                  <a:cubicBezTo>
                    <a:pt x="37032" y="56311"/>
                    <a:pt x="33179" y="55024"/>
                    <a:pt x="29801" y="52951"/>
                  </a:cubicBezTo>
                  <a:cubicBezTo>
                    <a:pt x="29792" y="52942"/>
                    <a:pt x="29780" y="52938"/>
                    <a:pt x="29767" y="52938"/>
                  </a:cubicBezTo>
                  <a:cubicBezTo>
                    <a:pt x="29738" y="52938"/>
                    <a:pt x="29706" y="52961"/>
                    <a:pt x="29706" y="52983"/>
                  </a:cubicBezTo>
                  <a:lnTo>
                    <a:pt x="29674" y="52983"/>
                  </a:lnTo>
                  <a:cubicBezTo>
                    <a:pt x="29738" y="50513"/>
                    <a:pt x="29896" y="48138"/>
                    <a:pt x="30434" y="45699"/>
                  </a:cubicBezTo>
                  <a:cubicBezTo>
                    <a:pt x="30941" y="43356"/>
                    <a:pt x="31796" y="41107"/>
                    <a:pt x="32493" y="38795"/>
                  </a:cubicBezTo>
                  <a:cubicBezTo>
                    <a:pt x="32524" y="38764"/>
                    <a:pt x="32493" y="38732"/>
                    <a:pt x="32461" y="38700"/>
                  </a:cubicBezTo>
                  <a:cubicBezTo>
                    <a:pt x="32651" y="38669"/>
                    <a:pt x="32841" y="38637"/>
                    <a:pt x="33031" y="38605"/>
                  </a:cubicBezTo>
                  <a:cubicBezTo>
                    <a:pt x="33601" y="39935"/>
                    <a:pt x="34900" y="40727"/>
                    <a:pt x="36356" y="40886"/>
                  </a:cubicBezTo>
                  <a:cubicBezTo>
                    <a:pt x="36385" y="40889"/>
                    <a:pt x="36413" y="40891"/>
                    <a:pt x="36439" y="40891"/>
                  </a:cubicBezTo>
                  <a:cubicBezTo>
                    <a:pt x="36843" y="40891"/>
                    <a:pt x="36934" y="40453"/>
                    <a:pt x="37053" y="40125"/>
                  </a:cubicBezTo>
                  <a:cubicBezTo>
                    <a:pt x="37116" y="39999"/>
                    <a:pt x="37148" y="39904"/>
                    <a:pt x="37180" y="39777"/>
                  </a:cubicBezTo>
                  <a:cubicBezTo>
                    <a:pt x="37306" y="40157"/>
                    <a:pt x="37560" y="40442"/>
                    <a:pt x="37876" y="40632"/>
                  </a:cubicBezTo>
                  <a:cubicBezTo>
                    <a:pt x="37940" y="42026"/>
                    <a:pt x="37940" y="43419"/>
                    <a:pt x="37845" y="44781"/>
                  </a:cubicBezTo>
                  <a:cubicBezTo>
                    <a:pt x="37750" y="46111"/>
                    <a:pt x="37211" y="47536"/>
                    <a:pt x="37306" y="48834"/>
                  </a:cubicBezTo>
                  <a:cubicBezTo>
                    <a:pt x="37370" y="49499"/>
                    <a:pt x="38510" y="50101"/>
                    <a:pt x="38922" y="50418"/>
                  </a:cubicBezTo>
                  <a:cubicBezTo>
                    <a:pt x="40062" y="51273"/>
                    <a:pt x="41202" y="52096"/>
                    <a:pt x="42373" y="52888"/>
                  </a:cubicBezTo>
                  <a:cubicBezTo>
                    <a:pt x="42396" y="52910"/>
                    <a:pt x="42426" y="52921"/>
                    <a:pt x="42458" y="52921"/>
                  </a:cubicBezTo>
                  <a:cubicBezTo>
                    <a:pt x="42515" y="52921"/>
                    <a:pt x="42575" y="52886"/>
                    <a:pt x="42595" y="52825"/>
                  </a:cubicBezTo>
                  <a:cubicBezTo>
                    <a:pt x="43672" y="51051"/>
                    <a:pt x="44685" y="49278"/>
                    <a:pt x="45604" y="47441"/>
                  </a:cubicBezTo>
                  <a:cubicBezTo>
                    <a:pt x="45635" y="47378"/>
                    <a:pt x="45635" y="47314"/>
                    <a:pt x="45604" y="47251"/>
                  </a:cubicBezTo>
                  <a:cubicBezTo>
                    <a:pt x="43799" y="44812"/>
                    <a:pt x="42373" y="42216"/>
                    <a:pt x="40727" y="39682"/>
                  </a:cubicBezTo>
                  <a:cubicBezTo>
                    <a:pt x="40917" y="39302"/>
                    <a:pt x="41043" y="38890"/>
                    <a:pt x="41107" y="38542"/>
                  </a:cubicBezTo>
                  <a:cubicBezTo>
                    <a:pt x="41233" y="38605"/>
                    <a:pt x="41360" y="38637"/>
                    <a:pt x="41487" y="38700"/>
                  </a:cubicBezTo>
                  <a:cubicBezTo>
                    <a:pt x="41522" y="38712"/>
                    <a:pt x="41556" y="38719"/>
                    <a:pt x="41590" y="38719"/>
                  </a:cubicBezTo>
                  <a:cubicBezTo>
                    <a:pt x="41647" y="38719"/>
                    <a:pt x="41700" y="38697"/>
                    <a:pt x="41740" y="38637"/>
                  </a:cubicBezTo>
                  <a:cubicBezTo>
                    <a:pt x="42880" y="36895"/>
                    <a:pt x="43704" y="34425"/>
                    <a:pt x="42849" y="32398"/>
                  </a:cubicBezTo>
                  <a:cubicBezTo>
                    <a:pt x="42849" y="32398"/>
                    <a:pt x="42849" y="32398"/>
                    <a:pt x="42817" y="32367"/>
                  </a:cubicBezTo>
                  <a:cubicBezTo>
                    <a:pt x="42880" y="32335"/>
                    <a:pt x="42912" y="32272"/>
                    <a:pt x="42944" y="32208"/>
                  </a:cubicBezTo>
                  <a:close/>
                  <a:moveTo>
                    <a:pt x="26108" y="60735"/>
                  </a:moveTo>
                  <a:cubicBezTo>
                    <a:pt x="26223" y="60735"/>
                    <a:pt x="26356" y="60769"/>
                    <a:pt x="26507" y="60837"/>
                  </a:cubicBezTo>
                  <a:cubicBezTo>
                    <a:pt x="26666" y="60869"/>
                    <a:pt x="26856" y="60932"/>
                    <a:pt x="27014" y="60995"/>
                  </a:cubicBezTo>
                  <a:cubicBezTo>
                    <a:pt x="27109" y="61027"/>
                    <a:pt x="27172" y="61059"/>
                    <a:pt x="27267" y="61090"/>
                  </a:cubicBezTo>
                  <a:cubicBezTo>
                    <a:pt x="26887" y="61502"/>
                    <a:pt x="26507" y="61977"/>
                    <a:pt x="26222" y="62515"/>
                  </a:cubicBezTo>
                  <a:cubicBezTo>
                    <a:pt x="25937" y="62294"/>
                    <a:pt x="25747" y="62072"/>
                    <a:pt x="25557" y="61755"/>
                  </a:cubicBezTo>
                  <a:cubicBezTo>
                    <a:pt x="25557" y="61080"/>
                    <a:pt x="25741" y="60735"/>
                    <a:pt x="26108" y="60735"/>
                  </a:cubicBezTo>
                  <a:close/>
                  <a:moveTo>
                    <a:pt x="33823" y="65144"/>
                  </a:moveTo>
                  <a:cubicBezTo>
                    <a:pt x="34013" y="65366"/>
                    <a:pt x="34171" y="65619"/>
                    <a:pt x="34330" y="65872"/>
                  </a:cubicBezTo>
                  <a:cubicBezTo>
                    <a:pt x="34520" y="66585"/>
                    <a:pt x="34264" y="66941"/>
                    <a:pt x="33590" y="66941"/>
                  </a:cubicBezTo>
                  <a:cubicBezTo>
                    <a:pt x="33366" y="66941"/>
                    <a:pt x="33094" y="66902"/>
                    <a:pt x="32778" y="66822"/>
                  </a:cubicBezTo>
                  <a:lnTo>
                    <a:pt x="32714" y="66822"/>
                  </a:lnTo>
                  <a:cubicBezTo>
                    <a:pt x="33063" y="66252"/>
                    <a:pt x="33443" y="65682"/>
                    <a:pt x="33823" y="65144"/>
                  </a:cubicBezTo>
                  <a:close/>
                  <a:moveTo>
                    <a:pt x="53711" y="52318"/>
                  </a:moveTo>
                  <a:cubicBezTo>
                    <a:pt x="54851" y="54440"/>
                    <a:pt x="55548" y="56625"/>
                    <a:pt x="56023" y="59000"/>
                  </a:cubicBezTo>
                  <a:cubicBezTo>
                    <a:pt x="56276" y="60172"/>
                    <a:pt x="56466" y="61375"/>
                    <a:pt x="56561" y="62579"/>
                  </a:cubicBezTo>
                  <a:cubicBezTo>
                    <a:pt x="56656" y="63750"/>
                    <a:pt x="56371" y="64796"/>
                    <a:pt x="56086" y="65904"/>
                  </a:cubicBezTo>
                  <a:cubicBezTo>
                    <a:pt x="56055" y="66031"/>
                    <a:pt x="56150" y="66062"/>
                    <a:pt x="56213" y="66062"/>
                  </a:cubicBezTo>
                  <a:cubicBezTo>
                    <a:pt x="54788" y="66917"/>
                    <a:pt x="53331" y="67519"/>
                    <a:pt x="51684" y="67836"/>
                  </a:cubicBezTo>
                  <a:cubicBezTo>
                    <a:pt x="50475" y="68061"/>
                    <a:pt x="49253" y="68101"/>
                    <a:pt x="48026" y="68101"/>
                  </a:cubicBezTo>
                  <a:cubicBezTo>
                    <a:pt x="47357" y="68101"/>
                    <a:pt x="46686" y="68089"/>
                    <a:pt x="46015" y="68089"/>
                  </a:cubicBezTo>
                  <a:cubicBezTo>
                    <a:pt x="45635" y="65524"/>
                    <a:pt x="44527" y="61850"/>
                    <a:pt x="41455" y="61534"/>
                  </a:cubicBezTo>
                  <a:cubicBezTo>
                    <a:pt x="41250" y="61511"/>
                    <a:pt x="41049" y="61500"/>
                    <a:pt x="40852" y="61500"/>
                  </a:cubicBezTo>
                  <a:cubicBezTo>
                    <a:pt x="38063" y="61500"/>
                    <a:pt x="36047" y="63728"/>
                    <a:pt x="34805" y="66094"/>
                  </a:cubicBezTo>
                  <a:cubicBezTo>
                    <a:pt x="33633" y="63339"/>
                    <a:pt x="30086" y="61945"/>
                    <a:pt x="27552" y="60900"/>
                  </a:cubicBezTo>
                  <a:cubicBezTo>
                    <a:pt x="27275" y="60774"/>
                    <a:pt x="26516" y="60447"/>
                    <a:pt x="25946" y="60447"/>
                  </a:cubicBezTo>
                  <a:cubicBezTo>
                    <a:pt x="25800" y="60447"/>
                    <a:pt x="25667" y="60469"/>
                    <a:pt x="25557" y="60520"/>
                  </a:cubicBezTo>
                  <a:cubicBezTo>
                    <a:pt x="26222" y="59412"/>
                    <a:pt x="26761" y="58272"/>
                    <a:pt x="27489" y="57227"/>
                  </a:cubicBezTo>
                  <a:cubicBezTo>
                    <a:pt x="28439" y="55833"/>
                    <a:pt x="29611" y="54915"/>
                    <a:pt x="30909" y="53870"/>
                  </a:cubicBezTo>
                  <a:cubicBezTo>
                    <a:pt x="31828" y="54471"/>
                    <a:pt x="32809" y="54946"/>
                    <a:pt x="33854" y="55358"/>
                  </a:cubicBezTo>
                  <a:cubicBezTo>
                    <a:pt x="33443" y="55738"/>
                    <a:pt x="33158" y="56213"/>
                    <a:pt x="32683" y="56562"/>
                  </a:cubicBezTo>
                  <a:cubicBezTo>
                    <a:pt x="32208" y="56942"/>
                    <a:pt x="31606" y="57163"/>
                    <a:pt x="31004" y="57322"/>
                  </a:cubicBezTo>
                  <a:cubicBezTo>
                    <a:pt x="30856" y="57381"/>
                    <a:pt x="30929" y="57578"/>
                    <a:pt x="31043" y="57578"/>
                  </a:cubicBezTo>
                  <a:cubicBezTo>
                    <a:pt x="31051" y="57578"/>
                    <a:pt x="31059" y="57577"/>
                    <a:pt x="31068" y="57575"/>
                  </a:cubicBezTo>
                  <a:cubicBezTo>
                    <a:pt x="32144" y="57417"/>
                    <a:pt x="33664" y="56530"/>
                    <a:pt x="33981" y="55390"/>
                  </a:cubicBezTo>
                  <a:cubicBezTo>
                    <a:pt x="36278" y="56284"/>
                    <a:pt x="38759" y="56717"/>
                    <a:pt x="41227" y="56717"/>
                  </a:cubicBezTo>
                  <a:cubicBezTo>
                    <a:pt x="41992" y="56717"/>
                    <a:pt x="42756" y="56676"/>
                    <a:pt x="43514" y="56593"/>
                  </a:cubicBezTo>
                  <a:cubicBezTo>
                    <a:pt x="46965" y="56182"/>
                    <a:pt x="50861" y="54693"/>
                    <a:pt x="53679" y="52318"/>
                  </a:cubicBezTo>
                  <a:close/>
                  <a:moveTo>
                    <a:pt x="27457" y="61154"/>
                  </a:moveTo>
                  <a:cubicBezTo>
                    <a:pt x="28312" y="61502"/>
                    <a:pt x="29136" y="61945"/>
                    <a:pt x="29959" y="62357"/>
                  </a:cubicBezTo>
                  <a:cubicBezTo>
                    <a:pt x="30783" y="62800"/>
                    <a:pt x="31606" y="63275"/>
                    <a:pt x="32398" y="63814"/>
                  </a:cubicBezTo>
                  <a:cubicBezTo>
                    <a:pt x="32841" y="64130"/>
                    <a:pt x="33253" y="64510"/>
                    <a:pt x="33633" y="64891"/>
                  </a:cubicBezTo>
                  <a:cubicBezTo>
                    <a:pt x="33633" y="64922"/>
                    <a:pt x="33633" y="64954"/>
                    <a:pt x="33633" y="64954"/>
                  </a:cubicBezTo>
                  <a:cubicBezTo>
                    <a:pt x="33462" y="65100"/>
                    <a:pt x="33121" y="65529"/>
                    <a:pt x="33134" y="65529"/>
                  </a:cubicBezTo>
                  <a:cubicBezTo>
                    <a:pt x="33138" y="65529"/>
                    <a:pt x="33168" y="65497"/>
                    <a:pt x="33234" y="65419"/>
                  </a:cubicBezTo>
                  <a:lnTo>
                    <a:pt x="33234" y="65419"/>
                  </a:lnTo>
                  <a:cubicBezTo>
                    <a:pt x="33052" y="65635"/>
                    <a:pt x="32898" y="65879"/>
                    <a:pt x="32714" y="66094"/>
                  </a:cubicBezTo>
                  <a:cubicBezTo>
                    <a:pt x="32208" y="66759"/>
                    <a:pt x="31764" y="67456"/>
                    <a:pt x="31321" y="68152"/>
                  </a:cubicBezTo>
                  <a:cubicBezTo>
                    <a:pt x="30593" y="69293"/>
                    <a:pt x="29928" y="70528"/>
                    <a:pt x="29452" y="71826"/>
                  </a:cubicBezTo>
                  <a:cubicBezTo>
                    <a:pt x="29452" y="71731"/>
                    <a:pt x="29452" y="71668"/>
                    <a:pt x="29421" y="71604"/>
                  </a:cubicBezTo>
                  <a:cubicBezTo>
                    <a:pt x="29009" y="69514"/>
                    <a:pt x="26951" y="67836"/>
                    <a:pt x="25272" y="66537"/>
                  </a:cubicBezTo>
                  <a:cubicBezTo>
                    <a:pt x="25336" y="66537"/>
                    <a:pt x="25367" y="66506"/>
                    <a:pt x="25367" y="66474"/>
                  </a:cubicBezTo>
                  <a:cubicBezTo>
                    <a:pt x="25589" y="65556"/>
                    <a:pt x="25684" y="64669"/>
                    <a:pt x="26001" y="63782"/>
                  </a:cubicBezTo>
                  <a:cubicBezTo>
                    <a:pt x="26317" y="62832"/>
                    <a:pt x="26887" y="61977"/>
                    <a:pt x="27457" y="61154"/>
                  </a:cubicBezTo>
                  <a:close/>
                  <a:moveTo>
                    <a:pt x="20002" y="64549"/>
                  </a:moveTo>
                  <a:cubicBezTo>
                    <a:pt x="21932" y="64549"/>
                    <a:pt x="23998" y="65624"/>
                    <a:pt x="25114" y="67076"/>
                  </a:cubicBezTo>
                  <a:cubicBezTo>
                    <a:pt x="25125" y="67109"/>
                    <a:pt x="25147" y="67123"/>
                    <a:pt x="25171" y="67123"/>
                  </a:cubicBezTo>
                  <a:cubicBezTo>
                    <a:pt x="25215" y="67123"/>
                    <a:pt x="25261" y="67074"/>
                    <a:pt x="25241" y="67012"/>
                  </a:cubicBezTo>
                  <a:cubicBezTo>
                    <a:pt x="25177" y="66917"/>
                    <a:pt x="25114" y="66854"/>
                    <a:pt x="25082" y="66759"/>
                  </a:cubicBezTo>
                  <a:lnTo>
                    <a:pt x="25082" y="66759"/>
                  </a:lnTo>
                  <a:cubicBezTo>
                    <a:pt x="26254" y="67962"/>
                    <a:pt x="27679" y="68976"/>
                    <a:pt x="28597" y="70401"/>
                  </a:cubicBezTo>
                  <a:cubicBezTo>
                    <a:pt x="29579" y="71826"/>
                    <a:pt x="29072" y="74170"/>
                    <a:pt x="27901" y="75531"/>
                  </a:cubicBezTo>
                  <a:cubicBezTo>
                    <a:pt x="27996" y="75341"/>
                    <a:pt x="28027" y="75151"/>
                    <a:pt x="28027" y="74961"/>
                  </a:cubicBezTo>
                  <a:cubicBezTo>
                    <a:pt x="28091" y="73283"/>
                    <a:pt x="26982" y="72016"/>
                    <a:pt x="25906" y="70844"/>
                  </a:cubicBezTo>
                  <a:cubicBezTo>
                    <a:pt x="23594" y="68374"/>
                    <a:pt x="20553" y="66506"/>
                    <a:pt x="17323" y="65461"/>
                  </a:cubicBezTo>
                  <a:cubicBezTo>
                    <a:pt x="18088" y="64823"/>
                    <a:pt x="19028" y="64549"/>
                    <a:pt x="20002" y="64549"/>
                  </a:cubicBezTo>
                  <a:close/>
                  <a:moveTo>
                    <a:pt x="54376" y="67551"/>
                  </a:moveTo>
                  <a:cubicBezTo>
                    <a:pt x="54218" y="70148"/>
                    <a:pt x="54534" y="72808"/>
                    <a:pt x="53901" y="75341"/>
                  </a:cubicBezTo>
                  <a:cubicBezTo>
                    <a:pt x="53296" y="75632"/>
                    <a:pt x="52557" y="75797"/>
                    <a:pt x="51825" y="75797"/>
                  </a:cubicBezTo>
                  <a:cubicBezTo>
                    <a:pt x="50486" y="75797"/>
                    <a:pt x="49169" y="75247"/>
                    <a:pt x="48739" y="73916"/>
                  </a:cubicBezTo>
                  <a:cubicBezTo>
                    <a:pt x="48169" y="72174"/>
                    <a:pt x="47979" y="70211"/>
                    <a:pt x="47694" y="68406"/>
                  </a:cubicBezTo>
                  <a:lnTo>
                    <a:pt x="47694" y="68406"/>
                  </a:lnTo>
                  <a:cubicBezTo>
                    <a:pt x="48092" y="68423"/>
                    <a:pt x="48497" y="68433"/>
                    <a:pt x="48904" y="68433"/>
                  </a:cubicBezTo>
                  <a:cubicBezTo>
                    <a:pt x="50764" y="68433"/>
                    <a:pt x="52687" y="68226"/>
                    <a:pt x="54376" y="67551"/>
                  </a:cubicBezTo>
                  <a:close/>
                  <a:moveTo>
                    <a:pt x="17133" y="65587"/>
                  </a:moveTo>
                  <a:lnTo>
                    <a:pt x="17133" y="65587"/>
                  </a:lnTo>
                  <a:cubicBezTo>
                    <a:pt x="19508" y="66474"/>
                    <a:pt x="21694" y="67646"/>
                    <a:pt x="23689" y="69229"/>
                  </a:cubicBezTo>
                  <a:cubicBezTo>
                    <a:pt x="25431" y="70654"/>
                    <a:pt x="29611" y="74328"/>
                    <a:pt x="26666" y="76450"/>
                  </a:cubicBezTo>
                  <a:cubicBezTo>
                    <a:pt x="25945" y="76980"/>
                    <a:pt x="25233" y="77202"/>
                    <a:pt x="24543" y="77202"/>
                  </a:cubicBezTo>
                  <a:cubicBezTo>
                    <a:pt x="22473" y="77202"/>
                    <a:pt x="20609" y="75207"/>
                    <a:pt x="19350" y="73568"/>
                  </a:cubicBezTo>
                  <a:cubicBezTo>
                    <a:pt x="18653" y="72618"/>
                    <a:pt x="18052" y="71604"/>
                    <a:pt x="17545" y="70559"/>
                  </a:cubicBezTo>
                  <a:cubicBezTo>
                    <a:pt x="16943" y="69388"/>
                    <a:pt x="15613" y="66632"/>
                    <a:pt x="17133" y="65587"/>
                  </a:cubicBezTo>
                  <a:close/>
                  <a:moveTo>
                    <a:pt x="48992" y="75120"/>
                  </a:moveTo>
                  <a:cubicBezTo>
                    <a:pt x="49024" y="75151"/>
                    <a:pt x="49024" y="75151"/>
                    <a:pt x="49056" y="75183"/>
                  </a:cubicBezTo>
                  <a:cubicBezTo>
                    <a:pt x="49653" y="75873"/>
                    <a:pt x="50744" y="76212"/>
                    <a:pt x="51805" y="76212"/>
                  </a:cubicBezTo>
                  <a:cubicBezTo>
                    <a:pt x="52546" y="76212"/>
                    <a:pt x="53272" y="76047"/>
                    <a:pt x="53806" y="75721"/>
                  </a:cubicBezTo>
                  <a:cubicBezTo>
                    <a:pt x="53827" y="75783"/>
                    <a:pt x="53888" y="75832"/>
                    <a:pt x="53954" y="75832"/>
                  </a:cubicBezTo>
                  <a:cubicBezTo>
                    <a:pt x="53989" y="75832"/>
                    <a:pt x="54026" y="75818"/>
                    <a:pt x="54059" y="75785"/>
                  </a:cubicBezTo>
                  <a:cubicBezTo>
                    <a:pt x="54344" y="77020"/>
                    <a:pt x="54851" y="78191"/>
                    <a:pt x="54946" y="79522"/>
                  </a:cubicBezTo>
                  <a:cubicBezTo>
                    <a:pt x="55066" y="81173"/>
                    <a:pt x="54076" y="83821"/>
                    <a:pt x="52110" y="83821"/>
                  </a:cubicBezTo>
                  <a:cubicBezTo>
                    <a:pt x="52003" y="83821"/>
                    <a:pt x="51892" y="83813"/>
                    <a:pt x="51779" y="83797"/>
                  </a:cubicBezTo>
                  <a:cubicBezTo>
                    <a:pt x="49784" y="83544"/>
                    <a:pt x="48074" y="82403"/>
                    <a:pt x="47821" y="80282"/>
                  </a:cubicBezTo>
                  <a:cubicBezTo>
                    <a:pt x="47567" y="78476"/>
                    <a:pt x="48422" y="76766"/>
                    <a:pt x="48992" y="75120"/>
                  </a:cubicBezTo>
                  <a:close/>
                  <a:moveTo>
                    <a:pt x="28376" y="1"/>
                  </a:moveTo>
                  <a:cubicBezTo>
                    <a:pt x="25304" y="1"/>
                    <a:pt x="22422" y="1363"/>
                    <a:pt x="19445" y="1869"/>
                  </a:cubicBezTo>
                  <a:cubicBezTo>
                    <a:pt x="18665" y="1999"/>
                    <a:pt x="17880" y="2060"/>
                    <a:pt x="17095" y="2060"/>
                  </a:cubicBezTo>
                  <a:cubicBezTo>
                    <a:pt x="15969" y="2060"/>
                    <a:pt x="14846" y="1935"/>
                    <a:pt x="13745" y="1711"/>
                  </a:cubicBezTo>
                  <a:cubicBezTo>
                    <a:pt x="13063" y="1568"/>
                    <a:pt x="12412" y="1404"/>
                    <a:pt x="11768" y="1404"/>
                  </a:cubicBezTo>
                  <a:cubicBezTo>
                    <a:pt x="11275" y="1404"/>
                    <a:pt x="10787" y="1500"/>
                    <a:pt x="10293" y="1774"/>
                  </a:cubicBezTo>
                  <a:cubicBezTo>
                    <a:pt x="8551" y="2756"/>
                    <a:pt x="9089" y="5068"/>
                    <a:pt x="10134" y="6366"/>
                  </a:cubicBezTo>
                  <a:cubicBezTo>
                    <a:pt x="8519" y="6271"/>
                    <a:pt x="7031" y="5860"/>
                    <a:pt x="5447" y="5258"/>
                  </a:cubicBezTo>
                  <a:cubicBezTo>
                    <a:pt x="4875" y="5029"/>
                    <a:pt x="4206" y="4852"/>
                    <a:pt x="3563" y="4852"/>
                  </a:cubicBezTo>
                  <a:cubicBezTo>
                    <a:pt x="2782" y="4852"/>
                    <a:pt x="2038" y="5113"/>
                    <a:pt x="1552" y="5860"/>
                  </a:cubicBezTo>
                  <a:cubicBezTo>
                    <a:pt x="0" y="8298"/>
                    <a:pt x="1932" y="11243"/>
                    <a:pt x="4181" y="12574"/>
                  </a:cubicBezTo>
                  <a:cubicBezTo>
                    <a:pt x="3983" y="12549"/>
                    <a:pt x="3788" y="12535"/>
                    <a:pt x="3594" y="12535"/>
                  </a:cubicBezTo>
                  <a:cubicBezTo>
                    <a:pt x="3040" y="12535"/>
                    <a:pt x="2495" y="12649"/>
                    <a:pt x="1932" y="12954"/>
                  </a:cubicBezTo>
                  <a:cubicBezTo>
                    <a:pt x="982" y="13460"/>
                    <a:pt x="919" y="14664"/>
                    <a:pt x="1204" y="15582"/>
                  </a:cubicBezTo>
                  <a:cubicBezTo>
                    <a:pt x="1552" y="16690"/>
                    <a:pt x="2692" y="17387"/>
                    <a:pt x="3674" y="17862"/>
                  </a:cubicBezTo>
                  <a:cubicBezTo>
                    <a:pt x="5447" y="18749"/>
                    <a:pt x="7284" y="19477"/>
                    <a:pt x="9089" y="20269"/>
                  </a:cubicBezTo>
                  <a:cubicBezTo>
                    <a:pt x="10388" y="20839"/>
                    <a:pt x="10831" y="22898"/>
                    <a:pt x="11464" y="24069"/>
                  </a:cubicBezTo>
                  <a:cubicBezTo>
                    <a:pt x="12320" y="25684"/>
                    <a:pt x="12985" y="27553"/>
                    <a:pt x="14093" y="28978"/>
                  </a:cubicBezTo>
                  <a:cubicBezTo>
                    <a:pt x="14441" y="29453"/>
                    <a:pt x="14885" y="29738"/>
                    <a:pt x="15391" y="29865"/>
                  </a:cubicBezTo>
                  <a:cubicBezTo>
                    <a:pt x="14790" y="31417"/>
                    <a:pt x="14980" y="33158"/>
                    <a:pt x="16025" y="34457"/>
                  </a:cubicBezTo>
                  <a:cubicBezTo>
                    <a:pt x="16636" y="35194"/>
                    <a:pt x="17709" y="35679"/>
                    <a:pt x="18722" y="35679"/>
                  </a:cubicBezTo>
                  <a:cubicBezTo>
                    <a:pt x="19233" y="35679"/>
                    <a:pt x="19728" y="35556"/>
                    <a:pt x="20142" y="35280"/>
                  </a:cubicBezTo>
                  <a:cubicBezTo>
                    <a:pt x="20173" y="35280"/>
                    <a:pt x="20205" y="35248"/>
                    <a:pt x="20205" y="35217"/>
                  </a:cubicBezTo>
                  <a:cubicBezTo>
                    <a:pt x="21314" y="36389"/>
                    <a:pt x="22675" y="37339"/>
                    <a:pt x="24354" y="37940"/>
                  </a:cubicBezTo>
                  <a:cubicBezTo>
                    <a:pt x="26160" y="38602"/>
                    <a:pt x="28051" y="38893"/>
                    <a:pt x="29974" y="38893"/>
                  </a:cubicBezTo>
                  <a:cubicBezTo>
                    <a:pt x="30075" y="38893"/>
                    <a:pt x="30175" y="38892"/>
                    <a:pt x="30276" y="38890"/>
                  </a:cubicBezTo>
                  <a:lnTo>
                    <a:pt x="30276" y="38890"/>
                  </a:lnTo>
                  <a:cubicBezTo>
                    <a:pt x="29389" y="39650"/>
                    <a:pt x="28566" y="40474"/>
                    <a:pt x="27806" y="41361"/>
                  </a:cubicBezTo>
                  <a:cubicBezTo>
                    <a:pt x="26191" y="43292"/>
                    <a:pt x="24987" y="45509"/>
                    <a:pt x="24164" y="47853"/>
                  </a:cubicBezTo>
                  <a:cubicBezTo>
                    <a:pt x="24132" y="47948"/>
                    <a:pt x="24195" y="48043"/>
                    <a:pt x="24259" y="48074"/>
                  </a:cubicBezTo>
                  <a:cubicBezTo>
                    <a:pt x="24575" y="48296"/>
                    <a:pt x="24860" y="48518"/>
                    <a:pt x="25177" y="48708"/>
                  </a:cubicBezTo>
                  <a:cubicBezTo>
                    <a:pt x="24765" y="48771"/>
                    <a:pt x="24290" y="49024"/>
                    <a:pt x="24005" y="49278"/>
                  </a:cubicBezTo>
                  <a:cubicBezTo>
                    <a:pt x="23879" y="49056"/>
                    <a:pt x="23752" y="48866"/>
                    <a:pt x="23657" y="48676"/>
                  </a:cubicBezTo>
                  <a:cubicBezTo>
                    <a:pt x="23214" y="47916"/>
                    <a:pt x="22644" y="47599"/>
                    <a:pt x="22074" y="47568"/>
                  </a:cubicBezTo>
                  <a:cubicBezTo>
                    <a:pt x="22074" y="47536"/>
                    <a:pt x="22074" y="47473"/>
                    <a:pt x="22074" y="47441"/>
                  </a:cubicBezTo>
                  <a:cubicBezTo>
                    <a:pt x="22105" y="47441"/>
                    <a:pt x="22137" y="47409"/>
                    <a:pt x="22137" y="47378"/>
                  </a:cubicBezTo>
                  <a:cubicBezTo>
                    <a:pt x="23033" y="44941"/>
                    <a:pt x="20561" y="42530"/>
                    <a:pt x="18204" y="42530"/>
                  </a:cubicBezTo>
                  <a:cubicBezTo>
                    <a:pt x="17895" y="42530"/>
                    <a:pt x="17588" y="42571"/>
                    <a:pt x="17292" y="42659"/>
                  </a:cubicBezTo>
                  <a:cubicBezTo>
                    <a:pt x="17260" y="42659"/>
                    <a:pt x="17260" y="42691"/>
                    <a:pt x="17260" y="42722"/>
                  </a:cubicBezTo>
                  <a:cubicBezTo>
                    <a:pt x="16862" y="42630"/>
                    <a:pt x="16449" y="42576"/>
                    <a:pt x="16075" y="42576"/>
                  </a:cubicBezTo>
                  <a:cubicBezTo>
                    <a:pt x="15676" y="42576"/>
                    <a:pt x="15320" y="42638"/>
                    <a:pt x="15075" y="42786"/>
                  </a:cubicBezTo>
                  <a:cubicBezTo>
                    <a:pt x="13903" y="43577"/>
                    <a:pt x="13428" y="45224"/>
                    <a:pt x="13206" y="46554"/>
                  </a:cubicBezTo>
                  <a:cubicBezTo>
                    <a:pt x="12953" y="48011"/>
                    <a:pt x="13301" y="49436"/>
                    <a:pt x="14061" y="50703"/>
                  </a:cubicBezTo>
                  <a:cubicBezTo>
                    <a:pt x="15708" y="53300"/>
                    <a:pt x="19445" y="55390"/>
                    <a:pt x="22485" y="55485"/>
                  </a:cubicBezTo>
                  <a:cubicBezTo>
                    <a:pt x="22522" y="55487"/>
                    <a:pt x="22560" y="55488"/>
                    <a:pt x="22597" y="55488"/>
                  </a:cubicBezTo>
                  <a:cubicBezTo>
                    <a:pt x="23075" y="55488"/>
                    <a:pt x="23597" y="55306"/>
                    <a:pt x="24037" y="55041"/>
                  </a:cubicBezTo>
                  <a:cubicBezTo>
                    <a:pt x="24399" y="55099"/>
                    <a:pt x="24776" y="55128"/>
                    <a:pt x="25158" y="55128"/>
                  </a:cubicBezTo>
                  <a:cubicBezTo>
                    <a:pt x="26881" y="55128"/>
                    <a:pt x="28712" y="54532"/>
                    <a:pt x="29801" y="53236"/>
                  </a:cubicBezTo>
                  <a:cubicBezTo>
                    <a:pt x="29833" y="53236"/>
                    <a:pt x="29833" y="53205"/>
                    <a:pt x="29833" y="53205"/>
                  </a:cubicBezTo>
                  <a:cubicBezTo>
                    <a:pt x="30149" y="53426"/>
                    <a:pt x="30466" y="53616"/>
                    <a:pt x="30783" y="53838"/>
                  </a:cubicBezTo>
                  <a:cubicBezTo>
                    <a:pt x="28091" y="54915"/>
                    <a:pt x="26001" y="58367"/>
                    <a:pt x="25019" y="60932"/>
                  </a:cubicBezTo>
                  <a:cubicBezTo>
                    <a:pt x="24993" y="61010"/>
                    <a:pt x="25074" y="61067"/>
                    <a:pt x="25156" y="61067"/>
                  </a:cubicBezTo>
                  <a:cubicBezTo>
                    <a:pt x="25174" y="61067"/>
                    <a:pt x="25192" y="61064"/>
                    <a:pt x="25209" y="61059"/>
                  </a:cubicBezTo>
                  <a:lnTo>
                    <a:pt x="25209" y="61059"/>
                  </a:lnTo>
                  <a:cubicBezTo>
                    <a:pt x="25082" y="61692"/>
                    <a:pt x="25589" y="62294"/>
                    <a:pt x="26159" y="62610"/>
                  </a:cubicBezTo>
                  <a:cubicBezTo>
                    <a:pt x="25494" y="63782"/>
                    <a:pt x="25082" y="65176"/>
                    <a:pt x="25177" y="66442"/>
                  </a:cubicBezTo>
                  <a:cubicBezTo>
                    <a:pt x="25177" y="66442"/>
                    <a:pt x="25177" y="66442"/>
                    <a:pt x="25177" y="66474"/>
                  </a:cubicBezTo>
                  <a:cubicBezTo>
                    <a:pt x="25050" y="66379"/>
                    <a:pt x="24955" y="66284"/>
                    <a:pt x="24860" y="66221"/>
                  </a:cubicBezTo>
                  <a:cubicBezTo>
                    <a:pt x="24824" y="66196"/>
                    <a:pt x="24793" y="66186"/>
                    <a:pt x="24765" y="66186"/>
                  </a:cubicBezTo>
                  <a:cubicBezTo>
                    <a:pt x="24722" y="66186"/>
                    <a:pt x="24690" y="66213"/>
                    <a:pt x="24670" y="66252"/>
                  </a:cubicBezTo>
                  <a:cubicBezTo>
                    <a:pt x="23815" y="65334"/>
                    <a:pt x="22485" y="64796"/>
                    <a:pt x="21345" y="64415"/>
                  </a:cubicBezTo>
                  <a:cubicBezTo>
                    <a:pt x="20857" y="64235"/>
                    <a:pt x="20332" y="64140"/>
                    <a:pt x="19812" y="64140"/>
                  </a:cubicBezTo>
                  <a:cubicBezTo>
                    <a:pt x="18781" y="64140"/>
                    <a:pt x="17764" y="64513"/>
                    <a:pt x="17070" y="65334"/>
                  </a:cubicBezTo>
                  <a:cubicBezTo>
                    <a:pt x="17070" y="65334"/>
                    <a:pt x="17070" y="65366"/>
                    <a:pt x="17070" y="65366"/>
                  </a:cubicBezTo>
                  <a:cubicBezTo>
                    <a:pt x="17049" y="65366"/>
                    <a:pt x="17042" y="65351"/>
                    <a:pt x="17039" y="65351"/>
                  </a:cubicBezTo>
                  <a:cubicBezTo>
                    <a:pt x="17038" y="65351"/>
                    <a:pt x="17038" y="65355"/>
                    <a:pt x="17038" y="65366"/>
                  </a:cubicBezTo>
                  <a:lnTo>
                    <a:pt x="16975" y="65366"/>
                  </a:lnTo>
                  <a:cubicBezTo>
                    <a:pt x="16975" y="65397"/>
                    <a:pt x="16975" y="65397"/>
                    <a:pt x="16943" y="65397"/>
                  </a:cubicBezTo>
                  <a:cubicBezTo>
                    <a:pt x="16151" y="65809"/>
                    <a:pt x="15993" y="66981"/>
                    <a:pt x="16151" y="67804"/>
                  </a:cubicBezTo>
                  <a:cubicBezTo>
                    <a:pt x="16500" y="69578"/>
                    <a:pt x="17418" y="71288"/>
                    <a:pt x="18368" y="72808"/>
                  </a:cubicBezTo>
                  <a:cubicBezTo>
                    <a:pt x="19772" y="75048"/>
                    <a:pt x="21751" y="77473"/>
                    <a:pt x="24423" y="77473"/>
                  </a:cubicBezTo>
                  <a:cubicBezTo>
                    <a:pt x="24886" y="77473"/>
                    <a:pt x="25369" y="77400"/>
                    <a:pt x="25874" y="77241"/>
                  </a:cubicBezTo>
                  <a:cubicBezTo>
                    <a:pt x="26412" y="77083"/>
                    <a:pt x="27014" y="76735"/>
                    <a:pt x="27426" y="76260"/>
                  </a:cubicBezTo>
                  <a:lnTo>
                    <a:pt x="27457" y="76260"/>
                  </a:lnTo>
                  <a:cubicBezTo>
                    <a:pt x="27457" y="76228"/>
                    <a:pt x="27457" y="76228"/>
                    <a:pt x="27457" y="76228"/>
                  </a:cubicBezTo>
                  <a:cubicBezTo>
                    <a:pt x="27552" y="76133"/>
                    <a:pt x="27616" y="76070"/>
                    <a:pt x="27679" y="75975"/>
                  </a:cubicBezTo>
                  <a:cubicBezTo>
                    <a:pt x="27806" y="75816"/>
                    <a:pt x="27964" y="75690"/>
                    <a:pt x="27996" y="75658"/>
                  </a:cubicBezTo>
                  <a:cubicBezTo>
                    <a:pt x="28344" y="75246"/>
                    <a:pt x="28629" y="74771"/>
                    <a:pt x="28882" y="74328"/>
                  </a:cubicBezTo>
                  <a:cubicBezTo>
                    <a:pt x="29199" y="73758"/>
                    <a:pt x="29452" y="73029"/>
                    <a:pt x="29484" y="72364"/>
                  </a:cubicBezTo>
                  <a:cubicBezTo>
                    <a:pt x="29484" y="72333"/>
                    <a:pt x="29484" y="72333"/>
                    <a:pt x="29484" y="72333"/>
                  </a:cubicBezTo>
                  <a:cubicBezTo>
                    <a:pt x="30498" y="70496"/>
                    <a:pt x="31511" y="68754"/>
                    <a:pt x="32588" y="67012"/>
                  </a:cubicBezTo>
                  <a:lnTo>
                    <a:pt x="32619" y="67012"/>
                  </a:lnTo>
                  <a:cubicBezTo>
                    <a:pt x="32879" y="67261"/>
                    <a:pt x="33146" y="67362"/>
                    <a:pt x="33411" y="67362"/>
                  </a:cubicBezTo>
                  <a:cubicBezTo>
                    <a:pt x="33923" y="67362"/>
                    <a:pt x="34430" y="66986"/>
                    <a:pt x="34868" y="66569"/>
                  </a:cubicBezTo>
                  <a:cubicBezTo>
                    <a:pt x="34900" y="66537"/>
                    <a:pt x="34931" y="66442"/>
                    <a:pt x="34931" y="66379"/>
                  </a:cubicBezTo>
                  <a:cubicBezTo>
                    <a:pt x="34900" y="66379"/>
                    <a:pt x="34900" y="66347"/>
                    <a:pt x="34900" y="66316"/>
                  </a:cubicBezTo>
                  <a:cubicBezTo>
                    <a:pt x="36325" y="64194"/>
                    <a:pt x="37908" y="62040"/>
                    <a:pt x="40695" y="61850"/>
                  </a:cubicBezTo>
                  <a:cubicBezTo>
                    <a:pt x="40787" y="61845"/>
                    <a:pt x="40877" y="61842"/>
                    <a:pt x="40966" y="61842"/>
                  </a:cubicBezTo>
                  <a:cubicBezTo>
                    <a:pt x="44257" y="61842"/>
                    <a:pt x="45114" y="65781"/>
                    <a:pt x="45730" y="68279"/>
                  </a:cubicBezTo>
                  <a:cubicBezTo>
                    <a:pt x="45747" y="68347"/>
                    <a:pt x="45801" y="68378"/>
                    <a:pt x="45856" y="68378"/>
                  </a:cubicBezTo>
                  <a:cubicBezTo>
                    <a:pt x="45904" y="68378"/>
                    <a:pt x="45954" y="68355"/>
                    <a:pt x="45984" y="68311"/>
                  </a:cubicBezTo>
                  <a:cubicBezTo>
                    <a:pt x="46490" y="68342"/>
                    <a:pt x="46997" y="68374"/>
                    <a:pt x="47536" y="68406"/>
                  </a:cubicBezTo>
                  <a:cubicBezTo>
                    <a:pt x="47662" y="69768"/>
                    <a:pt x="47884" y="71129"/>
                    <a:pt x="48106" y="72491"/>
                  </a:cubicBezTo>
                  <a:cubicBezTo>
                    <a:pt x="48264" y="73378"/>
                    <a:pt x="48359" y="74296"/>
                    <a:pt x="48929" y="75025"/>
                  </a:cubicBezTo>
                  <a:cubicBezTo>
                    <a:pt x="48897" y="75025"/>
                    <a:pt x="48897" y="75025"/>
                    <a:pt x="48897" y="75056"/>
                  </a:cubicBezTo>
                  <a:cubicBezTo>
                    <a:pt x="47757" y="76735"/>
                    <a:pt x="47156" y="79047"/>
                    <a:pt x="47567" y="81073"/>
                  </a:cubicBezTo>
                  <a:cubicBezTo>
                    <a:pt x="47947" y="83100"/>
                    <a:pt x="50227" y="83987"/>
                    <a:pt x="52064" y="84240"/>
                  </a:cubicBezTo>
                  <a:cubicBezTo>
                    <a:pt x="52157" y="84254"/>
                    <a:pt x="52248" y="84260"/>
                    <a:pt x="52337" y="84260"/>
                  </a:cubicBezTo>
                  <a:cubicBezTo>
                    <a:pt x="53925" y="84260"/>
                    <a:pt x="54965" y="82204"/>
                    <a:pt x="55294" y="80915"/>
                  </a:cubicBezTo>
                  <a:cubicBezTo>
                    <a:pt x="55738" y="79142"/>
                    <a:pt x="55073" y="76893"/>
                    <a:pt x="54281" y="75310"/>
                  </a:cubicBezTo>
                  <a:cubicBezTo>
                    <a:pt x="54661" y="74391"/>
                    <a:pt x="54598" y="73346"/>
                    <a:pt x="54566" y="72364"/>
                  </a:cubicBezTo>
                  <a:cubicBezTo>
                    <a:pt x="54566" y="70749"/>
                    <a:pt x="54598" y="69102"/>
                    <a:pt x="54471" y="67519"/>
                  </a:cubicBezTo>
                  <a:cubicBezTo>
                    <a:pt x="55231" y="67202"/>
                    <a:pt x="55928" y="66791"/>
                    <a:pt x="56530" y="66252"/>
                  </a:cubicBezTo>
                  <a:cubicBezTo>
                    <a:pt x="56661" y="66147"/>
                    <a:pt x="56552" y="65976"/>
                    <a:pt x="56420" y="65976"/>
                  </a:cubicBezTo>
                  <a:cubicBezTo>
                    <a:pt x="56394" y="65976"/>
                    <a:pt x="56366" y="65983"/>
                    <a:pt x="56340" y="65999"/>
                  </a:cubicBezTo>
                  <a:cubicBezTo>
                    <a:pt x="56308" y="66031"/>
                    <a:pt x="56276" y="66031"/>
                    <a:pt x="56245" y="66062"/>
                  </a:cubicBezTo>
                  <a:cubicBezTo>
                    <a:pt x="56245" y="66031"/>
                    <a:pt x="56276" y="66031"/>
                    <a:pt x="56308" y="65999"/>
                  </a:cubicBezTo>
                  <a:cubicBezTo>
                    <a:pt x="57575" y="64320"/>
                    <a:pt x="56910" y="61597"/>
                    <a:pt x="56561" y="59697"/>
                  </a:cubicBezTo>
                  <a:cubicBezTo>
                    <a:pt x="56086" y="57100"/>
                    <a:pt x="55326" y="54471"/>
                    <a:pt x="53869" y="52223"/>
                  </a:cubicBezTo>
                  <a:cubicBezTo>
                    <a:pt x="53869" y="52191"/>
                    <a:pt x="53838" y="52191"/>
                    <a:pt x="53838" y="52191"/>
                  </a:cubicBezTo>
                  <a:cubicBezTo>
                    <a:pt x="54471" y="51621"/>
                    <a:pt x="55041" y="51020"/>
                    <a:pt x="55548" y="50386"/>
                  </a:cubicBezTo>
                  <a:cubicBezTo>
                    <a:pt x="55579" y="50355"/>
                    <a:pt x="55611" y="50355"/>
                    <a:pt x="55611" y="50323"/>
                  </a:cubicBezTo>
                  <a:cubicBezTo>
                    <a:pt x="56435" y="49088"/>
                    <a:pt x="55896" y="47726"/>
                    <a:pt x="54978" y="46713"/>
                  </a:cubicBezTo>
                  <a:cubicBezTo>
                    <a:pt x="54313" y="45984"/>
                    <a:pt x="53394" y="45477"/>
                    <a:pt x="52634" y="44876"/>
                  </a:cubicBezTo>
                  <a:cubicBezTo>
                    <a:pt x="51843" y="44242"/>
                    <a:pt x="51114" y="43546"/>
                    <a:pt x="50386" y="42817"/>
                  </a:cubicBezTo>
                  <a:cubicBezTo>
                    <a:pt x="49404" y="41772"/>
                    <a:pt x="48549" y="40664"/>
                    <a:pt x="47757" y="39524"/>
                  </a:cubicBezTo>
                  <a:cubicBezTo>
                    <a:pt x="47852" y="39492"/>
                    <a:pt x="47947" y="39397"/>
                    <a:pt x="48074" y="39302"/>
                  </a:cubicBezTo>
                  <a:cubicBezTo>
                    <a:pt x="48802" y="38669"/>
                    <a:pt x="49372" y="37750"/>
                    <a:pt x="49974" y="36990"/>
                  </a:cubicBezTo>
                  <a:cubicBezTo>
                    <a:pt x="51367" y="35185"/>
                    <a:pt x="52539" y="33285"/>
                    <a:pt x="53616" y="31290"/>
                  </a:cubicBezTo>
                  <a:cubicBezTo>
                    <a:pt x="53648" y="31163"/>
                    <a:pt x="53616" y="31036"/>
                    <a:pt x="53489" y="31005"/>
                  </a:cubicBezTo>
                  <a:cubicBezTo>
                    <a:pt x="53584" y="30055"/>
                    <a:pt x="53046" y="28693"/>
                    <a:pt x="52254" y="28060"/>
                  </a:cubicBezTo>
                  <a:cubicBezTo>
                    <a:pt x="52571" y="27268"/>
                    <a:pt x="52824" y="26476"/>
                    <a:pt x="53141" y="25779"/>
                  </a:cubicBezTo>
                  <a:cubicBezTo>
                    <a:pt x="53711" y="24481"/>
                    <a:pt x="54344" y="23183"/>
                    <a:pt x="55009" y="21948"/>
                  </a:cubicBezTo>
                  <a:cubicBezTo>
                    <a:pt x="55769" y="20522"/>
                    <a:pt x="56530" y="18876"/>
                    <a:pt x="57828" y="17894"/>
                  </a:cubicBezTo>
                  <a:cubicBezTo>
                    <a:pt x="58810" y="17166"/>
                    <a:pt x="60045" y="16880"/>
                    <a:pt x="61027" y="16152"/>
                  </a:cubicBezTo>
                  <a:cubicBezTo>
                    <a:pt x="61882" y="15455"/>
                    <a:pt x="62547" y="14664"/>
                    <a:pt x="62832" y="13587"/>
                  </a:cubicBezTo>
                  <a:cubicBezTo>
                    <a:pt x="63053" y="12820"/>
                    <a:pt x="62770" y="12558"/>
                    <a:pt x="62294" y="12558"/>
                  </a:cubicBezTo>
                  <a:cubicBezTo>
                    <a:pt x="61885" y="12558"/>
                    <a:pt x="61334" y="12751"/>
                    <a:pt x="60837" y="12985"/>
                  </a:cubicBezTo>
                  <a:cubicBezTo>
                    <a:pt x="62103" y="11782"/>
                    <a:pt x="63623" y="9502"/>
                    <a:pt x="62832" y="7950"/>
                  </a:cubicBezTo>
                  <a:cubicBezTo>
                    <a:pt x="62605" y="7497"/>
                    <a:pt x="62290" y="7315"/>
                    <a:pt x="61929" y="7315"/>
                  </a:cubicBezTo>
                  <a:cubicBezTo>
                    <a:pt x="60873" y="7315"/>
                    <a:pt x="59422" y="8867"/>
                    <a:pt x="58620" y="9787"/>
                  </a:cubicBezTo>
                  <a:cubicBezTo>
                    <a:pt x="59095" y="8868"/>
                    <a:pt x="59411" y="7792"/>
                    <a:pt x="59538" y="6873"/>
                  </a:cubicBezTo>
                  <a:cubicBezTo>
                    <a:pt x="59665" y="6113"/>
                    <a:pt x="59570" y="5100"/>
                    <a:pt x="58936" y="4593"/>
                  </a:cubicBezTo>
                  <a:cubicBezTo>
                    <a:pt x="58768" y="4448"/>
                    <a:pt x="58591" y="4383"/>
                    <a:pt x="58409" y="4383"/>
                  </a:cubicBezTo>
                  <a:cubicBezTo>
                    <a:pt x="57115" y="4383"/>
                    <a:pt x="55549" y="7659"/>
                    <a:pt x="54883" y="8963"/>
                  </a:cubicBezTo>
                  <a:cubicBezTo>
                    <a:pt x="55104" y="7506"/>
                    <a:pt x="54946" y="5891"/>
                    <a:pt x="53173" y="5670"/>
                  </a:cubicBezTo>
                  <a:cubicBezTo>
                    <a:pt x="53113" y="5662"/>
                    <a:pt x="53056" y="5658"/>
                    <a:pt x="53001" y="5658"/>
                  </a:cubicBezTo>
                  <a:cubicBezTo>
                    <a:pt x="51203" y="5658"/>
                    <a:pt x="51618" y="9562"/>
                    <a:pt x="51526" y="10483"/>
                  </a:cubicBezTo>
                  <a:cubicBezTo>
                    <a:pt x="51367" y="12162"/>
                    <a:pt x="51051" y="13809"/>
                    <a:pt x="50734" y="15487"/>
                  </a:cubicBezTo>
                  <a:cubicBezTo>
                    <a:pt x="50449" y="17134"/>
                    <a:pt x="49721" y="18496"/>
                    <a:pt x="48929" y="19952"/>
                  </a:cubicBezTo>
                  <a:cubicBezTo>
                    <a:pt x="48137" y="21409"/>
                    <a:pt x="47219" y="22771"/>
                    <a:pt x="46269" y="24133"/>
                  </a:cubicBezTo>
                  <a:cubicBezTo>
                    <a:pt x="46142" y="23911"/>
                    <a:pt x="45825" y="23753"/>
                    <a:pt x="45540" y="23721"/>
                  </a:cubicBezTo>
                  <a:cubicBezTo>
                    <a:pt x="46807" y="22613"/>
                    <a:pt x="47472" y="20712"/>
                    <a:pt x="47504" y="19097"/>
                  </a:cubicBezTo>
                  <a:cubicBezTo>
                    <a:pt x="47535" y="17624"/>
                    <a:pt x="46512" y="16152"/>
                    <a:pt x="44957" y="16152"/>
                  </a:cubicBezTo>
                  <a:cubicBezTo>
                    <a:pt x="44940" y="16152"/>
                    <a:pt x="44924" y="16152"/>
                    <a:pt x="44907" y="16152"/>
                  </a:cubicBezTo>
                  <a:cubicBezTo>
                    <a:pt x="45445" y="14727"/>
                    <a:pt x="45382" y="13112"/>
                    <a:pt x="44970" y="11623"/>
                  </a:cubicBezTo>
                  <a:cubicBezTo>
                    <a:pt x="44052" y="8330"/>
                    <a:pt x="41803" y="4973"/>
                    <a:pt x="38668" y="3390"/>
                  </a:cubicBezTo>
                  <a:cubicBezTo>
                    <a:pt x="38953" y="3326"/>
                    <a:pt x="39207" y="3200"/>
                    <a:pt x="39397" y="3073"/>
                  </a:cubicBezTo>
                  <a:cubicBezTo>
                    <a:pt x="39745" y="2851"/>
                    <a:pt x="39840" y="2439"/>
                    <a:pt x="39713" y="2059"/>
                  </a:cubicBezTo>
                  <a:cubicBezTo>
                    <a:pt x="39556" y="1553"/>
                    <a:pt x="38994" y="1374"/>
                    <a:pt x="38404" y="1374"/>
                  </a:cubicBezTo>
                  <a:cubicBezTo>
                    <a:pt x="37925" y="1374"/>
                    <a:pt x="37429" y="1492"/>
                    <a:pt x="37116" y="1648"/>
                  </a:cubicBezTo>
                  <a:cubicBezTo>
                    <a:pt x="36574" y="877"/>
                    <a:pt x="35697" y="132"/>
                    <a:pt x="34740" y="132"/>
                  </a:cubicBezTo>
                  <a:cubicBezTo>
                    <a:pt x="34636" y="132"/>
                    <a:pt x="34531" y="141"/>
                    <a:pt x="34425" y="159"/>
                  </a:cubicBezTo>
                  <a:cubicBezTo>
                    <a:pt x="33633" y="318"/>
                    <a:pt x="33474" y="1236"/>
                    <a:pt x="33759" y="1869"/>
                  </a:cubicBezTo>
                  <a:cubicBezTo>
                    <a:pt x="32429" y="444"/>
                    <a:pt x="30244" y="1"/>
                    <a:pt x="283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5" name="Google Shape;1730;p24"/>
            <p:cNvSpPr/>
            <p:nvPr/>
          </p:nvSpPr>
          <p:spPr>
            <a:xfrm>
              <a:off x="4318239" y="1777017"/>
              <a:ext cx="482201" cy="560258"/>
            </a:xfrm>
            <a:custGeom>
              <a:avLst/>
              <a:gdLst/>
              <a:ahLst/>
              <a:cxnLst/>
              <a:rect l="l" t="t" r="r" b="b"/>
              <a:pathLst>
                <a:path w="14474" h="16817" extrusionOk="0">
                  <a:moveTo>
                    <a:pt x="14442" y="1"/>
                  </a:moveTo>
                  <a:lnTo>
                    <a:pt x="14442" y="1"/>
                  </a:lnTo>
                  <a:cubicBezTo>
                    <a:pt x="13365" y="1204"/>
                    <a:pt x="11971" y="2091"/>
                    <a:pt x="10420" y="2597"/>
                  </a:cubicBezTo>
                  <a:cubicBezTo>
                    <a:pt x="9501" y="2882"/>
                    <a:pt x="8551" y="3041"/>
                    <a:pt x="7759" y="3547"/>
                  </a:cubicBezTo>
                  <a:cubicBezTo>
                    <a:pt x="6746" y="4181"/>
                    <a:pt x="6176" y="5321"/>
                    <a:pt x="5606" y="6366"/>
                  </a:cubicBezTo>
                  <a:cubicBezTo>
                    <a:pt x="4023" y="9343"/>
                    <a:pt x="2122" y="12193"/>
                    <a:pt x="1" y="14790"/>
                  </a:cubicBezTo>
                  <a:cubicBezTo>
                    <a:pt x="887" y="15613"/>
                    <a:pt x="1901" y="16278"/>
                    <a:pt x="3009" y="16817"/>
                  </a:cubicBezTo>
                  <a:cubicBezTo>
                    <a:pt x="3009" y="16785"/>
                    <a:pt x="3009" y="16785"/>
                    <a:pt x="3041" y="16785"/>
                  </a:cubicBezTo>
                  <a:cubicBezTo>
                    <a:pt x="3104" y="16627"/>
                    <a:pt x="3231" y="16405"/>
                    <a:pt x="3231" y="16373"/>
                  </a:cubicBezTo>
                  <a:cubicBezTo>
                    <a:pt x="3421" y="15930"/>
                    <a:pt x="3611" y="15518"/>
                    <a:pt x="3769" y="15075"/>
                  </a:cubicBezTo>
                  <a:cubicBezTo>
                    <a:pt x="4086" y="14252"/>
                    <a:pt x="4434" y="13428"/>
                    <a:pt x="4783" y="12605"/>
                  </a:cubicBezTo>
                  <a:cubicBezTo>
                    <a:pt x="5574" y="10673"/>
                    <a:pt x="6524" y="8741"/>
                    <a:pt x="7601" y="6904"/>
                  </a:cubicBezTo>
                  <a:cubicBezTo>
                    <a:pt x="8013" y="6176"/>
                    <a:pt x="8425" y="5353"/>
                    <a:pt x="9058" y="4783"/>
                  </a:cubicBezTo>
                  <a:cubicBezTo>
                    <a:pt x="9755" y="4149"/>
                    <a:pt x="10578" y="3769"/>
                    <a:pt x="11401" y="3357"/>
                  </a:cubicBezTo>
                  <a:cubicBezTo>
                    <a:pt x="12447" y="2819"/>
                    <a:pt x="13587" y="2186"/>
                    <a:pt x="14157" y="1109"/>
                  </a:cubicBezTo>
                  <a:cubicBezTo>
                    <a:pt x="14315" y="792"/>
                    <a:pt x="14473" y="349"/>
                    <a:pt x="14442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6" name="Google Shape;1731;p24"/>
            <p:cNvSpPr/>
            <p:nvPr/>
          </p:nvSpPr>
          <p:spPr>
            <a:xfrm>
              <a:off x="2757823" y="1596050"/>
              <a:ext cx="1441207" cy="721436"/>
            </a:xfrm>
            <a:custGeom>
              <a:avLst/>
              <a:gdLst/>
              <a:ahLst/>
              <a:cxnLst/>
              <a:rect l="l" t="t" r="r" b="b"/>
              <a:pathLst>
                <a:path w="43260" h="21655" extrusionOk="0">
                  <a:moveTo>
                    <a:pt x="36988" y="0"/>
                  </a:moveTo>
                  <a:cubicBezTo>
                    <a:pt x="36948" y="0"/>
                    <a:pt x="36906" y="6"/>
                    <a:pt x="36863" y="17"/>
                  </a:cubicBezTo>
                  <a:cubicBezTo>
                    <a:pt x="36641" y="81"/>
                    <a:pt x="36483" y="334"/>
                    <a:pt x="36293" y="429"/>
                  </a:cubicBezTo>
                  <a:cubicBezTo>
                    <a:pt x="36207" y="467"/>
                    <a:pt x="36118" y="482"/>
                    <a:pt x="36029" y="482"/>
                  </a:cubicBezTo>
                  <a:cubicBezTo>
                    <a:pt x="35820" y="482"/>
                    <a:pt x="35605" y="400"/>
                    <a:pt x="35406" y="334"/>
                  </a:cubicBezTo>
                  <a:cubicBezTo>
                    <a:pt x="34777" y="119"/>
                    <a:pt x="34134" y="29"/>
                    <a:pt x="33483" y="29"/>
                  </a:cubicBezTo>
                  <a:cubicBezTo>
                    <a:pt x="31641" y="29"/>
                    <a:pt x="29742" y="747"/>
                    <a:pt x="27964" y="1379"/>
                  </a:cubicBezTo>
                  <a:cubicBezTo>
                    <a:pt x="22707" y="3311"/>
                    <a:pt x="12034" y="4768"/>
                    <a:pt x="11718" y="5686"/>
                  </a:cubicBezTo>
                  <a:cubicBezTo>
                    <a:pt x="11401" y="6573"/>
                    <a:pt x="12699" y="6668"/>
                    <a:pt x="13333" y="6921"/>
                  </a:cubicBezTo>
                  <a:cubicBezTo>
                    <a:pt x="11173" y="7497"/>
                    <a:pt x="8962" y="8046"/>
                    <a:pt x="6745" y="8046"/>
                  </a:cubicBezTo>
                  <a:cubicBezTo>
                    <a:pt x="6524" y="8046"/>
                    <a:pt x="6302" y="8041"/>
                    <a:pt x="6080" y="8029"/>
                  </a:cubicBezTo>
                  <a:cubicBezTo>
                    <a:pt x="4022" y="7934"/>
                    <a:pt x="1963" y="7269"/>
                    <a:pt x="412" y="5971"/>
                  </a:cubicBezTo>
                  <a:lnTo>
                    <a:pt x="412" y="5971"/>
                  </a:lnTo>
                  <a:cubicBezTo>
                    <a:pt x="0" y="6889"/>
                    <a:pt x="348" y="7966"/>
                    <a:pt x="1108" y="8631"/>
                  </a:cubicBezTo>
                  <a:cubicBezTo>
                    <a:pt x="2249" y="9613"/>
                    <a:pt x="3737" y="10120"/>
                    <a:pt x="5099" y="10721"/>
                  </a:cubicBezTo>
                  <a:cubicBezTo>
                    <a:pt x="6080" y="11165"/>
                    <a:pt x="7126" y="11545"/>
                    <a:pt x="8107" y="12051"/>
                  </a:cubicBezTo>
                  <a:cubicBezTo>
                    <a:pt x="8519" y="12273"/>
                    <a:pt x="8899" y="12495"/>
                    <a:pt x="9152" y="12906"/>
                  </a:cubicBezTo>
                  <a:cubicBezTo>
                    <a:pt x="9881" y="14110"/>
                    <a:pt x="10387" y="15535"/>
                    <a:pt x="11053" y="16770"/>
                  </a:cubicBezTo>
                  <a:cubicBezTo>
                    <a:pt x="11793" y="18220"/>
                    <a:pt x="12804" y="21654"/>
                    <a:pt x="14818" y="21654"/>
                  </a:cubicBezTo>
                  <a:cubicBezTo>
                    <a:pt x="14871" y="21654"/>
                    <a:pt x="14925" y="21652"/>
                    <a:pt x="14979" y="21647"/>
                  </a:cubicBezTo>
                  <a:cubicBezTo>
                    <a:pt x="17798" y="21425"/>
                    <a:pt x="15866" y="17815"/>
                    <a:pt x="15391" y="16327"/>
                  </a:cubicBezTo>
                  <a:cubicBezTo>
                    <a:pt x="14504" y="13508"/>
                    <a:pt x="15423" y="11133"/>
                    <a:pt x="17735" y="9296"/>
                  </a:cubicBezTo>
                  <a:cubicBezTo>
                    <a:pt x="20205" y="7333"/>
                    <a:pt x="23182" y="5623"/>
                    <a:pt x="26127" y="4419"/>
                  </a:cubicBezTo>
                  <a:cubicBezTo>
                    <a:pt x="28217" y="3594"/>
                    <a:pt x="30904" y="2674"/>
                    <a:pt x="33317" y="2674"/>
                  </a:cubicBezTo>
                  <a:cubicBezTo>
                    <a:pt x="33683" y="2674"/>
                    <a:pt x="34042" y="2695"/>
                    <a:pt x="34393" y="2741"/>
                  </a:cubicBezTo>
                  <a:cubicBezTo>
                    <a:pt x="36894" y="3057"/>
                    <a:pt x="37338" y="6636"/>
                    <a:pt x="38320" y="8346"/>
                  </a:cubicBezTo>
                  <a:cubicBezTo>
                    <a:pt x="38775" y="9196"/>
                    <a:pt x="39927" y="10539"/>
                    <a:pt x="41054" y="10539"/>
                  </a:cubicBezTo>
                  <a:cubicBezTo>
                    <a:pt x="41103" y="10539"/>
                    <a:pt x="41152" y="10537"/>
                    <a:pt x="41201" y="10531"/>
                  </a:cubicBezTo>
                  <a:cubicBezTo>
                    <a:pt x="42088" y="10405"/>
                    <a:pt x="42753" y="9391"/>
                    <a:pt x="43133" y="8631"/>
                  </a:cubicBezTo>
                  <a:cubicBezTo>
                    <a:pt x="43197" y="8536"/>
                    <a:pt x="43228" y="8409"/>
                    <a:pt x="43260" y="8314"/>
                  </a:cubicBezTo>
                  <a:cubicBezTo>
                    <a:pt x="42532" y="7808"/>
                    <a:pt x="41835" y="7206"/>
                    <a:pt x="41296" y="6509"/>
                  </a:cubicBezTo>
                  <a:cubicBezTo>
                    <a:pt x="39840" y="4704"/>
                    <a:pt x="38953" y="2519"/>
                    <a:pt x="37686" y="556"/>
                  </a:cubicBezTo>
                  <a:cubicBezTo>
                    <a:pt x="37520" y="278"/>
                    <a:pt x="37280" y="0"/>
                    <a:pt x="36988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7" name="Google Shape;1732;p24"/>
            <p:cNvSpPr/>
            <p:nvPr/>
          </p:nvSpPr>
          <p:spPr>
            <a:xfrm>
              <a:off x="4155760" y="1876196"/>
              <a:ext cx="109773" cy="246897"/>
            </a:xfrm>
            <a:custGeom>
              <a:avLst/>
              <a:gdLst/>
              <a:ahLst/>
              <a:cxnLst/>
              <a:rect l="l" t="t" r="r" b="b"/>
              <a:pathLst>
                <a:path w="3295" h="7411" extrusionOk="0">
                  <a:moveTo>
                    <a:pt x="1711" y="0"/>
                  </a:moveTo>
                  <a:cubicBezTo>
                    <a:pt x="1616" y="254"/>
                    <a:pt x="1489" y="507"/>
                    <a:pt x="1331" y="729"/>
                  </a:cubicBezTo>
                  <a:cubicBezTo>
                    <a:pt x="919" y="1394"/>
                    <a:pt x="507" y="1932"/>
                    <a:pt x="1" y="2217"/>
                  </a:cubicBezTo>
                  <a:cubicBezTo>
                    <a:pt x="1141" y="3642"/>
                    <a:pt x="1742" y="5479"/>
                    <a:pt x="1932" y="7411"/>
                  </a:cubicBezTo>
                  <a:cubicBezTo>
                    <a:pt x="2407" y="6746"/>
                    <a:pt x="2914" y="6144"/>
                    <a:pt x="3294" y="5447"/>
                  </a:cubicBezTo>
                  <a:cubicBezTo>
                    <a:pt x="3104" y="5289"/>
                    <a:pt x="2914" y="5131"/>
                    <a:pt x="2787" y="4941"/>
                  </a:cubicBezTo>
                  <a:cubicBezTo>
                    <a:pt x="2249" y="4181"/>
                    <a:pt x="2059" y="3262"/>
                    <a:pt x="1996" y="2344"/>
                  </a:cubicBezTo>
                  <a:cubicBezTo>
                    <a:pt x="1901" y="1584"/>
                    <a:pt x="1932" y="761"/>
                    <a:pt x="2312" y="127"/>
                  </a:cubicBezTo>
                  <a:cubicBezTo>
                    <a:pt x="2154" y="64"/>
                    <a:pt x="1964" y="32"/>
                    <a:pt x="1742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8" name="Google Shape;1733;p24"/>
            <p:cNvSpPr/>
            <p:nvPr/>
          </p:nvSpPr>
          <p:spPr>
            <a:xfrm>
              <a:off x="3231531" y="2326714"/>
              <a:ext cx="155115" cy="180168"/>
            </a:xfrm>
            <a:custGeom>
              <a:avLst/>
              <a:gdLst/>
              <a:ahLst/>
              <a:cxnLst/>
              <a:rect l="l" t="t" r="r" b="b"/>
              <a:pathLst>
                <a:path w="4656" h="5408" extrusionOk="0">
                  <a:moveTo>
                    <a:pt x="1331" y="0"/>
                  </a:moveTo>
                  <a:cubicBezTo>
                    <a:pt x="1120" y="77"/>
                    <a:pt x="885" y="119"/>
                    <a:pt x="649" y="119"/>
                  </a:cubicBezTo>
                  <a:cubicBezTo>
                    <a:pt x="495" y="119"/>
                    <a:pt x="340" y="101"/>
                    <a:pt x="190" y="63"/>
                  </a:cubicBezTo>
                  <a:cubicBezTo>
                    <a:pt x="95" y="443"/>
                    <a:pt x="32" y="823"/>
                    <a:pt x="0" y="1203"/>
                  </a:cubicBezTo>
                  <a:cubicBezTo>
                    <a:pt x="1679" y="1805"/>
                    <a:pt x="2977" y="3547"/>
                    <a:pt x="2946" y="5352"/>
                  </a:cubicBezTo>
                  <a:lnTo>
                    <a:pt x="2946" y="5384"/>
                  </a:lnTo>
                  <a:cubicBezTo>
                    <a:pt x="3080" y="5400"/>
                    <a:pt x="3217" y="5408"/>
                    <a:pt x="3355" y="5408"/>
                  </a:cubicBezTo>
                  <a:cubicBezTo>
                    <a:pt x="3771" y="5408"/>
                    <a:pt x="4204" y="5336"/>
                    <a:pt x="4656" y="5194"/>
                  </a:cubicBezTo>
                  <a:cubicBezTo>
                    <a:pt x="3294" y="3705"/>
                    <a:pt x="2249" y="1900"/>
                    <a:pt x="1331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9" name="Google Shape;1734;p24"/>
            <p:cNvSpPr/>
            <p:nvPr/>
          </p:nvSpPr>
          <p:spPr>
            <a:xfrm>
              <a:off x="3529069" y="3007205"/>
              <a:ext cx="168840" cy="153016"/>
            </a:xfrm>
            <a:custGeom>
              <a:avLst/>
              <a:gdLst/>
              <a:ahLst/>
              <a:cxnLst/>
              <a:rect l="l" t="t" r="r" b="b"/>
              <a:pathLst>
                <a:path w="5068" h="4593" extrusionOk="0">
                  <a:moveTo>
                    <a:pt x="3737" y="0"/>
                  </a:moveTo>
                  <a:cubicBezTo>
                    <a:pt x="2850" y="634"/>
                    <a:pt x="1869" y="1141"/>
                    <a:pt x="855" y="1521"/>
                  </a:cubicBezTo>
                  <a:cubicBezTo>
                    <a:pt x="1742" y="2534"/>
                    <a:pt x="1077" y="3832"/>
                    <a:pt x="0" y="4592"/>
                  </a:cubicBezTo>
                  <a:cubicBezTo>
                    <a:pt x="1932" y="4466"/>
                    <a:pt x="3515" y="4117"/>
                    <a:pt x="5067" y="2914"/>
                  </a:cubicBezTo>
                  <a:cubicBezTo>
                    <a:pt x="4940" y="1964"/>
                    <a:pt x="4909" y="982"/>
                    <a:pt x="4972" y="0"/>
                  </a:cubicBezTo>
                  <a:lnTo>
                    <a:pt x="4972" y="0"/>
                  </a:lnTo>
                  <a:cubicBezTo>
                    <a:pt x="4769" y="102"/>
                    <a:pt x="4578" y="144"/>
                    <a:pt x="4392" y="144"/>
                  </a:cubicBezTo>
                  <a:cubicBezTo>
                    <a:pt x="4173" y="144"/>
                    <a:pt x="3960" y="86"/>
                    <a:pt x="3737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0" name="Google Shape;1735;p24"/>
            <p:cNvSpPr/>
            <p:nvPr/>
          </p:nvSpPr>
          <p:spPr>
            <a:xfrm>
              <a:off x="3168233" y="2923851"/>
              <a:ext cx="397781" cy="245598"/>
            </a:xfrm>
            <a:custGeom>
              <a:avLst/>
              <a:gdLst/>
              <a:ahLst/>
              <a:cxnLst/>
              <a:rect l="l" t="t" r="r" b="b"/>
              <a:pathLst>
                <a:path w="11940" h="7372" extrusionOk="0">
                  <a:moveTo>
                    <a:pt x="9580" y="3199"/>
                  </a:moveTo>
                  <a:cubicBezTo>
                    <a:pt x="9620" y="3199"/>
                    <a:pt x="9659" y="3231"/>
                    <a:pt x="9659" y="3294"/>
                  </a:cubicBezTo>
                  <a:cubicBezTo>
                    <a:pt x="9723" y="4023"/>
                    <a:pt x="9501" y="4814"/>
                    <a:pt x="9058" y="5384"/>
                  </a:cubicBezTo>
                  <a:cubicBezTo>
                    <a:pt x="9034" y="5408"/>
                    <a:pt x="9008" y="5418"/>
                    <a:pt x="8983" y="5418"/>
                  </a:cubicBezTo>
                  <a:cubicBezTo>
                    <a:pt x="8909" y="5418"/>
                    <a:pt x="8844" y="5329"/>
                    <a:pt x="8868" y="5258"/>
                  </a:cubicBezTo>
                  <a:cubicBezTo>
                    <a:pt x="9216" y="4624"/>
                    <a:pt x="9406" y="4023"/>
                    <a:pt x="9501" y="3294"/>
                  </a:cubicBezTo>
                  <a:cubicBezTo>
                    <a:pt x="9501" y="3231"/>
                    <a:pt x="9541" y="3199"/>
                    <a:pt x="9580" y="3199"/>
                  </a:cubicBezTo>
                  <a:close/>
                  <a:moveTo>
                    <a:pt x="0" y="1"/>
                  </a:moveTo>
                  <a:cubicBezTo>
                    <a:pt x="64" y="1362"/>
                    <a:pt x="570" y="2629"/>
                    <a:pt x="1615" y="3674"/>
                  </a:cubicBezTo>
                  <a:cubicBezTo>
                    <a:pt x="3072" y="5131"/>
                    <a:pt x="4877" y="6366"/>
                    <a:pt x="6872" y="6999"/>
                  </a:cubicBezTo>
                  <a:cubicBezTo>
                    <a:pt x="7514" y="7190"/>
                    <a:pt x="8251" y="7372"/>
                    <a:pt x="8964" y="7372"/>
                  </a:cubicBezTo>
                  <a:cubicBezTo>
                    <a:pt x="9552" y="7372"/>
                    <a:pt x="10123" y="7248"/>
                    <a:pt x="10609" y="6904"/>
                  </a:cubicBezTo>
                  <a:cubicBezTo>
                    <a:pt x="11623" y="6208"/>
                    <a:pt x="11940" y="5131"/>
                    <a:pt x="11306" y="4149"/>
                  </a:cubicBezTo>
                  <a:lnTo>
                    <a:pt x="11306" y="4149"/>
                  </a:lnTo>
                  <a:cubicBezTo>
                    <a:pt x="11274" y="4339"/>
                    <a:pt x="11243" y="4498"/>
                    <a:pt x="11148" y="4624"/>
                  </a:cubicBezTo>
                  <a:cubicBezTo>
                    <a:pt x="11009" y="4763"/>
                    <a:pt x="10849" y="4821"/>
                    <a:pt x="10687" y="4821"/>
                  </a:cubicBezTo>
                  <a:cubicBezTo>
                    <a:pt x="10257" y="4821"/>
                    <a:pt x="9815" y="4414"/>
                    <a:pt x="9723" y="4023"/>
                  </a:cubicBezTo>
                  <a:cubicBezTo>
                    <a:pt x="9702" y="3938"/>
                    <a:pt x="9765" y="3882"/>
                    <a:pt x="9828" y="3882"/>
                  </a:cubicBezTo>
                  <a:cubicBezTo>
                    <a:pt x="9860" y="3882"/>
                    <a:pt x="9892" y="3896"/>
                    <a:pt x="9913" y="3928"/>
                  </a:cubicBezTo>
                  <a:cubicBezTo>
                    <a:pt x="10095" y="4266"/>
                    <a:pt x="10262" y="4395"/>
                    <a:pt x="10403" y="4395"/>
                  </a:cubicBezTo>
                  <a:cubicBezTo>
                    <a:pt x="10752" y="4395"/>
                    <a:pt x="10944" y="3605"/>
                    <a:pt x="10831" y="3199"/>
                  </a:cubicBezTo>
                  <a:cubicBezTo>
                    <a:pt x="10831" y="3199"/>
                    <a:pt x="10831" y="3168"/>
                    <a:pt x="10831" y="3168"/>
                  </a:cubicBezTo>
                  <a:cubicBezTo>
                    <a:pt x="10768" y="3168"/>
                    <a:pt x="10736" y="3168"/>
                    <a:pt x="10673" y="3136"/>
                  </a:cubicBezTo>
                  <a:cubicBezTo>
                    <a:pt x="10166" y="2978"/>
                    <a:pt x="9754" y="2471"/>
                    <a:pt x="9216" y="2407"/>
                  </a:cubicBezTo>
                  <a:cubicBezTo>
                    <a:pt x="9161" y="2399"/>
                    <a:pt x="9107" y="2395"/>
                    <a:pt x="9053" y="2395"/>
                  </a:cubicBezTo>
                  <a:cubicBezTo>
                    <a:pt x="8490" y="2395"/>
                    <a:pt x="8011" y="2832"/>
                    <a:pt x="7664" y="3294"/>
                  </a:cubicBezTo>
                  <a:cubicBezTo>
                    <a:pt x="7284" y="3801"/>
                    <a:pt x="6967" y="4371"/>
                    <a:pt x="6429" y="4688"/>
                  </a:cubicBezTo>
                  <a:cubicBezTo>
                    <a:pt x="6144" y="4862"/>
                    <a:pt x="5812" y="4933"/>
                    <a:pt x="5471" y="4933"/>
                  </a:cubicBezTo>
                  <a:cubicBezTo>
                    <a:pt x="5131" y="4933"/>
                    <a:pt x="4782" y="4862"/>
                    <a:pt x="4466" y="4751"/>
                  </a:cubicBezTo>
                  <a:cubicBezTo>
                    <a:pt x="3041" y="4308"/>
                    <a:pt x="1900" y="3263"/>
                    <a:pt x="1077" y="2027"/>
                  </a:cubicBezTo>
                  <a:cubicBezTo>
                    <a:pt x="665" y="1394"/>
                    <a:pt x="317" y="697"/>
                    <a:pt x="0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1" name="Google Shape;1736;p24"/>
            <p:cNvSpPr/>
            <p:nvPr/>
          </p:nvSpPr>
          <p:spPr>
            <a:xfrm>
              <a:off x="4307678" y="3583254"/>
              <a:ext cx="222677" cy="118202"/>
            </a:xfrm>
            <a:custGeom>
              <a:avLst/>
              <a:gdLst/>
              <a:ahLst/>
              <a:cxnLst/>
              <a:rect l="l" t="t" r="r" b="b"/>
              <a:pathLst>
                <a:path w="6684" h="3548" extrusionOk="0">
                  <a:moveTo>
                    <a:pt x="6683" y="1"/>
                  </a:moveTo>
                  <a:lnTo>
                    <a:pt x="6683" y="1"/>
                  </a:lnTo>
                  <a:cubicBezTo>
                    <a:pt x="4994" y="676"/>
                    <a:pt x="3071" y="883"/>
                    <a:pt x="1211" y="883"/>
                  </a:cubicBezTo>
                  <a:cubicBezTo>
                    <a:pt x="804" y="883"/>
                    <a:pt x="399" y="873"/>
                    <a:pt x="1" y="856"/>
                  </a:cubicBezTo>
                  <a:lnTo>
                    <a:pt x="1" y="856"/>
                  </a:lnTo>
                  <a:cubicBezTo>
                    <a:pt x="64" y="1204"/>
                    <a:pt x="96" y="1552"/>
                    <a:pt x="159" y="1901"/>
                  </a:cubicBezTo>
                  <a:cubicBezTo>
                    <a:pt x="1521" y="2946"/>
                    <a:pt x="3326" y="3389"/>
                    <a:pt x="5068" y="3516"/>
                  </a:cubicBezTo>
                  <a:cubicBezTo>
                    <a:pt x="5575" y="3548"/>
                    <a:pt x="6113" y="3548"/>
                    <a:pt x="6620" y="3548"/>
                  </a:cubicBezTo>
                  <a:cubicBezTo>
                    <a:pt x="6620" y="2376"/>
                    <a:pt x="6620" y="1172"/>
                    <a:pt x="6683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2" name="Google Shape;1737;p24"/>
            <p:cNvSpPr/>
            <p:nvPr/>
          </p:nvSpPr>
          <p:spPr>
            <a:xfrm>
              <a:off x="3639842" y="3429239"/>
              <a:ext cx="199424" cy="296470"/>
            </a:xfrm>
            <a:custGeom>
              <a:avLst/>
              <a:gdLst/>
              <a:ahLst/>
              <a:cxnLst/>
              <a:rect l="l" t="t" r="r" b="b"/>
              <a:pathLst>
                <a:path w="5986" h="8899" extrusionOk="0">
                  <a:moveTo>
                    <a:pt x="3294" y="0"/>
                  </a:moveTo>
                  <a:cubicBezTo>
                    <a:pt x="2059" y="1108"/>
                    <a:pt x="1109" y="2597"/>
                    <a:pt x="507" y="4149"/>
                  </a:cubicBezTo>
                  <a:cubicBezTo>
                    <a:pt x="285" y="4655"/>
                    <a:pt x="127" y="5162"/>
                    <a:pt x="0" y="5669"/>
                  </a:cubicBezTo>
                  <a:cubicBezTo>
                    <a:pt x="855" y="6556"/>
                    <a:pt x="1552" y="7569"/>
                    <a:pt x="1774" y="8677"/>
                  </a:cubicBezTo>
                  <a:cubicBezTo>
                    <a:pt x="1805" y="8741"/>
                    <a:pt x="1805" y="8804"/>
                    <a:pt x="1805" y="8899"/>
                  </a:cubicBezTo>
                  <a:cubicBezTo>
                    <a:pt x="2281" y="7601"/>
                    <a:pt x="2946" y="6366"/>
                    <a:pt x="3674" y="5225"/>
                  </a:cubicBezTo>
                  <a:cubicBezTo>
                    <a:pt x="4117" y="4529"/>
                    <a:pt x="4561" y="3832"/>
                    <a:pt x="5067" y="3167"/>
                  </a:cubicBezTo>
                  <a:cubicBezTo>
                    <a:pt x="5210" y="2968"/>
                    <a:pt x="5377" y="2743"/>
                    <a:pt x="5525" y="2539"/>
                  </a:cubicBezTo>
                  <a:lnTo>
                    <a:pt x="5525" y="2539"/>
                  </a:lnTo>
                  <a:cubicBezTo>
                    <a:pt x="5627" y="2414"/>
                    <a:pt x="5856" y="2138"/>
                    <a:pt x="5986" y="2027"/>
                  </a:cubicBezTo>
                  <a:cubicBezTo>
                    <a:pt x="5954" y="1995"/>
                    <a:pt x="5954" y="1995"/>
                    <a:pt x="5986" y="1964"/>
                  </a:cubicBezTo>
                  <a:cubicBezTo>
                    <a:pt x="5606" y="1583"/>
                    <a:pt x="5226" y="1203"/>
                    <a:pt x="4751" y="887"/>
                  </a:cubicBezTo>
                  <a:cubicBezTo>
                    <a:pt x="4276" y="570"/>
                    <a:pt x="3801" y="285"/>
                    <a:pt x="3294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3" name="Google Shape;1738;p24"/>
            <p:cNvSpPr/>
            <p:nvPr/>
          </p:nvSpPr>
          <p:spPr>
            <a:xfrm>
              <a:off x="3257917" y="1698560"/>
              <a:ext cx="954841" cy="879283"/>
            </a:xfrm>
            <a:custGeom>
              <a:avLst/>
              <a:gdLst/>
              <a:ahLst/>
              <a:cxnLst/>
              <a:rect l="l" t="t" r="r" b="b"/>
              <a:pathLst>
                <a:path w="28661" h="26393" extrusionOk="0">
                  <a:moveTo>
                    <a:pt x="18412" y="0"/>
                  </a:moveTo>
                  <a:cubicBezTo>
                    <a:pt x="17569" y="0"/>
                    <a:pt x="16681" y="216"/>
                    <a:pt x="15866" y="392"/>
                  </a:cubicBezTo>
                  <a:cubicBezTo>
                    <a:pt x="14441" y="709"/>
                    <a:pt x="12984" y="1057"/>
                    <a:pt x="11623" y="1596"/>
                  </a:cubicBezTo>
                  <a:cubicBezTo>
                    <a:pt x="9818" y="2324"/>
                    <a:pt x="8107" y="3242"/>
                    <a:pt x="6429" y="4256"/>
                  </a:cubicBezTo>
                  <a:cubicBezTo>
                    <a:pt x="4941" y="5174"/>
                    <a:pt x="3294" y="6061"/>
                    <a:pt x="2090" y="7359"/>
                  </a:cubicBezTo>
                  <a:cubicBezTo>
                    <a:pt x="634" y="8911"/>
                    <a:pt x="0" y="10716"/>
                    <a:pt x="665" y="12775"/>
                  </a:cubicBezTo>
                  <a:cubicBezTo>
                    <a:pt x="1077" y="14105"/>
                    <a:pt x="1774" y="15435"/>
                    <a:pt x="1900" y="16828"/>
                  </a:cubicBezTo>
                  <a:cubicBezTo>
                    <a:pt x="1932" y="17398"/>
                    <a:pt x="1774" y="17873"/>
                    <a:pt x="1489" y="18253"/>
                  </a:cubicBezTo>
                  <a:cubicBezTo>
                    <a:pt x="2122" y="17810"/>
                    <a:pt x="2565" y="16955"/>
                    <a:pt x="2629" y="16132"/>
                  </a:cubicBezTo>
                  <a:cubicBezTo>
                    <a:pt x="2692" y="14928"/>
                    <a:pt x="2249" y="13725"/>
                    <a:pt x="2312" y="12490"/>
                  </a:cubicBezTo>
                  <a:cubicBezTo>
                    <a:pt x="2470" y="10146"/>
                    <a:pt x="4529" y="8404"/>
                    <a:pt x="6524" y="7169"/>
                  </a:cubicBezTo>
                  <a:cubicBezTo>
                    <a:pt x="8614" y="5871"/>
                    <a:pt x="10863" y="4762"/>
                    <a:pt x="13174" y="3939"/>
                  </a:cubicBezTo>
                  <a:cubicBezTo>
                    <a:pt x="13998" y="3622"/>
                    <a:pt x="15423" y="3211"/>
                    <a:pt x="16278" y="3021"/>
                  </a:cubicBezTo>
                  <a:cubicBezTo>
                    <a:pt x="16652" y="2948"/>
                    <a:pt x="17010" y="2909"/>
                    <a:pt x="17342" y="2909"/>
                  </a:cubicBezTo>
                  <a:cubicBezTo>
                    <a:pt x="18022" y="2909"/>
                    <a:pt x="18598" y="3071"/>
                    <a:pt x="19002" y="3432"/>
                  </a:cubicBezTo>
                  <a:cubicBezTo>
                    <a:pt x="21535" y="5712"/>
                    <a:pt x="23594" y="7961"/>
                    <a:pt x="24575" y="10970"/>
                  </a:cubicBezTo>
                  <a:cubicBezTo>
                    <a:pt x="24892" y="11920"/>
                    <a:pt x="24987" y="12933"/>
                    <a:pt x="24987" y="13915"/>
                  </a:cubicBezTo>
                  <a:cubicBezTo>
                    <a:pt x="25019" y="18570"/>
                    <a:pt x="22992" y="23099"/>
                    <a:pt x="19730" y="26392"/>
                  </a:cubicBezTo>
                  <a:cubicBezTo>
                    <a:pt x="20047" y="26266"/>
                    <a:pt x="20395" y="26107"/>
                    <a:pt x="20712" y="25949"/>
                  </a:cubicBezTo>
                  <a:cubicBezTo>
                    <a:pt x="23910" y="24365"/>
                    <a:pt x="26666" y="21642"/>
                    <a:pt x="27806" y="18190"/>
                  </a:cubicBezTo>
                  <a:cubicBezTo>
                    <a:pt x="28407" y="16448"/>
                    <a:pt x="28661" y="14548"/>
                    <a:pt x="28407" y="12680"/>
                  </a:cubicBezTo>
                  <a:cubicBezTo>
                    <a:pt x="28186" y="10843"/>
                    <a:pt x="27457" y="9323"/>
                    <a:pt x="26666" y="7676"/>
                  </a:cubicBezTo>
                  <a:cubicBezTo>
                    <a:pt x="26484" y="7746"/>
                    <a:pt x="26283" y="7785"/>
                    <a:pt x="26065" y="7785"/>
                  </a:cubicBezTo>
                  <a:cubicBezTo>
                    <a:pt x="25788" y="7785"/>
                    <a:pt x="25481" y="7722"/>
                    <a:pt x="25145" y="7581"/>
                  </a:cubicBezTo>
                  <a:cubicBezTo>
                    <a:pt x="22327" y="6409"/>
                    <a:pt x="22549" y="2862"/>
                    <a:pt x="20648" y="867"/>
                  </a:cubicBezTo>
                  <a:cubicBezTo>
                    <a:pt x="20021" y="208"/>
                    <a:pt x="19238" y="0"/>
                    <a:pt x="18412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4" name="Google Shape;1739;p24"/>
            <p:cNvSpPr/>
            <p:nvPr/>
          </p:nvSpPr>
          <p:spPr>
            <a:xfrm>
              <a:off x="3628215" y="2622117"/>
              <a:ext cx="166742" cy="376826"/>
            </a:xfrm>
            <a:custGeom>
              <a:avLst/>
              <a:gdLst/>
              <a:ahLst/>
              <a:cxnLst/>
              <a:rect l="l" t="t" r="r" b="b"/>
              <a:pathLst>
                <a:path w="5005" h="11311" extrusionOk="0">
                  <a:moveTo>
                    <a:pt x="5005" y="0"/>
                  </a:moveTo>
                  <a:cubicBezTo>
                    <a:pt x="4498" y="95"/>
                    <a:pt x="4023" y="127"/>
                    <a:pt x="3548" y="159"/>
                  </a:cubicBezTo>
                  <a:cubicBezTo>
                    <a:pt x="2788" y="507"/>
                    <a:pt x="1964" y="1425"/>
                    <a:pt x="1394" y="2154"/>
                  </a:cubicBezTo>
                  <a:cubicBezTo>
                    <a:pt x="1838" y="3674"/>
                    <a:pt x="1743" y="5384"/>
                    <a:pt x="1363" y="6936"/>
                  </a:cubicBezTo>
                  <a:cubicBezTo>
                    <a:pt x="1046" y="8298"/>
                    <a:pt x="539" y="9564"/>
                    <a:pt x="1" y="10863"/>
                  </a:cubicBezTo>
                  <a:cubicBezTo>
                    <a:pt x="536" y="11117"/>
                    <a:pt x="1071" y="11311"/>
                    <a:pt x="1573" y="11311"/>
                  </a:cubicBezTo>
                  <a:cubicBezTo>
                    <a:pt x="1695" y="11311"/>
                    <a:pt x="1815" y="11299"/>
                    <a:pt x="1933" y="11274"/>
                  </a:cubicBezTo>
                  <a:lnTo>
                    <a:pt x="1996" y="11274"/>
                  </a:lnTo>
                  <a:cubicBezTo>
                    <a:pt x="2218" y="7411"/>
                    <a:pt x="3516" y="3389"/>
                    <a:pt x="5005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" name="Google Shape;1740;p24"/>
            <p:cNvSpPr/>
            <p:nvPr/>
          </p:nvSpPr>
          <p:spPr>
            <a:xfrm>
              <a:off x="4152596" y="2356231"/>
              <a:ext cx="336581" cy="282811"/>
            </a:xfrm>
            <a:custGeom>
              <a:avLst/>
              <a:gdLst/>
              <a:ahLst/>
              <a:cxnLst/>
              <a:rect l="l" t="t" r="r" b="b"/>
              <a:pathLst>
                <a:path w="10103" h="8489" extrusionOk="0">
                  <a:moveTo>
                    <a:pt x="8329" y="1"/>
                  </a:moveTo>
                  <a:cubicBezTo>
                    <a:pt x="6667" y="955"/>
                    <a:pt x="4765" y="1491"/>
                    <a:pt x="2857" y="1491"/>
                  </a:cubicBezTo>
                  <a:cubicBezTo>
                    <a:pt x="2802" y="1491"/>
                    <a:pt x="2747" y="1490"/>
                    <a:pt x="2692" y="1489"/>
                  </a:cubicBezTo>
                  <a:cubicBezTo>
                    <a:pt x="1837" y="1489"/>
                    <a:pt x="919" y="1363"/>
                    <a:pt x="286" y="888"/>
                  </a:cubicBezTo>
                  <a:cubicBezTo>
                    <a:pt x="191" y="1014"/>
                    <a:pt x="96" y="1173"/>
                    <a:pt x="1" y="1331"/>
                  </a:cubicBezTo>
                  <a:cubicBezTo>
                    <a:pt x="1584" y="3674"/>
                    <a:pt x="2914" y="6176"/>
                    <a:pt x="4498" y="8488"/>
                  </a:cubicBezTo>
                  <a:cubicBezTo>
                    <a:pt x="5099" y="8298"/>
                    <a:pt x="5828" y="7063"/>
                    <a:pt x="6113" y="6683"/>
                  </a:cubicBezTo>
                  <a:cubicBezTo>
                    <a:pt x="6714" y="5923"/>
                    <a:pt x="7316" y="5163"/>
                    <a:pt x="7823" y="4339"/>
                  </a:cubicBezTo>
                  <a:cubicBezTo>
                    <a:pt x="8646" y="3136"/>
                    <a:pt x="9406" y="1869"/>
                    <a:pt x="10103" y="603"/>
                  </a:cubicBezTo>
                  <a:cubicBezTo>
                    <a:pt x="9501" y="444"/>
                    <a:pt x="8900" y="222"/>
                    <a:pt x="8329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6" name="Google Shape;1741;p24"/>
            <p:cNvSpPr/>
            <p:nvPr/>
          </p:nvSpPr>
          <p:spPr>
            <a:xfrm>
              <a:off x="4075571" y="2405837"/>
              <a:ext cx="532840" cy="787100"/>
            </a:xfrm>
            <a:custGeom>
              <a:avLst/>
              <a:gdLst/>
              <a:ahLst/>
              <a:cxnLst/>
              <a:rect l="l" t="t" r="r" b="b"/>
              <a:pathLst>
                <a:path w="15994" h="23626" extrusionOk="0">
                  <a:moveTo>
                    <a:pt x="2218" y="0"/>
                  </a:moveTo>
                  <a:cubicBezTo>
                    <a:pt x="2186" y="64"/>
                    <a:pt x="2154" y="95"/>
                    <a:pt x="2123" y="159"/>
                  </a:cubicBezTo>
                  <a:cubicBezTo>
                    <a:pt x="2123" y="190"/>
                    <a:pt x="2123" y="190"/>
                    <a:pt x="2123" y="190"/>
                  </a:cubicBezTo>
                  <a:cubicBezTo>
                    <a:pt x="2978" y="2217"/>
                    <a:pt x="2154" y="4687"/>
                    <a:pt x="1014" y="6429"/>
                  </a:cubicBezTo>
                  <a:cubicBezTo>
                    <a:pt x="974" y="6489"/>
                    <a:pt x="921" y="6511"/>
                    <a:pt x="864" y="6511"/>
                  </a:cubicBezTo>
                  <a:cubicBezTo>
                    <a:pt x="830" y="6511"/>
                    <a:pt x="796" y="6504"/>
                    <a:pt x="761" y="6492"/>
                  </a:cubicBezTo>
                  <a:cubicBezTo>
                    <a:pt x="634" y="6429"/>
                    <a:pt x="507" y="6397"/>
                    <a:pt x="381" y="6334"/>
                  </a:cubicBezTo>
                  <a:cubicBezTo>
                    <a:pt x="317" y="6682"/>
                    <a:pt x="191" y="7094"/>
                    <a:pt x="1" y="7474"/>
                  </a:cubicBezTo>
                  <a:cubicBezTo>
                    <a:pt x="1647" y="10008"/>
                    <a:pt x="3073" y="12604"/>
                    <a:pt x="4878" y="15043"/>
                  </a:cubicBezTo>
                  <a:cubicBezTo>
                    <a:pt x="4909" y="15075"/>
                    <a:pt x="4909" y="15170"/>
                    <a:pt x="4878" y="15233"/>
                  </a:cubicBezTo>
                  <a:cubicBezTo>
                    <a:pt x="4086" y="16785"/>
                    <a:pt x="3263" y="18305"/>
                    <a:pt x="2376" y="19793"/>
                  </a:cubicBezTo>
                  <a:cubicBezTo>
                    <a:pt x="2848" y="19321"/>
                    <a:pt x="3368" y="18947"/>
                    <a:pt x="3980" y="18947"/>
                  </a:cubicBezTo>
                  <a:cubicBezTo>
                    <a:pt x="4066" y="18947"/>
                    <a:pt x="4154" y="18954"/>
                    <a:pt x="4244" y="18970"/>
                  </a:cubicBezTo>
                  <a:cubicBezTo>
                    <a:pt x="5068" y="19128"/>
                    <a:pt x="5606" y="20047"/>
                    <a:pt x="5606" y="20902"/>
                  </a:cubicBezTo>
                  <a:cubicBezTo>
                    <a:pt x="5606" y="21725"/>
                    <a:pt x="5194" y="22517"/>
                    <a:pt x="4751" y="23245"/>
                  </a:cubicBezTo>
                  <a:cubicBezTo>
                    <a:pt x="4656" y="23372"/>
                    <a:pt x="4593" y="23499"/>
                    <a:pt x="4498" y="23625"/>
                  </a:cubicBezTo>
                  <a:cubicBezTo>
                    <a:pt x="6239" y="23214"/>
                    <a:pt x="7918" y="22612"/>
                    <a:pt x="9501" y="21757"/>
                  </a:cubicBezTo>
                  <a:cubicBezTo>
                    <a:pt x="11370" y="20743"/>
                    <a:pt x="12890" y="19413"/>
                    <a:pt x="14505" y="18020"/>
                  </a:cubicBezTo>
                  <a:cubicBezTo>
                    <a:pt x="14505" y="17988"/>
                    <a:pt x="14505" y="17925"/>
                    <a:pt x="14537" y="17893"/>
                  </a:cubicBezTo>
                  <a:cubicBezTo>
                    <a:pt x="15994" y="15581"/>
                    <a:pt x="12732" y="13966"/>
                    <a:pt x="11275" y="12763"/>
                  </a:cubicBezTo>
                  <a:cubicBezTo>
                    <a:pt x="9913" y="11591"/>
                    <a:pt x="8710" y="10293"/>
                    <a:pt x="7601" y="8868"/>
                  </a:cubicBezTo>
                  <a:cubicBezTo>
                    <a:pt x="5511" y="6207"/>
                    <a:pt x="3611" y="3104"/>
                    <a:pt x="2218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7" name="Google Shape;1742;p24"/>
            <p:cNvSpPr/>
            <p:nvPr/>
          </p:nvSpPr>
          <p:spPr>
            <a:xfrm>
              <a:off x="3786495" y="3297811"/>
              <a:ext cx="586644" cy="303666"/>
            </a:xfrm>
            <a:custGeom>
              <a:avLst/>
              <a:gdLst/>
              <a:ahLst/>
              <a:cxnLst/>
              <a:rect l="l" t="t" r="r" b="b"/>
              <a:pathLst>
                <a:path w="17609" h="9115" extrusionOk="0">
                  <a:moveTo>
                    <a:pt x="8449" y="0"/>
                  </a:moveTo>
                  <a:cubicBezTo>
                    <a:pt x="7030" y="0"/>
                    <a:pt x="5604" y="300"/>
                    <a:pt x="4307" y="873"/>
                  </a:cubicBezTo>
                  <a:cubicBezTo>
                    <a:pt x="2661" y="1602"/>
                    <a:pt x="1172" y="2742"/>
                    <a:pt x="0" y="4103"/>
                  </a:cubicBezTo>
                  <a:cubicBezTo>
                    <a:pt x="1204" y="4895"/>
                    <a:pt x="2217" y="5877"/>
                    <a:pt x="2756" y="7112"/>
                  </a:cubicBezTo>
                  <a:cubicBezTo>
                    <a:pt x="3998" y="4746"/>
                    <a:pt x="6014" y="2518"/>
                    <a:pt x="8803" y="2518"/>
                  </a:cubicBezTo>
                  <a:cubicBezTo>
                    <a:pt x="9000" y="2518"/>
                    <a:pt x="9201" y="2529"/>
                    <a:pt x="9406" y="2552"/>
                  </a:cubicBezTo>
                  <a:cubicBezTo>
                    <a:pt x="12478" y="2868"/>
                    <a:pt x="13586" y="6542"/>
                    <a:pt x="13966" y="9107"/>
                  </a:cubicBezTo>
                  <a:cubicBezTo>
                    <a:pt x="14568" y="9107"/>
                    <a:pt x="15178" y="9115"/>
                    <a:pt x="15787" y="9115"/>
                  </a:cubicBezTo>
                  <a:cubicBezTo>
                    <a:pt x="16397" y="9115"/>
                    <a:pt x="17007" y="9107"/>
                    <a:pt x="17608" y="9075"/>
                  </a:cubicBezTo>
                  <a:cubicBezTo>
                    <a:pt x="17545" y="8220"/>
                    <a:pt x="17387" y="7365"/>
                    <a:pt x="17133" y="6542"/>
                  </a:cubicBezTo>
                  <a:cubicBezTo>
                    <a:pt x="16405" y="4325"/>
                    <a:pt x="14948" y="2298"/>
                    <a:pt x="12921" y="1127"/>
                  </a:cubicBezTo>
                  <a:cubicBezTo>
                    <a:pt x="11561" y="363"/>
                    <a:pt x="10009" y="0"/>
                    <a:pt x="844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8" name="Google Shape;1743;p24"/>
            <p:cNvSpPr/>
            <p:nvPr/>
          </p:nvSpPr>
          <p:spPr>
            <a:xfrm>
              <a:off x="4283424" y="3075767"/>
              <a:ext cx="322889" cy="498026"/>
            </a:xfrm>
            <a:custGeom>
              <a:avLst/>
              <a:gdLst/>
              <a:ahLst/>
              <a:cxnLst/>
              <a:rect l="l" t="t" r="r" b="b"/>
              <a:pathLst>
                <a:path w="9692" h="14949" extrusionOk="0">
                  <a:moveTo>
                    <a:pt x="2777" y="2596"/>
                  </a:moveTo>
                  <a:cubicBezTo>
                    <a:pt x="2801" y="2596"/>
                    <a:pt x="2827" y="2606"/>
                    <a:pt x="2851" y="2629"/>
                  </a:cubicBezTo>
                  <a:cubicBezTo>
                    <a:pt x="3864" y="3580"/>
                    <a:pt x="5004" y="4118"/>
                    <a:pt x="6398" y="4276"/>
                  </a:cubicBezTo>
                  <a:cubicBezTo>
                    <a:pt x="6556" y="4308"/>
                    <a:pt x="6556" y="4530"/>
                    <a:pt x="6398" y="4530"/>
                  </a:cubicBezTo>
                  <a:cubicBezTo>
                    <a:pt x="6367" y="4530"/>
                    <a:pt x="6335" y="4531"/>
                    <a:pt x="6304" y="4531"/>
                  </a:cubicBezTo>
                  <a:cubicBezTo>
                    <a:pt x="4913" y="4531"/>
                    <a:pt x="3591" y="3840"/>
                    <a:pt x="2724" y="2756"/>
                  </a:cubicBezTo>
                  <a:cubicBezTo>
                    <a:pt x="2653" y="2685"/>
                    <a:pt x="2706" y="2596"/>
                    <a:pt x="2777" y="2596"/>
                  </a:cubicBezTo>
                  <a:close/>
                  <a:moveTo>
                    <a:pt x="6714" y="1"/>
                  </a:moveTo>
                  <a:cubicBezTo>
                    <a:pt x="4814" y="1616"/>
                    <a:pt x="2439" y="2788"/>
                    <a:pt x="0" y="3516"/>
                  </a:cubicBezTo>
                  <a:cubicBezTo>
                    <a:pt x="602" y="3675"/>
                    <a:pt x="1172" y="3865"/>
                    <a:pt x="1742" y="4086"/>
                  </a:cubicBezTo>
                  <a:cubicBezTo>
                    <a:pt x="2851" y="4498"/>
                    <a:pt x="3896" y="5036"/>
                    <a:pt x="4783" y="5828"/>
                  </a:cubicBezTo>
                  <a:cubicBezTo>
                    <a:pt x="6366" y="7253"/>
                    <a:pt x="7221" y="9407"/>
                    <a:pt x="7284" y="11528"/>
                  </a:cubicBezTo>
                  <a:cubicBezTo>
                    <a:pt x="7316" y="12700"/>
                    <a:pt x="7126" y="13840"/>
                    <a:pt x="6809" y="14949"/>
                  </a:cubicBezTo>
                  <a:cubicBezTo>
                    <a:pt x="7633" y="14632"/>
                    <a:pt x="8456" y="14220"/>
                    <a:pt x="9248" y="13745"/>
                  </a:cubicBezTo>
                  <a:cubicBezTo>
                    <a:pt x="9185" y="13745"/>
                    <a:pt x="9090" y="13714"/>
                    <a:pt x="9121" y="13587"/>
                  </a:cubicBezTo>
                  <a:cubicBezTo>
                    <a:pt x="9406" y="12479"/>
                    <a:pt x="9691" y="11433"/>
                    <a:pt x="9596" y="10262"/>
                  </a:cubicBezTo>
                  <a:cubicBezTo>
                    <a:pt x="9501" y="9058"/>
                    <a:pt x="9311" y="7855"/>
                    <a:pt x="9058" y="6683"/>
                  </a:cubicBezTo>
                  <a:cubicBezTo>
                    <a:pt x="8583" y="4340"/>
                    <a:pt x="7886" y="2123"/>
                    <a:pt x="671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9" name="Google Shape;1744;p24"/>
            <p:cNvSpPr/>
            <p:nvPr/>
          </p:nvSpPr>
          <p:spPr>
            <a:xfrm>
              <a:off x="3958468" y="2582006"/>
              <a:ext cx="121367" cy="85520"/>
            </a:xfrm>
            <a:custGeom>
              <a:avLst/>
              <a:gdLst/>
              <a:ahLst/>
              <a:cxnLst/>
              <a:rect l="l" t="t" r="r" b="b"/>
              <a:pathLst>
                <a:path w="3643" h="2567" extrusionOk="0">
                  <a:moveTo>
                    <a:pt x="824" y="1"/>
                  </a:moveTo>
                  <a:cubicBezTo>
                    <a:pt x="602" y="761"/>
                    <a:pt x="285" y="1489"/>
                    <a:pt x="0" y="2218"/>
                  </a:cubicBezTo>
                  <a:lnTo>
                    <a:pt x="32" y="2218"/>
                  </a:lnTo>
                  <a:cubicBezTo>
                    <a:pt x="190" y="2313"/>
                    <a:pt x="317" y="2439"/>
                    <a:pt x="475" y="2566"/>
                  </a:cubicBezTo>
                  <a:cubicBezTo>
                    <a:pt x="570" y="2218"/>
                    <a:pt x="729" y="1869"/>
                    <a:pt x="950" y="1553"/>
                  </a:cubicBezTo>
                  <a:cubicBezTo>
                    <a:pt x="1045" y="1426"/>
                    <a:pt x="1141" y="1299"/>
                    <a:pt x="1299" y="1236"/>
                  </a:cubicBezTo>
                  <a:cubicBezTo>
                    <a:pt x="1457" y="1141"/>
                    <a:pt x="1647" y="1141"/>
                    <a:pt x="1806" y="1141"/>
                  </a:cubicBezTo>
                  <a:cubicBezTo>
                    <a:pt x="1996" y="1130"/>
                    <a:pt x="2186" y="1123"/>
                    <a:pt x="2374" y="1123"/>
                  </a:cubicBezTo>
                  <a:cubicBezTo>
                    <a:pt x="2752" y="1123"/>
                    <a:pt x="3125" y="1152"/>
                    <a:pt x="3484" y="1236"/>
                  </a:cubicBezTo>
                  <a:cubicBezTo>
                    <a:pt x="3547" y="1141"/>
                    <a:pt x="3579" y="1046"/>
                    <a:pt x="3642" y="919"/>
                  </a:cubicBezTo>
                  <a:cubicBezTo>
                    <a:pt x="2724" y="571"/>
                    <a:pt x="1806" y="286"/>
                    <a:pt x="855" y="33"/>
                  </a:cubicBezTo>
                  <a:cubicBezTo>
                    <a:pt x="824" y="33"/>
                    <a:pt x="824" y="1"/>
                    <a:pt x="82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0" name="Google Shape;1745;p24"/>
            <p:cNvSpPr/>
            <p:nvPr/>
          </p:nvSpPr>
          <p:spPr>
            <a:xfrm>
              <a:off x="3830804" y="2421661"/>
              <a:ext cx="314427" cy="232139"/>
            </a:xfrm>
            <a:custGeom>
              <a:avLst/>
              <a:gdLst/>
              <a:ahLst/>
              <a:cxnLst/>
              <a:rect l="l" t="t" r="r" b="b"/>
              <a:pathLst>
                <a:path w="9438" h="6968" extrusionOk="0">
                  <a:moveTo>
                    <a:pt x="9216" y="0"/>
                  </a:moveTo>
                  <a:cubicBezTo>
                    <a:pt x="7823" y="1964"/>
                    <a:pt x="5954" y="3579"/>
                    <a:pt x="3737" y="4592"/>
                  </a:cubicBezTo>
                  <a:cubicBezTo>
                    <a:pt x="2566" y="5162"/>
                    <a:pt x="1299" y="5574"/>
                    <a:pt x="0" y="5827"/>
                  </a:cubicBezTo>
                  <a:cubicBezTo>
                    <a:pt x="190" y="6112"/>
                    <a:pt x="602" y="6556"/>
                    <a:pt x="1109" y="6967"/>
                  </a:cubicBezTo>
                  <a:cubicBezTo>
                    <a:pt x="1426" y="6556"/>
                    <a:pt x="1932" y="6239"/>
                    <a:pt x="2471" y="6112"/>
                  </a:cubicBezTo>
                  <a:cubicBezTo>
                    <a:pt x="2752" y="6052"/>
                    <a:pt x="3046" y="6030"/>
                    <a:pt x="3336" y="6030"/>
                  </a:cubicBezTo>
                  <a:cubicBezTo>
                    <a:pt x="3504" y="6030"/>
                    <a:pt x="3670" y="6037"/>
                    <a:pt x="3832" y="6049"/>
                  </a:cubicBezTo>
                  <a:cubicBezTo>
                    <a:pt x="4086" y="5447"/>
                    <a:pt x="4339" y="4814"/>
                    <a:pt x="4656" y="4276"/>
                  </a:cubicBezTo>
                  <a:cubicBezTo>
                    <a:pt x="4668" y="4251"/>
                    <a:pt x="4689" y="4241"/>
                    <a:pt x="4709" y="4241"/>
                  </a:cubicBezTo>
                  <a:cubicBezTo>
                    <a:pt x="4742" y="4241"/>
                    <a:pt x="4770" y="4268"/>
                    <a:pt x="4751" y="4307"/>
                  </a:cubicBezTo>
                  <a:cubicBezTo>
                    <a:pt x="4751" y="4434"/>
                    <a:pt x="4719" y="4529"/>
                    <a:pt x="4687" y="4656"/>
                  </a:cubicBezTo>
                  <a:cubicBezTo>
                    <a:pt x="4719" y="4656"/>
                    <a:pt x="4719" y="4624"/>
                    <a:pt x="4751" y="4624"/>
                  </a:cubicBezTo>
                  <a:cubicBezTo>
                    <a:pt x="5099" y="4687"/>
                    <a:pt x="5479" y="4782"/>
                    <a:pt x="5828" y="4846"/>
                  </a:cubicBezTo>
                  <a:cubicBezTo>
                    <a:pt x="6176" y="4244"/>
                    <a:pt x="6746" y="3706"/>
                    <a:pt x="7443" y="3421"/>
                  </a:cubicBezTo>
                  <a:cubicBezTo>
                    <a:pt x="7981" y="3199"/>
                    <a:pt x="8583" y="3135"/>
                    <a:pt x="9153" y="3135"/>
                  </a:cubicBezTo>
                  <a:cubicBezTo>
                    <a:pt x="9406" y="2122"/>
                    <a:pt x="9438" y="1077"/>
                    <a:pt x="9216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1" name="Google Shape;1746;p24"/>
            <p:cNvSpPr/>
            <p:nvPr/>
          </p:nvSpPr>
          <p:spPr>
            <a:xfrm>
              <a:off x="3973227" y="2840497"/>
              <a:ext cx="240601" cy="143521"/>
            </a:xfrm>
            <a:custGeom>
              <a:avLst/>
              <a:gdLst/>
              <a:ahLst/>
              <a:cxnLst/>
              <a:rect l="l" t="t" r="r" b="b"/>
              <a:pathLst>
                <a:path w="7222" h="4308" extrusionOk="0">
                  <a:moveTo>
                    <a:pt x="6113" y="1"/>
                  </a:moveTo>
                  <a:cubicBezTo>
                    <a:pt x="4023" y="571"/>
                    <a:pt x="1996" y="1743"/>
                    <a:pt x="64" y="2851"/>
                  </a:cubicBezTo>
                  <a:cubicBezTo>
                    <a:pt x="1" y="3326"/>
                    <a:pt x="64" y="3769"/>
                    <a:pt x="476" y="4118"/>
                  </a:cubicBezTo>
                  <a:cubicBezTo>
                    <a:pt x="571" y="4181"/>
                    <a:pt x="666" y="4244"/>
                    <a:pt x="729" y="4308"/>
                  </a:cubicBezTo>
                  <a:cubicBezTo>
                    <a:pt x="2978" y="3611"/>
                    <a:pt x="5353" y="2883"/>
                    <a:pt x="7221" y="1584"/>
                  </a:cubicBezTo>
                  <a:cubicBezTo>
                    <a:pt x="6936" y="1204"/>
                    <a:pt x="6651" y="824"/>
                    <a:pt x="6398" y="413"/>
                  </a:cubicBezTo>
                  <a:cubicBezTo>
                    <a:pt x="6303" y="286"/>
                    <a:pt x="6208" y="159"/>
                    <a:pt x="6113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2" name="Google Shape;1747;p24"/>
            <p:cNvSpPr/>
            <p:nvPr/>
          </p:nvSpPr>
          <p:spPr>
            <a:xfrm>
              <a:off x="4075571" y="2980819"/>
              <a:ext cx="113971" cy="95914"/>
            </a:xfrm>
            <a:custGeom>
              <a:avLst/>
              <a:gdLst/>
              <a:ahLst/>
              <a:cxnLst/>
              <a:rect l="l" t="t" r="r" b="b"/>
              <a:pathLst>
                <a:path w="3421" h="2879" extrusionOk="0">
                  <a:moveTo>
                    <a:pt x="3421" y="1"/>
                  </a:moveTo>
                  <a:lnTo>
                    <a:pt x="3421" y="1"/>
                  </a:lnTo>
                  <a:cubicBezTo>
                    <a:pt x="2249" y="539"/>
                    <a:pt x="1109" y="1236"/>
                    <a:pt x="1" y="1901"/>
                  </a:cubicBezTo>
                  <a:cubicBezTo>
                    <a:pt x="638" y="2379"/>
                    <a:pt x="1364" y="2879"/>
                    <a:pt x="1675" y="2879"/>
                  </a:cubicBezTo>
                  <a:cubicBezTo>
                    <a:pt x="1736" y="2879"/>
                    <a:pt x="1780" y="2860"/>
                    <a:pt x="1806" y="2819"/>
                  </a:cubicBezTo>
                  <a:cubicBezTo>
                    <a:pt x="2376" y="1869"/>
                    <a:pt x="2883" y="951"/>
                    <a:pt x="3421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3" name="Google Shape;1748;p24"/>
            <p:cNvSpPr/>
            <p:nvPr/>
          </p:nvSpPr>
          <p:spPr>
            <a:xfrm>
              <a:off x="3989051" y="2700174"/>
              <a:ext cx="140356" cy="127696"/>
            </a:xfrm>
            <a:custGeom>
              <a:avLst/>
              <a:gdLst/>
              <a:ahLst/>
              <a:cxnLst/>
              <a:rect l="l" t="t" r="r" b="b"/>
              <a:pathLst>
                <a:path w="4213" h="3833" extrusionOk="0">
                  <a:moveTo>
                    <a:pt x="3009" y="1"/>
                  </a:moveTo>
                  <a:cubicBezTo>
                    <a:pt x="1996" y="444"/>
                    <a:pt x="1014" y="1014"/>
                    <a:pt x="64" y="1553"/>
                  </a:cubicBezTo>
                  <a:cubicBezTo>
                    <a:pt x="64" y="2313"/>
                    <a:pt x="64" y="3073"/>
                    <a:pt x="1" y="3833"/>
                  </a:cubicBezTo>
                  <a:cubicBezTo>
                    <a:pt x="1394" y="3294"/>
                    <a:pt x="2883" y="2819"/>
                    <a:pt x="4213" y="2091"/>
                  </a:cubicBezTo>
                  <a:cubicBezTo>
                    <a:pt x="3801" y="1426"/>
                    <a:pt x="3358" y="729"/>
                    <a:pt x="3009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4" name="Google Shape;1749;p24"/>
            <p:cNvSpPr/>
            <p:nvPr/>
          </p:nvSpPr>
          <p:spPr>
            <a:xfrm>
              <a:off x="4032328" y="2663261"/>
              <a:ext cx="198391" cy="413406"/>
            </a:xfrm>
            <a:custGeom>
              <a:avLst/>
              <a:gdLst/>
              <a:ahLst/>
              <a:cxnLst/>
              <a:rect l="l" t="t" r="r" b="b"/>
              <a:pathLst>
                <a:path w="5955" h="12409" extrusionOk="0">
                  <a:moveTo>
                    <a:pt x="1140" y="0"/>
                  </a:moveTo>
                  <a:cubicBezTo>
                    <a:pt x="855" y="444"/>
                    <a:pt x="475" y="824"/>
                    <a:pt x="0" y="951"/>
                  </a:cubicBezTo>
                  <a:cubicBezTo>
                    <a:pt x="95" y="1109"/>
                    <a:pt x="222" y="1299"/>
                    <a:pt x="285" y="1457"/>
                  </a:cubicBezTo>
                  <a:cubicBezTo>
                    <a:pt x="1584" y="4086"/>
                    <a:pt x="2882" y="6873"/>
                    <a:pt x="2597" y="9786"/>
                  </a:cubicBezTo>
                  <a:cubicBezTo>
                    <a:pt x="2534" y="10546"/>
                    <a:pt x="2344" y="11275"/>
                    <a:pt x="2090" y="12003"/>
                  </a:cubicBezTo>
                  <a:cubicBezTo>
                    <a:pt x="2472" y="12242"/>
                    <a:pt x="2800" y="12408"/>
                    <a:pt x="2979" y="12408"/>
                  </a:cubicBezTo>
                  <a:cubicBezTo>
                    <a:pt x="3038" y="12408"/>
                    <a:pt x="3080" y="12390"/>
                    <a:pt x="3104" y="12351"/>
                  </a:cubicBezTo>
                  <a:cubicBezTo>
                    <a:pt x="3769" y="11211"/>
                    <a:pt x="4434" y="10071"/>
                    <a:pt x="5067" y="8899"/>
                  </a:cubicBezTo>
                  <a:cubicBezTo>
                    <a:pt x="5257" y="8488"/>
                    <a:pt x="5954" y="7633"/>
                    <a:pt x="5606" y="7158"/>
                  </a:cubicBezTo>
                  <a:cubicBezTo>
                    <a:pt x="5257" y="6683"/>
                    <a:pt x="4941" y="6208"/>
                    <a:pt x="4624" y="5733"/>
                  </a:cubicBezTo>
                  <a:cubicBezTo>
                    <a:pt x="3389" y="3927"/>
                    <a:pt x="2059" y="2027"/>
                    <a:pt x="1140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" name="Google Shape;1750;p24"/>
            <p:cNvSpPr/>
            <p:nvPr/>
          </p:nvSpPr>
          <p:spPr>
            <a:xfrm>
              <a:off x="4046020" y="2700174"/>
              <a:ext cx="83387" cy="92882"/>
            </a:xfrm>
            <a:custGeom>
              <a:avLst/>
              <a:gdLst/>
              <a:ahLst/>
              <a:cxnLst/>
              <a:rect l="l" t="t" r="r" b="b"/>
              <a:pathLst>
                <a:path w="2503" h="2788" extrusionOk="0">
                  <a:moveTo>
                    <a:pt x="1299" y="1"/>
                  </a:moveTo>
                  <a:cubicBezTo>
                    <a:pt x="856" y="191"/>
                    <a:pt x="444" y="381"/>
                    <a:pt x="1" y="603"/>
                  </a:cubicBezTo>
                  <a:cubicBezTo>
                    <a:pt x="349" y="1331"/>
                    <a:pt x="698" y="2059"/>
                    <a:pt x="1014" y="2788"/>
                  </a:cubicBezTo>
                  <a:cubicBezTo>
                    <a:pt x="1521" y="2598"/>
                    <a:pt x="2028" y="2344"/>
                    <a:pt x="2503" y="2091"/>
                  </a:cubicBezTo>
                  <a:cubicBezTo>
                    <a:pt x="2091" y="1426"/>
                    <a:pt x="1648" y="729"/>
                    <a:pt x="129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" name="Google Shape;1751;p24"/>
            <p:cNvSpPr/>
            <p:nvPr/>
          </p:nvSpPr>
          <p:spPr>
            <a:xfrm>
              <a:off x="4106188" y="2840497"/>
              <a:ext cx="107641" cy="102377"/>
            </a:xfrm>
            <a:custGeom>
              <a:avLst/>
              <a:gdLst/>
              <a:ahLst/>
              <a:cxnLst/>
              <a:rect l="l" t="t" r="r" b="b"/>
              <a:pathLst>
                <a:path w="3231" h="3073" extrusionOk="0">
                  <a:moveTo>
                    <a:pt x="2122" y="1"/>
                  </a:moveTo>
                  <a:cubicBezTo>
                    <a:pt x="1394" y="191"/>
                    <a:pt x="697" y="444"/>
                    <a:pt x="0" y="761"/>
                  </a:cubicBezTo>
                  <a:cubicBezTo>
                    <a:pt x="222" y="1521"/>
                    <a:pt x="348" y="2281"/>
                    <a:pt x="412" y="3073"/>
                  </a:cubicBezTo>
                  <a:cubicBezTo>
                    <a:pt x="1425" y="2661"/>
                    <a:pt x="2375" y="2186"/>
                    <a:pt x="3230" y="1584"/>
                  </a:cubicBezTo>
                  <a:cubicBezTo>
                    <a:pt x="2945" y="1204"/>
                    <a:pt x="2660" y="824"/>
                    <a:pt x="2407" y="413"/>
                  </a:cubicBezTo>
                  <a:cubicBezTo>
                    <a:pt x="2312" y="286"/>
                    <a:pt x="2217" y="159"/>
                    <a:pt x="212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" name="Google Shape;1752;p24"/>
            <p:cNvSpPr/>
            <p:nvPr/>
          </p:nvSpPr>
          <p:spPr>
            <a:xfrm>
              <a:off x="4101957" y="2980819"/>
              <a:ext cx="87585" cy="95847"/>
            </a:xfrm>
            <a:custGeom>
              <a:avLst/>
              <a:gdLst/>
              <a:ahLst/>
              <a:cxnLst/>
              <a:rect l="l" t="t" r="r" b="b"/>
              <a:pathLst>
                <a:path w="2629" h="2877" extrusionOk="0">
                  <a:moveTo>
                    <a:pt x="2629" y="1"/>
                  </a:moveTo>
                  <a:lnTo>
                    <a:pt x="2629" y="1"/>
                  </a:lnTo>
                  <a:cubicBezTo>
                    <a:pt x="1837" y="349"/>
                    <a:pt x="1109" y="761"/>
                    <a:pt x="349" y="1204"/>
                  </a:cubicBezTo>
                  <a:cubicBezTo>
                    <a:pt x="254" y="1648"/>
                    <a:pt x="159" y="2059"/>
                    <a:pt x="0" y="2471"/>
                  </a:cubicBezTo>
                  <a:cubicBezTo>
                    <a:pt x="382" y="2710"/>
                    <a:pt x="710" y="2876"/>
                    <a:pt x="889" y="2876"/>
                  </a:cubicBezTo>
                  <a:cubicBezTo>
                    <a:pt x="948" y="2876"/>
                    <a:pt x="990" y="2858"/>
                    <a:pt x="1014" y="2819"/>
                  </a:cubicBezTo>
                  <a:cubicBezTo>
                    <a:pt x="1584" y="1869"/>
                    <a:pt x="2091" y="951"/>
                    <a:pt x="262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" name="Google Shape;1753;p24"/>
            <p:cNvSpPr/>
            <p:nvPr/>
          </p:nvSpPr>
          <p:spPr>
            <a:xfrm>
              <a:off x="4456463" y="3854404"/>
              <a:ext cx="97080" cy="271184"/>
            </a:xfrm>
            <a:custGeom>
              <a:avLst/>
              <a:gdLst/>
              <a:ahLst/>
              <a:cxnLst/>
              <a:rect l="l" t="t" r="r" b="b"/>
              <a:pathLst>
                <a:path w="2914" h="8140" extrusionOk="0">
                  <a:moveTo>
                    <a:pt x="1647" y="1"/>
                  </a:moveTo>
                  <a:cubicBezTo>
                    <a:pt x="1520" y="96"/>
                    <a:pt x="1362" y="159"/>
                    <a:pt x="1204" y="222"/>
                  </a:cubicBezTo>
                  <a:cubicBezTo>
                    <a:pt x="1774" y="1869"/>
                    <a:pt x="1837" y="3674"/>
                    <a:pt x="1362" y="5353"/>
                  </a:cubicBezTo>
                  <a:cubicBezTo>
                    <a:pt x="1109" y="6366"/>
                    <a:pt x="634" y="7316"/>
                    <a:pt x="0" y="8140"/>
                  </a:cubicBezTo>
                  <a:cubicBezTo>
                    <a:pt x="1932" y="8076"/>
                    <a:pt x="2914" y="5479"/>
                    <a:pt x="2787" y="3833"/>
                  </a:cubicBezTo>
                  <a:cubicBezTo>
                    <a:pt x="2692" y="2502"/>
                    <a:pt x="2185" y="1331"/>
                    <a:pt x="1900" y="64"/>
                  </a:cubicBezTo>
                  <a:cubicBezTo>
                    <a:pt x="1863" y="101"/>
                    <a:pt x="1820" y="119"/>
                    <a:pt x="1781" y="119"/>
                  </a:cubicBezTo>
                  <a:cubicBezTo>
                    <a:pt x="1720" y="119"/>
                    <a:pt x="1666" y="77"/>
                    <a:pt x="164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" name="Google Shape;1754;p24"/>
            <p:cNvSpPr/>
            <p:nvPr/>
          </p:nvSpPr>
          <p:spPr>
            <a:xfrm>
              <a:off x="3507947" y="3625464"/>
              <a:ext cx="195226" cy="220545"/>
            </a:xfrm>
            <a:custGeom>
              <a:avLst/>
              <a:gdLst/>
              <a:ahLst/>
              <a:cxnLst/>
              <a:rect l="l" t="t" r="r" b="b"/>
              <a:pathLst>
                <a:path w="5860" h="6620" extrusionOk="0">
                  <a:moveTo>
                    <a:pt x="1" y="0"/>
                  </a:moveTo>
                  <a:lnTo>
                    <a:pt x="1" y="0"/>
                  </a:lnTo>
                  <a:cubicBezTo>
                    <a:pt x="792" y="634"/>
                    <a:pt x="1521" y="1299"/>
                    <a:pt x="2218" y="2027"/>
                  </a:cubicBezTo>
                  <a:cubicBezTo>
                    <a:pt x="3294" y="3167"/>
                    <a:pt x="4403" y="4466"/>
                    <a:pt x="4371" y="6113"/>
                  </a:cubicBezTo>
                  <a:cubicBezTo>
                    <a:pt x="4339" y="6303"/>
                    <a:pt x="4308" y="6461"/>
                    <a:pt x="4276" y="6588"/>
                  </a:cubicBezTo>
                  <a:cubicBezTo>
                    <a:pt x="4276" y="6619"/>
                    <a:pt x="4276" y="6619"/>
                    <a:pt x="4308" y="6619"/>
                  </a:cubicBezTo>
                  <a:cubicBezTo>
                    <a:pt x="5416" y="5258"/>
                    <a:pt x="5859" y="2977"/>
                    <a:pt x="4909" y="1552"/>
                  </a:cubicBezTo>
                  <a:cubicBezTo>
                    <a:pt x="4624" y="1141"/>
                    <a:pt x="4308" y="761"/>
                    <a:pt x="3959" y="380"/>
                  </a:cubicBezTo>
                  <a:cubicBezTo>
                    <a:pt x="3649" y="477"/>
                    <a:pt x="3315" y="515"/>
                    <a:pt x="2979" y="515"/>
                  </a:cubicBezTo>
                  <a:cubicBezTo>
                    <a:pt x="2766" y="515"/>
                    <a:pt x="2553" y="500"/>
                    <a:pt x="2344" y="476"/>
                  </a:cubicBezTo>
                  <a:cubicBezTo>
                    <a:pt x="1553" y="349"/>
                    <a:pt x="761" y="222"/>
                    <a:pt x="1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" name="Google Shape;1755;p24"/>
            <p:cNvSpPr/>
            <p:nvPr/>
          </p:nvSpPr>
          <p:spPr>
            <a:xfrm>
              <a:off x="3753780" y="1889388"/>
              <a:ext cx="145720" cy="98646"/>
            </a:xfrm>
            <a:custGeom>
              <a:avLst/>
              <a:gdLst/>
              <a:ahLst/>
              <a:cxnLst/>
              <a:rect l="l" t="t" r="r" b="b"/>
              <a:pathLst>
                <a:path w="4374" h="2961" extrusionOk="0">
                  <a:moveTo>
                    <a:pt x="2471" y="0"/>
                  </a:moveTo>
                  <a:cubicBezTo>
                    <a:pt x="2167" y="0"/>
                    <a:pt x="1861" y="60"/>
                    <a:pt x="1584" y="174"/>
                  </a:cubicBezTo>
                  <a:cubicBezTo>
                    <a:pt x="729" y="555"/>
                    <a:pt x="1" y="1631"/>
                    <a:pt x="349" y="2581"/>
                  </a:cubicBezTo>
                  <a:cubicBezTo>
                    <a:pt x="440" y="2818"/>
                    <a:pt x="667" y="2961"/>
                    <a:pt x="886" y="2961"/>
                  </a:cubicBezTo>
                  <a:cubicBezTo>
                    <a:pt x="1048" y="2961"/>
                    <a:pt x="1205" y="2883"/>
                    <a:pt x="1299" y="2708"/>
                  </a:cubicBezTo>
                  <a:cubicBezTo>
                    <a:pt x="1489" y="2328"/>
                    <a:pt x="1647" y="1948"/>
                    <a:pt x="2091" y="1790"/>
                  </a:cubicBezTo>
                  <a:cubicBezTo>
                    <a:pt x="2192" y="1751"/>
                    <a:pt x="2301" y="1735"/>
                    <a:pt x="2414" y="1735"/>
                  </a:cubicBezTo>
                  <a:cubicBezTo>
                    <a:pt x="2760" y="1735"/>
                    <a:pt x="3142" y="1884"/>
                    <a:pt x="3453" y="1980"/>
                  </a:cubicBezTo>
                  <a:cubicBezTo>
                    <a:pt x="3532" y="2009"/>
                    <a:pt x="3606" y="2022"/>
                    <a:pt x="3676" y="2022"/>
                  </a:cubicBezTo>
                  <a:cubicBezTo>
                    <a:pt x="4136" y="2022"/>
                    <a:pt x="4373" y="1442"/>
                    <a:pt x="4181" y="1030"/>
                  </a:cubicBezTo>
                  <a:cubicBezTo>
                    <a:pt x="3871" y="322"/>
                    <a:pt x="3175" y="0"/>
                    <a:pt x="247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" name="Google Shape;1756;p24"/>
            <p:cNvSpPr/>
            <p:nvPr/>
          </p:nvSpPr>
          <p:spPr>
            <a:xfrm>
              <a:off x="3401472" y="2053231"/>
              <a:ext cx="146619" cy="99812"/>
            </a:xfrm>
            <a:custGeom>
              <a:avLst/>
              <a:gdLst/>
              <a:ahLst/>
              <a:cxnLst/>
              <a:rect l="l" t="t" r="r" b="b"/>
              <a:pathLst>
                <a:path w="4401" h="2996" extrusionOk="0">
                  <a:moveTo>
                    <a:pt x="2606" y="0"/>
                  </a:moveTo>
                  <a:cubicBezTo>
                    <a:pt x="1310" y="0"/>
                    <a:pt x="1" y="1049"/>
                    <a:pt x="251" y="2509"/>
                  </a:cubicBezTo>
                  <a:cubicBezTo>
                    <a:pt x="292" y="2809"/>
                    <a:pt x="611" y="2996"/>
                    <a:pt x="920" y="2996"/>
                  </a:cubicBezTo>
                  <a:cubicBezTo>
                    <a:pt x="1099" y="2996"/>
                    <a:pt x="1275" y="2933"/>
                    <a:pt x="1392" y="2794"/>
                  </a:cubicBezTo>
                  <a:cubicBezTo>
                    <a:pt x="1645" y="2477"/>
                    <a:pt x="1867" y="2034"/>
                    <a:pt x="2215" y="1780"/>
                  </a:cubicBezTo>
                  <a:cubicBezTo>
                    <a:pt x="2658" y="1495"/>
                    <a:pt x="3165" y="1432"/>
                    <a:pt x="3640" y="1432"/>
                  </a:cubicBezTo>
                  <a:cubicBezTo>
                    <a:pt x="4115" y="1432"/>
                    <a:pt x="4400" y="830"/>
                    <a:pt x="4020" y="514"/>
                  </a:cubicBezTo>
                  <a:cubicBezTo>
                    <a:pt x="3612" y="159"/>
                    <a:pt x="3110" y="0"/>
                    <a:pt x="260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2" name="Google Shape;1757;p24"/>
            <p:cNvSpPr/>
            <p:nvPr/>
          </p:nvSpPr>
          <p:spPr>
            <a:xfrm>
              <a:off x="3838200" y="2020916"/>
              <a:ext cx="131394" cy="102011"/>
            </a:xfrm>
            <a:custGeom>
              <a:avLst/>
              <a:gdLst/>
              <a:ahLst/>
              <a:cxnLst/>
              <a:rect l="l" t="t" r="r" b="b"/>
              <a:pathLst>
                <a:path w="3944" h="3062" extrusionOk="0">
                  <a:moveTo>
                    <a:pt x="2358" y="0"/>
                  </a:moveTo>
                  <a:cubicBezTo>
                    <a:pt x="2007" y="0"/>
                    <a:pt x="1647" y="83"/>
                    <a:pt x="1330" y="217"/>
                  </a:cubicBezTo>
                  <a:cubicBezTo>
                    <a:pt x="380" y="628"/>
                    <a:pt x="0" y="1769"/>
                    <a:pt x="222" y="2719"/>
                  </a:cubicBezTo>
                  <a:cubicBezTo>
                    <a:pt x="291" y="2954"/>
                    <a:pt x="493" y="3062"/>
                    <a:pt x="698" y="3062"/>
                  </a:cubicBezTo>
                  <a:cubicBezTo>
                    <a:pt x="964" y="3062"/>
                    <a:pt x="1235" y="2881"/>
                    <a:pt x="1235" y="2560"/>
                  </a:cubicBezTo>
                  <a:cubicBezTo>
                    <a:pt x="1235" y="2117"/>
                    <a:pt x="1425" y="1642"/>
                    <a:pt x="1837" y="1389"/>
                  </a:cubicBezTo>
                  <a:cubicBezTo>
                    <a:pt x="1998" y="1277"/>
                    <a:pt x="2184" y="1238"/>
                    <a:pt x="2379" y="1238"/>
                  </a:cubicBezTo>
                  <a:cubicBezTo>
                    <a:pt x="2681" y="1238"/>
                    <a:pt x="3005" y="1331"/>
                    <a:pt x="3294" y="1389"/>
                  </a:cubicBezTo>
                  <a:cubicBezTo>
                    <a:pt x="3322" y="1394"/>
                    <a:pt x="3349" y="1396"/>
                    <a:pt x="3377" y="1396"/>
                  </a:cubicBezTo>
                  <a:cubicBezTo>
                    <a:pt x="3690" y="1396"/>
                    <a:pt x="3944" y="1076"/>
                    <a:pt x="3769" y="755"/>
                  </a:cubicBezTo>
                  <a:cubicBezTo>
                    <a:pt x="3457" y="210"/>
                    <a:pt x="2918" y="0"/>
                    <a:pt x="23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" name="Google Shape;1758;p24"/>
            <p:cNvSpPr/>
            <p:nvPr/>
          </p:nvSpPr>
          <p:spPr>
            <a:xfrm>
              <a:off x="3466803" y="2170966"/>
              <a:ext cx="146919" cy="104642"/>
            </a:xfrm>
            <a:custGeom>
              <a:avLst/>
              <a:gdLst/>
              <a:ahLst/>
              <a:cxnLst/>
              <a:rect l="l" t="t" r="r" b="b"/>
              <a:pathLst>
                <a:path w="4410" h="3141" extrusionOk="0">
                  <a:moveTo>
                    <a:pt x="2532" y="1"/>
                  </a:moveTo>
                  <a:cubicBezTo>
                    <a:pt x="2223" y="1"/>
                    <a:pt x="1910" y="68"/>
                    <a:pt x="1616" y="210"/>
                  </a:cubicBezTo>
                  <a:cubicBezTo>
                    <a:pt x="697" y="653"/>
                    <a:pt x="1" y="1762"/>
                    <a:pt x="412" y="2807"/>
                  </a:cubicBezTo>
                  <a:cubicBezTo>
                    <a:pt x="514" y="3010"/>
                    <a:pt x="743" y="3141"/>
                    <a:pt x="953" y="3141"/>
                  </a:cubicBezTo>
                  <a:cubicBezTo>
                    <a:pt x="1135" y="3141"/>
                    <a:pt x="1304" y="3042"/>
                    <a:pt x="1362" y="2807"/>
                  </a:cubicBezTo>
                  <a:cubicBezTo>
                    <a:pt x="1489" y="2268"/>
                    <a:pt x="1647" y="1698"/>
                    <a:pt x="2154" y="1413"/>
                  </a:cubicBezTo>
                  <a:cubicBezTo>
                    <a:pt x="2341" y="1301"/>
                    <a:pt x="2547" y="1258"/>
                    <a:pt x="2760" y="1258"/>
                  </a:cubicBezTo>
                  <a:cubicBezTo>
                    <a:pt x="3088" y="1258"/>
                    <a:pt x="3430" y="1361"/>
                    <a:pt x="3738" y="1477"/>
                  </a:cubicBezTo>
                  <a:cubicBezTo>
                    <a:pt x="3777" y="1491"/>
                    <a:pt x="3817" y="1498"/>
                    <a:pt x="3856" y="1498"/>
                  </a:cubicBezTo>
                  <a:cubicBezTo>
                    <a:pt x="4158" y="1498"/>
                    <a:pt x="4409" y="1096"/>
                    <a:pt x="4213" y="843"/>
                  </a:cubicBezTo>
                  <a:cubicBezTo>
                    <a:pt x="3825" y="305"/>
                    <a:pt x="3188" y="1"/>
                    <a:pt x="253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4" name="Google Shape;1759;p24"/>
            <p:cNvSpPr/>
            <p:nvPr/>
          </p:nvSpPr>
          <p:spPr>
            <a:xfrm>
              <a:off x="3680553" y="2228401"/>
              <a:ext cx="83687" cy="75225"/>
            </a:xfrm>
            <a:custGeom>
              <a:avLst/>
              <a:gdLst/>
              <a:ahLst/>
              <a:cxnLst/>
              <a:rect l="l" t="t" r="r" b="b"/>
              <a:pathLst>
                <a:path w="2512" h="2258" extrusionOk="0">
                  <a:moveTo>
                    <a:pt x="1271" y="0"/>
                  </a:moveTo>
                  <a:cubicBezTo>
                    <a:pt x="422" y="0"/>
                    <a:pt x="0" y="1109"/>
                    <a:pt x="457" y="1779"/>
                  </a:cubicBezTo>
                  <a:cubicBezTo>
                    <a:pt x="675" y="2107"/>
                    <a:pt x="1011" y="2258"/>
                    <a:pt x="1348" y="2258"/>
                  </a:cubicBezTo>
                  <a:cubicBezTo>
                    <a:pt x="1793" y="2258"/>
                    <a:pt x="2240" y="1995"/>
                    <a:pt x="2420" y="1526"/>
                  </a:cubicBezTo>
                  <a:cubicBezTo>
                    <a:pt x="2511" y="1344"/>
                    <a:pt x="2342" y="1195"/>
                    <a:pt x="2168" y="1195"/>
                  </a:cubicBezTo>
                  <a:cubicBezTo>
                    <a:pt x="2100" y="1195"/>
                    <a:pt x="2031" y="1219"/>
                    <a:pt x="1977" y="1273"/>
                  </a:cubicBezTo>
                  <a:cubicBezTo>
                    <a:pt x="1869" y="1399"/>
                    <a:pt x="1678" y="1474"/>
                    <a:pt x="1487" y="1474"/>
                  </a:cubicBezTo>
                  <a:cubicBezTo>
                    <a:pt x="1343" y="1474"/>
                    <a:pt x="1199" y="1431"/>
                    <a:pt x="1090" y="1336"/>
                  </a:cubicBezTo>
                  <a:cubicBezTo>
                    <a:pt x="805" y="1083"/>
                    <a:pt x="1154" y="576"/>
                    <a:pt x="1439" y="481"/>
                  </a:cubicBezTo>
                  <a:cubicBezTo>
                    <a:pt x="1692" y="354"/>
                    <a:pt x="1660" y="6"/>
                    <a:pt x="1375" y="6"/>
                  </a:cubicBezTo>
                  <a:cubicBezTo>
                    <a:pt x="1340" y="2"/>
                    <a:pt x="1305" y="0"/>
                    <a:pt x="1271" y="0"/>
                  </a:cubicBezTo>
                  <a:close/>
                </a:path>
              </a:pathLst>
            </a:custGeom>
            <a:solidFill>
              <a:srgbClr val="F79C6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5" name="Google Shape;1760;p24"/>
            <p:cNvSpPr/>
            <p:nvPr/>
          </p:nvSpPr>
          <p:spPr>
            <a:xfrm>
              <a:off x="3638210" y="2281405"/>
              <a:ext cx="356171" cy="242600"/>
            </a:xfrm>
            <a:custGeom>
              <a:avLst/>
              <a:gdLst/>
              <a:ahLst/>
              <a:cxnLst/>
              <a:rect l="l" t="t" r="r" b="b"/>
              <a:pathLst>
                <a:path w="10691" h="7282" extrusionOk="0">
                  <a:moveTo>
                    <a:pt x="8046" y="0"/>
                  </a:moveTo>
                  <a:cubicBezTo>
                    <a:pt x="5514" y="0"/>
                    <a:pt x="0" y="2974"/>
                    <a:pt x="113" y="3957"/>
                  </a:cubicBezTo>
                  <a:cubicBezTo>
                    <a:pt x="242" y="5116"/>
                    <a:pt x="2005" y="7282"/>
                    <a:pt x="4398" y="7282"/>
                  </a:cubicBezTo>
                  <a:cubicBezTo>
                    <a:pt x="4946" y="7282"/>
                    <a:pt x="5527" y="7168"/>
                    <a:pt x="6130" y="6902"/>
                  </a:cubicBezTo>
                  <a:cubicBezTo>
                    <a:pt x="9392" y="5477"/>
                    <a:pt x="10690" y="1107"/>
                    <a:pt x="8853" y="157"/>
                  </a:cubicBezTo>
                  <a:cubicBezTo>
                    <a:pt x="8645" y="49"/>
                    <a:pt x="8370" y="0"/>
                    <a:pt x="804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6" name="Google Shape;1761;p24"/>
            <p:cNvSpPr/>
            <p:nvPr/>
          </p:nvSpPr>
          <p:spPr>
            <a:xfrm>
              <a:off x="3693646" y="2369357"/>
              <a:ext cx="261689" cy="154815"/>
            </a:xfrm>
            <a:custGeom>
              <a:avLst/>
              <a:gdLst/>
              <a:ahLst/>
              <a:cxnLst/>
              <a:rect l="l" t="t" r="r" b="b"/>
              <a:pathLst>
                <a:path w="7855" h="4647" extrusionOk="0">
                  <a:moveTo>
                    <a:pt x="6001" y="0"/>
                  </a:moveTo>
                  <a:cubicBezTo>
                    <a:pt x="5484" y="0"/>
                    <a:pt x="4965" y="66"/>
                    <a:pt x="4466" y="209"/>
                  </a:cubicBezTo>
                  <a:cubicBezTo>
                    <a:pt x="3674" y="462"/>
                    <a:pt x="2914" y="874"/>
                    <a:pt x="2217" y="1380"/>
                  </a:cubicBezTo>
                  <a:cubicBezTo>
                    <a:pt x="1362" y="1982"/>
                    <a:pt x="539" y="2710"/>
                    <a:pt x="0" y="3629"/>
                  </a:cubicBezTo>
                  <a:cubicBezTo>
                    <a:pt x="732" y="4214"/>
                    <a:pt x="1669" y="4647"/>
                    <a:pt x="2732" y="4647"/>
                  </a:cubicBezTo>
                  <a:cubicBezTo>
                    <a:pt x="3281" y="4647"/>
                    <a:pt x="3862" y="4532"/>
                    <a:pt x="4466" y="4262"/>
                  </a:cubicBezTo>
                  <a:cubicBezTo>
                    <a:pt x="6271" y="3470"/>
                    <a:pt x="7474" y="1792"/>
                    <a:pt x="7854" y="272"/>
                  </a:cubicBezTo>
                  <a:cubicBezTo>
                    <a:pt x="7263" y="98"/>
                    <a:pt x="6633" y="0"/>
                    <a:pt x="6001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7" name="Google Shape;1762;p24"/>
            <p:cNvSpPr/>
            <p:nvPr/>
          </p:nvSpPr>
          <p:spPr>
            <a:xfrm>
              <a:off x="5153849" y="1885690"/>
              <a:ext cx="857795" cy="686289"/>
            </a:xfrm>
            <a:custGeom>
              <a:avLst/>
              <a:gdLst/>
              <a:ahLst/>
              <a:cxnLst/>
              <a:rect l="l" t="t" r="r" b="b"/>
              <a:pathLst>
                <a:path w="25748" h="20600" extrusionOk="0">
                  <a:moveTo>
                    <a:pt x="14632" y="0"/>
                  </a:moveTo>
                  <a:lnTo>
                    <a:pt x="14632" y="0"/>
                  </a:lnTo>
                  <a:cubicBezTo>
                    <a:pt x="10736" y="2882"/>
                    <a:pt x="5669" y="4877"/>
                    <a:pt x="824" y="5448"/>
                  </a:cubicBezTo>
                  <a:cubicBezTo>
                    <a:pt x="412" y="7316"/>
                    <a:pt x="0" y="9058"/>
                    <a:pt x="380" y="10990"/>
                  </a:cubicBezTo>
                  <a:cubicBezTo>
                    <a:pt x="697" y="12605"/>
                    <a:pt x="1299" y="14188"/>
                    <a:pt x="2281" y="15518"/>
                  </a:cubicBezTo>
                  <a:cubicBezTo>
                    <a:pt x="4339" y="18273"/>
                    <a:pt x="7601" y="20174"/>
                    <a:pt x="11053" y="20522"/>
                  </a:cubicBezTo>
                  <a:cubicBezTo>
                    <a:pt x="11568" y="20573"/>
                    <a:pt x="12091" y="20599"/>
                    <a:pt x="12618" y="20599"/>
                  </a:cubicBezTo>
                  <a:cubicBezTo>
                    <a:pt x="15656" y="20599"/>
                    <a:pt x="18821" y="19738"/>
                    <a:pt x="21250" y="17957"/>
                  </a:cubicBezTo>
                  <a:cubicBezTo>
                    <a:pt x="24006" y="15930"/>
                    <a:pt x="24829" y="12700"/>
                    <a:pt x="25747" y="9564"/>
                  </a:cubicBezTo>
                  <a:cubicBezTo>
                    <a:pt x="23816" y="8804"/>
                    <a:pt x="22042" y="7506"/>
                    <a:pt x="20585" y="6049"/>
                  </a:cubicBezTo>
                  <a:cubicBezTo>
                    <a:pt x="19730" y="5162"/>
                    <a:pt x="18939" y="4244"/>
                    <a:pt x="18305" y="3231"/>
                  </a:cubicBezTo>
                  <a:cubicBezTo>
                    <a:pt x="17989" y="2756"/>
                    <a:pt x="17260" y="1901"/>
                    <a:pt x="17418" y="1299"/>
                  </a:cubicBezTo>
                  <a:lnTo>
                    <a:pt x="17418" y="1299"/>
                  </a:lnTo>
                  <a:cubicBezTo>
                    <a:pt x="16943" y="1546"/>
                    <a:pt x="16272" y="1759"/>
                    <a:pt x="15662" y="1759"/>
                  </a:cubicBezTo>
                  <a:cubicBezTo>
                    <a:pt x="15257" y="1759"/>
                    <a:pt x="14878" y="1666"/>
                    <a:pt x="14600" y="1426"/>
                  </a:cubicBezTo>
                  <a:cubicBezTo>
                    <a:pt x="14220" y="1077"/>
                    <a:pt x="14315" y="444"/>
                    <a:pt x="14632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8" name="Google Shape;1763;p24"/>
            <p:cNvSpPr/>
            <p:nvPr/>
          </p:nvSpPr>
          <p:spPr>
            <a:xfrm>
              <a:off x="5407078" y="2618952"/>
              <a:ext cx="136125" cy="78390"/>
            </a:xfrm>
            <a:custGeom>
              <a:avLst/>
              <a:gdLst/>
              <a:ahLst/>
              <a:cxnLst/>
              <a:rect l="l" t="t" r="r" b="b"/>
              <a:pathLst>
                <a:path w="4086" h="2353" extrusionOk="0">
                  <a:moveTo>
                    <a:pt x="2059" y="0"/>
                  </a:moveTo>
                  <a:cubicBezTo>
                    <a:pt x="1552" y="570"/>
                    <a:pt x="792" y="1045"/>
                    <a:pt x="0" y="1140"/>
                  </a:cubicBezTo>
                  <a:cubicBezTo>
                    <a:pt x="507" y="1647"/>
                    <a:pt x="1108" y="2185"/>
                    <a:pt x="1837" y="2312"/>
                  </a:cubicBezTo>
                  <a:cubicBezTo>
                    <a:pt x="1975" y="2340"/>
                    <a:pt x="2107" y="2353"/>
                    <a:pt x="2234" y="2353"/>
                  </a:cubicBezTo>
                  <a:cubicBezTo>
                    <a:pt x="2980" y="2353"/>
                    <a:pt x="3544" y="1908"/>
                    <a:pt x="4085" y="1394"/>
                  </a:cubicBezTo>
                  <a:lnTo>
                    <a:pt x="4085" y="1394"/>
                  </a:lnTo>
                  <a:cubicBezTo>
                    <a:pt x="4066" y="1395"/>
                    <a:pt x="4046" y="1395"/>
                    <a:pt x="4026" y="1395"/>
                  </a:cubicBezTo>
                  <a:cubicBezTo>
                    <a:pt x="3217" y="1395"/>
                    <a:pt x="2306" y="773"/>
                    <a:pt x="205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9" name="Google Shape;1764;p24"/>
            <p:cNvSpPr/>
            <p:nvPr/>
          </p:nvSpPr>
          <p:spPr>
            <a:xfrm>
              <a:off x="5014592" y="2390012"/>
              <a:ext cx="283844" cy="396715"/>
            </a:xfrm>
            <a:custGeom>
              <a:avLst/>
              <a:gdLst/>
              <a:ahLst/>
              <a:cxnLst/>
              <a:rect l="l" t="t" r="r" b="b"/>
              <a:pathLst>
                <a:path w="8520" h="11908" extrusionOk="0">
                  <a:moveTo>
                    <a:pt x="4497" y="0"/>
                  </a:moveTo>
                  <a:cubicBezTo>
                    <a:pt x="4497" y="2217"/>
                    <a:pt x="3547" y="5099"/>
                    <a:pt x="1552" y="6302"/>
                  </a:cubicBezTo>
                  <a:cubicBezTo>
                    <a:pt x="1162" y="6522"/>
                    <a:pt x="735" y="6703"/>
                    <a:pt x="342" y="6703"/>
                  </a:cubicBezTo>
                  <a:cubicBezTo>
                    <a:pt x="224" y="6703"/>
                    <a:pt x="110" y="6687"/>
                    <a:pt x="0" y="6651"/>
                  </a:cubicBezTo>
                  <a:lnTo>
                    <a:pt x="0" y="6651"/>
                  </a:lnTo>
                  <a:cubicBezTo>
                    <a:pt x="760" y="7506"/>
                    <a:pt x="1362" y="8456"/>
                    <a:pt x="2280" y="9216"/>
                  </a:cubicBezTo>
                  <a:cubicBezTo>
                    <a:pt x="3452" y="10229"/>
                    <a:pt x="4656" y="11274"/>
                    <a:pt x="6081" y="11844"/>
                  </a:cubicBezTo>
                  <a:cubicBezTo>
                    <a:pt x="6096" y="11829"/>
                    <a:pt x="6112" y="11821"/>
                    <a:pt x="6128" y="11821"/>
                  </a:cubicBezTo>
                  <a:cubicBezTo>
                    <a:pt x="6144" y="11821"/>
                    <a:pt x="6160" y="11829"/>
                    <a:pt x="6176" y="11844"/>
                  </a:cubicBezTo>
                  <a:cubicBezTo>
                    <a:pt x="6239" y="11876"/>
                    <a:pt x="6302" y="11876"/>
                    <a:pt x="6334" y="11908"/>
                  </a:cubicBezTo>
                  <a:cubicBezTo>
                    <a:pt x="7221" y="9057"/>
                    <a:pt x="7949" y="6144"/>
                    <a:pt x="8519" y="3135"/>
                  </a:cubicBezTo>
                  <a:cubicBezTo>
                    <a:pt x="8519" y="3104"/>
                    <a:pt x="8519" y="3104"/>
                    <a:pt x="8519" y="3104"/>
                  </a:cubicBezTo>
                  <a:cubicBezTo>
                    <a:pt x="8487" y="3104"/>
                    <a:pt x="8456" y="3135"/>
                    <a:pt x="8424" y="3135"/>
                  </a:cubicBezTo>
                  <a:cubicBezTo>
                    <a:pt x="8400" y="3138"/>
                    <a:pt x="8375" y="3139"/>
                    <a:pt x="8349" y="3139"/>
                  </a:cubicBezTo>
                  <a:cubicBezTo>
                    <a:pt x="7679" y="3139"/>
                    <a:pt x="6633" y="2360"/>
                    <a:pt x="6176" y="1964"/>
                  </a:cubicBezTo>
                  <a:cubicBezTo>
                    <a:pt x="5511" y="1457"/>
                    <a:pt x="4814" y="792"/>
                    <a:pt x="44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0" name="Google Shape;1765;p24"/>
            <p:cNvSpPr/>
            <p:nvPr/>
          </p:nvSpPr>
          <p:spPr>
            <a:xfrm>
              <a:off x="5408111" y="2692812"/>
              <a:ext cx="185731" cy="346809"/>
            </a:xfrm>
            <a:custGeom>
              <a:avLst/>
              <a:gdLst/>
              <a:ahLst/>
              <a:cxnLst/>
              <a:rect l="l" t="t" r="r" b="b"/>
              <a:pathLst>
                <a:path w="5575" h="10410" extrusionOk="0">
                  <a:moveTo>
                    <a:pt x="1014" y="0"/>
                  </a:moveTo>
                  <a:cubicBezTo>
                    <a:pt x="1489" y="1172"/>
                    <a:pt x="824" y="3230"/>
                    <a:pt x="571" y="4370"/>
                  </a:cubicBezTo>
                  <a:cubicBezTo>
                    <a:pt x="317" y="5542"/>
                    <a:pt x="1" y="6777"/>
                    <a:pt x="32" y="8012"/>
                  </a:cubicBezTo>
                  <a:cubicBezTo>
                    <a:pt x="64" y="8994"/>
                    <a:pt x="1489" y="9342"/>
                    <a:pt x="2123" y="9913"/>
                  </a:cubicBezTo>
                  <a:cubicBezTo>
                    <a:pt x="2445" y="10178"/>
                    <a:pt x="2620" y="10410"/>
                    <a:pt x="2810" y="10410"/>
                  </a:cubicBezTo>
                  <a:cubicBezTo>
                    <a:pt x="2938" y="10410"/>
                    <a:pt x="3072" y="10306"/>
                    <a:pt x="3263" y="10039"/>
                  </a:cubicBezTo>
                  <a:cubicBezTo>
                    <a:pt x="3611" y="9564"/>
                    <a:pt x="3991" y="9057"/>
                    <a:pt x="4339" y="8582"/>
                  </a:cubicBezTo>
                  <a:cubicBezTo>
                    <a:pt x="4624" y="8171"/>
                    <a:pt x="5099" y="7696"/>
                    <a:pt x="5321" y="7221"/>
                  </a:cubicBezTo>
                  <a:cubicBezTo>
                    <a:pt x="5574" y="6651"/>
                    <a:pt x="5226" y="5954"/>
                    <a:pt x="5036" y="5416"/>
                  </a:cubicBezTo>
                  <a:cubicBezTo>
                    <a:pt x="4371" y="3769"/>
                    <a:pt x="3358" y="2027"/>
                    <a:pt x="3294" y="190"/>
                  </a:cubicBezTo>
                  <a:cubicBezTo>
                    <a:pt x="3010" y="314"/>
                    <a:pt x="2712" y="370"/>
                    <a:pt x="2411" y="370"/>
                  </a:cubicBezTo>
                  <a:cubicBezTo>
                    <a:pt x="1939" y="370"/>
                    <a:pt x="1459" y="232"/>
                    <a:pt x="101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1" name="Google Shape;1766;p24"/>
            <p:cNvSpPr/>
            <p:nvPr/>
          </p:nvSpPr>
          <p:spPr>
            <a:xfrm>
              <a:off x="5844906" y="2507114"/>
              <a:ext cx="31683" cy="39078"/>
            </a:xfrm>
            <a:custGeom>
              <a:avLst/>
              <a:gdLst/>
              <a:ahLst/>
              <a:cxnLst/>
              <a:rect l="l" t="t" r="r" b="b"/>
              <a:pathLst>
                <a:path w="951" h="1173" extrusionOk="0">
                  <a:moveTo>
                    <a:pt x="317" y="0"/>
                  </a:moveTo>
                  <a:cubicBezTo>
                    <a:pt x="191" y="380"/>
                    <a:pt x="64" y="760"/>
                    <a:pt x="1" y="1172"/>
                  </a:cubicBezTo>
                  <a:cubicBezTo>
                    <a:pt x="317" y="982"/>
                    <a:pt x="634" y="792"/>
                    <a:pt x="951" y="634"/>
                  </a:cubicBezTo>
                  <a:cubicBezTo>
                    <a:pt x="729" y="412"/>
                    <a:pt x="602" y="95"/>
                    <a:pt x="317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2" name="Google Shape;1767;p24"/>
            <p:cNvSpPr/>
            <p:nvPr/>
          </p:nvSpPr>
          <p:spPr>
            <a:xfrm>
              <a:off x="5001133" y="2544027"/>
              <a:ext cx="45142" cy="54204"/>
            </a:xfrm>
            <a:custGeom>
              <a:avLst/>
              <a:gdLst/>
              <a:ahLst/>
              <a:cxnLst/>
              <a:rect l="l" t="t" r="r" b="b"/>
              <a:pathLst>
                <a:path w="1355" h="1627" extrusionOk="0">
                  <a:moveTo>
                    <a:pt x="467" y="1"/>
                  </a:moveTo>
                  <a:cubicBezTo>
                    <a:pt x="341" y="223"/>
                    <a:pt x="246" y="476"/>
                    <a:pt x="182" y="698"/>
                  </a:cubicBezTo>
                  <a:cubicBezTo>
                    <a:pt x="0" y="1323"/>
                    <a:pt x="503" y="1627"/>
                    <a:pt x="1023" y="1627"/>
                  </a:cubicBezTo>
                  <a:cubicBezTo>
                    <a:pt x="1135" y="1627"/>
                    <a:pt x="1247" y="1612"/>
                    <a:pt x="1354" y="1584"/>
                  </a:cubicBezTo>
                  <a:cubicBezTo>
                    <a:pt x="1038" y="1078"/>
                    <a:pt x="721" y="571"/>
                    <a:pt x="46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3" name="Google Shape;1768;p24"/>
            <p:cNvSpPr/>
            <p:nvPr/>
          </p:nvSpPr>
          <p:spPr>
            <a:xfrm>
              <a:off x="4698698" y="1859971"/>
              <a:ext cx="456249" cy="734729"/>
            </a:xfrm>
            <a:custGeom>
              <a:avLst/>
              <a:gdLst/>
              <a:ahLst/>
              <a:cxnLst/>
              <a:rect l="l" t="t" r="r" b="b"/>
              <a:pathLst>
                <a:path w="13695" h="22054" extrusionOk="0">
                  <a:moveTo>
                    <a:pt x="4177" y="0"/>
                  </a:moveTo>
                  <a:cubicBezTo>
                    <a:pt x="3837" y="0"/>
                    <a:pt x="3582" y="321"/>
                    <a:pt x="3560" y="772"/>
                  </a:cubicBezTo>
                  <a:cubicBezTo>
                    <a:pt x="3497" y="2229"/>
                    <a:pt x="4257" y="3813"/>
                    <a:pt x="4985" y="5079"/>
                  </a:cubicBezTo>
                  <a:cubicBezTo>
                    <a:pt x="5008" y="5124"/>
                    <a:pt x="4967" y="5169"/>
                    <a:pt x="4929" y="5169"/>
                  </a:cubicBezTo>
                  <a:cubicBezTo>
                    <a:pt x="4914" y="5169"/>
                    <a:pt x="4899" y="5161"/>
                    <a:pt x="4890" y="5143"/>
                  </a:cubicBezTo>
                  <a:cubicBezTo>
                    <a:pt x="4890" y="5143"/>
                    <a:pt x="4858" y="5111"/>
                    <a:pt x="4858" y="5111"/>
                  </a:cubicBezTo>
                  <a:cubicBezTo>
                    <a:pt x="4843" y="5127"/>
                    <a:pt x="4819" y="5135"/>
                    <a:pt x="4791" y="5135"/>
                  </a:cubicBezTo>
                  <a:cubicBezTo>
                    <a:pt x="4763" y="5135"/>
                    <a:pt x="4732" y="5127"/>
                    <a:pt x="4700" y="5111"/>
                  </a:cubicBezTo>
                  <a:cubicBezTo>
                    <a:pt x="4193" y="4668"/>
                    <a:pt x="3813" y="4161"/>
                    <a:pt x="3370" y="3654"/>
                  </a:cubicBezTo>
                  <a:cubicBezTo>
                    <a:pt x="3032" y="3254"/>
                    <a:pt x="2245" y="2227"/>
                    <a:pt x="1677" y="2227"/>
                  </a:cubicBezTo>
                  <a:cubicBezTo>
                    <a:pt x="1661" y="2227"/>
                    <a:pt x="1644" y="2227"/>
                    <a:pt x="1628" y="2229"/>
                  </a:cubicBezTo>
                  <a:cubicBezTo>
                    <a:pt x="393" y="2388"/>
                    <a:pt x="1375" y="4573"/>
                    <a:pt x="1660" y="5048"/>
                  </a:cubicBezTo>
                  <a:cubicBezTo>
                    <a:pt x="2008" y="5649"/>
                    <a:pt x="2452" y="6156"/>
                    <a:pt x="2927" y="6663"/>
                  </a:cubicBezTo>
                  <a:cubicBezTo>
                    <a:pt x="2990" y="6695"/>
                    <a:pt x="3053" y="6758"/>
                    <a:pt x="3117" y="6790"/>
                  </a:cubicBezTo>
                  <a:cubicBezTo>
                    <a:pt x="3197" y="6869"/>
                    <a:pt x="3142" y="6994"/>
                    <a:pt x="3066" y="6994"/>
                  </a:cubicBezTo>
                  <a:cubicBezTo>
                    <a:pt x="3052" y="6994"/>
                    <a:pt x="3037" y="6990"/>
                    <a:pt x="3022" y="6980"/>
                  </a:cubicBezTo>
                  <a:cubicBezTo>
                    <a:pt x="2578" y="6663"/>
                    <a:pt x="2135" y="6410"/>
                    <a:pt x="1628" y="6251"/>
                  </a:cubicBezTo>
                  <a:cubicBezTo>
                    <a:pt x="1524" y="6199"/>
                    <a:pt x="978" y="6070"/>
                    <a:pt x="572" y="6070"/>
                  </a:cubicBezTo>
                  <a:cubicBezTo>
                    <a:pt x="240" y="6070"/>
                    <a:pt x="0" y="6156"/>
                    <a:pt x="171" y="6441"/>
                  </a:cubicBezTo>
                  <a:cubicBezTo>
                    <a:pt x="583" y="7106"/>
                    <a:pt x="1090" y="7645"/>
                    <a:pt x="1692" y="8151"/>
                  </a:cubicBezTo>
                  <a:cubicBezTo>
                    <a:pt x="3148" y="9386"/>
                    <a:pt x="4732" y="10495"/>
                    <a:pt x="5809" y="12078"/>
                  </a:cubicBezTo>
                  <a:cubicBezTo>
                    <a:pt x="7012" y="13852"/>
                    <a:pt x="7930" y="15815"/>
                    <a:pt x="8754" y="17779"/>
                  </a:cubicBezTo>
                  <a:cubicBezTo>
                    <a:pt x="9324" y="19109"/>
                    <a:pt x="9609" y="20946"/>
                    <a:pt x="10622" y="22054"/>
                  </a:cubicBezTo>
                  <a:cubicBezTo>
                    <a:pt x="10717" y="22022"/>
                    <a:pt x="10781" y="21991"/>
                    <a:pt x="10844" y="21927"/>
                  </a:cubicBezTo>
                  <a:cubicBezTo>
                    <a:pt x="11572" y="21389"/>
                    <a:pt x="12174" y="20661"/>
                    <a:pt x="12617" y="19900"/>
                  </a:cubicBezTo>
                  <a:cubicBezTo>
                    <a:pt x="13187" y="18919"/>
                    <a:pt x="13504" y="17937"/>
                    <a:pt x="13694" y="16860"/>
                  </a:cubicBezTo>
                  <a:cubicBezTo>
                    <a:pt x="11857" y="15023"/>
                    <a:pt x="10021" y="12332"/>
                    <a:pt x="9482" y="9735"/>
                  </a:cubicBezTo>
                  <a:cubicBezTo>
                    <a:pt x="9134" y="8246"/>
                    <a:pt x="9102" y="6726"/>
                    <a:pt x="9165" y="5206"/>
                  </a:cubicBezTo>
                  <a:cubicBezTo>
                    <a:pt x="9165" y="4351"/>
                    <a:pt x="9197" y="3528"/>
                    <a:pt x="9197" y="2704"/>
                  </a:cubicBezTo>
                  <a:cubicBezTo>
                    <a:pt x="9229" y="2198"/>
                    <a:pt x="9324" y="1279"/>
                    <a:pt x="8532" y="1152"/>
                  </a:cubicBezTo>
                  <a:cubicBezTo>
                    <a:pt x="8442" y="1139"/>
                    <a:pt x="8358" y="1133"/>
                    <a:pt x="8280" y="1133"/>
                  </a:cubicBezTo>
                  <a:cubicBezTo>
                    <a:pt x="7027" y="1133"/>
                    <a:pt x="7146" y="2721"/>
                    <a:pt x="7265" y="3496"/>
                  </a:cubicBezTo>
                  <a:cubicBezTo>
                    <a:pt x="7329" y="3591"/>
                    <a:pt x="7360" y="3654"/>
                    <a:pt x="7392" y="3718"/>
                  </a:cubicBezTo>
                  <a:cubicBezTo>
                    <a:pt x="7439" y="3787"/>
                    <a:pt x="7365" y="3891"/>
                    <a:pt x="7286" y="3891"/>
                  </a:cubicBezTo>
                  <a:cubicBezTo>
                    <a:pt x="7257" y="3891"/>
                    <a:pt x="7227" y="3878"/>
                    <a:pt x="7202" y="3844"/>
                  </a:cubicBezTo>
                  <a:cubicBezTo>
                    <a:pt x="6664" y="3179"/>
                    <a:pt x="6284" y="2419"/>
                    <a:pt x="5840" y="1691"/>
                  </a:cubicBezTo>
                  <a:cubicBezTo>
                    <a:pt x="5492" y="1184"/>
                    <a:pt x="5175" y="614"/>
                    <a:pt x="4700" y="234"/>
                  </a:cubicBezTo>
                  <a:cubicBezTo>
                    <a:pt x="4517" y="72"/>
                    <a:pt x="4338" y="0"/>
                    <a:pt x="4177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4" name="Google Shape;1769;p24"/>
            <p:cNvSpPr/>
            <p:nvPr/>
          </p:nvSpPr>
          <p:spPr>
            <a:xfrm>
              <a:off x="5135926" y="2381117"/>
              <a:ext cx="24287" cy="31083"/>
            </a:xfrm>
            <a:custGeom>
              <a:avLst/>
              <a:gdLst/>
              <a:ahLst/>
              <a:cxnLst/>
              <a:rect l="l" t="t" r="r" b="b"/>
              <a:pathLst>
                <a:path w="729" h="933" extrusionOk="0">
                  <a:moveTo>
                    <a:pt x="381" y="1"/>
                  </a:moveTo>
                  <a:cubicBezTo>
                    <a:pt x="330" y="1"/>
                    <a:pt x="277" y="5"/>
                    <a:pt x="222" y="14"/>
                  </a:cubicBezTo>
                  <a:cubicBezTo>
                    <a:pt x="158" y="46"/>
                    <a:pt x="63" y="77"/>
                    <a:pt x="0" y="109"/>
                  </a:cubicBezTo>
                  <a:cubicBezTo>
                    <a:pt x="222" y="362"/>
                    <a:pt x="412" y="647"/>
                    <a:pt x="602" y="932"/>
                  </a:cubicBezTo>
                  <a:cubicBezTo>
                    <a:pt x="665" y="647"/>
                    <a:pt x="697" y="362"/>
                    <a:pt x="697" y="77"/>
                  </a:cubicBezTo>
                  <a:cubicBezTo>
                    <a:pt x="697" y="77"/>
                    <a:pt x="728" y="46"/>
                    <a:pt x="728" y="46"/>
                  </a:cubicBezTo>
                  <a:cubicBezTo>
                    <a:pt x="617" y="23"/>
                    <a:pt x="505" y="1"/>
                    <a:pt x="381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5" name="Google Shape;1770;p24"/>
            <p:cNvSpPr/>
            <p:nvPr/>
          </p:nvSpPr>
          <p:spPr>
            <a:xfrm>
              <a:off x="5547401" y="1571830"/>
              <a:ext cx="221578" cy="196758"/>
            </a:xfrm>
            <a:custGeom>
              <a:avLst/>
              <a:gdLst/>
              <a:ahLst/>
              <a:cxnLst/>
              <a:rect l="l" t="t" r="r" b="b"/>
              <a:pathLst>
                <a:path w="6651" h="5906" extrusionOk="0">
                  <a:moveTo>
                    <a:pt x="2565" y="0"/>
                  </a:moveTo>
                  <a:cubicBezTo>
                    <a:pt x="2397" y="0"/>
                    <a:pt x="2236" y="24"/>
                    <a:pt x="2090" y="79"/>
                  </a:cubicBezTo>
                  <a:cubicBezTo>
                    <a:pt x="1140" y="459"/>
                    <a:pt x="1583" y="1029"/>
                    <a:pt x="1362" y="1568"/>
                  </a:cubicBezTo>
                  <a:cubicBezTo>
                    <a:pt x="1203" y="1948"/>
                    <a:pt x="950" y="2201"/>
                    <a:pt x="665" y="2518"/>
                  </a:cubicBezTo>
                  <a:cubicBezTo>
                    <a:pt x="0" y="3309"/>
                    <a:pt x="32" y="4449"/>
                    <a:pt x="855" y="5114"/>
                  </a:cubicBezTo>
                  <a:cubicBezTo>
                    <a:pt x="1565" y="5672"/>
                    <a:pt x="2355" y="5905"/>
                    <a:pt x="3160" y="5905"/>
                  </a:cubicBezTo>
                  <a:cubicBezTo>
                    <a:pt x="3863" y="5905"/>
                    <a:pt x="4577" y="5727"/>
                    <a:pt x="5257" y="5431"/>
                  </a:cubicBezTo>
                  <a:cubicBezTo>
                    <a:pt x="5257" y="4703"/>
                    <a:pt x="5637" y="3879"/>
                    <a:pt x="6239" y="3499"/>
                  </a:cubicBezTo>
                  <a:cubicBezTo>
                    <a:pt x="6176" y="3436"/>
                    <a:pt x="6144" y="3341"/>
                    <a:pt x="6239" y="3278"/>
                  </a:cubicBezTo>
                  <a:cubicBezTo>
                    <a:pt x="6334" y="3183"/>
                    <a:pt x="6492" y="3088"/>
                    <a:pt x="6651" y="3024"/>
                  </a:cubicBezTo>
                  <a:cubicBezTo>
                    <a:pt x="6144" y="1979"/>
                    <a:pt x="5415" y="1029"/>
                    <a:pt x="4339" y="523"/>
                  </a:cubicBezTo>
                  <a:cubicBezTo>
                    <a:pt x="3869" y="300"/>
                    <a:pt x="3167" y="0"/>
                    <a:pt x="2565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6" name="Google Shape;1771;p24"/>
            <p:cNvSpPr/>
            <p:nvPr/>
          </p:nvSpPr>
          <p:spPr>
            <a:xfrm>
              <a:off x="5726737" y="1676139"/>
              <a:ext cx="122433" cy="118868"/>
            </a:xfrm>
            <a:custGeom>
              <a:avLst/>
              <a:gdLst/>
              <a:ahLst/>
              <a:cxnLst/>
              <a:rect l="l" t="t" r="r" b="b"/>
              <a:pathLst>
                <a:path w="3675" h="3568" extrusionOk="0">
                  <a:moveTo>
                    <a:pt x="2238" y="1"/>
                  </a:moveTo>
                  <a:cubicBezTo>
                    <a:pt x="1990" y="1"/>
                    <a:pt x="1732" y="58"/>
                    <a:pt x="1489" y="147"/>
                  </a:cubicBezTo>
                  <a:cubicBezTo>
                    <a:pt x="1489" y="178"/>
                    <a:pt x="1489" y="242"/>
                    <a:pt x="1458" y="242"/>
                  </a:cubicBezTo>
                  <a:cubicBezTo>
                    <a:pt x="634" y="558"/>
                    <a:pt x="1" y="1508"/>
                    <a:pt x="127" y="2395"/>
                  </a:cubicBezTo>
                  <a:cubicBezTo>
                    <a:pt x="225" y="3172"/>
                    <a:pt x="750" y="3568"/>
                    <a:pt x="1333" y="3568"/>
                  </a:cubicBezTo>
                  <a:cubicBezTo>
                    <a:pt x="1700" y="3568"/>
                    <a:pt x="2089" y="3410"/>
                    <a:pt x="2408" y="3092"/>
                  </a:cubicBezTo>
                  <a:cubicBezTo>
                    <a:pt x="2914" y="2554"/>
                    <a:pt x="3674" y="1540"/>
                    <a:pt x="3358" y="780"/>
                  </a:cubicBezTo>
                  <a:cubicBezTo>
                    <a:pt x="3131" y="202"/>
                    <a:pt x="2702" y="1"/>
                    <a:pt x="223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7" name="Google Shape;1772;p24"/>
            <p:cNvSpPr/>
            <p:nvPr/>
          </p:nvSpPr>
          <p:spPr>
            <a:xfrm>
              <a:off x="5798498" y="1713718"/>
              <a:ext cx="185731" cy="176436"/>
            </a:xfrm>
            <a:custGeom>
              <a:avLst/>
              <a:gdLst/>
              <a:ahLst/>
              <a:cxnLst/>
              <a:rect l="l" t="t" r="r" b="b"/>
              <a:pathLst>
                <a:path w="5575" h="5296" extrusionOk="0">
                  <a:moveTo>
                    <a:pt x="2588" y="1"/>
                  </a:moveTo>
                  <a:cubicBezTo>
                    <a:pt x="2260" y="1"/>
                    <a:pt x="1930" y="46"/>
                    <a:pt x="1615" y="127"/>
                  </a:cubicBezTo>
                  <a:lnTo>
                    <a:pt x="1584" y="127"/>
                  </a:lnTo>
                  <a:cubicBezTo>
                    <a:pt x="1520" y="1077"/>
                    <a:pt x="887" y="2059"/>
                    <a:pt x="95" y="2471"/>
                  </a:cubicBezTo>
                  <a:cubicBezTo>
                    <a:pt x="64" y="2502"/>
                    <a:pt x="32" y="2502"/>
                    <a:pt x="0" y="2534"/>
                  </a:cubicBezTo>
                  <a:cubicBezTo>
                    <a:pt x="95" y="3579"/>
                    <a:pt x="760" y="4941"/>
                    <a:pt x="1900" y="5226"/>
                  </a:cubicBezTo>
                  <a:cubicBezTo>
                    <a:pt x="2118" y="5274"/>
                    <a:pt x="2296" y="5296"/>
                    <a:pt x="2442" y="5296"/>
                  </a:cubicBezTo>
                  <a:cubicBezTo>
                    <a:pt x="3441" y="5296"/>
                    <a:pt x="2939" y="4279"/>
                    <a:pt x="3547" y="3864"/>
                  </a:cubicBezTo>
                  <a:cubicBezTo>
                    <a:pt x="4434" y="3262"/>
                    <a:pt x="5574" y="2281"/>
                    <a:pt x="4719" y="1014"/>
                  </a:cubicBezTo>
                  <a:cubicBezTo>
                    <a:pt x="4220" y="288"/>
                    <a:pt x="3413" y="1"/>
                    <a:pt x="258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8" name="Google Shape;1773;p24"/>
            <p:cNvSpPr/>
            <p:nvPr/>
          </p:nvSpPr>
          <p:spPr>
            <a:xfrm>
              <a:off x="5590644" y="2508180"/>
              <a:ext cx="312328" cy="326021"/>
            </a:xfrm>
            <a:custGeom>
              <a:avLst/>
              <a:gdLst/>
              <a:ahLst/>
              <a:cxnLst/>
              <a:rect l="l" t="t" r="r" b="b"/>
              <a:pathLst>
                <a:path w="9375" h="9786" extrusionOk="0">
                  <a:moveTo>
                    <a:pt x="7759" y="0"/>
                  </a:moveTo>
                  <a:lnTo>
                    <a:pt x="7759" y="0"/>
                  </a:lnTo>
                  <a:cubicBezTo>
                    <a:pt x="5448" y="1425"/>
                    <a:pt x="2724" y="2280"/>
                    <a:pt x="0" y="2375"/>
                  </a:cubicBezTo>
                  <a:cubicBezTo>
                    <a:pt x="1742" y="4529"/>
                    <a:pt x="3009" y="7221"/>
                    <a:pt x="4149" y="9722"/>
                  </a:cubicBezTo>
                  <a:cubicBezTo>
                    <a:pt x="4149" y="9754"/>
                    <a:pt x="4181" y="9786"/>
                    <a:pt x="4181" y="9786"/>
                  </a:cubicBezTo>
                  <a:cubicBezTo>
                    <a:pt x="4973" y="9406"/>
                    <a:pt x="5923" y="9279"/>
                    <a:pt x="6746" y="8994"/>
                  </a:cubicBezTo>
                  <a:cubicBezTo>
                    <a:pt x="7664" y="8677"/>
                    <a:pt x="8488" y="8202"/>
                    <a:pt x="9375" y="7822"/>
                  </a:cubicBezTo>
                  <a:cubicBezTo>
                    <a:pt x="8963" y="7822"/>
                    <a:pt x="8488" y="7442"/>
                    <a:pt x="8266" y="7221"/>
                  </a:cubicBezTo>
                  <a:cubicBezTo>
                    <a:pt x="7506" y="6429"/>
                    <a:pt x="7253" y="4940"/>
                    <a:pt x="7158" y="3895"/>
                  </a:cubicBezTo>
                  <a:cubicBezTo>
                    <a:pt x="7063" y="2534"/>
                    <a:pt x="7221" y="1235"/>
                    <a:pt x="77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9" name="Google Shape;1774;p24"/>
            <p:cNvSpPr/>
            <p:nvPr/>
          </p:nvSpPr>
          <p:spPr>
            <a:xfrm>
              <a:off x="5340581" y="2541928"/>
              <a:ext cx="239535" cy="115237"/>
            </a:xfrm>
            <a:custGeom>
              <a:avLst/>
              <a:gdLst/>
              <a:ahLst/>
              <a:cxnLst/>
              <a:rect l="l" t="t" r="r" b="b"/>
              <a:pathLst>
                <a:path w="7190" h="3459" extrusionOk="0">
                  <a:moveTo>
                    <a:pt x="1173" y="1"/>
                  </a:moveTo>
                  <a:lnTo>
                    <a:pt x="1173" y="1"/>
                  </a:lnTo>
                  <a:cubicBezTo>
                    <a:pt x="698" y="919"/>
                    <a:pt x="1" y="2787"/>
                    <a:pt x="1363" y="3041"/>
                  </a:cubicBezTo>
                  <a:cubicBezTo>
                    <a:pt x="1494" y="3064"/>
                    <a:pt x="1623" y="3075"/>
                    <a:pt x="1751" y="3075"/>
                  </a:cubicBezTo>
                  <a:cubicBezTo>
                    <a:pt x="2667" y="3075"/>
                    <a:pt x="3474" y="2509"/>
                    <a:pt x="4086" y="1869"/>
                  </a:cubicBezTo>
                  <a:cubicBezTo>
                    <a:pt x="4109" y="1846"/>
                    <a:pt x="4138" y="1836"/>
                    <a:pt x="4167" y="1836"/>
                  </a:cubicBezTo>
                  <a:cubicBezTo>
                    <a:pt x="4257" y="1836"/>
                    <a:pt x="4348" y="1932"/>
                    <a:pt x="4276" y="2027"/>
                  </a:cubicBezTo>
                  <a:cubicBezTo>
                    <a:pt x="4245" y="2059"/>
                    <a:pt x="4213" y="2122"/>
                    <a:pt x="4181" y="2154"/>
                  </a:cubicBezTo>
                  <a:cubicBezTo>
                    <a:pt x="4308" y="2312"/>
                    <a:pt x="4625" y="2661"/>
                    <a:pt x="4625" y="2661"/>
                  </a:cubicBezTo>
                  <a:cubicBezTo>
                    <a:pt x="4688" y="2756"/>
                    <a:pt x="4783" y="2851"/>
                    <a:pt x="4878" y="2914"/>
                  </a:cubicBezTo>
                  <a:cubicBezTo>
                    <a:pt x="5143" y="3153"/>
                    <a:pt x="5586" y="3458"/>
                    <a:pt x="5983" y="3458"/>
                  </a:cubicBezTo>
                  <a:cubicBezTo>
                    <a:pt x="6060" y="3458"/>
                    <a:pt x="6136" y="3447"/>
                    <a:pt x="6208" y="3421"/>
                  </a:cubicBezTo>
                  <a:cubicBezTo>
                    <a:pt x="7190" y="3104"/>
                    <a:pt x="7095" y="2091"/>
                    <a:pt x="6366" y="1584"/>
                  </a:cubicBezTo>
                  <a:cubicBezTo>
                    <a:pt x="6303" y="1521"/>
                    <a:pt x="6303" y="1394"/>
                    <a:pt x="6366" y="1331"/>
                  </a:cubicBezTo>
                  <a:cubicBezTo>
                    <a:pt x="5796" y="1299"/>
                    <a:pt x="5195" y="1236"/>
                    <a:pt x="4593" y="1141"/>
                  </a:cubicBezTo>
                  <a:cubicBezTo>
                    <a:pt x="3421" y="919"/>
                    <a:pt x="2249" y="539"/>
                    <a:pt x="1173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" name="Google Shape;1775;p24"/>
            <p:cNvSpPr/>
            <p:nvPr/>
          </p:nvSpPr>
          <p:spPr>
            <a:xfrm>
              <a:off x="4993470" y="1501935"/>
              <a:ext cx="1152166" cy="1024203"/>
            </a:xfrm>
            <a:custGeom>
              <a:avLst/>
              <a:gdLst/>
              <a:ahLst/>
              <a:cxnLst/>
              <a:rect l="l" t="t" r="r" b="b"/>
              <a:pathLst>
                <a:path w="34584" h="30743" extrusionOk="0">
                  <a:moveTo>
                    <a:pt x="19266" y="1815"/>
                  </a:moveTo>
                  <a:cubicBezTo>
                    <a:pt x="19686" y="1815"/>
                    <a:pt x="20104" y="1917"/>
                    <a:pt x="20491" y="2082"/>
                  </a:cubicBezTo>
                  <a:cubicBezTo>
                    <a:pt x="21852" y="2652"/>
                    <a:pt x="22961" y="3634"/>
                    <a:pt x="23404" y="5059"/>
                  </a:cubicBezTo>
                  <a:cubicBezTo>
                    <a:pt x="23678" y="4939"/>
                    <a:pt x="23986" y="4871"/>
                    <a:pt x="24286" y="4871"/>
                  </a:cubicBezTo>
                  <a:cubicBezTo>
                    <a:pt x="24854" y="4871"/>
                    <a:pt x="25393" y="5112"/>
                    <a:pt x="25621" y="5692"/>
                  </a:cubicBezTo>
                  <a:cubicBezTo>
                    <a:pt x="25684" y="5851"/>
                    <a:pt x="25716" y="6009"/>
                    <a:pt x="25716" y="6199"/>
                  </a:cubicBezTo>
                  <a:cubicBezTo>
                    <a:pt x="26050" y="6078"/>
                    <a:pt x="26436" y="6015"/>
                    <a:pt x="26829" y="6015"/>
                  </a:cubicBezTo>
                  <a:cubicBezTo>
                    <a:pt x="27777" y="6015"/>
                    <a:pt x="28765" y="6384"/>
                    <a:pt x="29168" y="7212"/>
                  </a:cubicBezTo>
                  <a:cubicBezTo>
                    <a:pt x="29675" y="8289"/>
                    <a:pt x="29421" y="9683"/>
                    <a:pt x="28281" y="10253"/>
                  </a:cubicBezTo>
                  <a:cubicBezTo>
                    <a:pt x="27616" y="10601"/>
                    <a:pt x="27806" y="11551"/>
                    <a:pt x="27173" y="11804"/>
                  </a:cubicBezTo>
                  <a:cubicBezTo>
                    <a:pt x="26944" y="11919"/>
                    <a:pt x="26735" y="11969"/>
                    <a:pt x="26525" y="11969"/>
                  </a:cubicBezTo>
                  <a:cubicBezTo>
                    <a:pt x="26269" y="11969"/>
                    <a:pt x="26012" y="11895"/>
                    <a:pt x="25716" y="11773"/>
                  </a:cubicBezTo>
                  <a:cubicBezTo>
                    <a:pt x="24608" y="11298"/>
                    <a:pt x="24038" y="10094"/>
                    <a:pt x="23974" y="8954"/>
                  </a:cubicBezTo>
                  <a:cubicBezTo>
                    <a:pt x="23753" y="9041"/>
                    <a:pt x="23529" y="9085"/>
                    <a:pt x="23314" y="9085"/>
                  </a:cubicBezTo>
                  <a:cubicBezTo>
                    <a:pt x="22670" y="9085"/>
                    <a:pt x="22106" y="8693"/>
                    <a:pt x="21916" y="7909"/>
                  </a:cubicBezTo>
                  <a:cubicBezTo>
                    <a:pt x="21916" y="7878"/>
                    <a:pt x="21916" y="7878"/>
                    <a:pt x="21916" y="7846"/>
                  </a:cubicBezTo>
                  <a:cubicBezTo>
                    <a:pt x="21278" y="8165"/>
                    <a:pt x="20494" y="8358"/>
                    <a:pt x="19720" y="8358"/>
                  </a:cubicBezTo>
                  <a:cubicBezTo>
                    <a:pt x="18801" y="8358"/>
                    <a:pt x="17896" y="8087"/>
                    <a:pt x="17260" y="7434"/>
                  </a:cubicBezTo>
                  <a:cubicBezTo>
                    <a:pt x="16722" y="6896"/>
                    <a:pt x="16469" y="6357"/>
                    <a:pt x="16469" y="5597"/>
                  </a:cubicBezTo>
                  <a:cubicBezTo>
                    <a:pt x="16500" y="4742"/>
                    <a:pt x="17324" y="4457"/>
                    <a:pt x="17609" y="3761"/>
                  </a:cubicBezTo>
                  <a:cubicBezTo>
                    <a:pt x="17830" y="3191"/>
                    <a:pt x="17672" y="2272"/>
                    <a:pt x="18369" y="1987"/>
                  </a:cubicBezTo>
                  <a:cubicBezTo>
                    <a:pt x="18661" y="1868"/>
                    <a:pt x="18964" y="1815"/>
                    <a:pt x="19266" y="1815"/>
                  </a:cubicBezTo>
                  <a:close/>
                  <a:moveTo>
                    <a:pt x="15974" y="0"/>
                  </a:moveTo>
                  <a:cubicBezTo>
                    <a:pt x="15066" y="0"/>
                    <a:pt x="14161" y="74"/>
                    <a:pt x="13270" y="245"/>
                  </a:cubicBezTo>
                  <a:cubicBezTo>
                    <a:pt x="10927" y="689"/>
                    <a:pt x="8805" y="1702"/>
                    <a:pt x="6873" y="3064"/>
                  </a:cubicBezTo>
                  <a:cubicBezTo>
                    <a:pt x="5004" y="4362"/>
                    <a:pt x="3104" y="5946"/>
                    <a:pt x="1774" y="7814"/>
                  </a:cubicBezTo>
                  <a:cubicBezTo>
                    <a:pt x="888" y="9018"/>
                    <a:pt x="571" y="10411"/>
                    <a:pt x="1" y="11741"/>
                  </a:cubicBezTo>
                  <a:cubicBezTo>
                    <a:pt x="919" y="12248"/>
                    <a:pt x="666" y="13610"/>
                    <a:pt x="666" y="14655"/>
                  </a:cubicBezTo>
                  <a:cubicBezTo>
                    <a:pt x="634" y="17157"/>
                    <a:pt x="476" y="19722"/>
                    <a:pt x="1584" y="22034"/>
                  </a:cubicBezTo>
                  <a:cubicBezTo>
                    <a:pt x="2028" y="23015"/>
                    <a:pt x="2503" y="24060"/>
                    <a:pt x="3136" y="24979"/>
                  </a:cubicBezTo>
                  <a:cubicBezTo>
                    <a:pt x="3453" y="25454"/>
                    <a:pt x="3833" y="25929"/>
                    <a:pt x="4181" y="26372"/>
                  </a:cubicBezTo>
                  <a:cubicBezTo>
                    <a:pt x="4308" y="26293"/>
                    <a:pt x="4466" y="26253"/>
                    <a:pt x="4624" y="26253"/>
                  </a:cubicBezTo>
                  <a:cubicBezTo>
                    <a:pt x="4783" y="26253"/>
                    <a:pt x="4941" y="26293"/>
                    <a:pt x="5068" y="26372"/>
                  </a:cubicBezTo>
                  <a:cubicBezTo>
                    <a:pt x="5099" y="26372"/>
                    <a:pt x="5099" y="26404"/>
                    <a:pt x="5099" y="26404"/>
                  </a:cubicBezTo>
                  <a:cubicBezTo>
                    <a:pt x="5099" y="26436"/>
                    <a:pt x="5131" y="26436"/>
                    <a:pt x="5131" y="26467"/>
                  </a:cubicBezTo>
                  <a:cubicBezTo>
                    <a:pt x="5733" y="27132"/>
                    <a:pt x="6208" y="27892"/>
                    <a:pt x="6968" y="28431"/>
                  </a:cubicBezTo>
                  <a:cubicBezTo>
                    <a:pt x="7221" y="28621"/>
                    <a:pt x="8330" y="29412"/>
                    <a:pt x="8836" y="29507"/>
                  </a:cubicBezTo>
                  <a:cubicBezTo>
                    <a:pt x="7950" y="28779"/>
                    <a:pt x="7158" y="27924"/>
                    <a:pt x="6525" y="26942"/>
                  </a:cubicBezTo>
                  <a:cubicBezTo>
                    <a:pt x="4783" y="24219"/>
                    <a:pt x="3769" y="20038"/>
                    <a:pt x="5321" y="16998"/>
                  </a:cubicBezTo>
                  <a:lnTo>
                    <a:pt x="5321" y="16998"/>
                  </a:lnTo>
                  <a:cubicBezTo>
                    <a:pt x="4751" y="17030"/>
                    <a:pt x="4181" y="17093"/>
                    <a:pt x="3611" y="17093"/>
                  </a:cubicBezTo>
                  <a:cubicBezTo>
                    <a:pt x="3604" y="17096"/>
                    <a:pt x="3597" y="17097"/>
                    <a:pt x="3590" y="17097"/>
                  </a:cubicBezTo>
                  <a:cubicBezTo>
                    <a:pt x="3512" y="17097"/>
                    <a:pt x="3494" y="16935"/>
                    <a:pt x="3611" y="16935"/>
                  </a:cubicBezTo>
                  <a:cubicBezTo>
                    <a:pt x="6556" y="16460"/>
                    <a:pt x="9470" y="15921"/>
                    <a:pt x="12257" y="14813"/>
                  </a:cubicBezTo>
                  <a:cubicBezTo>
                    <a:pt x="15075" y="13736"/>
                    <a:pt x="17577" y="12248"/>
                    <a:pt x="20079" y="10601"/>
                  </a:cubicBezTo>
                  <a:cubicBezTo>
                    <a:pt x="20106" y="10585"/>
                    <a:pt x="20132" y="10578"/>
                    <a:pt x="20158" y="10578"/>
                  </a:cubicBezTo>
                  <a:cubicBezTo>
                    <a:pt x="20283" y="10578"/>
                    <a:pt x="20374" y="10749"/>
                    <a:pt x="20269" y="10854"/>
                  </a:cubicBezTo>
                  <a:cubicBezTo>
                    <a:pt x="20174" y="10949"/>
                    <a:pt x="20047" y="11013"/>
                    <a:pt x="19952" y="11108"/>
                  </a:cubicBezTo>
                  <a:cubicBezTo>
                    <a:pt x="19921" y="11361"/>
                    <a:pt x="19762" y="11488"/>
                    <a:pt x="19636" y="11741"/>
                  </a:cubicBezTo>
                  <a:cubicBezTo>
                    <a:pt x="19414" y="12280"/>
                    <a:pt x="19541" y="12881"/>
                    <a:pt x="20237" y="12881"/>
                  </a:cubicBezTo>
                  <a:cubicBezTo>
                    <a:pt x="20966" y="12881"/>
                    <a:pt x="21599" y="12723"/>
                    <a:pt x="22296" y="12470"/>
                  </a:cubicBezTo>
                  <a:cubicBezTo>
                    <a:pt x="22313" y="12461"/>
                    <a:pt x="22330" y="12457"/>
                    <a:pt x="22346" y="12457"/>
                  </a:cubicBezTo>
                  <a:cubicBezTo>
                    <a:pt x="22445" y="12457"/>
                    <a:pt x="22504" y="12609"/>
                    <a:pt x="22422" y="12691"/>
                  </a:cubicBezTo>
                  <a:cubicBezTo>
                    <a:pt x="22422" y="12723"/>
                    <a:pt x="22454" y="12723"/>
                    <a:pt x="22454" y="12723"/>
                  </a:cubicBezTo>
                  <a:cubicBezTo>
                    <a:pt x="22486" y="12723"/>
                    <a:pt x="22517" y="12786"/>
                    <a:pt x="22486" y="12786"/>
                  </a:cubicBezTo>
                  <a:cubicBezTo>
                    <a:pt x="22106" y="13166"/>
                    <a:pt x="24228" y="15731"/>
                    <a:pt x="24449" y="15985"/>
                  </a:cubicBezTo>
                  <a:cubicBezTo>
                    <a:pt x="25083" y="16713"/>
                    <a:pt x="25748" y="17410"/>
                    <a:pt x="26476" y="18012"/>
                  </a:cubicBezTo>
                  <a:cubicBezTo>
                    <a:pt x="28060" y="19373"/>
                    <a:pt x="29770" y="20292"/>
                    <a:pt x="31638" y="21147"/>
                  </a:cubicBezTo>
                  <a:cubicBezTo>
                    <a:pt x="31786" y="21236"/>
                    <a:pt x="31713" y="21435"/>
                    <a:pt x="31574" y="21435"/>
                  </a:cubicBezTo>
                  <a:cubicBezTo>
                    <a:pt x="31564" y="21435"/>
                    <a:pt x="31554" y="21434"/>
                    <a:pt x="31543" y="21432"/>
                  </a:cubicBezTo>
                  <a:cubicBezTo>
                    <a:pt x="31290" y="21337"/>
                    <a:pt x="31005" y="21242"/>
                    <a:pt x="30751" y="21147"/>
                  </a:cubicBezTo>
                  <a:cubicBezTo>
                    <a:pt x="29991" y="24504"/>
                    <a:pt x="29041" y="28082"/>
                    <a:pt x="25969" y="30046"/>
                  </a:cubicBezTo>
                  <a:lnTo>
                    <a:pt x="25938" y="30046"/>
                  </a:lnTo>
                  <a:cubicBezTo>
                    <a:pt x="26254" y="30109"/>
                    <a:pt x="26508" y="30457"/>
                    <a:pt x="26666" y="30742"/>
                  </a:cubicBezTo>
                  <a:cubicBezTo>
                    <a:pt x="27268" y="30426"/>
                    <a:pt x="27870" y="30109"/>
                    <a:pt x="28408" y="29729"/>
                  </a:cubicBezTo>
                  <a:cubicBezTo>
                    <a:pt x="29326" y="29001"/>
                    <a:pt x="30340" y="28241"/>
                    <a:pt x="31131" y="27354"/>
                  </a:cubicBezTo>
                  <a:cubicBezTo>
                    <a:pt x="32588" y="25739"/>
                    <a:pt x="33285" y="23617"/>
                    <a:pt x="34077" y="21654"/>
                  </a:cubicBezTo>
                  <a:cubicBezTo>
                    <a:pt x="34045" y="21622"/>
                    <a:pt x="34045" y="21590"/>
                    <a:pt x="34045" y="21527"/>
                  </a:cubicBezTo>
                  <a:cubicBezTo>
                    <a:pt x="34235" y="19057"/>
                    <a:pt x="34583" y="16618"/>
                    <a:pt x="34045" y="14148"/>
                  </a:cubicBezTo>
                  <a:cubicBezTo>
                    <a:pt x="33602" y="12058"/>
                    <a:pt x="32842" y="10031"/>
                    <a:pt x="31670" y="8226"/>
                  </a:cubicBezTo>
                  <a:cubicBezTo>
                    <a:pt x="29168" y="4362"/>
                    <a:pt x="25621" y="2050"/>
                    <a:pt x="21346" y="594"/>
                  </a:cubicBezTo>
                  <a:cubicBezTo>
                    <a:pt x="21314" y="625"/>
                    <a:pt x="21282" y="657"/>
                    <a:pt x="21251" y="657"/>
                  </a:cubicBezTo>
                  <a:cubicBezTo>
                    <a:pt x="19534" y="280"/>
                    <a:pt x="17747" y="0"/>
                    <a:pt x="15974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" name="Google Shape;1776;p24"/>
            <p:cNvSpPr/>
            <p:nvPr/>
          </p:nvSpPr>
          <p:spPr>
            <a:xfrm>
              <a:off x="5881852" y="2704405"/>
              <a:ext cx="40411" cy="39412"/>
            </a:xfrm>
            <a:custGeom>
              <a:avLst/>
              <a:gdLst/>
              <a:ahLst/>
              <a:cxnLst/>
              <a:rect l="l" t="t" r="r" b="b"/>
              <a:pathLst>
                <a:path w="1213" h="1183" extrusionOk="0">
                  <a:moveTo>
                    <a:pt x="1172" y="1"/>
                  </a:moveTo>
                  <a:cubicBezTo>
                    <a:pt x="697" y="444"/>
                    <a:pt x="253" y="824"/>
                    <a:pt x="0" y="1014"/>
                  </a:cubicBezTo>
                  <a:cubicBezTo>
                    <a:pt x="291" y="1126"/>
                    <a:pt x="530" y="1182"/>
                    <a:pt x="715" y="1182"/>
                  </a:cubicBezTo>
                  <a:cubicBezTo>
                    <a:pt x="1055" y="1182"/>
                    <a:pt x="1213" y="992"/>
                    <a:pt x="1172" y="602"/>
                  </a:cubicBezTo>
                  <a:cubicBezTo>
                    <a:pt x="1172" y="539"/>
                    <a:pt x="1172" y="444"/>
                    <a:pt x="1172" y="381"/>
                  </a:cubicBezTo>
                  <a:cubicBezTo>
                    <a:pt x="1204" y="254"/>
                    <a:pt x="1172" y="127"/>
                    <a:pt x="117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" name="Google Shape;1777;p24"/>
            <p:cNvSpPr/>
            <p:nvPr/>
          </p:nvSpPr>
          <p:spPr>
            <a:xfrm>
              <a:off x="5409177" y="3511527"/>
              <a:ext cx="387220" cy="245865"/>
            </a:xfrm>
            <a:custGeom>
              <a:avLst/>
              <a:gdLst/>
              <a:ahLst/>
              <a:cxnLst/>
              <a:rect l="l" t="t" r="r" b="b"/>
              <a:pathLst>
                <a:path w="11623" h="7380" extrusionOk="0">
                  <a:moveTo>
                    <a:pt x="11623" y="0"/>
                  </a:moveTo>
                  <a:cubicBezTo>
                    <a:pt x="8994" y="1710"/>
                    <a:pt x="6208" y="2692"/>
                    <a:pt x="3072" y="2850"/>
                  </a:cubicBezTo>
                  <a:cubicBezTo>
                    <a:pt x="3104" y="3515"/>
                    <a:pt x="2439" y="4371"/>
                    <a:pt x="2122" y="4846"/>
                  </a:cubicBezTo>
                  <a:cubicBezTo>
                    <a:pt x="1489" y="5764"/>
                    <a:pt x="792" y="6619"/>
                    <a:pt x="0" y="7379"/>
                  </a:cubicBezTo>
                  <a:cubicBezTo>
                    <a:pt x="1109" y="7221"/>
                    <a:pt x="2186" y="7284"/>
                    <a:pt x="3294" y="7031"/>
                  </a:cubicBezTo>
                  <a:cubicBezTo>
                    <a:pt x="4497" y="6746"/>
                    <a:pt x="5701" y="6366"/>
                    <a:pt x="6809" y="5764"/>
                  </a:cubicBezTo>
                  <a:cubicBezTo>
                    <a:pt x="7886" y="5194"/>
                    <a:pt x="8994" y="4497"/>
                    <a:pt x="9849" y="3610"/>
                  </a:cubicBezTo>
                  <a:cubicBezTo>
                    <a:pt x="10895" y="2534"/>
                    <a:pt x="10926" y="1204"/>
                    <a:pt x="1162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" name="Google Shape;1778;p24"/>
            <p:cNvSpPr/>
            <p:nvPr/>
          </p:nvSpPr>
          <p:spPr>
            <a:xfrm>
              <a:off x="5239303" y="3806930"/>
              <a:ext cx="119268" cy="144587"/>
            </a:xfrm>
            <a:custGeom>
              <a:avLst/>
              <a:gdLst/>
              <a:ahLst/>
              <a:cxnLst/>
              <a:rect l="l" t="t" r="r" b="b"/>
              <a:pathLst>
                <a:path w="3580" h="4340" extrusionOk="0">
                  <a:moveTo>
                    <a:pt x="2254" y="1914"/>
                  </a:moveTo>
                  <a:cubicBezTo>
                    <a:pt x="2465" y="1914"/>
                    <a:pt x="2678" y="1942"/>
                    <a:pt x="2883" y="1996"/>
                  </a:cubicBezTo>
                  <a:cubicBezTo>
                    <a:pt x="2946" y="1996"/>
                    <a:pt x="2946" y="2154"/>
                    <a:pt x="2851" y="2154"/>
                  </a:cubicBezTo>
                  <a:cubicBezTo>
                    <a:pt x="2728" y="2141"/>
                    <a:pt x="2609" y="2135"/>
                    <a:pt x="2493" y="2135"/>
                  </a:cubicBezTo>
                  <a:cubicBezTo>
                    <a:pt x="2040" y="2135"/>
                    <a:pt x="1626" y="2231"/>
                    <a:pt x="1172" y="2407"/>
                  </a:cubicBezTo>
                  <a:cubicBezTo>
                    <a:pt x="1166" y="2411"/>
                    <a:pt x="1159" y="2412"/>
                    <a:pt x="1152" y="2412"/>
                  </a:cubicBezTo>
                  <a:cubicBezTo>
                    <a:pt x="1097" y="2412"/>
                    <a:pt x="1053" y="2305"/>
                    <a:pt x="1109" y="2249"/>
                  </a:cubicBezTo>
                  <a:cubicBezTo>
                    <a:pt x="1443" y="2019"/>
                    <a:pt x="1846" y="1914"/>
                    <a:pt x="2254" y="1914"/>
                  </a:cubicBezTo>
                  <a:close/>
                  <a:moveTo>
                    <a:pt x="3421" y="1"/>
                  </a:moveTo>
                  <a:lnTo>
                    <a:pt x="3421" y="1"/>
                  </a:lnTo>
                  <a:cubicBezTo>
                    <a:pt x="2344" y="856"/>
                    <a:pt x="1204" y="1679"/>
                    <a:pt x="1" y="2281"/>
                  </a:cubicBezTo>
                  <a:cubicBezTo>
                    <a:pt x="602" y="3357"/>
                    <a:pt x="1489" y="4307"/>
                    <a:pt x="2788" y="4339"/>
                  </a:cubicBezTo>
                  <a:cubicBezTo>
                    <a:pt x="3009" y="4149"/>
                    <a:pt x="3199" y="3896"/>
                    <a:pt x="3263" y="3611"/>
                  </a:cubicBezTo>
                  <a:cubicBezTo>
                    <a:pt x="3579" y="2439"/>
                    <a:pt x="3548" y="1204"/>
                    <a:pt x="342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" name="Google Shape;1779;p24"/>
            <p:cNvSpPr/>
            <p:nvPr/>
          </p:nvSpPr>
          <p:spPr>
            <a:xfrm>
              <a:off x="5139091" y="3108482"/>
              <a:ext cx="831409" cy="486699"/>
            </a:xfrm>
            <a:custGeom>
              <a:avLst/>
              <a:gdLst/>
              <a:ahLst/>
              <a:cxnLst/>
              <a:rect l="l" t="t" r="r" b="b"/>
              <a:pathLst>
                <a:path w="24956" h="14609" extrusionOk="0">
                  <a:moveTo>
                    <a:pt x="20585" y="1"/>
                  </a:moveTo>
                  <a:cubicBezTo>
                    <a:pt x="18907" y="2946"/>
                    <a:pt x="15771" y="4434"/>
                    <a:pt x="12478" y="4814"/>
                  </a:cubicBezTo>
                  <a:cubicBezTo>
                    <a:pt x="11617" y="4931"/>
                    <a:pt x="10756" y="4979"/>
                    <a:pt x="9895" y="4979"/>
                  </a:cubicBezTo>
                  <a:cubicBezTo>
                    <a:pt x="8413" y="4979"/>
                    <a:pt x="6930" y="4836"/>
                    <a:pt x="5447" y="4656"/>
                  </a:cubicBezTo>
                  <a:cubicBezTo>
                    <a:pt x="3832" y="4466"/>
                    <a:pt x="2122" y="4213"/>
                    <a:pt x="507" y="3769"/>
                  </a:cubicBezTo>
                  <a:cubicBezTo>
                    <a:pt x="190" y="5353"/>
                    <a:pt x="0" y="7000"/>
                    <a:pt x="63" y="8615"/>
                  </a:cubicBezTo>
                  <a:cubicBezTo>
                    <a:pt x="95" y="9628"/>
                    <a:pt x="158" y="10641"/>
                    <a:pt x="348" y="11623"/>
                  </a:cubicBezTo>
                  <a:cubicBezTo>
                    <a:pt x="475" y="12352"/>
                    <a:pt x="475" y="13523"/>
                    <a:pt x="1457" y="13745"/>
                  </a:cubicBezTo>
                  <a:cubicBezTo>
                    <a:pt x="4212" y="14296"/>
                    <a:pt x="6994" y="14608"/>
                    <a:pt x="9826" y="14608"/>
                  </a:cubicBezTo>
                  <a:cubicBezTo>
                    <a:pt x="10087" y="14608"/>
                    <a:pt x="10348" y="14605"/>
                    <a:pt x="10609" y="14600"/>
                  </a:cubicBezTo>
                  <a:cubicBezTo>
                    <a:pt x="13871" y="14505"/>
                    <a:pt x="16816" y="13618"/>
                    <a:pt x="19540" y="11782"/>
                  </a:cubicBezTo>
                  <a:cubicBezTo>
                    <a:pt x="21788" y="10261"/>
                    <a:pt x="24955" y="7981"/>
                    <a:pt x="24924" y="4973"/>
                  </a:cubicBezTo>
                  <a:cubicBezTo>
                    <a:pt x="22992" y="4118"/>
                    <a:pt x="21852" y="1616"/>
                    <a:pt x="2058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" name="Google Shape;1780;p24"/>
            <p:cNvSpPr/>
            <p:nvPr/>
          </p:nvSpPr>
          <p:spPr>
            <a:xfrm>
              <a:off x="5035680" y="3585386"/>
              <a:ext cx="466377" cy="311262"/>
            </a:xfrm>
            <a:custGeom>
              <a:avLst/>
              <a:gdLst/>
              <a:ahLst/>
              <a:cxnLst/>
              <a:rect l="l" t="t" r="r" b="b"/>
              <a:pathLst>
                <a:path w="13999" h="9343" extrusionOk="0">
                  <a:moveTo>
                    <a:pt x="5764" y="0"/>
                  </a:moveTo>
                  <a:cubicBezTo>
                    <a:pt x="4403" y="2344"/>
                    <a:pt x="2502" y="5320"/>
                    <a:pt x="32" y="6556"/>
                  </a:cubicBezTo>
                  <a:lnTo>
                    <a:pt x="1" y="6587"/>
                  </a:lnTo>
                  <a:cubicBezTo>
                    <a:pt x="1077" y="8392"/>
                    <a:pt x="2724" y="9152"/>
                    <a:pt x="4783" y="9342"/>
                  </a:cubicBezTo>
                  <a:lnTo>
                    <a:pt x="4814" y="9342"/>
                  </a:lnTo>
                  <a:cubicBezTo>
                    <a:pt x="6714" y="7886"/>
                    <a:pt x="8868" y="6841"/>
                    <a:pt x="10610" y="5162"/>
                  </a:cubicBezTo>
                  <a:cubicBezTo>
                    <a:pt x="11496" y="4339"/>
                    <a:pt x="12320" y="3452"/>
                    <a:pt x="12953" y="2439"/>
                  </a:cubicBezTo>
                  <a:cubicBezTo>
                    <a:pt x="13302" y="1932"/>
                    <a:pt x="13808" y="1267"/>
                    <a:pt x="13998" y="633"/>
                  </a:cubicBezTo>
                  <a:cubicBezTo>
                    <a:pt x="13903" y="633"/>
                    <a:pt x="13808" y="665"/>
                    <a:pt x="13713" y="665"/>
                  </a:cubicBezTo>
                  <a:cubicBezTo>
                    <a:pt x="13472" y="669"/>
                    <a:pt x="13230" y="671"/>
                    <a:pt x="12990" y="671"/>
                  </a:cubicBezTo>
                  <a:cubicBezTo>
                    <a:pt x="11275" y="671"/>
                    <a:pt x="9584" y="571"/>
                    <a:pt x="7918" y="348"/>
                  </a:cubicBezTo>
                  <a:cubicBezTo>
                    <a:pt x="7189" y="253"/>
                    <a:pt x="6461" y="158"/>
                    <a:pt x="5764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" name="Google Shape;1781;p24"/>
            <p:cNvSpPr/>
            <p:nvPr/>
          </p:nvSpPr>
          <p:spPr>
            <a:xfrm>
              <a:off x="5733067" y="2587303"/>
              <a:ext cx="314460" cy="400946"/>
            </a:xfrm>
            <a:custGeom>
              <a:avLst/>
              <a:gdLst/>
              <a:ahLst/>
              <a:cxnLst/>
              <a:rect l="l" t="t" r="r" b="b"/>
              <a:pathLst>
                <a:path w="9439" h="12035" extrusionOk="0">
                  <a:moveTo>
                    <a:pt x="9438" y="0"/>
                  </a:moveTo>
                  <a:cubicBezTo>
                    <a:pt x="9121" y="285"/>
                    <a:pt x="8773" y="570"/>
                    <a:pt x="8456" y="855"/>
                  </a:cubicBezTo>
                  <a:cubicBezTo>
                    <a:pt x="8298" y="1014"/>
                    <a:pt x="6936" y="2344"/>
                    <a:pt x="5796" y="3357"/>
                  </a:cubicBezTo>
                  <a:cubicBezTo>
                    <a:pt x="5828" y="3389"/>
                    <a:pt x="5891" y="3389"/>
                    <a:pt x="5891" y="3452"/>
                  </a:cubicBezTo>
                  <a:cubicBezTo>
                    <a:pt x="5986" y="4086"/>
                    <a:pt x="6050" y="4719"/>
                    <a:pt x="5638" y="5226"/>
                  </a:cubicBezTo>
                  <a:cubicBezTo>
                    <a:pt x="5606" y="5257"/>
                    <a:pt x="5575" y="5321"/>
                    <a:pt x="5543" y="5321"/>
                  </a:cubicBezTo>
                  <a:cubicBezTo>
                    <a:pt x="5543" y="5352"/>
                    <a:pt x="5511" y="5352"/>
                    <a:pt x="5511" y="5352"/>
                  </a:cubicBezTo>
                  <a:cubicBezTo>
                    <a:pt x="4054" y="6429"/>
                    <a:pt x="1838" y="7442"/>
                    <a:pt x="1" y="7601"/>
                  </a:cubicBezTo>
                  <a:cubicBezTo>
                    <a:pt x="666" y="9089"/>
                    <a:pt x="1331" y="10546"/>
                    <a:pt x="1901" y="12034"/>
                  </a:cubicBezTo>
                  <a:lnTo>
                    <a:pt x="1933" y="12034"/>
                  </a:lnTo>
                  <a:cubicBezTo>
                    <a:pt x="4561" y="11021"/>
                    <a:pt x="6841" y="9818"/>
                    <a:pt x="8963" y="7918"/>
                  </a:cubicBezTo>
                  <a:cubicBezTo>
                    <a:pt x="9343" y="7601"/>
                    <a:pt x="8931" y="6524"/>
                    <a:pt x="8868" y="6081"/>
                  </a:cubicBezTo>
                  <a:cubicBezTo>
                    <a:pt x="8805" y="5352"/>
                    <a:pt x="8741" y="4624"/>
                    <a:pt x="8773" y="3864"/>
                  </a:cubicBezTo>
                  <a:cubicBezTo>
                    <a:pt x="8836" y="2565"/>
                    <a:pt x="9058" y="1267"/>
                    <a:pt x="9438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" name="Google Shape;1782;p24"/>
            <p:cNvSpPr/>
            <p:nvPr/>
          </p:nvSpPr>
          <p:spPr>
            <a:xfrm>
              <a:off x="5835411" y="2172865"/>
              <a:ext cx="561291" cy="562157"/>
            </a:xfrm>
            <a:custGeom>
              <a:avLst/>
              <a:gdLst/>
              <a:ahLst/>
              <a:cxnLst/>
              <a:rect l="l" t="t" r="r" b="b"/>
              <a:pathLst>
                <a:path w="16848" h="16874" extrusionOk="0">
                  <a:moveTo>
                    <a:pt x="10355" y="1"/>
                  </a:moveTo>
                  <a:cubicBezTo>
                    <a:pt x="10059" y="1"/>
                    <a:pt x="9763" y="155"/>
                    <a:pt x="9596" y="501"/>
                  </a:cubicBezTo>
                  <a:cubicBezTo>
                    <a:pt x="9216" y="1229"/>
                    <a:pt x="8963" y="1990"/>
                    <a:pt x="8646" y="2718"/>
                  </a:cubicBezTo>
                  <a:cubicBezTo>
                    <a:pt x="8140" y="4048"/>
                    <a:pt x="7601" y="5441"/>
                    <a:pt x="6778" y="6613"/>
                  </a:cubicBezTo>
                  <a:cubicBezTo>
                    <a:pt x="5226" y="8798"/>
                    <a:pt x="2693" y="10508"/>
                    <a:pt x="222" y="11490"/>
                  </a:cubicBezTo>
                  <a:cubicBezTo>
                    <a:pt x="32" y="12567"/>
                    <a:pt x="1" y="13644"/>
                    <a:pt x="254" y="14720"/>
                  </a:cubicBezTo>
                  <a:cubicBezTo>
                    <a:pt x="412" y="15417"/>
                    <a:pt x="539" y="16241"/>
                    <a:pt x="982" y="16811"/>
                  </a:cubicBezTo>
                  <a:cubicBezTo>
                    <a:pt x="1046" y="16842"/>
                    <a:pt x="1077" y="16842"/>
                    <a:pt x="1141" y="16874"/>
                  </a:cubicBezTo>
                  <a:cubicBezTo>
                    <a:pt x="3801" y="15005"/>
                    <a:pt x="5701" y="12219"/>
                    <a:pt x="8456" y="10445"/>
                  </a:cubicBezTo>
                  <a:cubicBezTo>
                    <a:pt x="10071" y="9400"/>
                    <a:pt x="11750" y="8988"/>
                    <a:pt x="13523" y="8418"/>
                  </a:cubicBezTo>
                  <a:cubicBezTo>
                    <a:pt x="14220" y="8197"/>
                    <a:pt x="15297" y="7975"/>
                    <a:pt x="15804" y="7373"/>
                  </a:cubicBezTo>
                  <a:cubicBezTo>
                    <a:pt x="16279" y="6803"/>
                    <a:pt x="14473" y="6740"/>
                    <a:pt x="14252" y="6740"/>
                  </a:cubicBezTo>
                  <a:cubicBezTo>
                    <a:pt x="13840" y="6740"/>
                    <a:pt x="13492" y="6772"/>
                    <a:pt x="13112" y="6867"/>
                  </a:cubicBezTo>
                  <a:cubicBezTo>
                    <a:pt x="12985" y="6867"/>
                    <a:pt x="12922" y="6708"/>
                    <a:pt x="13048" y="6677"/>
                  </a:cubicBezTo>
                  <a:cubicBezTo>
                    <a:pt x="13112" y="6645"/>
                    <a:pt x="13207" y="6645"/>
                    <a:pt x="13270" y="6613"/>
                  </a:cubicBezTo>
                  <a:cubicBezTo>
                    <a:pt x="14030" y="6297"/>
                    <a:pt x="14758" y="5948"/>
                    <a:pt x="15329" y="5378"/>
                  </a:cubicBezTo>
                  <a:cubicBezTo>
                    <a:pt x="15582" y="5125"/>
                    <a:pt x="15835" y="4871"/>
                    <a:pt x="16025" y="4586"/>
                  </a:cubicBezTo>
                  <a:cubicBezTo>
                    <a:pt x="16140" y="4386"/>
                    <a:pt x="16847" y="3180"/>
                    <a:pt x="16076" y="3180"/>
                  </a:cubicBezTo>
                  <a:cubicBezTo>
                    <a:pt x="15992" y="3180"/>
                    <a:pt x="15892" y="3194"/>
                    <a:pt x="15772" y="3225"/>
                  </a:cubicBezTo>
                  <a:cubicBezTo>
                    <a:pt x="14568" y="3510"/>
                    <a:pt x="13523" y="4270"/>
                    <a:pt x="12320" y="4650"/>
                  </a:cubicBezTo>
                  <a:cubicBezTo>
                    <a:pt x="12303" y="4658"/>
                    <a:pt x="12288" y="4662"/>
                    <a:pt x="12275" y="4662"/>
                  </a:cubicBezTo>
                  <a:cubicBezTo>
                    <a:pt x="12240" y="4662"/>
                    <a:pt x="12216" y="4633"/>
                    <a:pt x="12193" y="4586"/>
                  </a:cubicBezTo>
                  <a:cubicBezTo>
                    <a:pt x="12193" y="4618"/>
                    <a:pt x="12193" y="4618"/>
                    <a:pt x="12162" y="4618"/>
                  </a:cubicBezTo>
                  <a:cubicBezTo>
                    <a:pt x="12153" y="4622"/>
                    <a:pt x="12144" y="4624"/>
                    <a:pt x="12136" y="4624"/>
                  </a:cubicBezTo>
                  <a:cubicBezTo>
                    <a:pt x="12083" y="4624"/>
                    <a:pt x="12044" y="4546"/>
                    <a:pt x="12098" y="4491"/>
                  </a:cubicBezTo>
                  <a:cubicBezTo>
                    <a:pt x="13112" y="3731"/>
                    <a:pt x="14917" y="2338"/>
                    <a:pt x="14980" y="913"/>
                  </a:cubicBezTo>
                  <a:cubicBezTo>
                    <a:pt x="14990" y="535"/>
                    <a:pt x="14819" y="397"/>
                    <a:pt x="14565" y="397"/>
                  </a:cubicBezTo>
                  <a:cubicBezTo>
                    <a:pt x="13966" y="397"/>
                    <a:pt x="12903" y="1166"/>
                    <a:pt x="12637" y="1388"/>
                  </a:cubicBezTo>
                  <a:cubicBezTo>
                    <a:pt x="12003" y="1895"/>
                    <a:pt x="11433" y="2433"/>
                    <a:pt x="10705" y="2813"/>
                  </a:cubicBezTo>
                  <a:cubicBezTo>
                    <a:pt x="10694" y="2823"/>
                    <a:pt x="10684" y="2827"/>
                    <a:pt x="10673" y="2827"/>
                  </a:cubicBezTo>
                  <a:cubicBezTo>
                    <a:pt x="10652" y="2827"/>
                    <a:pt x="10631" y="2813"/>
                    <a:pt x="10610" y="2813"/>
                  </a:cubicBezTo>
                  <a:cubicBezTo>
                    <a:pt x="10578" y="2813"/>
                    <a:pt x="10578" y="2845"/>
                    <a:pt x="10546" y="2845"/>
                  </a:cubicBezTo>
                  <a:cubicBezTo>
                    <a:pt x="10538" y="2862"/>
                    <a:pt x="10524" y="2870"/>
                    <a:pt x="10509" y="2870"/>
                  </a:cubicBezTo>
                  <a:cubicBezTo>
                    <a:pt x="10472" y="2870"/>
                    <a:pt x="10429" y="2818"/>
                    <a:pt x="10451" y="2750"/>
                  </a:cubicBezTo>
                  <a:cubicBezTo>
                    <a:pt x="10768" y="2211"/>
                    <a:pt x="11275" y="1546"/>
                    <a:pt x="11243" y="881"/>
                  </a:cubicBezTo>
                  <a:cubicBezTo>
                    <a:pt x="11224" y="334"/>
                    <a:pt x="10790" y="1"/>
                    <a:pt x="10355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" name="Google Shape;1783;p24"/>
            <p:cNvSpPr/>
            <p:nvPr/>
          </p:nvSpPr>
          <p:spPr>
            <a:xfrm>
              <a:off x="4800409" y="2371022"/>
              <a:ext cx="422034" cy="618460"/>
            </a:xfrm>
            <a:custGeom>
              <a:avLst/>
              <a:gdLst/>
              <a:ahLst/>
              <a:cxnLst/>
              <a:rect l="l" t="t" r="r" b="b"/>
              <a:pathLst>
                <a:path w="12668" h="18564" extrusionOk="0">
                  <a:moveTo>
                    <a:pt x="4276" y="0"/>
                  </a:moveTo>
                  <a:cubicBezTo>
                    <a:pt x="4149" y="1679"/>
                    <a:pt x="3642" y="3452"/>
                    <a:pt x="3009" y="5036"/>
                  </a:cubicBezTo>
                  <a:cubicBezTo>
                    <a:pt x="2661" y="5922"/>
                    <a:pt x="2281" y="6809"/>
                    <a:pt x="1774" y="7601"/>
                  </a:cubicBezTo>
                  <a:cubicBezTo>
                    <a:pt x="1140" y="8614"/>
                    <a:pt x="0" y="9532"/>
                    <a:pt x="729" y="10863"/>
                  </a:cubicBezTo>
                  <a:cubicBezTo>
                    <a:pt x="1805" y="12763"/>
                    <a:pt x="3357" y="14378"/>
                    <a:pt x="5067" y="15740"/>
                  </a:cubicBezTo>
                  <a:cubicBezTo>
                    <a:pt x="5954" y="16405"/>
                    <a:pt x="6841" y="17070"/>
                    <a:pt x="7823" y="17576"/>
                  </a:cubicBezTo>
                  <a:cubicBezTo>
                    <a:pt x="8439" y="17884"/>
                    <a:pt x="9476" y="18564"/>
                    <a:pt x="10277" y="18564"/>
                  </a:cubicBezTo>
                  <a:cubicBezTo>
                    <a:pt x="10382" y="18564"/>
                    <a:pt x="10482" y="18552"/>
                    <a:pt x="10578" y="18526"/>
                  </a:cubicBezTo>
                  <a:cubicBezTo>
                    <a:pt x="11370" y="16658"/>
                    <a:pt x="12066" y="14726"/>
                    <a:pt x="12668" y="12763"/>
                  </a:cubicBezTo>
                  <a:cubicBezTo>
                    <a:pt x="11211" y="12288"/>
                    <a:pt x="9976" y="11243"/>
                    <a:pt x="8804" y="10229"/>
                  </a:cubicBezTo>
                  <a:cubicBezTo>
                    <a:pt x="7759" y="9311"/>
                    <a:pt x="6841" y="8266"/>
                    <a:pt x="6112" y="7062"/>
                  </a:cubicBezTo>
                  <a:cubicBezTo>
                    <a:pt x="6017" y="6999"/>
                    <a:pt x="5954" y="6904"/>
                    <a:pt x="5859" y="6809"/>
                  </a:cubicBezTo>
                  <a:cubicBezTo>
                    <a:pt x="5479" y="6271"/>
                    <a:pt x="6049" y="5352"/>
                    <a:pt x="6334" y="4941"/>
                  </a:cubicBezTo>
                  <a:cubicBezTo>
                    <a:pt x="6334" y="4941"/>
                    <a:pt x="6334" y="4941"/>
                    <a:pt x="6366" y="4909"/>
                  </a:cubicBezTo>
                  <a:cubicBezTo>
                    <a:pt x="5606" y="3325"/>
                    <a:pt x="5067" y="1552"/>
                    <a:pt x="4276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9" name="Google Shape;1784;p24"/>
            <p:cNvSpPr/>
            <p:nvPr/>
          </p:nvSpPr>
          <p:spPr>
            <a:xfrm>
              <a:off x="5064165" y="2496553"/>
              <a:ext cx="756517" cy="765345"/>
            </a:xfrm>
            <a:custGeom>
              <a:avLst/>
              <a:gdLst/>
              <a:ahLst/>
              <a:cxnLst/>
              <a:rect l="l" t="t" r="r" b="b"/>
              <a:pathLst>
                <a:path w="22708" h="22973" extrusionOk="0">
                  <a:moveTo>
                    <a:pt x="7158" y="1"/>
                  </a:moveTo>
                  <a:cubicBezTo>
                    <a:pt x="6683" y="4181"/>
                    <a:pt x="5606" y="8361"/>
                    <a:pt x="4118" y="12320"/>
                  </a:cubicBezTo>
                  <a:cubicBezTo>
                    <a:pt x="3389" y="14315"/>
                    <a:pt x="2534" y="16310"/>
                    <a:pt x="1584" y="18210"/>
                  </a:cubicBezTo>
                  <a:cubicBezTo>
                    <a:pt x="1457" y="18495"/>
                    <a:pt x="1" y="21061"/>
                    <a:pt x="159" y="21124"/>
                  </a:cubicBezTo>
                  <a:cubicBezTo>
                    <a:pt x="476" y="21282"/>
                    <a:pt x="792" y="21409"/>
                    <a:pt x="1109" y="21504"/>
                  </a:cubicBezTo>
                  <a:cubicBezTo>
                    <a:pt x="1109" y="21482"/>
                    <a:pt x="1125" y="21459"/>
                    <a:pt x="1145" y="21459"/>
                  </a:cubicBezTo>
                  <a:cubicBezTo>
                    <a:pt x="1154" y="21459"/>
                    <a:pt x="1163" y="21463"/>
                    <a:pt x="1172" y="21472"/>
                  </a:cubicBezTo>
                  <a:cubicBezTo>
                    <a:pt x="1679" y="21567"/>
                    <a:pt x="2154" y="21662"/>
                    <a:pt x="2661" y="21757"/>
                  </a:cubicBezTo>
                  <a:cubicBezTo>
                    <a:pt x="2674" y="21744"/>
                    <a:pt x="2692" y="21736"/>
                    <a:pt x="2712" y="21736"/>
                  </a:cubicBezTo>
                  <a:cubicBezTo>
                    <a:pt x="2740" y="21736"/>
                    <a:pt x="2769" y="21752"/>
                    <a:pt x="2787" y="21789"/>
                  </a:cubicBezTo>
                  <a:cubicBezTo>
                    <a:pt x="5773" y="22401"/>
                    <a:pt x="8800" y="22973"/>
                    <a:pt x="11835" y="22973"/>
                  </a:cubicBezTo>
                  <a:cubicBezTo>
                    <a:pt x="12566" y="22973"/>
                    <a:pt x="13298" y="22940"/>
                    <a:pt x="14030" y="22866"/>
                  </a:cubicBezTo>
                  <a:cubicBezTo>
                    <a:pt x="16025" y="22644"/>
                    <a:pt x="18115" y="22232"/>
                    <a:pt x="19762" y="21029"/>
                  </a:cubicBezTo>
                  <a:cubicBezTo>
                    <a:pt x="21029" y="20142"/>
                    <a:pt x="21757" y="18970"/>
                    <a:pt x="22707" y="17799"/>
                  </a:cubicBezTo>
                  <a:cubicBezTo>
                    <a:pt x="20649" y="12605"/>
                    <a:pt x="18495" y="7506"/>
                    <a:pt x="15582" y="2724"/>
                  </a:cubicBezTo>
                  <a:lnTo>
                    <a:pt x="14853" y="2724"/>
                  </a:lnTo>
                  <a:cubicBezTo>
                    <a:pt x="15803" y="3041"/>
                    <a:pt x="15867" y="4529"/>
                    <a:pt x="14917" y="4973"/>
                  </a:cubicBezTo>
                  <a:cubicBezTo>
                    <a:pt x="14853" y="5004"/>
                    <a:pt x="14758" y="5036"/>
                    <a:pt x="14663" y="5036"/>
                  </a:cubicBezTo>
                  <a:cubicBezTo>
                    <a:pt x="14663" y="5068"/>
                    <a:pt x="14663" y="5099"/>
                    <a:pt x="14663" y="5163"/>
                  </a:cubicBezTo>
                  <a:cubicBezTo>
                    <a:pt x="14442" y="5511"/>
                    <a:pt x="14157" y="5796"/>
                    <a:pt x="13872" y="5955"/>
                  </a:cubicBezTo>
                  <a:cubicBezTo>
                    <a:pt x="14125" y="7000"/>
                    <a:pt x="14347" y="7981"/>
                    <a:pt x="14758" y="8995"/>
                  </a:cubicBezTo>
                  <a:cubicBezTo>
                    <a:pt x="15170" y="9976"/>
                    <a:pt x="15708" y="10958"/>
                    <a:pt x="15962" y="12003"/>
                  </a:cubicBezTo>
                  <a:cubicBezTo>
                    <a:pt x="16215" y="12858"/>
                    <a:pt x="15993" y="13207"/>
                    <a:pt x="15487" y="13903"/>
                  </a:cubicBezTo>
                  <a:cubicBezTo>
                    <a:pt x="14790" y="14885"/>
                    <a:pt x="14062" y="15867"/>
                    <a:pt x="13365" y="16849"/>
                  </a:cubicBezTo>
                  <a:cubicBezTo>
                    <a:pt x="13328" y="16904"/>
                    <a:pt x="13270" y="16938"/>
                    <a:pt x="13209" y="16938"/>
                  </a:cubicBezTo>
                  <a:cubicBezTo>
                    <a:pt x="13165" y="16938"/>
                    <a:pt x="13120" y="16920"/>
                    <a:pt x="13080" y="16880"/>
                  </a:cubicBezTo>
                  <a:cubicBezTo>
                    <a:pt x="12542" y="16310"/>
                    <a:pt x="11972" y="15772"/>
                    <a:pt x="11275" y="15392"/>
                  </a:cubicBezTo>
                  <a:cubicBezTo>
                    <a:pt x="10990" y="15233"/>
                    <a:pt x="10546" y="15107"/>
                    <a:pt x="10325" y="14885"/>
                  </a:cubicBezTo>
                  <a:cubicBezTo>
                    <a:pt x="9786" y="14347"/>
                    <a:pt x="10040" y="13333"/>
                    <a:pt x="10103" y="12668"/>
                  </a:cubicBezTo>
                  <a:cubicBezTo>
                    <a:pt x="10230" y="11560"/>
                    <a:pt x="10546" y="10451"/>
                    <a:pt x="10768" y="9375"/>
                  </a:cubicBezTo>
                  <a:cubicBezTo>
                    <a:pt x="10958" y="8583"/>
                    <a:pt x="11116" y="7760"/>
                    <a:pt x="11148" y="6936"/>
                  </a:cubicBezTo>
                  <a:cubicBezTo>
                    <a:pt x="11148" y="6746"/>
                    <a:pt x="11053" y="5986"/>
                    <a:pt x="11211" y="5828"/>
                  </a:cubicBezTo>
                  <a:cubicBezTo>
                    <a:pt x="10768" y="5574"/>
                    <a:pt x="10388" y="5258"/>
                    <a:pt x="10135" y="4846"/>
                  </a:cubicBezTo>
                  <a:cubicBezTo>
                    <a:pt x="10135" y="4814"/>
                    <a:pt x="10135" y="4814"/>
                    <a:pt x="10135" y="4814"/>
                  </a:cubicBezTo>
                  <a:cubicBezTo>
                    <a:pt x="9723" y="4814"/>
                    <a:pt x="9375" y="4719"/>
                    <a:pt x="9026" y="4466"/>
                  </a:cubicBezTo>
                  <a:cubicBezTo>
                    <a:pt x="8108" y="3769"/>
                    <a:pt x="8583" y="2091"/>
                    <a:pt x="9216" y="1268"/>
                  </a:cubicBezTo>
                  <a:cubicBezTo>
                    <a:pt x="8488" y="887"/>
                    <a:pt x="7791" y="476"/>
                    <a:pt x="71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0" name="Google Shape;1785;p24"/>
            <p:cNvSpPr/>
            <p:nvPr/>
          </p:nvSpPr>
          <p:spPr>
            <a:xfrm>
              <a:off x="5211884" y="3885020"/>
              <a:ext cx="110806" cy="84653"/>
            </a:xfrm>
            <a:custGeom>
              <a:avLst/>
              <a:gdLst/>
              <a:ahLst/>
              <a:cxnLst/>
              <a:rect l="l" t="t" r="r" b="b"/>
              <a:pathLst>
                <a:path w="3326" h="2541" extrusionOk="0">
                  <a:moveTo>
                    <a:pt x="729" y="0"/>
                  </a:moveTo>
                  <a:cubicBezTo>
                    <a:pt x="475" y="95"/>
                    <a:pt x="254" y="222"/>
                    <a:pt x="0" y="317"/>
                  </a:cubicBezTo>
                  <a:cubicBezTo>
                    <a:pt x="222" y="982"/>
                    <a:pt x="634" y="2058"/>
                    <a:pt x="1267" y="2375"/>
                  </a:cubicBezTo>
                  <a:cubicBezTo>
                    <a:pt x="1504" y="2488"/>
                    <a:pt x="1781" y="2541"/>
                    <a:pt x="2066" y="2541"/>
                  </a:cubicBezTo>
                  <a:cubicBezTo>
                    <a:pt x="2504" y="2541"/>
                    <a:pt x="2961" y="2415"/>
                    <a:pt x="3326" y="2185"/>
                  </a:cubicBezTo>
                  <a:cubicBezTo>
                    <a:pt x="2154" y="2122"/>
                    <a:pt x="1172" y="1077"/>
                    <a:pt x="729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1" name="Google Shape;1786;p24"/>
            <p:cNvSpPr/>
            <p:nvPr/>
          </p:nvSpPr>
          <p:spPr>
            <a:xfrm>
              <a:off x="5037146" y="3919568"/>
              <a:ext cx="141489" cy="38845"/>
            </a:xfrm>
            <a:custGeom>
              <a:avLst/>
              <a:gdLst/>
              <a:ahLst/>
              <a:cxnLst/>
              <a:rect l="l" t="t" r="r" b="b"/>
              <a:pathLst>
                <a:path w="4247" h="1166" extrusionOk="0">
                  <a:moveTo>
                    <a:pt x="2535" y="1"/>
                  </a:moveTo>
                  <a:cubicBezTo>
                    <a:pt x="1610" y="1"/>
                    <a:pt x="664" y="369"/>
                    <a:pt x="52" y="1021"/>
                  </a:cubicBezTo>
                  <a:cubicBezTo>
                    <a:pt x="0" y="1073"/>
                    <a:pt x="53" y="1165"/>
                    <a:pt x="125" y="1165"/>
                  </a:cubicBezTo>
                  <a:cubicBezTo>
                    <a:pt x="142" y="1165"/>
                    <a:pt x="160" y="1160"/>
                    <a:pt x="178" y="1148"/>
                  </a:cubicBezTo>
                  <a:cubicBezTo>
                    <a:pt x="934" y="644"/>
                    <a:pt x="1666" y="425"/>
                    <a:pt x="2447" y="425"/>
                  </a:cubicBezTo>
                  <a:cubicBezTo>
                    <a:pt x="2942" y="425"/>
                    <a:pt x="3457" y="513"/>
                    <a:pt x="4010" y="673"/>
                  </a:cubicBezTo>
                  <a:cubicBezTo>
                    <a:pt x="4028" y="680"/>
                    <a:pt x="4044" y="683"/>
                    <a:pt x="4060" y="683"/>
                  </a:cubicBezTo>
                  <a:cubicBezTo>
                    <a:pt x="4186" y="683"/>
                    <a:pt x="4246" y="476"/>
                    <a:pt x="4105" y="420"/>
                  </a:cubicBezTo>
                  <a:cubicBezTo>
                    <a:pt x="3641" y="134"/>
                    <a:pt x="3092" y="1"/>
                    <a:pt x="253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2" name="Google Shape;1787;p24"/>
            <p:cNvSpPr/>
            <p:nvPr/>
          </p:nvSpPr>
          <p:spPr>
            <a:xfrm>
              <a:off x="5063632" y="3991628"/>
              <a:ext cx="100811" cy="27885"/>
            </a:xfrm>
            <a:custGeom>
              <a:avLst/>
              <a:gdLst/>
              <a:ahLst/>
              <a:cxnLst/>
              <a:rect l="l" t="t" r="r" b="b"/>
              <a:pathLst>
                <a:path w="3026" h="837" extrusionOk="0">
                  <a:moveTo>
                    <a:pt x="2136" y="0"/>
                  </a:moveTo>
                  <a:cubicBezTo>
                    <a:pt x="1405" y="0"/>
                    <a:pt x="601" y="261"/>
                    <a:pt x="80" y="664"/>
                  </a:cubicBezTo>
                  <a:cubicBezTo>
                    <a:pt x="0" y="717"/>
                    <a:pt x="32" y="837"/>
                    <a:pt x="100" y="837"/>
                  </a:cubicBezTo>
                  <a:cubicBezTo>
                    <a:pt x="113" y="837"/>
                    <a:pt x="128" y="832"/>
                    <a:pt x="143" y="822"/>
                  </a:cubicBezTo>
                  <a:cubicBezTo>
                    <a:pt x="555" y="664"/>
                    <a:pt x="935" y="537"/>
                    <a:pt x="1378" y="442"/>
                  </a:cubicBezTo>
                  <a:cubicBezTo>
                    <a:pt x="1582" y="401"/>
                    <a:pt x="1786" y="390"/>
                    <a:pt x="1989" y="390"/>
                  </a:cubicBezTo>
                  <a:cubicBezTo>
                    <a:pt x="2261" y="390"/>
                    <a:pt x="2532" y="410"/>
                    <a:pt x="2803" y="410"/>
                  </a:cubicBezTo>
                  <a:cubicBezTo>
                    <a:pt x="2962" y="379"/>
                    <a:pt x="3025" y="157"/>
                    <a:pt x="2835" y="94"/>
                  </a:cubicBezTo>
                  <a:cubicBezTo>
                    <a:pt x="2620" y="30"/>
                    <a:pt x="2382" y="0"/>
                    <a:pt x="21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3" name="Google Shape;1788;p24"/>
            <p:cNvSpPr/>
            <p:nvPr/>
          </p:nvSpPr>
          <p:spPr>
            <a:xfrm>
              <a:off x="4676976" y="1491041"/>
              <a:ext cx="1723985" cy="2671730"/>
            </a:xfrm>
            <a:custGeom>
              <a:avLst/>
              <a:gdLst/>
              <a:ahLst/>
              <a:cxnLst/>
              <a:rect l="l" t="t" r="r" b="b"/>
              <a:pathLst>
                <a:path w="51748" h="80196" extrusionOk="0">
                  <a:moveTo>
                    <a:pt x="14157" y="26718"/>
                  </a:moveTo>
                  <a:cubicBezTo>
                    <a:pt x="14281" y="26718"/>
                    <a:pt x="14393" y="26740"/>
                    <a:pt x="14504" y="26763"/>
                  </a:cubicBezTo>
                  <a:cubicBezTo>
                    <a:pt x="14504" y="26763"/>
                    <a:pt x="14473" y="26794"/>
                    <a:pt x="14473" y="26794"/>
                  </a:cubicBezTo>
                  <a:cubicBezTo>
                    <a:pt x="14473" y="27079"/>
                    <a:pt x="14441" y="27364"/>
                    <a:pt x="14378" y="27649"/>
                  </a:cubicBezTo>
                  <a:cubicBezTo>
                    <a:pt x="14188" y="27364"/>
                    <a:pt x="13998" y="27079"/>
                    <a:pt x="13776" y="26826"/>
                  </a:cubicBezTo>
                  <a:cubicBezTo>
                    <a:pt x="13839" y="26794"/>
                    <a:pt x="13934" y="26763"/>
                    <a:pt x="13998" y="26731"/>
                  </a:cubicBezTo>
                  <a:cubicBezTo>
                    <a:pt x="14053" y="26722"/>
                    <a:pt x="14106" y="26718"/>
                    <a:pt x="14157" y="26718"/>
                  </a:cubicBezTo>
                  <a:close/>
                  <a:moveTo>
                    <a:pt x="25443" y="327"/>
                  </a:moveTo>
                  <a:cubicBezTo>
                    <a:pt x="27216" y="327"/>
                    <a:pt x="29002" y="607"/>
                    <a:pt x="30719" y="984"/>
                  </a:cubicBezTo>
                  <a:cubicBezTo>
                    <a:pt x="30782" y="984"/>
                    <a:pt x="30814" y="952"/>
                    <a:pt x="30814" y="921"/>
                  </a:cubicBezTo>
                  <a:cubicBezTo>
                    <a:pt x="35121" y="2377"/>
                    <a:pt x="38636" y="4689"/>
                    <a:pt x="41138" y="8553"/>
                  </a:cubicBezTo>
                  <a:cubicBezTo>
                    <a:pt x="42310" y="10358"/>
                    <a:pt x="43102" y="12385"/>
                    <a:pt x="43545" y="14475"/>
                  </a:cubicBezTo>
                  <a:cubicBezTo>
                    <a:pt x="44052" y="16945"/>
                    <a:pt x="43703" y="19384"/>
                    <a:pt x="43513" y="21854"/>
                  </a:cubicBezTo>
                  <a:cubicBezTo>
                    <a:pt x="43513" y="21917"/>
                    <a:pt x="43545" y="21949"/>
                    <a:pt x="43577" y="21981"/>
                  </a:cubicBezTo>
                  <a:cubicBezTo>
                    <a:pt x="42753" y="23944"/>
                    <a:pt x="42057" y="26066"/>
                    <a:pt x="40600" y="27681"/>
                  </a:cubicBezTo>
                  <a:cubicBezTo>
                    <a:pt x="39808" y="28568"/>
                    <a:pt x="38826" y="29328"/>
                    <a:pt x="37876" y="30056"/>
                  </a:cubicBezTo>
                  <a:cubicBezTo>
                    <a:pt x="37338" y="30436"/>
                    <a:pt x="36736" y="30753"/>
                    <a:pt x="36166" y="31069"/>
                  </a:cubicBezTo>
                  <a:cubicBezTo>
                    <a:pt x="36008" y="30784"/>
                    <a:pt x="35723" y="30436"/>
                    <a:pt x="35406" y="30373"/>
                  </a:cubicBezTo>
                  <a:lnTo>
                    <a:pt x="35469" y="30373"/>
                  </a:lnTo>
                  <a:cubicBezTo>
                    <a:pt x="38510" y="28409"/>
                    <a:pt x="39460" y="24831"/>
                    <a:pt x="40251" y="21474"/>
                  </a:cubicBezTo>
                  <a:cubicBezTo>
                    <a:pt x="40505" y="21569"/>
                    <a:pt x="40758" y="21664"/>
                    <a:pt x="41011" y="21759"/>
                  </a:cubicBezTo>
                  <a:cubicBezTo>
                    <a:pt x="41022" y="21761"/>
                    <a:pt x="41032" y="21762"/>
                    <a:pt x="41042" y="21762"/>
                  </a:cubicBezTo>
                  <a:cubicBezTo>
                    <a:pt x="41185" y="21762"/>
                    <a:pt x="41286" y="21563"/>
                    <a:pt x="41138" y="21474"/>
                  </a:cubicBezTo>
                  <a:cubicBezTo>
                    <a:pt x="39270" y="20619"/>
                    <a:pt x="37528" y="19700"/>
                    <a:pt x="35944" y="18339"/>
                  </a:cubicBezTo>
                  <a:cubicBezTo>
                    <a:pt x="35216" y="17737"/>
                    <a:pt x="34551" y="17040"/>
                    <a:pt x="33918" y="16312"/>
                  </a:cubicBezTo>
                  <a:cubicBezTo>
                    <a:pt x="33728" y="16058"/>
                    <a:pt x="31606" y="13493"/>
                    <a:pt x="31954" y="13113"/>
                  </a:cubicBezTo>
                  <a:cubicBezTo>
                    <a:pt x="31986" y="13113"/>
                    <a:pt x="31986" y="13050"/>
                    <a:pt x="31954" y="13050"/>
                  </a:cubicBezTo>
                  <a:cubicBezTo>
                    <a:pt x="31922" y="13050"/>
                    <a:pt x="31922" y="13050"/>
                    <a:pt x="31891" y="13018"/>
                  </a:cubicBezTo>
                  <a:cubicBezTo>
                    <a:pt x="31973" y="12936"/>
                    <a:pt x="31913" y="12784"/>
                    <a:pt x="31814" y="12784"/>
                  </a:cubicBezTo>
                  <a:cubicBezTo>
                    <a:pt x="31799" y="12784"/>
                    <a:pt x="31782" y="12788"/>
                    <a:pt x="31764" y="12797"/>
                  </a:cubicBezTo>
                  <a:cubicBezTo>
                    <a:pt x="31099" y="13050"/>
                    <a:pt x="30434" y="13208"/>
                    <a:pt x="29737" y="13208"/>
                  </a:cubicBezTo>
                  <a:cubicBezTo>
                    <a:pt x="29009" y="13208"/>
                    <a:pt x="28882" y="12607"/>
                    <a:pt x="29136" y="12068"/>
                  </a:cubicBezTo>
                  <a:cubicBezTo>
                    <a:pt x="29231" y="11815"/>
                    <a:pt x="29389" y="11688"/>
                    <a:pt x="29421" y="11435"/>
                  </a:cubicBezTo>
                  <a:cubicBezTo>
                    <a:pt x="29547" y="11340"/>
                    <a:pt x="29642" y="11276"/>
                    <a:pt x="29737" y="11181"/>
                  </a:cubicBezTo>
                  <a:cubicBezTo>
                    <a:pt x="29869" y="11076"/>
                    <a:pt x="29760" y="10905"/>
                    <a:pt x="29646" y="10905"/>
                  </a:cubicBezTo>
                  <a:cubicBezTo>
                    <a:pt x="29623" y="10905"/>
                    <a:pt x="29600" y="10912"/>
                    <a:pt x="29579" y="10928"/>
                  </a:cubicBezTo>
                  <a:cubicBezTo>
                    <a:pt x="27045" y="12575"/>
                    <a:pt x="24544" y="14063"/>
                    <a:pt x="21757" y="15140"/>
                  </a:cubicBezTo>
                  <a:cubicBezTo>
                    <a:pt x="18938" y="16248"/>
                    <a:pt x="16056" y="16787"/>
                    <a:pt x="13079" y="17262"/>
                  </a:cubicBezTo>
                  <a:cubicBezTo>
                    <a:pt x="12993" y="17291"/>
                    <a:pt x="13011" y="17424"/>
                    <a:pt x="13087" y="17424"/>
                  </a:cubicBezTo>
                  <a:cubicBezTo>
                    <a:pt x="13094" y="17424"/>
                    <a:pt x="13102" y="17423"/>
                    <a:pt x="13111" y="17420"/>
                  </a:cubicBezTo>
                  <a:cubicBezTo>
                    <a:pt x="13649" y="17420"/>
                    <a:pt x="14219" y="17357"/>
                    <a:pt x="14790" y="17325"/>
                  </a:cubicBezTo>
                  <a:lnTo>
                    <a:pt x="14790" y="17325"/>
                  </a:lnTo>
                  <a:cubicBezTo>
                    <a:pt x="13269" y="20365"/>
                    <a:pt x="14251" y="24546"/>
                    <a:pt x="16025" y="27269"/>
                  </a:cubicBezTo>
                  <a:cubicBezTo>
                    <a:pt x="16658" y="28251"/>
                    <a:pt x="17450" y="29106"/>
                    <a:pt x="18336" y="29834"/>
                  </a:cubicBezTo>
                  <a:cubicBezTo>
                    <a:pt x="17798" y="29739"/>
                    <a:pt x="16690" y="28948"/>
                    <a:pt x="16436" y="28758"/>
                  </a:cubicBezTo>
                  <a:cubicBezTo>
                    <a:pt x="15676" y="28219"/>
                    <a:pt x="15233" y="27459"/>
                    <a:pt x="14599" y="26794"/>
                  </a:cubicBezTo>
                  <a:cubicBezTo>
                    <a:pt x="14599" y="26763"/>
                    <a:pt x="14599" y="26763"/>
                    <a:pt x="14568" y="26731"/>
                  </a:cubicBezTo>
                  <a:cubicBezTo>
                    <a:pt x="14568" y="26731"/>
                    <a:pt x="14568" y="26699"/>
                    <a:pt x="14568" y="26699"/>
                  </a:cubicBezTo>
                  <a:cubicBezTo>
                    <a:pt x="14425" y="26620"/>
                    <a:pt x="14267" y="26580"/>
                    <a:pt x="14113" y="26580"/>
                  </a:cubicBezTo>
                  <a:cubicBezTo>
                    <a:pt x="13958" y="26580"/>
                    <a:pt x="13808" y="26620"/>
                    <a:pt x="13681" y="26699"/>
                  </a:cubicBezTo>
                  <a:cubicBezTo>
                    <a:pt x="13301" y="26256"/>
                    <a:pt x="12953" y="25781"/>
                    <a:pt x="12604" y="25306"/>
                  </a:cubicBezTo>
                  <a:cubicBezTo>
                    <a:pt x="12003" y="24387"/>
                    <a:pt x="11528" y="23342"/>
                    <a:pt x="11053" y="22361"/>
                  </a:cubicBezTo>
                  <a:cubicBezTo>
                    <a:pt x="9976" y="20049"/>
                    <a:pt x="10134" y="17484"/>
                    <a:pt x="10134" y="14982"/>
                  </a:cubicBezTo>
                  <a:cubicBezTo>
                    <a:pt x="10166" y="13937"/>
                    <a:pt x="10388" y="12575"/>
                    <a:pt x="9437" y="12068"/>
                  </a:cubicBezTo>
                  <a:cubicBezTo>
                    <a:pt x="10071" y="10738"/>
                    <a:pt x="10388" y="9345"/>
                    <a:pt x="11243" y="8141"/>
                  </a:cubicBezTo>
                  <a:cubicBezTo>
                    <a:pt x="12573" y="6273"/>
                    <a:pt x="14473" y="4689"/>
                    <a:pt x="16341" y="3391"/>
                  </a:cubicBezTo>
                  <a:cubicBezTo>
                    <a:pt x="18273" y="2029"/>
                    <a:pt x="20427" y="1016"/>
                    <a:pt x="22738" y="572"/>
                  </a:cubicBezTo>
                  <a:cubicBezTo>
                    <a:pt x="23629" y="401"/>
                    <a:pt x="24534" y="327"/>
                    <a:pt x="25443" y="327"/>
                  </a:cubicBezTo>
                  <a:close/>
                  <a:moveTo>
                    <a:pt x="35374" y="30499"/>
                  </a:moveTo>
                  <a:cubicBezTo>
                    <a:pt x="35659" y="30594"/>
                    <a:pt x="35818" y="30911"/>
                    <a:pt x="36008" y="31133"/>
                  </a:cubicBezTo>
                  <a:cubicBezTo>
                    <a:pt x="35691" y="31291"/>
                    <a:pt x="35374" y="31481"/>
                    <a:pt x="35058" y="31671"/>
                  </a:cubicBezTo>
                  <a:cubicBezTo>
                    <a:pt x="35121" y="31259"/>
                    <a:pt x="35248" y="30879"/>
                    <a:pt x="35374" y="30499"/>
                  </a:cubicBezTo>
                  <a:close/>
                  <a:moveTo>
                    <a:pt x="28946" y="11815"/>
                  </a:moveTo>
                  <a:lnTo>
                    <a:pt x="28946" y="11815"/>
                  </a:lnTo>
                  <a:cubicBezTo>
                    <a:pt x="28629" y="12290"/>
                    <a:pt x="28534" y="12923"/>
                    <a:pt x="28914" y="13272"/>
                  </a:cubicBezTo>
                  <a:cubicBezTo>
                    <a:pt x="29198" y="13506"/>
                    <a:pt x="29569" y="13597"/>
                    <a:pt x="29963" y="13597"/>
                  </a:cubicBezTo>
                  <a:cubicBezTo>
                    <a:pt x="30579" y="13597"/>
                    <a:pt x="31250" y="13377"/>
                    <a:pt x="31732" y="13145"/>
                  </a:cubicBezTo>
                  <a:lnTo>
                    <a:pt x="31732" y="13145"/>
                  </a:lnTo>
                  <a:cubicBezTo>
                    <a:pt x="31574" y="13747"/>
                    <a:pt x="32334" y="14602"/>
                    <a:pt x="32619" y="15045"/>
                  </a:cubicBezTo>
                  <a:cubicBezTo>
                    <a:pt x="33253" y="16090"/>
                    <a:pt x="34044" y="17008"/>
                    <a:pt x="34899" y="17895"/>
                  </a:cubicBezTo>
                  <a:cubicBezTo>
                    <a:pt x="36356" y="19352"/>
                    <a:pt x="38130" y="20619"/>
                    <a:pt x="40061" y="21410"/>
                  </a:cubicBezTo>
                  <a:cubicBezTo>
                    <a:pt x="39143" y="24546"/>
                    <a:pt x="38320" y="27744"/>
                    <a:pt x="35564" y="29803"/>
                  </a:cubicBezTo>
                  <a:cubicBezTo>
                    <a:pt x="33135" y="31584"/>
                    <a:pt x="29970" y="32445"/>
                    <a:pt x="26951" y="32445"/>
                  </a:cubicBezTo>
                  <a:cubicBezTo>
                    <a:pt x="26428" y="32445"/>
                    <a:pt x="25909" y="32419"/>
                    <a:pt x="25399" y="32368"/>
                  </a:cubicBezTo>
                  <a:cubicBezTo>
                    <a:pt x="21915" y="32020"/>
                    <a:pt x="18685" y="30119"/>
                    <a:pt x="16595" y="27364"/>
                  </a:cubicBezTo>
                  <a:cubicBezTo>
                    <a:pt x="15613" y="26002"/>
                    <a:pt x="15011" y="24451"/>
                    <a:pt x="14694" y="22804"/>
                  </a:cubicBezTo>
                  <a:cubicBezTo>
                    <a:pt x="14314" y="20872"/>
                    <a:pt x="14726" y="19162"/>
                    <a:pt x="15138" y="17294"/>
                  </a:cubicBezTo>
                  <a:cubicBezTo>
                    <a:pt x="19983" y="16723"/>
                    <a:pt x="25050" y="14728"/>
                    <a:pt x="28946" y="11815"/>
                  </a:cubicBezTo>
                  <a:close/>
                  <a:moveTo>
                    <a:pt x="4830" y="11057"/>
                  </a:moveTo>
                  <a:cubicBezTo>
                    <a:pt x="4991" y="11057"/>
                    <a:pt x="5170" y="11124"/>
                    <a:pt x="5352" y="11276"/>
                  </a:cubicBezTo>
                  <a:cubicBezTo>
                    <a:pt x="5827" y="11688"/>
                    <a:pt x="6144" y="12226"/>
                    <a:pt x="6492" y="12765"/>
                  </a:cubicBezTo>
                  <a:cubicBezTo>
                    <a:pt x="6936" y="13493"/>
                    <a:pt x="7316" y="14253"/>
                    <a:pt x="7854" y="14918"/>
                  </a:cubicBezTo>
                  <a:cubicBezTo>
                    <a:pt x="7878" y="14942"/>
                    <a:pt x="7905" y="14952"/>
                    <a:pt x="7933" y="14952"/>
                  </a:cubicBezTo>
                  <a:cubicBezTo>
                    <a:pt x="8014" y="14952"/>
                    <a:pt x="8091" y="14863"/>
                    <a:pt x="8044" y="14792"/>
                  </a:cubicBezTo>
                  <a:cubicBezTo>
                    <a:pt x="8012" y="14728"/>
                    <a:pt x="7981" y="14633"/>
                    <a:pt x="7917" y="14538"/>
                  </a:cubicBezTo>
                  <a:cubicBezTo>
                    <a:pt x="7798" y="13764"/>
                    <a:pt x="7679" y="12207"/>
                    <a:pt x="8928" y="12207"/>
                  </a:cubicBezTo>
                  <a:cubicBezTo>
                    <a:pt x="9008" y="12207"/>
                    <a:pt x="9093" y="12213"/>
                    <a:pt x="9184" y="12226"/>
                  </a:cubicBezTo>
                  <a:cubicBezTo>
                    <a:pt x="9976" y="12353"/>
                    <a:pt x="9881" y="13272"/>
                    <a:pt x="9849" y="13778"/>
                  </a:cubicBezTo>
                  <a:cubicBezTo>
                    <a:pt x="9849" y="14602"/>
                    <a:pt x="9817" y="15425"/>
                    <a:pt x="9817" y="16248"/>
                  </a:cubicBezTo>
                  <a:cubicBezTo>
                    <a:pt x="9754" y="17769"/>
                    <a:pt x="9786" y="19320"/>
                    <a:pt x="10134" y="20809"/>
                  </a:cubicBezTo>
                  <a:cubicBezTo>
                    <a:pt x="10673" y="23374"/>
                    <a:pt x="12509" y="26097"/>
                    <a:pt x="14346" y="27934"/>
                  </a:cubicBezTo>
                  <a:cubicBezTo>
                    <a:pt x="14156" y="29011"/>
                    <a:pt x="13839" y="29993"/>
                    <a:pt x="13269" y="30974"/>
                  </a:cubicBezTo>
                  <a:cubicBezTo>
                    <a:pt x="12826" y="31735"/>
                    <a:pt x="12224" y="32463"/>
                    <a:pt x="11496" y="33001"/>
                  </a:cubicBezTo>
                  <a:cubicBezTo>
                    <a:pt x="11433" y="33033"/>
                    <a:pt x="11369" y="33096"/>
                    <a:pt x="11274" y="33128"/>
                  </a:cubicBezTo>
                  <a:cubicBezTo>
                    <a:pt x="10261" y="32020"/>
                    <a:pt x="9976" y="30183"/>
                    <a:pt x="9406" y="28821"/>
                  </a:cubicBezTo>
                  <a:cubicBezTo>
                    <a:pt x="8582" y="26858"/>
                    <a:pt x="7696" y="24894"/>
                    <a:pt x="6461" y="23152"/>
                  </a:cubicBezTo>
                  <a:cubicBezTo>
                    <a:pt x="5384" y="21569"/>
                    <a:pt x="3800" y="20460"/>
                    <a:pt x="2344" y="19225"/>
                  </a:cubicBezTo>
                  <a:cubicBezTo>
                    <a:pt x="1742" y="18719"/>
                    <a:pt x="1235" y="18180"/>
                    <a:pt x="823" y="17515"/>
                  </a:cubicBezTo>
                  <a:cubicBezTo>
                    <a:pt x="649" y="17225"/>
                    <a:pt x="900" y="17141"/>
                    <a:pt x="1242" y="17141"/>
                  </a:cubicBezTo>
                  <a:cubicBezTo>
                    <a:pt x="1646" y="17141"/>
                    <a:pt x="2177" y="17259"/>
                    <a:pt x="2280" y="17294"/>
                  </a:cubicBezTo>
                  <a:cubicBezTo>
                    <a:pt x="2787" y="17484"/>
                    <a:pt x="3230" y="17737"/>
                    <a:pt x="3674" y="18022"/>
                  </a:cubicBezTo>
                  <a:cubicBezTo>
                    <a:pt x="3698" y="18040"/>
                    <a:pt x="3720" y="18048"/>
                    <a:pt x="3739" y="18048"/>
                  </a:cubicBezTo>
                  <a:cubicBezTo>
                    <a:pt x="3819" y="18048"/>
                    <a:pt x="3845" y="17915"/>
                    <a:pt x="3769" y="17864"/>
                  </a:cubicBezTo>
                  <a:cubicBezTo>
                    <a:pt x="3705" y="17832"/>
                    <a:pt x="3642" y="17769"/>
                    <a:pt x="3579" y="17737"/>
                  </a:cubicBezTo>
                  <a:lnTo>
                    <a:pt x="3579" y="17705"/>
                  </a:lnTo>
                  <a:cubicBezTo>
                    <a:pt x="3104" y="17230"/>
                    <a:pt x="2692" y="16723"/>
                    <a:pt x="2312" y="16122"/>
                  </a:cubicBezTo>
                  <a:cubicBezTo>
                    <a:pt x="2027" y="15615"/>
                    <a:pt x="1045" y="13462"/>
                    <a:pt x="2280" y="13303"/>
                  </a:cubicBezTo>
                  <a:cubicBezTo>
                    <a:pt x="2296" y="13301"/>
                    <a:pt x="2313" y="13301"/>
                    <a:pt x="2329" y="13301"/>
                  </a:cubicBezTo>
                  <a:cubicBezTo>
                    <a:pt x="2897" y="13301"/>
                    <a:pt x="3684" y="14327"/>
                    <a:pt x="4022" y="14697"/>
                  </a:cubicBezTo>
                  <a:cubicBezTo>
                    <a:pt x="4465" y="15203"/>
                    <a:pt x="4845" y="15742"/>
                    <a:pt x="5352" y="16153"/>
                  </a:cubicBezTo>
                  <a:cubicBezTo>
                    <a:pt x="5379" y="16180"/>
                    <a:pt x="5406" y="16190"/>
                    <a:pt x="5430" y="16190"/>
                  </a:cubicBezTo>
                  <a:cubicBezTo>
                    <a:pt x="5463" y="16190"/>
                    <a:pt x="5492" y="16172"/>
                    <a:pt x="5510" y="16153"/>
                  </a:cubicBezTo>
                  <a:cubicBezTo>
                    <a:pt x="5510" y="16185"/>
                    <a:pt x="5542" y="16185"/>
                    <a:pt x="5542" y="16217"/>
                  </a:cubicBezTo>
                  <a:cubicBezTo>
                    <a:pt x="5549" y="16231"/>
                    <a:pt x="5560" y="16238"/>
                    <a:pt x="5572" y="16238"/>
                  </a:cubicBezTo>
                  <a:cubicBezTo>
                    <a:pt x="5611" y="16238"/>
                    <a:pt x="5661" y="16170"/>
                    <a:pt x="5637" y="16122"/>
                  </a:cubicBezTo>
                  <a:cubicBezTo>
                    <a:pt x="4940" y="14887"/>
                    <a:pt x="4149" y="13303"/>
                    <a:pt x="4212" y="11815"/>
                  </a:cubicBezTo>
                  <a:cubicBezTo>
                    <a:pt x="4234" y="11363"/>
                    <a:pt x="4489" y="11057"/>
                    <a:pt x="4830" y="11057"/>
                  </a:cubicBezTo>
                  <a:close/>
                  <a:moveTo>
                    <a:pt x="10197" y="31608"/>
                  </a:moveTo>
                  <a:cubicBezTo>
                    <a:pt x="10451" y="32178"/>
                    <a:pt x="10768" y="32685"/>
                    <a:pt x="11084" y="33191"/>
                  </a:cubicBezTo>
                  <a:cubicBezTo>
                    <a:pt x="10977" y="33219"/>
                    <a:pt x="10865" y="33234"/>
                    <a:pt x="10753" y="33234"/>
                  </a:cubicBezTo>
                  <a:cubicBezTo>
                    <a:pt x="10233" y="33234"/>
                    <a:pt x="9730" y="32930"/>
                    <a:pt x="9912" y="32305"/>
                  </a:cubicBezTo>
                  <a:cubicBezTo>
                    <a:pt x="9976" y="32051"/>
                    <a:pt x="10071" y="31830"/>
                    <a:pt x="10197" y="31608"/>
                  </a:cubicBezTo>
                  <a:close/>
                  <a:moveTo>
                    <a:pt x="21060" y="31545"/>
                  </a:moveTo>
                  <a:lnTo>
                    <a:pt x="21060" y="31545"/>
                  </a:lnTo>
                  <a:cubicBezTo>
                    <a:pt x="22168" y="32083"/>
                    <a:pt x="23340" y="32463"/>
                    <a:pt x="24512" y="32685"/>
                  </a:cubicBezTo>
                  <a:cubicBezTo>
                    <a:pt x="25114" y="32780"/>
                    <a:pt x="25684" y="32843"/>
                    <a:pt x="26285" y="32875"/>
                  </a:cubicBezTo>
                  <a:cubicBezTo>
                    <a:pt x="26222" y="32938"/>
                    <a:pt x="26222" y="33065"/>
                    <a:pt x="26285" y="33096"/>
                  </a:cubicBezTo>
                  <a:cubicBezTo>
                    <a:pt x="27014" y="33635"/>
                    <a:pt x="27109" y="34648"/>
                    <a:pt x="26127" y="34965"/>
                  </a:cubicBezTo>
                  <a:cubicBezTo>
                    <a:pt x="26058" y="34983"/>
                    <a:pt x="25988" y="34992"/>
                    <a:pt x="25917" y="34992"/>
                  </a:cubicBezTo>
                  <a:cubicBezTo>
                    <a:pt x="25500" y="34992"/>
                    <a:pt x="25068" y="34702"/>
                    <a:pt x="24797" y="34458"/>
                  </a:cubicBezTo>
                  <a:cubicBezTo>
                    <a:pt x="24702" y="34395"/>
                    <a:pt x="24607" y="34300"/>
                    <a:pt x="24512" y="34205"/>
                  </a:cubicBezTo>
                  <a:cubicBezTo>
                    <a:pt x="24512" y="34205"/>
                    <a:pt x="24227" y="33856"/>
                    <a:pt x="24100" y="33698"/>
                  </a:cubicBezTo>
                  <a:cubicBezTo>
                    <a:pt x="24132" y="33666"/>
                    <a:pt x="24164" y="33603"/>
                    <a:pt x="24195" y="33571"/>
                  </a:cubicBezTo>
                  <a:cubicBezTo>
                    <a:pt x="24266" y="33478"/>
                    <a:pt x="24180" y="33366"/>
                    <a:pt x="24092" y="33366"/>
                  </a:cubicBezTo>
                  <a:cubicBezTo>
                    <a:pt x="24061" y="33366"/>
                    <a:pt x="24030" y="33380"/>
                    <a:pt x="24005" y="33413"/>
                  </a:cubicBezTo>
                  <a:cubicBezTo>
                    <a:pt x="23391" y="34028"/>
                    <a:pt x="22579" y="34618"/>
                    <a:pt x="21657" y="34618"/>
                  </a:cubicBezTo>
                  <a:cubicBezTo>
                    <a:pt x="21534" y="34618"/>
                    <a:pt x="21408" y="34607"/>
                    <a:pt x="21282" y="34585"/>
                  </a:cubicBezTo>
                  <a:cubicBezTo>
                    <a:pt x="19920" y="34331"/>
                    <a:pt x="20617" y="32431"/>
                    <a:pt x="21060" y="31545"/>
                  </a:cubicBezTo>
                  <a:close/>
                  <a:moveTo>
                    <a:pt x="23974" y="33856"/>
                  </a:moveTo>
                  <a:cubicBezTo>
                    <a:pt x="24221" y="34629"/>
                    <a:pt x="25132" y="35251"/>
                    <a:pt x="25941" y="35251"/>
                  </a:cubicBezTo>
                  <a:cubicBezTo>
                    <a:pt x="25961" y="35251"/>
                    <a:pt x="25981" y="35251"/>
                    <a:pt x="26000" y="35250"/>
                  </a:cubicBezTo>
                  <a:lnTo>
                    <a:pt x="26000" y="35250"/>
                  </a:lnTo>
                  <a:cubicBezTo>
                    <a:pt x="25459" y="35764"/>
                    <a:pt x="24895" y="36209"/>
                    <a:pt x="24149" y="36209"/>
                  </a:cubicBezTo>
                  <a:cubicBezTo>
                    <a:pt x="24022" y="36209"/>
                    <a:pt x="23890" y="36196"/>
                    <a:pt x="23752" y="36168"/>
                  </a:cubicBezTo>
                  <a:cubicBezTo>
                    <a:pt x="23023" y="36041"/>
                    <a:pt x="22422" y="35503"/>
                    <a:pt x="21915" y="34996"/>
                  </a:cubicBezTo>
                  <a:cubicBezTo>
                    <a:pt x="22707" y="34901"/>
                    <a:pt x="23467" y="34426"/>
                    <a:pt x="23974" y="33856"/>
                  </a:cubicBezTo>
                  <a:close/>
                  <a:moveTo>
                    <a:pt x="45127" y="20467"/>
                  </a:moveTo>
                  <a:cubicBezTo>
                    <a:pt x="45562" y="20467"/>
                    <a:pt x="45996" y="20800"/>
                    <a:pt x="46015" y="21347"/>
                  </a:cubicBezTo>
                  <a:cubicBezTo>
                    <a:pt x="46047" y="22012"/>
                    <a:pt x="45540" y="22677"/>
                    <a:pt x="45223" y="23247"/>
                  </a:cubicBezTo>
                  <a:cubicBezTo>
                    <a:pt x="45179" y="23292"/>
                    <a:pt x="45229" y="23337"/>
                    <a:pt x="45273" y="23337"/>
                  </a:cubicBezTo>
                  <a:cubicBezTo>
                    <a:pt x="45292" y="23337"/>
                    <a:pt x="45309" y="23329"/>
                    <a:pt x="45318" y="23311"/>
                  </a:cubicBezTo>
                  <a:cubicBezTo>
                    <a:pt x="45350" y="23311"/>
                    <a:pt x="45350" y="23279"/>
                    <a:pt x="45382" y="23279"/>
                  </a:cubicBezTo>
                  <a:cubicBezTo>
                    <a:pt x="45403" y="23279"/>
                    <a:pt x="45424" y="23293"/>
                    <a:pt x="45445" y="23293"/>
                  </a:cubicBezTo>
                  <a:cubicBezTo>
                    <a:pt x="45456" y="23293"/>
                    <a:pt x="45466" y="23289"/>
                    <a:pt x="45477" y="23279"/>
                  </a:cubicBezTo>
                  <a:cubicBezTo>
                    <a:pt x="46205" y="22899"/>
                    <a:pt x="46775" y="22361"/>
                    <a:pt x="47409" y="21854"/>
                  </a:cubicBezTo>
                  <a:cubicBezTo>
                    <a:pt x="47675" y="21632"/>
                    <a:pt x="48738" y="20863"/>
                    <a:pt x="49337" y="20863"/>
                  </a:cubicBezTo>
                  <a:cubicBezTo>
                    <a:pt x="49591" y="20863"/>
                    <a:pt x="49762" y="21001"/>
                    <a:pt x="49752" y="21379"/>
                  </a:cubicBezTo>
                  <a:cubicBezTo>
                    <a:pt x="49720" y="22804"/>
                    <a:pt x="47884" y="24197"/>
                    <a:pt x="46870" y="24957"/>
                  </a:cubicBezTo>
                  <a:cubicBezTo>
                    <a:pt x="46816" y="25012"/>
                    <a:pt x="46855" y="25090"/>
                    <a:pt x="46908" y="25090"/>
                  </a:cubicBezTo>
                  <a:cubicBezTo>
                    <a:pt x="46916" y="25090"/>
                    <a:pt x="46925" y="25088"/>
                    <a:pt x="46934" y="25084"/>
                  </a:cubicBezTo>
                  <a:cubicBezTo>
                    <a:pt x="46934" y="25084"/>
                    <a:pt x="46965" y="25084"/>
                    <a:pt x="46965" y="25052"/>
                  </a:cubicBezTo>
                  <a:cubicBezTo>
                    <a:pt x="46988" y="25099"/>
                    <a:pt x="47012" y="25128"/>
                    <a:pt x="47047" y="25128"/>
                  </a:cubicBezTo>
                  <a:cubicBezTo>
                    <a:pt x="47060" y="25128"/>
                    <a:pt x="47075" y="25124"/>
                    <a:pt x="47092" y="25116"/>
                  </a:cubicBezTo>
                  <a:cubicBezTo>
                    <a:pt x="48295" y="24736"/>
                    <a:pt x="49309" y="23976"/>
                    <a:pt x="50544" y="23691"/>
                  </a:cubicBezTo>
                  <a:cubicBezTo>
                    <a:pt x="50661" y="23660"/>
                    <a:pt x="50759" y="23646"/>
                    <a:pt x="50840" y="23646"/>
                  </a:cubicBezTo>
                  <a:cubicBezTo>
                    <a:pt x="51594" y="23646"/>
                    <a:pt x="50912" y="24852"/>
                    <a:pt x="50797" y="25052"/>
                  </a:cubicBezTo>
                  <a:cubicBezTo>
                    <a:pt x="50607" y="25337"/>
                    <a:pt x="50354" y="25591"/>
                    <a:pt x="50101" y="25844"/>
                  </a:cubicBezTo>
                  <a:cubicBezTo>
                    <a:pt x="49530" y="26414"/>
                    <a:pt x="48802" y="26763"/>
                    <a:pt x="48042" y="27079"/>
                  </a:cubicBezTo>
                  <a:cubicBezTo>
                    <a:pt x="47979" y="27111"/>
                    <a:pt x="47884" y="27111"/>
                    <a:pt x="47820" y="27143"/>
                  </a:cubicBezTo>
                  <a:cubicBezTo>
                    <a:pt x="47694" y="27174"/>
                    <a:pt x="47757" y="27333"/>
                    <a:pt x="47884" y="27333"/>
                  </a:cubicBezTo>
                  <a:cubicBezTo>
                    <a:pt x="48264" y="27238"/>
                    <a:pt x="48612" y="27206"/>
                    <a:pt x="49024" y="27206"/>
                  </a:cubicBezTo>
                  <a:cubicBezTo>
                    <a:pt x="49245" y="27206"/>
                    <a:pt x="51051" y="27269"/>
                    <a:pt x="50576" y="27839"/>
                  </a:cubicBezTo>
                  <a:cubicBezTo>
                    <a:pt x="50069" y="28441"/>
                    <a:pt x="49024" y="28663"/>
                    <a:pt x="48295" y="28884"/>
                  </a:cubicBezTo>
                  <a:cubicBezTo>
                    <a:pt x="46522" y="29454"/>
                    <a:pt x="44843" y="29866"/>
                    <a:pt x="43228" y="30911"/>
                  </a:cubicBezTo>
                  <a:cubicBezTo>
                    <a:pt x="40473" y="32685"/>
                    <a:pt x="38573" y="35471"/>
                    <a:pt x="35913" y="37340"/>
                  </a:cubicBezTo>
                  <a:cubicBezTo>
                    <a:pt x="35849" y="37308"/>
                    <a:pt x="35818" y="37308"/>
                    <a:pt x="35754" y="37277"/>
                  </a:cubicBezTo>
                  <a:cubicBezTo>
                    <a:pt x="35311" y="36707"/>
                    <a:pt x="35184" y="35883"/>
                    <a:pt x="35026" y="35186"/>
                  </a:cubicBezTo>
                  <a:cubicBezTo>
                    <a:pt x="34773" y="34110"/>
                    <a:pt x="34804" y="33033"/>
                    <a:pt x="34994" y="31956"/>
                  </a:cubicBezTo>
                  <a:cubicBezTo>
                    <a:pt x="37465" y="30974"/>
                    <a:pt x="39998" y="29264"/>
                    <a:pt x="41550" y="27079"/>
                  </a:cubicBezTo>
                  <a:cubicBezTo>
                    <a:pt x="42373" y="25907"/>
                    <a:pt x="42912" y="24546"/>
                    <a:pt x="43418" y="23184"/>
                  </a:cubicBezTo>
                  <a:cubicBezTo>
                    <a:pt x="43735" y="22456"/>
                    <a:pt x="43988" y="21695"/>
                    <a:pt x="44368" y="20967"/>
                  </a:cubicBezTo>
                  <a:cubicBezTo>
                    <a:pt x="44535" y="20621"/>
                    <a:pt x="44831" y="20467"/>
                    <a:pt x="45127" y="20467"/>
                  </a:cubicBezTo>
                  <a:close/>
                  <a:moveTo>
                    <a:pt x="37338" y="36422"/>
                  </a:moveTo>
                  <a:cubicBezTo>
                    <a:pt x="37338" y="36548"/>
                    <a:pt x="37338" y="36675"/>
                    <a:pt x="37338" y="36802"/>
                  </a:cubicBezTo>
                  <a:cubicBezTo>
                    <a:pt x="37338" y="36865"/>
                    <a:pt x="37338" y="36960"/>
                    <a:pt x="37338" y="37023"/>
                  </a:cubicBezTo>
                  <a:cubicBezTo>
                    <a:pt x="37379" y="37413"/>
                    <a:pt x="37221" y="37603"/>
                    <a:pt x="36881" y="37603"/>
                  </a:cubicBezTo>
                  <a:cubicBezTo>
                    <a:pt x="36696" y="37603"/>
                    <a:pt x="36457" y="37547"/>
                    <a:pt x="36166" y="37435"/>
                  </a:cubicBezTo>
                  <a:cubicBezTo>
                    <a:pt x="36419" y="37245"/>
                    <a:pt x="36863" y="36865"/>
                    <a:pt x="37338" y="36422"/>
                  </a:cubicBezTo>
                  <a:close/>
                  <a:moveTo>
                    <a:pt x="14631" y="26984"/>
                  </a:moveTo>
                  <a:cubicBezTo>
                    <a:pt x="14948" y="27776"/>
                    <a:pt x="15645" y="28441"/>
                    <a:pt x="16278" y="28948"/>
                  </a:cubicBezTo>
                  <a:cubicBezTo>
                    <a:pt x="16766" y="29344"/>
                    <a:pt x="17783" y="30123"/>
                    <a:pt x="18480" y="30123"/>
                  </a:cubicBezTo>
                  <a:cubicBezTo>
                    <a:pt x="18506" y="30123"/>
                    <a:pt x="18533" y="30122"/>
                    <a:pt x="18558" y="30119"/>
                  </a:cubicBezTo>
                  <a:cubicBezTo>
                    <a:pt x="18590" y="30088"/>
                    <a:pt x="18621" y="30088"/>
                    <a:pt x="18653" y="30088"/>
                  </a:cubicBezTo>
                  <a:cubicBezTo>
                    <a:pt x="18653" y="30088"/>
                    <a:pt x="18653" y="30088"/>
                    <a:pt x="18621" y="30119"/>
                  </a:cubicBezTo>
                  <a:cubicBezTo>
                    <a:pt x="18083" y="33128"/>
                    <a:pt x="17355" y="36041"/>
                    <a:pt x="16468" y="38892"/>
                  </a:cubicBezTo>
                  <a:cubicBezTo>
                    <a:pt x="16436" y="38860"/>
                    <a:pt x="16373" y="38828"/>
                    <a:pt x="16310" y="38797"/>
                  </a:cubicBezTo>
                  <a:lnTo>
                    <a:pt x="16215" y="38797"/>
                  </a:lnTo>
                  <a:cubicBezTo>
                    <a:pt x="14758" y="38258"/>
                    <a:pt x="13586" y="37213"/>
                    <a:pt x="12383" y="36200"/>
                  </a:cubicBezTo>
                  <a:cubicBezTo>
                    <a:pt x="11496" y="35440"/>
                    <a:pt x="10894" y="34490"/>
                    <a:pt x="10134" y="33635"/>
                  </a:cubicBezTo>
                  <a:lnTo>
                    <a:pt x="10134" y="33635"/>
                  </a:lnTo>
                  <a:cubicBezTo>
                    <a:pt x="10244" y="33671"/>
                    <a:pt x="10358" y="33687"/>
                    <a:pt x="10475" y="33687"/>
                  </a:cubicBezTo>
                  <a:cubicBezTo>
                    <a:pt x="10867" y="33687"/>
                    <a:pt x="11289" y="33506"/>
                    <a:pt x="11654" y="33286"/>
                  </a:cubicBezTo>
                  <a:cubicBezTo>
                    <a:pt x="13681" y="32083"/>
                    <a:pt x="14631" y="29201"/>
                    <a:pt x="14631" y="26984"/>
                  </a:cubicBezTo>
                  <a:close/>
                  <a:moveTo>
                    <a:pt x="35184" y="30531"/>
                  </a:moveTo>
                  <a:lnTo>
                    <a:pt x="35184" y="30531"/>
                  </a:lnTo>
                  <a:cubicBezTo>
                    <a:pt x="34646" y="31766"/>
                    <a:pt x="34488" y="33065"/>
                    <a:pt x="34583" y="34426"/>
                  </a:cubicBezTo>
                  <a:cubicBezTo>
                    <a:pt x="34678" y="35471"/>
                    <a:pt x="34931" y="36960"/>
                    <a:pt x="35691" y="37752"/>
                  </a:cubicBezTo>
                  <a:cubicBezTo>
                    <a:pt x="35913" y="37973"/>
                    <a:pt x="36388" y="38353"/>
                    <a:pt x="36800" y="38353"/>
                  </a:cubicBezTo>
                  <a:cubicBezTo>
                    <a:pt x="35913" y="38733"/>
                    <a:pt x="35089" y="39208"/>
                    <a:pt x="34171" y="39525"/>
                  </a:cubicBezTo>
                  <a:cubicBezTo>
                    <a:pt x="33348" y="39810"/>
                    <a:pt x="32398" y="39937"/>
                    <a:pt x="31606" y="40317"/>
                  </a:cubicBezTo>
                  <a:cubicBezTo>
                    <a:pt x="31606" y="40317"/>
                    <a:pt x="31606" y="40285"/>
                    <a:pt x="31574" y="40253"/>
                  </a:cubicBezTo>
                  <a:cubicBezTo>
                    <a:pt x="30434" y="37752"/>
                    <a:pt x="29167" y="35060"/>
                    <a:pt x="27425" y="32906"/>
                  </a:cubicBezTo>
                  <a:cubicBezTo>
                    <a:pt x="30149" y="32811"/>
                    <a:pt x="32873" y="31956"/>
                    <a:pt x="35184" y="30531"/>
                  </a:cubicBezTo>
                  <a:close/>
                  <a:moveTo>
                    <a:pt x="41138" y="32906"/>
                  </a:moveTo>
                  <a:lnTo>
                    <a:pt x="41138" y="32906"/>
                  </a:lnTo>
                  <a:cubicBezTo>
                    <a:pt x="40758" y="34205"/>
                    <a:pt x="40536" y="35471"/>
                    <a:pt x="40473" y="36802"/>
                  </a:cubicBezTo>
                  <a:cubicBezTo>
                    <a:pt x="40441" y="37530"/>
                    <a:pt x="40505" y="38258"/>
                    <a:pt x="40568" y="38987"/>
                  </a:cubicBezTo>
                  <a:cubicBezTo>
                    <a:pt x="40631" y="39462"/>
                    <a:pt x="41043" y="40507"/>
                    <a:pt x="40663" y="40855"/>
                  </a:cubicBezTo>
                  <a:cubicBezTo>
                    <a:pt x="38573" y="42724"/>
                    <a:pt x="36261" y="43959"/>
                    <a:pt x="33633" y="44940"/>
                  </a:cubicBezTo>
                  <a:cubicBezTo>
                    <a:pt x="33633" y="44940"/>
                    <a:pt x="33633" y="44972"/>
                    <a:pt x="33601" y="44972"/>
                  </a:cubicBezTo>
                  <a:cubicBezTo>
                    <a:pt x="33031" y="43452"/>
                    <a:pt x="32366" y="41995"/>
                    <a:pt x="31701" y="40538"/>
                  </a:cubicBezTo>
                  <a:cubicBezTo>
                    <a:pt x="33538" y="40348"/>
                    <a:pt x="35754" y="39335"/>
                    <a:pt x="37211" y="38258"/>
                  </a:cubicBezTo>
                  <a:lnTo>
                    <a:pt x="37243" y="38258"/>
                  </a:lnTo>
                  <a:cubicBezTo>
                    <a:pt x="37275" y="38227"/>
                    <a:pt x="37306" y="38195"/>
                    <a:pt x="37338" y="38132"/>
                  </a:cubicBezTo>
                  <a:cubicBezTo>
                    <a:pt x="37750" y="37625"/>
                    <a:pt x="37686" y="36992"/>
                    <a:pt x="37591" y="36358"/>
                  </a:cubicBezTo>
                  <a:cubicBezTo>
                    <a:pt x="37591" y="36295"/>
                    <a:pt x="37528" y="36295"/>
                    <a:pt x="37496" y="36263"/>
                  </a:cubicBezTo>
                  <a:cubicBezTo>
                    <a:pt x="38636" y="35250"/>
                    <a:pt x="39966" y="33951"/>
                    <a:pt x="40156" y="33793"/>
                  </a:cubicBezTo>
                  <a:cubicBezTo>
                    <a:pt x="40473" y="33476"/>
                    <a:pt x="40790" y="33191"/>
                    <a:pt x="41138" y="32906"/>
                  </a:cubicBezTo>
                  <a:close/>
                  <a:moveTo>
                    <a:pt x="7981" y="26414"/>
                  </a:moveTo>
                  <a:cubicBezTo>
                    <a:pt x="8772" y="27966"/>
                    <a:pt x="9311" y="29739"/>
                    <a:pt x="10071" y="31355"/>
                  </a:cubicBezTo>
                  <a:lnTo>
                    <a:pt x="10039" y="31355"/>
                  </a:lnTo>
                  <a:cubicBezTo>
                    <a:pt x="9754" y="31766"/>
                    <a:pt x="9184" y="32685"/>
                    <a:pt x="9564" y="33223"/>
                  </a:cubicBezTo>
                  <a:cubicBezTo>
                    <a:pt x="9659" y="33318"/>
                    <a:pt x="9722" y="33413"/>
                    <a:pt x="9817" y="33476"/>
                  </a:cubicBezTo>
                  <a:cubicBezTo>
                    <a:pt x="10546" y="34680"/>
                    <a:pt x="11464" y="35725"/>
                    <a:pt x="12509" y="36643"/>
                  </a:cubicBezTo>
                  <a:cubicBezTo>
                    <a:pt x="13681" y="37657"/>
                    <a:pt x="14916" y="38702"/>
                    <a:pt x="16405" y="39177"/>
                  </a:cubicBezTo>
                  <a:cubicBezTo>
                    <a:pt x="15771" y="41140"/>
                    <a:pt x="15075" y="43072"/>
                    <a:pt x="14283" y="44972"/>
                  </a:cubicBezTo>
                  <a:cubicBezTo>
                    <a:pt x="14199" y="44991"/>
                    <a:pt x="14112" y="45000"/>
                    <a:pt x="14021" y="45000"/>
                  </a:cubicBezTo>
                  <a:cubicBezTo>
                    <a:pt x="13215" y="45000"/>
                    <a:pt x="12157" y="44303"/>
                    <a:pt x="11559" y="43990"/>
                  </a:cubicBezTo>
                  <a:cubicBezTo>
                    <a:pt x="10578" y="43484"/>
                    <a:pt x="9659" y="42819"/>
                    <a:pt x="8772" y="42154"/>
                  </a:cubicBezTo>
                  <a:cubicBezTo>
                    <a:pt x="7062" y="40824"/>
                    <a:pt x="5510" y="39177"/>
                    <a:pt x="4434" y="37277"/>
                  </a:cubicBezTo>
                  <a:cubicBezTo>
                    <a:pt x="3705" y="35946"/>
                    <a:pt x="4845" y="35028"/>
                    <a:pt x="5510" y="34015"/>
                  </a:cubicBezTo>
                  <a:cubicBezTo>
                    <a:pt x="6017" y="33223"/>
                    <a:pt x="6397" y="32336"/>
                    <a:pt x="6746" y="31450"/>
                  </a:cubicBezTo>
                  <a:cubicBezTo>
                    <a:pt x="7347" y="29866"/>
                    <a:pt x="7886" y="28124"/>
                    <a:pt x="7981" y="26414"/>
                  </a:cubicBezTo>
                  <a:close/>
                  <a:moveTo>
                    <a:pt x="22928" y="36073"/>
                  </a:moveTo>
                  <a:lnTo>
                    <a:pt x="22928" y="36073"/>
                  </a:lnTo>
                  <a:cubicBezTo>
                    <a:pt x="23392" y="36305"/>
                    <a:pt x="23880" y="36443"/>
                    <a:pt x="24355" y="36443"/>
                  </a:cubicBezTo>
                  <a:cubicBezTo>
                    <a:pt x="24658" y="36443"/>
                    <a:pt x="24956" y="36387"/>
                    <a:pt x="25240" y="36263"/>
                  </a:cubicBezTo>
                  <a:cubicBezTo>
                    <a:pt x="25304" y="38100"/>
                    <a:pt x="26317" y="39842"/>
                    <a:pt x="26950" y="41489"/>
                  </a:cubicBezTo>
                  <a:cubicBezTo>
                    <a:pt x="27172" y="42027"/>
                    <a:pt x="27489" y="42724"/>
                    <a:pt x="27267" y="43294"/>
                  </a:cubicBezTo>
                  <a:cubicBezTo>
                    <a:pt x="27045" y="43769"/>
                    <a:pt x="26570" y="44244"/>
                    <a:pt x="26285" y="44655"/>
                  </a:cubicBezTo>
                  <a:cubicBezTo>
                    <a:pt x="25905" y="45130"/>
                    <a:pt x="25557" y="45637"/>
                    <a:pt x="25209" y="46112"/>
                  </a:cubicBezTo>
                  <a:cubicBezTo>
                    <a:pt x="25018" y="46379"/>
                    <a:pt x="24879" y="46483"/>
                    <a:pt x="24747" y="46483"/>
                  </a:cubicBezTo>
                  <a:cubicBezTo>
                    <a:pt x="24551" y="46483"/>
                    <a:pt x="24372" y="46251"/>
                    <a:pt x="24069" y="45986"/>
                  </a:cubicBezTo>
                  <a:cubicBezTo>
                    <a:pt x="23435" y="45415"/>
                    <a:pt x="22010" y="45067"/>
                    <a:pt x="21978" y="44085"/>
                  </a:cubicBezTo>
                  <a:cubicBezTo>
                    <a:pt x="21947" y="42850"/>
                    <a:pt x="22232" y="41615"/>
                    <a:pt x="22517" y="40443"/>
                  </a:cubicBezTo>
                  <a:cubicBezTo>
                    <a:pt x="22738" y="39303"/>
                    <a:pt x="23435" y="37245"/>
                    <a:pt x="22928" y="36073"/>
                  </a:cubicBezTo>
                  <a:close/>
                  <a:moveTo>
                    <a:pt x="18780" y="30183"/>
                  </a:moveTo>
                  <a:cubicBezTo>
                    <a:pt x="19413" y="30658"/>
                    <a:pt x="20110" y="31069"/>
                    <a:pt x="20838" y="31450"/>
                  </a:cubicBezTo>
                  <a:cubicBezTo>
                    <a:pt x="20205" y="32273"/>
                    <a:pt x="19730" y="33951"/>
                    <a:pt x="20648" y="34648"/>
                  </a:cubicBezTo>
                  <a:cubicBezTo>
                    <a:pt x="20965" y="34901"/>
                    <a:pt x="21345" y="34996"/>
                    <a:pt x="21725" y="34996"/>
                  </a:cubicBezTo>
                  <a:cubicBezTo>
                    <a:pt x="21725" y="34996"/>
                    <a:pt x="21725" y="34996"/>
                    <a:pt x="21757" y="35028"/>
                  </a:cubicBezTo>
                  <a:cubicBezTo>
                    <a:pt x="22010" y="35440"/>
                    <a:pt x="22390" y="35756"/>
                    <a:pt x="22833" y="36010"/>
                  </a:cubicBezTo>
                  <a:cubicBezTo>
                    <a:pt x="22675" y="36168"/>
                    <a:pt x="22770" y="36928"/>
                    <a:pt x="22770" y="37118"/>
                  </a:cubicBezTo>
                  <a:cubicBezTo>
                    <a:pt x="22738" y="37942"/>
                    <a:pt x="22580" y="38733"/>
                    <a:pt x="22390" y="39557"/>
                  </a:cubicBezTo>
                  <a:cubicBezTo>
                    <a:pt x="22168" y="40633"/>
                    <a:pt x="21852" y="41742"/>
                    <a:pt x="21725" y="42850"/>
                  </a:cubicBezTo>
                  <a:cubicBezTo>
                    <a:pt x="21662" y="43515"/>
                    <a:pt x="21408" y="44529"/>
                    <a:pt x="21947" y="45067"/>
                  </a:cubicBezTo>
                  <a:cubicBezTo>
                    <a:pt x="22168" y="45289"/>
                    <a:pt x="22612" y="45415"/>
                    <a:pt x="22897" y="45574"/>
                  </a:cubicBezTo>
                  <a:cubicBezTo>
                    <a:pt x="23594" y="45954"/>
                    <a:pt x="24164" y="46492"/>
                    <a:pt x="24702" y="47062"/>
                  </a:cubicBezTo>
                  <a:cubicBezTo>
                    <a:pt x="24742" y="47102"/>
                    <a:pt x="24787" y="47120"/>
                    <a:pt x="24831" y="47120"/>
                  </a:cubicBezTo>
                  <a:cubicBezTo>
                    <a:pt x="24892" y="47120"/>
                    <a:pt x="24950" y="47086"/>
                    <a:pt x="24987" y="47031"/>
                  </a:cubicBezTo>
                  <a:cubicBezTo>
                    <a:pt x="25684" y="46049"/>
                    <a:pt x="26412" y="45067"/>
                    <a:pt x="27109" y="44085"/>
                  </a:cubicBezTo>
                  <a:cubicBezTo>
                    <a:pt x="27615" y="43389"/>
                    <a:pt x="27805" y="43040"/>
                    <a:pt x="27584" y="42185"/>
                  </a:cubicBezTo>
                  <a:cubicBezTo>
                    <a:pt x="27330" y="41140"/>
                    <a:pt x="26792" y="40158"/>
                    <a:pt x="26380" y="39177"/>
                  </a:cubicBezTo>
                  <a:cubicBezTo>
                    <a:pt x="25969" y="38163"/>
                    <a:pt x="25747" y="37182"/>
                    <a:pt x="25494" y="36137"/>
                  </a:cubicBezTo>
                  <a:cubicBezTo>
                    <a:pt x="25779" y="35946"/>
                    <a:pt x="26064" y="35693"/>
                    <a:pt x="26285" y="35313"/>
                  </a:cubicBezTo>
                  <a:cubicBezTo>
                    <a:pt x="26285" y="35281"/>
                    <a:pt x="26285" y="35250"/>
                    <a:pt x="26285" y="35218"/>
                  </a:cubicBezTo>
                  <a:cubicBezTo>
                    <a:pt x="26380" y="35218"/>
                    <a:pt x="26444" y="35186"/>
                    <a:pt x="26539" y="35155"/>
                  </a:cubicBezTo>
                  <a:cubicBezTo>
                    <a:pt x="27489" y="34711"/>
                    <a:pt x="27394" y="33223"/>
                    <a:pt x="26475" y="32875"/>
                  </a:cubicBezTo>
                  <a:lnTo>
                    <a:pt x="26475" y="32875"/>
                  </a:lnTo>
                  <a:cubicBezTo>
                    <a:pt x="26697" y="32906"/>
                    <a:pt x="26950" y="32906"/>
                    <a:pt x="27204" y="32906"/>
                  </a:cubicBezTo>
                  <a:cubicBezTo>
                    <a:pt x="30086" y="37688"/>
                    <a:pt x="32271" y="42787"/>
                    <a:pt x="34329" y="47981"/>
                  </a:cubicBezTo>
                  <a:cubicBezTo>
                    <a:pt x="33379" y="49152"/>
                    <a:pt x="32619" y="50324"/>
                    <a:pt x="31384" y="51211"/>
                  </a:cubicBezTo>
                  <a:cubicBezTo>
                    <a:pt x="29737" y="52414"/>
                    <a:pt x="27647" y="52826"/>
                    <a:pt x="25652" y="53016"/>
                  </a:cubicBezTo>
                  <a:cubicBezTo>
                    <a:pt x="24896" y="53099"/>
                    <a:pt x="24139" y="53135"/>
                    <a:pt x="23383" y="53135"/>
                  </a:cubicBezTo>
                  <a:cubicBezTo>
                    <a:pt x="20373" y="53135"/>
                    <a:pt x="17371" y="52553"/>
                    <a:pt x="14409" y="51971"/>
                  </a:cubicBezTo>
                  <a:cubicBezTo>
                    <a:pt x="14391" y="51934"/>
                    <a:pt x="14362" y="51918"/>
                    <a:pt x="14334" y="51918"/>
                  </a:cubicBezTo>
                  <a:cubicBezTo>
                    <a:pt x="14314" y="51918"/>
                    <a:pt x="14296" y="51926"/>
                    <a:pt x="14283" y="51939"/>
                  </a:cubicBezTo>
                  <a:cubicBezTo>
                    <a:pt x="13776" y="51844"/>
                    <a:pt x="13301" y="51718"/>
                    <a:pt x="12794" y="51623"/>
                  </a:cubicBezTo>
                  <a:cubicBezTo>
                    <a:pt x="12763" y="51623"/>
                    <a:pt x="12731" y="51654"/>
                    <a:pt x="12731" y="51686"/>
                  </a:cubicBezTo>
                  <a:cubicBezTo>
                    <a:pt x="12383" y="51591"/>
                    <a:pt x="12066" y="51464"/>
                    <a:pt x="11781" y="51306"/>
                  </a:cubicBezTo>
                  <a:cubicBezTo>
                    <a:pt x="11623" y="51243"/>
                    <a:pt x="13079" y="48677"/>
                    <a:pt x="13206" y="48392"/>
                  </a:cubicBezTo>
                  <a:cubicBezTo>
                    <a:pt x="14156" y="46492"/>
                    <a:pt x="14980" y="44497"/>
                    <a:pt x="15740" y="42502"/>
                  </a:cubicBezTo>
                  <a:cubicBezTo>
                    <a:pt x="17228" y="38543"/>
                    <a:pt x="18305" y="34363"/>
                    <a:pt x="18780" y="30183"/>
                  </a:cubicBezTo>
                  <a:close/>
                  <a:moveTo>
                    <a:pt x="34456" y="48551"/>
                  </a:moveTo>
                  <a:cubicBezTo>
                    <a:pt x="35691" y="50166"/>
                    <a:pt x="36863" y="52636"/>
                    <a:pt x="38795" y="53523"/>
                  </a:cubicBezTo>
                  <a:cubicBezTo>
                    <a:pt x="38795" y="56500"/>
                    <a:pt x="35659" y="58780"/>
                    <a:pt x="33411" y="60332"/>
                  </a:cubicBezTo>
                  <a:cubicBezTo>
                    <a:pt x="30687" y="62168"/>
                    <a:pt x="27742" y="63055"/>
                    <a:pt x="24480" y="63150"/>
                  </a:cubicBezTo>
                  <a:cubicBezTo>
                    <a:pt x="24219" y="63155"/>
                    <a:pt x="23958" y="63158"/>
                    <a:pt x="23697" y="63158"/>
                  </a:cubicBezTo>
                  <a:cubicBezTo>
                    <a:pt x="20865" y="63158"/>
                    <a:pt x="18083" y="62846"/>
                    <a:pt x="15328" y="62295"/>
                  </a:cubicBezTo>
                  <a:cubicBezTo>
                    <a:pt x="14346" y="62073"/>
                    <a:pt x="14346" y="60902"/>
                    <a:pt x="14219" y="60142"/>
                  </a:cubicBezTo>
                  <a:cubicBezTo>
                    <a:pt x="14029" y="59160"/>
                    <a:pt x="13966" y="58178"/>
                    <a:pt x="13934" y="57165"/>
                  </a:cubicBezTo>
                  <a:cubicBezTo>
                    <a:pt x="13871" y="55550"/>
                    <a:pt x="14061" y="53903"/>
                    <a:pt x="14378" y="52288"/>
                  </a:cubicBezTo>
                  <a:cubicBezTo>
                    <a:pt x="15993" y="52763"/>
                    <a:pt x="17671" y="53016"/>
                    <a:pt x="19318" y="53206"/>
                  </a:cubicBezTo>
                  <a:cubicBezTo>
                    <a:pt x="20794" y="53385"/>
                    <a:pt x="22269" y="53515"/>
                    <a:pt x="23744" y="53515"/>
                  </a:cubicBezTo>
                  <a:cubicBezTo>
                    <a:pt x="24612" y="53515"/>
                    <a:pt x="25481" y="53470"/>
                    <a:pt x="26349" y="53364"/>
                  </a:cubicBezTo>
                  <a:cubicBezTo>
                    <a:pt x="29642" y="52984"/>
                    <a:pt x="32746" y="51496"/>
                    <a:pt x="34456" y="48551"/>
                  </a:cubicBezTo>
                  <a:close/>
                  <a:moveTo>
                    <a:pt x="33633" y="60648"/>
                  </a:moveTo>
                  <a:cubicBezTo>
                    <a:pt x="32904" y="61852"/>
                    <a:pt x="32873" y="63182"/>
                    <a:pt x="31859" y="64258"/>
                  </a:cubicBezTo>
                  <a:cubicBezTo>
                    <a:pt x="30972" y="65145"/>
                    <a:pt x="29896" y="65842"/>
                    <a:pt x="28787" y="66412"/>
                  </a:cubicBezTo>
                  <a:cubicBezTo>
                    <a:pt x="27679" y="67014"/>
                    <a:pt x="26475" y="67394"/>
                    <a:pt x="25272" y="67679"/>
                  </a:cubicBezTo>
                  <a:cubicBezTo>
                    <a:pt x="24164" y="67932"/>
                    <a:pt x="23087" y="67869"/>
                    <a:pt x="21978" y="68027"/>
                  </a:cubicBezTo>
                  <a:cubicBezTo>
                    <a:pt x="22770" y="67267"/>
                    <a:pt x="23467" y="66412"/>
                    <a:pt x="24100" y="65494"/>
                  </a:cubicBezTo>
                  <a:cubicBezTo>
                    <a:pt x="24417" y="65019"/>
                    <a:pt x="25082" y="64163"/>
                    <a:pt x="25050" y="63498"/>
                  </a:cubicBezTo>
                  <a:cubicBezTo>
                    <a:pt x="28186" y="63340"/>
                    <a:pt x="30972" y="62358"/>
                    <a:pt x="33633" y="60648"/>
                  </a:cubicBezTo>
                  <a:close/>
                  <a:moveTo>
                    <a:pt x="16531" y="62865"/>
                  </a:moveTo>
                  <a:cubicBezTo>
                    <a:pt x="17228" y="62992"/>
                    <a:pt x="17956" y="63118"/>
                    <a:pt x="18685" y="63213"/>
                  </a:cubicBezTo>
                  <a:cubicBezTo>
                    <a:pt x="20351" y="63436"/>
                    <a:pt x="22042" y="63536"/>
                    <a:pt x="23757" y="63536"/>
                  </a:cubicBezTo>
                  <a:cubicBezTo>
                    <a:pt x="23997" y="63536"/>
                    <a:pt x="24239" y="63534"/>
                    <a:pt x="24480" y="63530"/>
                  </a:cubicBezTo>
                  <a:cubicBezTo>
                    <a:pt x="24575" y="63530"/>
                    <a:pt x="24670" y="63498"/>
                    <a:pt x="24765" y="63498"/>
                  </a:cubicBezTo>
                  <a:cubicBezTo>
                    <a:pt x="24575" y="64132"/>
                    <a:pt x="24069" y="64797"/>
                    <a:pt x="23720" y="65304"/>
                  </a:cubicBezTo>
                  <a:cubicBezTo>
                    <a:pt x="23087" y="66317"/>
                    <a:pt x="22263" y="67204"/>
                    <a:pt x="21377" y="68027"/>
                  </a:cubicBezTo>
                  <a:cubicBezTo>
                    <a:pt x="19635" y="69706"/>
                    <a:pt x="17481" y="70751"/>
                    <a:pt x="15581" y="72176"/>
                  </a:cubicBezTo>
                  <a:lnTo>
                    <a:pt x="15550" y="72176"/>
                  </a:lnTo>
                  <a:cubicBezTo>
                    <a:pt x="13491" y="72017"/>
                    <a:pt x="11844" y="71226"/>
                    <a:pt x="10768" y="69452"/>
                  </a:cubicBezTo>
                  <a:cubicBezTo>
                    <a:pt x="10768" y="69421"/>
                    <a:pt x="10768" y="69421"/>
                    <a:pt x="10799" y="69421"/>
                  </a:cubicBezTo>
                  <a:cubicBezTo>
                    <a:pt x="13269" y="68185"/>
                    <a:pt x="15170" y="65209"/>
                    <a:pt x="16531" y="62865"/>
                  </a:cubicBezTo>
                  <a:close/>
                  <a:moveTo>
                    <a:pt x="20300" y="69516"/>
                  </a:moveTo>
                  <a:lnTo>
                    <a:pt x="20300" y="69516"/>
                  </a:lnTo>
                  <a:cubicBezTo>
                    <a:pt x="20427" y="70719"/>
                    <a:pt x="20458" y="71954"/>
                    <a:pt x="20142" y="73126"/>
                  </a:cubicBezTo>
                  <a:cubicBezTo>
                    <a:pt x="20078" y="73411"/>
                    <a:pt x="19888" y="73664"/>
                    <a:pt x="19667" y="73854"/>
                  </a:cubicBezTo>
                  <a:cubicBezTo>
                    <a:pt x="18368" y="73791"/>
                    <a:pt x="17481" y="72872"/>
                    <a:pt x="16880" y="71796"/>
                  </a:cubicBezTo>
                  <a:cubicBezTo>
                    <a:pt x="18083" y="71162"/>
                    <a:pt x="19223" y="70371"/>
                    <a:pt x="20300" y="69516"/>
                  </a:cubicBezTo>
                  <a:close/>
                  <a:moveTo>
                    <a:pt x="16785" y="71859"/>
                  </a:moveTo>
                  <a:cubicBezTo>
                    <a:pt x="17228" y="72936"/>
                    <a:pt x="18210" y="73981"/>
                    <a:pt x="19382" y="74044"/>
                  </a:cubicBezTo>
                  <a:cubicBezTo>
                    <a:pt x="19027" y="74268"/>
                    <a:pt x="18584" y="74393"/>
                    <a:pt x="18157" y="74393"/>
                  </a:cubicBezTo>
                  <a:cubicBezTo>
                    <a:pt x="17860" y="74393"/>
                    <a:pt x="17570" y="74333"/>
                    <a:pt x="17323" y="74203"/>
                  </a:cubicBezTo>
                  <a:cubicBezTo>
                    <a:pt x="16690" y="73886"/>
                    <a:pt x="16278" y="72841"/>
                    <a:pt x="16056" y="72176"/>
                  </a:cubicBezTo>
                  <a:cubicBezTo>
                    <a:pt x="16310" y="72081"/>
                    <a:pt x="16531" y="71954"/>
                    <a:pt x="16785" y="71859"/>
                  </a:cubicBezTo>
                  <a:close/>
                  <a:moveTo>
                    <a:pt x="10609" y="69547"/>
                  </a:moveTo>
                  <a:cubicBezTo>
                    <a:pt x="11367" y="71183"/>
                    <a:pt x="13139" y="72501"/>
                    <a:pt x="14982" y="72501"/>
                  </a:cubicBezTo>
                  <a:cubicBezTo>
                    <a:pt x="15066" y="72501"/>
                    <a:pt x="15149" y="72498"/>
                    <a:pt x="15233" y="72492"/>
                  </a:cubicBezTo>
                  <a:cubicBezTo>
                    <a:pt x="15898" y="74139"/>
                    <a:pt x="16246" y="75628"/>
                    <a:pt x="15708" y="77369"/>
                  </a:cubicBezTo>
                  <a:cubicBezTo>
                    <a:pt x="15233" y="78908"/>
                    <a:pt x="13900" y="79817"/>
                    <a:pt x="12473" y="79817"/>
                  </a:cubicBezTo>
                  <a:cubicBezTo>
                    <a:pt x="11904" y="79817"/>
                    <a:pt x="11319" y="79672"/>
                    <a:pt x="10768" y="79365"/>
                  </a:cubicBezTo>
                  <a:cubicBezTo>
                    <a:pt x="9184" y="78509"/>
                    <a:pt x="8487" y="76483"/>
                    <a:pt x="8171" y="74836"/>
                  </a:cubicBezTo>
                  <a:cubicBezTo>
                    <a:pt x="8044" y="74108"/>
                    <a:pt x="8044" y="73062"/>
                    <a:pt x="8234" y="72081"/>
                  </a:cubicBezTo>
                  <a:cubicBezTo>
                    <a:pt x="8449" y="74933"/>
                    <a:pt x="10700" y="78769"/>
                    <a:pt x="13548" y="78769"/>
                  </a:cubicBezTo>
                  <a:cubicBezTo>
                    <a:pt x="14051" y="78769"/>
                    <a:pt x="14573" y="78649"/>
                    <a:pt x="15106" y="78383"/>
                  </a:cubicBezTo>
                  <a:cubicBezTo>
                    <a:pt x="15253" y="78324"/>
                    <a:pt x="15183" y="78158"/>
                    <a:pt x="15046" y="78158"/>
                  </a:cubicBezTo>
                  <a:cubicBezTo>
                    <a:pt x="15035" y="78158"/>
                    <a:pt x="15023" y="78159"/>
                    <a:pt x="15011" y="78161"/>
                  </a:cubicBezTo>
                  <a:cubicBezTo>
                    <a:pt x="14590" y="78290"/>
                    <a:pt x="14181" y="78349"/>
                    <a:pt x="13786" y="78349"/>
                  </a:cubicBezTo>
                  <a:cubicBezTo>
                    <a:pt x="10674" y="78349"/>
                    <a:pt x="8445" y="74641"/>
                    <a:pt x="8361" y="71606"/>
                  </a:cubicBezTo>
                  <a:cubicBezTo>
                    <a:pt x="8709" y="70466"/>
                    <a:pt x="9406" y="69547"/>
                    <a:pt x="10609" y="69547"/>
                  </a:cubicBezTo>
                  <a:close/>
                  <a:moveTo>
                    <a:pt x="25254" y="0"/>
                  </a:moveTo>
                  <a:cubicBezTo>
                    <a:pt x="24545" y="0"/>
                    <a:pt x="23833" y="42"/>
                    <a:pt x="23118" y="129"/>
                  </a:cubicBezTo>
                  <a:cubicBezTo>
                    <a:pt x="20712" y="446"/>
                    <a:pt x="18526" y="1522"/>
                    <a:pt x="16500" y="2821"/>
                  </a:cubicBezTo>
                  <a:cubicBezTo>
                    <a:pt x="13111" y="5038"/>
                    <a:pt x="10166" y="7951"/>
                    <a:pt x="9247" y="11973"/>
                  </a:cubicBezTo>
                  <a:cubicBezTo>
                    <a:pt x="9152" y="11941"/>
                    <a:pt x="9057" y="11941"/>
                    <a:pt x="8931" y="11910"/>
                  </a:cubicBezTo>
                  <a:cubicBezTo>
                    <a:pt x="8870" y="11902"/>
                    <a:pt x="8812" y="11898"/>
                    <a:pt x="8757" y="11898"/>
                  </a:cubicBezTo>
                  <a:cubicBezTo>
                    <a:pt x="7743" y="11898"/>
                    <a:pt x="7606" y="13227"/>
                    <a:pt x="7696" y="14158"/>
                  </a:cubicBezTo>
                  <a:cubicBezTo>
                    <a:pt x="7032" y="12963"/>
                    <a:pt x="5744" y="10610"/>
                    <a:pt x="4729" y="10610"/>
                  </a:cubicBezTo>
                  <a:cubicBezTo>
                    <a:pt x="4534" y="10610"/>
                    <a:pt x="4349" y="10697"/>
                    <a:pt x="4180" y="10896"/>
                  </a:cubicBezTo>
                  <a:cubicBezTo>
                    <a:pt x="3294" y="11910"/>
                    <a:pt x="4117" y="13937"/>
                    <a:pt x="4909" y="15298"/>
                  </a:cubicBezTo>
                  <a:cubicBezTo>
                    <a:pt x="4402" y="14665"/>
                    <a:pt x="3832" y="14032"/>
                    <a:pt x="3262" y="13493"/>
                  </a:cubicBezTo>
                  <a:cubicBezTo>
                    <a:pt x="2981" y="13212"/>
                    <a:pt x="2623" y="12994"/>
                    <a:pt x="2277" y="12994"/>
                  </a:cubicBezTo>
                  <a:cubicBezTo>
                    <a:pt x="2078" y="12994"/>
                    <a:pt x="1884" y="13066"/>
                    <a:pt x="1710" y="13240"/>
                  </a:cubicBezTo>
                  <a:cubicBezTo>
                    <a:pt x="1108" y="13778"/>
                    <a:pt x="1457" y="14855"/>
                    <a:pt x="1679" y="15425"/>
                  </a:cubicBezTo>
                  <a:cubicBezTo>
                    <a:pt x="1932" y="16090"/>
                    <a:pt x="2312" y="16692"/>
                    <a:pt x="2787" y="17230"/>
                  </a:cubicBezTo>
                  <a:cubicBezTo>
                    <a:pt x="2358" y="16973"/>
                    <a:pt x="1883" y="16771"/>
                    <a:pt x="1442" y="16771"/>
                  </a:cubicBezTo>
                  <a:cubicBezTo>
                    <a:pt x="1068" y="16771"/>
                    <a:pt x="719" y="16916"/>
                    <a:pt x="443" y="17294"/>
                  </a:cubicBezTo>
                  <a:cubicBezTo>
                    <a:pt x="0" y="17927"/>
                    <a:pt x="2724" y="19954"/>
                    <a:pt x="2977" y="20175"/>
                  </a:cubicBezTo>
                  <a:cubicBezTo>
                    <a:pt x="3864" y="20904"/>
                    <a:pt x="4719" y="21600"/>
                    <a:pt x="5479" y="22424"/>
                  </a:cubicBezTo>
                  <a:cubicBezTo>
                    <a:pt x="6492" y="23501"/>
                    <a:pt x="7189" y="24862"/>
                    <a:pt x="7854" y="26161"/>
                  </a:cubicBezTo>
                  <a:cubicBezTo>
                    <a:pt x="7316" y="28631"/>
                    <a:pt x="6746" y="31006"/>
                    <a:pt x="5510" y="33255"/>
                  </a:cubicBezTo>
                  <a:cubicBezTo>
                    <a:pt x="5067" y="34078"/>
                    <a:pt x="4085" y="34838"/>
                    <a:pt x="3832" y="35725"/>
                  </a:cubicBezTo>
                  <a:cubicBezTo>
                    <a:pt x="3547" y="36707"/>
                    <a:pt x="4085" y="37498"/>
                    <a:pt x="4624" y="38322"/>
                  </a:cubicBezTo>
                  <a:cubicBezTo>
                    <a:pt x="5922" y="40348"/>
                    <a:pt x="7822" y="41995"/>
                    <a:pt x="9754" y="43357"/>
                  </a:cubicBezTo>
                  <a:cubicBezTo>
                    <a:pt x="10331" y="43760"/>
                    <a:pt x="12559" y="45370"/>
                    <a:pt x="13791" y="45370"/>
                  </a:cubicBezTo>
                  <a:cubicBezTo>
                    <a:pt x="13913" y="45370"/>
                    <a:pt x="14025" y="45355"/>
                    <a:pt x="14124" y="45320"/>
                  </a:cubicBezTo>
                  <a:lnTo>
                    <a:pt x="14124" y="45320"/>
                  </a:lnTo>
                  <a:cubicBezTo>
                    <a:pt x="13269" y="47316"/>
                    <a:pt x="12351" y="49279"/>
                    <a:pt x="11274" y="51211"/>
                  </a:cubicBezTo>
                  <a:cubicBezTo>
                    <a:pt x="11243" y="51306"/>
                    <a:pt x="11274" y="51401"/>
                    <a:pt x="11338" y="51464"/>
                  </a:cubicBezTo>
                  <a:cubicBezTo>
                    <a:pt x="12161" y="52003"/>
                    <a:pt x="13143" y="52193"/>
                    <a:pt x="14124" y="52224"/>
                  </a:cubicBezTo>
                  <a:cubicBezTo>
                    <a:pt x="14124" y="52224"/>
                    <a:pt x="14156" y="52256"/>
                    <a:pt x="14188" y="52256"/>
                  </a:cubicBezTo>
                  <a:cubicBezTo>
                    <a:pt x="13744" y="53998"/>
                    <a:pt x="13586" y="55803"/>
                    <a:pt x="13618" y="57608"/>
                  </a:cubicBezTo>
                  <a:cubicBezTo>
                    <a:pt x="13649" y="58938"/>
                    <a:pt x="13649" y="61155"/>
                    <a:pt x="14473" y="62263"/>
                  </a:cubicBezTo>
                  <a:cubicBezTo>
                    <a:pt x="14790" y="62675"/>
                    <a:pt x="15645" y="62707"/>
                    <a:pt x="16088" y="62802"/>
                  </a:cubicBezTo>
                  <a:lnTo>
                    <a:pt x="16246" y="62802"/>
                  </a:lnTo>
                  <a:cubicBezTo>
                    <a:pt x="15391" y="64005"/>
                    <a:pt x="14599" y="65209"/>
                    <a:pt x="13649" y="66317"/>
                  </a:cubicBezTo>
                  <a:cubicBezTo>
                    <a:pt x="12731" y="67425"/>
                    <a:pt x="11654" y="68249"/>
                    <a:pt x="10609" y="69199"/>
                  </a:cubicBezTo>
                  <a:cubicBezTo>
                    <a:pt x="10578" y="69230"/>
                    <a:pt x="10578" y="69262"/>
                    <a:pt x="10578" y="69262"/>
                  </a:cubicBezTo>
                  <a:cubicBezTo>
                    <a:pt x="10546" y="69294"/>
                    <a:pt x="10514" y="69326"/>
                    <a:pt x="10546" y="69357"/>
                  </a:cubicBezTo>
                  <a:cubicBezTo>
                    <a:pt x="10500" y="69354"/>
                    <a:pt x="10455" y="69353"/>
                    <a:pt x="10411" y="69353"/>
                  </a:cubicBezTo>
                  <a:cubicBezTo>
                    <a:pt x="9411" y="69353"/>
                    <a:pt x="8754" y="70029"/>
                    <a:pt x="8329" y="70909"/>
                  </a:cubicBezTo>
                  <a:cubicBezTo>
                    <a:pt x="8297" y="70909"/>
                    <a:pt x="8297" y="70909"/>
                    <a:pt x="8266" y="70941"/>
                  </a:cubicBezTo>
                  <a:cubicBezTo>
                    <a:pt x="8266" y="70972"/>
                    <a:pt x="8266" y="71036"/>
                    <a:pt x="8266" y="71067"/>
                  </a:cubicBezTo>
                  <a:cubicBezTo>
                    <a:pt x="7917" y="71827"/>
                    <a:pt x="7759" y="72682"/>
                    <a:pt x="7727" y="73379"/>
                  </a:cubicBezTo>
                  <a:cubicBezTo>
                    <a:pt x="7569" y="75438"/>
                    <a:pt x="8487" y="78288"/>
                    <a:pt x="10261" y="79491"/>
                  </a:cubicBezTo>
                  <a:cubicBezTo>
                    <a:pt x="10977" y="79965"/>
                    <a:pt x="11725" y="80195"/>
                    <a:pt x="12451" y="80195"/>
                  </a:cubicBezTo>
                  <a:cubicBezTo>
                    <a:pt x="13523" y="80195"/>
                    <a:pt x="14548" y="79694"/>
                    <a:pt x="15360" y="78731"/>
                  </a:cubicBezTo>
                  <a:cubicBezTo>
                    <a:pt x="16785" y="77053"/>
                    <a:pt x="16658" y="74266"/>
                    <a:pt x="15550" y="72461"/>
                  </a:cubicBezTo>
                  <a:lnTo>
                    <a:pt x="15581" y="72461"/>
                  </a:lnTo>
                  <a:cubicBezTo>
                    <a:pt x="15676" y="72429"/>
                    <a:pt x="15676" y="72397"/>
                    <a:pt x="15676" y="72334"/>
                  </a:cubicBezTo>
                  <a:cubicBezTo>
                    <a:pt x="15740" y="72302"/>
                    <a:pt x="15771" y="72302"/>
                    <a:pt x="15803" y="72271"/>
                  </a:cubicBezTo>
                  <a:cubicBezTo>
                    <a:pt x="15930" y="72999"/>
                    <a:pt x="16310" y="73917"/>
                    <a:pt x="16911" y="74361"/>
                  </a:cubicBezTo>
                  <a:cubicBezTo>
                    <a:pt x="17262" y="74605"/>
                    <a:pt x="17663" y="74702"/>
                    <a:pt x="18077" y="74702"/>
                  </a:cubicBezTo>
                  <a:cubicBezTo>
                    <a:pt x="18524" y="74702"/>
                    <a:pt x="18986" y="74589"/>
                    <a:pt x="19413" y="74424"/>
                  </a:cubicBezTo>
                  <a:cubicBezTo>
                    <a:pt x="21123" y="73822"/>
                    <a:pt x="20743" y="70751"/>
                    <a:pt x="20427" y="69389"/>
                  </a:cubicBezTo>
                  <a:cubicBezTo>
                    <a:pt x="20870" y="69040"/>
                    <a:pt x="21282" y="68660"/>
                    <a:pt x="21662" y="68312"/>
                  </a:cubicBezTo>
                  <a:cubicBezTo>
                    <a:pt x="21725" y="68280"/>
                    <a:pt x="21757" y="68217"/>
                    <a:pt x="21820" y="68185"/>
                  </a:cubicBezTo>
                  <a:cubicBezTo>
                    <a:pt x="21820" y="68217"/>
                    <a:pt x="21852" y="68249"/>
                    <a:pt x="21883" y="68249"/>
                  </a:cubicBezTo>
                  <a:cubicBezTo>
                    <a:pt x="22324" y="68347"/>
                    <a:pt x="22783" y="68392"/>
                    <a:pt x="23251" y="68392"/>
                  </a:cubicBezTo>
                  <a:cubicBezTo>
                    <a:pt x="25340" y="68392"/>
                    <a:pt x="27618" y="67507"/>
                    <a:pt x="29326" y="66602"/>
                  </a:cubicBezTo>
                  <a:cubicBezTo>
                    <a:pt x="31701" y="65335"/>
                    <a:pt x="33601" y="63467"/>
                    <a:pt x="33728" y="60617"/>
                  </a:cubicBezTo>
                  <a:cubicBezTo>
                    <a:pt x="33728" y="60585"/>
                    <a:pt x="33728" y="60585"/>
                    <a:pt x="33696" y="60553"/>
                  </a:cubicBezTo>
                  <a:cubicBezTo>
                    <a:pt x="33886" y="60458"/>
                    <a:pt x="34076" y="60332"/>
                    <a:pt x="34234" y="60205"/>
                  </a:cubicBezTo>
                  <a:cubicBezTo>
                    <a:pt x="36324" y="58716"/>
                    <a:pt x="39396" y="56373"/>
                    <a:pt x="39080" y="53491"/>
                  </a:cubicBezTo>
                  <a:cubicBezTo>
                    <a:pt x="39111" y="53459"/>
                    <a:pt x="39111" y="53364"/>
                    <a:pt x="39048" y="53333"/>
                  </a:cubicBezTo>
                  <a:cubicBezTo>
                    <a:pt x="39048" y="53333"/>
                    <a:pt x="39016" y="53301"/>
                    <a:pt x="39016" y="53301"/>
                  </a:cubicBezTo>
                  <a:cubicBezTo>
                    <a:pt x="39016" y="53301"/>
                    <a:pt x="38985" y="53301"/>
                    <a:pt x="38985" y="53269"/>
                  </a:cubicBezTo>
                  <a:cubicBezTo>
                    <a:pt x="38066" y="52541"/>
                    <a:pt x="37275" y="51844"/>
                    <a:pt x="36546" y="50894"/>
                  </a:cubicBezTo>
                  <a:cubicBezTo>
                    <a:pt x="35913" y="50039"/>
                    <a:pt x="35311" y="49121"/>
                    <a:pt x="34519" y="48424"/>
                  </a:cubicBezTo>
                  <a:cubicBezTo>
                    <a:pt x="34551" y="48361"/>
                    <a:pt x="34551" y="48329"/>
                    <a:pt x="34583" y="48297"/>
                  </a:cubicBezTo>
                  <a:cubicBezTo>
                    <a:pt x="34709" y="48297"/>
                    <a:pt x="34836" y="48202"/>
                    <a:pt x="34773" y="48044"/>
                  </a:cubicBezTo>
                  <a:cubicBezTo>
                    <a:pt x="34773" y="48044"/>
                    <a:pt x="34741" y="48012"/>
                    <a:pt x="34741" y="47981"/>
                  </a:cubicBezTo>
                  <a:cubicBezTo>
                    <a:pt x="34773" y="47886"/>
                    <a:pt x="34709" y="47822"/>
                    <a:pt x="34678" y="47759"/>
                  </a:cubicBezTo>
                  <a:cubicBezTo>
                    <a:pt x="34361" y="46904"/>
                    <a:pt x="34044" y="46081"/>
                    <a:pt x="33728" y="45225"/>
                  </a:cubicBezTo>
                  <a:cubicBezTo>
                    <a:pt x="36546" y="44497"/>
                    <a:pt x="39048" y="42787"/>
                    <a:pt x="41202" y="40824"/>
                  </a:cubicBezTo>
                  <a:cubicBezTo>
                    <a:pt x="41233" y="40792"/>
                    <a:pt x="41265" y="40697"/>
                    <a:pt x="41233" y="40633"/>
                  </a:cubicBezTo>
                  <a:cubicBezTo>
                    <a:pt x="40568" y="38068"/>
                    <a:pt x="40631" y="35471"/>
                    <a:pt x="41233" y="32875"/>
                  </a:cubicBezTo>
                  <a:cubicBezTo>
                    <a:pt x="41233" y="32843"/>
                    <a:pt x="41233" y="32843"/>
                    <a:pt x="41202" y="32843"/>
                  </a:cubicBezTo>
                  <a:cubicBezTo>
                    <a:pt x="43007" y="31355"/>
                    <a:pt x="44875" y="30214"/>
                    <a:pt x="47187" y="29549"/>
                  </a:cubicBezTo>
                  <a:cubicBezTo>
                    <a:pt x="48137" y="29264"/>
                    <a:pt x="49214" y="29043"/>
                    <a:pt x="50069" y="28536"/>
                  </a:cubicBezTo>
                  <a:cubicBezTo>
                    <a:pt x="50259" y="28441"/>
                    <a:pt x="50892" y="28124"/>
                    <a:pt x="50892" y="27871"/>
                  </a:cubicBezTo>
                  <a:cubicBezTo>
                    <a:pt x="50892" y="27128"/>
                    <a:pt x="50234" y="26908"/>
                    <a:pt x="49507" y="26908"/>
                  </a:cubicBezTo>
                  <a:cubicBezTo>
                    <a:pt x="49305" y="26908"/>
                    <a:pt x="49097" y="26925"/>
                    <a:pt x="48897" y="26953"/>
                  </a:cubicBezTo>
                  <a:cubicBezTo>
                    <a:pt x="50196" y="26351"/>
                    <a:pt x="51747" y="25147"/>
                    <a:pt x="51494" y="23817"/>
                  </a:cubicBezTo>
                  <a:cubicBezTo>
                    <a:pt x="51422" y="23478"/>
                    <a:pt x="51159" y="23346"/>
                    <a:pt x="50794" y="23346"/>
                  </a:cubicBezTo>
                  <a:cubicBezTo>
                    <a:pt x="50036" y="23346"/>
                    <a:pt x="48834" y="23917"/>
                    <a:pt x="47979" y="24387"/>
                  </a:cubicBezTo>
                  <a:cubicBezTo>
                    <a:pt x="48517" y="23944"/>
                    <a:pt x="49024" y="23406"/>
                    <a:pt x="49435" y="22899"/>
                  </a:cubicBezTo>
                  <a:cubicBezTo>
                    <a:pt x="49784" y="22456"/>
                    <a:pt x="50196" y="21664"/>
                    <a:pt x="50069" y="21094"/>
                  </a:cubicBezTo>
                  <a:cubicBezTo>
                    <a:pt x="49970" y="20693"/>
                    <a:pt x="49729" y="20532"/>
                    <a:pt x="49405" y="20532"/>
                  </a:cubicBezTo>
                  <a:cubicBezTo>
                    <a:pt x="48371" y="20532"/>
                    <a:pt x="46494" y="22161"/>
                    <a:pt x="45699" y="22836"/>
                  </a:cubicBezTo>
                  <a:cubicBezTo>
                    <a:pt x="46237" y="21981"/>
                    <a:pt x="46617" y="20935"/>
                    <a:pt x="45825" y="20144"/>
                  </a:cubicBezTo>
                  <a:cubicBezTo>
                    <a:pt x="45648" y="19967"/>
                    <a:pt x="45469" y="19893"/>
                    <a:pt x="45294" y="19893"/>
                  </a:cubicBezTo>
                  <a:cubicBezTo>
                    <a:pt x="44810" y="19893"/>
                    <a:pt x="44354" y="20456"/>
                    <a:pt x="44052" y="20967"/>
                  </a:cubicBezTo>
                  <a:cubicBezTo>
                    <a:pt x="44812" y="16628"/>
                    <a:pt x="43798" y="12036"/>
                    <a:pt x="41487" y="8331"/>
                  </a:cubicBezTo>
                  <a:cubicBezTo>
                    <a:pt x="39206" y="4689"/>
                    <a:pt x="35216" y="1427"/>
                    <a:pt x="30846" y="826"/>
                  </a:cubicBezTo>
                  <a:cubicBezTo>
                    <a:pt x="30814" y="794"/>
                    <a:pt x="30814" y="794"/>
                    <a:pt x="30782" y="794"/>
                  </a:cubicBezTo>
                  <a:cubicBezTo>
                    <a:pt x="28969" y="289"/>
                    <a:pt x="27122" y="0"/>
                    <a:pt x="25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4" name="Google Shape;1789;p24"/>
            <p:cNvSpPr/>
            <p:nvPr/>
          </p:nvSpPr>
          <p:spPr>
            <a:xfrm>
              <a:off x="5542104" y="1562402"/>
              <a:ext cx="442123" cy="337847"/>
            </a:xfrm>
            <a:custGeom>
              <a:avLst/>
              <a:gdLst/>
              <a:ahLst/>
              <a:cxnLst/>
              <a:rect l="l" t="t" r="r" b="b"/>
              <a:pathLst>
                <a:path w="13271" h="10141" extrusionOk="0">
                  <a:moveTo>
                    <a:pt x="2725" y="283"/>
                  </a:moveTo>
                  <a:cubicBezTo>
                    <a:pt x="3328" y="283"/>
                    <a:pt x="4035" y="583"/>
                    <a:pt x="4529" y="806"/>
                  </a:cubicBezTo>
                  <a:cubicBezTo>
                    <a:pt x="5574" y="1312"/>
                    <a:pt x="6303" y="2262"/>
                    <a:pt x="6810" y="3307"/>
                  </a:cubicBezTo>
                  <a:cubicBezTo>
                    <a:pt x="6651" y="3371"/>
                    <a:pt x="6493" y="3466"/>
                    <a:pt x="6398" y="3561"/>
                  </a:cubicBezTo>
                  <a:cubicBezTo>
                    <a:pt x="6303" y="3624"/>
                    <a:pt x="6335" y="3719"/>
                    <a:pt x="6398" y="3782"/>
                  </a:cubicBezTo>
                  <a:cubicBezTo>
                    <a:pt x="5796" y="4162"/>
                    <a:pt x="5416" y="4986"/>
                    <a:pt x="5416" y="5714"/>
                  </a:cubicBezTo>
                  <a:cubicBezTo>
                    <a:pt x="4736" y="6010"/>
                    <a:pt x="4022" y="6188"/>
                    <a:pt x="3319" y="6188"/>
                  </a:cubicBezTo>
                  <a:cubicBezTo>
                    <a:pt x="2514" y="6188"/>
                    <a:pt x="1724" y="5955"/>
                    <a:pt x="1014" y="5397"/>
                  </a:cubicBezTo>
                  <a:cubicBezTo>
                    <a:pt x="191" y="4732"/>
                    <a:pt x="159" y="3592"/>
                    <a:pt x="824" y="2801"/>
                  </a:cubicBezTo>
                  <a:cubicBezTo>
                    <a:pt x="1109" y="2484"/>
                    <a:pt x="1362" y="2231"/>
                    <a:pt x="1521" y="1851"/>
                  </a:cubicBezTo>
                  <a:cubicBezTo>
                    <a:pt x="1774" y="1281"/>
                    <a:pt x="1299" y="742"/>
                    <a:pt x="2249" y="362"/>
                  </a:cubicBezTo>
                  <a:cubicBezTo>
                    <a:pt x="2395" y="307"/>
                    <a:pt x="2556" y="283"/>
                    <a:pt x="2725" y="283"/>
                  </a:cubicBezTo>
                  <a:close/>
                  <a:moveTo>
                    <a:pt x="7780" y="3415"/>
                  </a:moveTo>
                  <a:cubicBezTo>
                    <a:pt x="8244" y="3415"/>
                    <a:pt x="8673" y="3616"/>
                    <a:pt x="8900" y="4194"/>
                  </a:cubicBezTo>
                  <a:cubicBezTo>
                    <a:pt x="9216" y="4954"/>
                    <a:pt x="8456" y="5968"/>
                    <a:pt x="7950" y="6506"/>
                  </a:cubicBezTo>
                  <a:cubicBezTo>
                    <a:pt x="7627" y="6828"/>
                    <a:pt x="7232" y="6991"/>
                    <a:pt x="6861" y="6991"/>
                  </a:cubicBezTo>
                  <a:cubicBezTo>
                    <a:pt x="6284" y="6991"/>
                    <a:pt x="5766" y="6599"/>
                    <a:pt x="5669" y="5809"/>
                  </a:cubicBezTo>
                  <a:cubicBezTo>
                    <a:pt x="5543" y="4922"/>
                    <a:pt x="6176" y="3972"/>
                    <a:pt x="7000" y="3656"/>
                  </a:cubicBezTo>
                  <a:cubicBezTo>
                    <a:pt x="7031" y="3656"/>
                    <a:pt x="7031" y="3592"/>
                    <a:pt x="7031" y="3561"/>
                  </a:cubicBezTo>
                  <a:cubicBezTo>
                    <a:pt x="7274" y="3472"/>
                    <a:pt x="7532" y="3415"/>
                    <a:pt x="7780" y="3415"/>
                  </a:cubicBezTo>
                  <a:close/>
                  <a:moveTo>
                    <a:pt x="10297" y="4543"/>
                  </a:moveTo>
                  <a:cubicBezTo>
                    <a:pt x="11125" y="4543"/>
                    <a:pt x="11916" y="4830"/>
                    <a:pt x="12415" y="5556"/>
                  </a:cubicBezTo>
                  <a:cubicBezTo>
                    <a:pt x="13270" y="6823"/>
                    <a:pt x="12130" y="7804"/>
                    <a:pt x="11243" y="8406"/>
                  </a:cubicBezTo>
                  <a:cubicBezTo>
                    <a:pt x="10635" y="8821"/>
                    <a:pt x="11137" y="9838"/>
                    <a:pt x="10138" y="9838"/>
                  </a:cubicBezTo>
                  <a:cubicBezTo>
                    <a:pt x="9992" y="9838"/>
                    <a:pt x="9814" y="9816"/>
                    <a:pt x="9596" y="9768"/>
                  </a:cubicBezTo>
                  <a:cubicBezTo>
                    <a:pt x="8456" y="9514"/>
                    <a:pt x="7791" y="8153"/>
                    <a:pt x="7696" y="7076"/>
                  </a:cubicBezTo>
                  <a:cubicBezTo>
                    <a:pt x="7728" y="7044"/>
                    <a:pt x="7760" y="7044"/>
                    <a:pt x="7791" y="7013"/>
                  </a:cubicBezTo>
                  <a:cubicBezTo>
                    <a:pt x="8583" y="6601"/>
                    <a:pt x="9216" y="5619"/>
                    <a:pt x="9280" y="4669"/>
                  </a:cubicBezTo>
                  <a:lnTo>
                    <a:pt x="9311" y="4669"/>
                  </a:lnTo>
                  <a:cubicBezTo>
                    <a:pt x="9635" y="4588"/>
                    <a:pt x="9969" y="4543"/>
                    <a:pt x="10297" y="4543"/>
                  </a:cubicBezTo>
                  <a:close/>
                  <a:moveTo>
                    <a:pt x="2798" y="0"/>
                  </a:moveTo>
                  <a:cubicBezTo>
                    <a:pt x="2496" y="0"/>
                    <a:pt x="2193" y="53"/>
                    <a:pt x="1901" y="172"/>
                  </a:cubicBezTo>
                  <a:cubicBezTo>
                    <a:pt x="1204" y="457"/>
                    <a:pt x="1394" y="1376"/>
                    <a:pt x="1141" y="1946"/>
                  </a:cubicBezTo>
                  <a:cubicBezTo>
                    <a:pt x="856" y="2611"/>
                    <a:pt x="32" y="2927"/>
                    <a:pt x="32" y="3782"/>
                  </a:cubicBezTo>
                  <a:cubicBezTo>
                    <a:pt x="1" y="4511"/>
                    <a:pt x="286" y="5081"/>
                    <a:pt x="792" y="5619"/>
                  </a:cubicBezTo>
                  <a:cubicBezTo>
                    <a:pt x="1434" y="6261"/>
                    <a:pt x="2350" y="6532"/>
                    <a:pt x="3277" y="6532"/>
                  </a:cubicBezTo>
                  <a:cubicBezTo>
                    <a:pt x="4043" y="6532"/>
                    <a:pt x="4817" y="6346"/>
                    <a:pt x="5448" y="6031"/>
                  </a:cubicBezTo>
                  <a:cubicBezTo>
                    <a:pt x="5448" y="6031"/>
                    <a:pt x="5448" y="6063"/>
                    <a:pt x="5448" y="6063"/>
                  </a:cubicBezTo>
                  <a:cubicBezTo>
                    <a:pt x="5639" y="6877"/>
                    <a:pt x="6211" y="7256"/>
                    <a:pt x="6875" y="7256"/>
                  </a:cubicBezTo>
                  <a:cubicBezTo>
                    <a:pt x="7090" y="7256"/>
                    <a:pt x="7314" y="7217"/>
                    <a:pt x="7538" y="7139"/>
                  </a:cubicBezTo>
                  <a:cubicBezTo>
                    <a:pt x="7570" y="8248"/>
                    <a:pt x="8171" y="9483"/>
                    <a:pt x="9248" y="9958"/>
                  </a:cubicBezTo>
                  <a:cubicBezTo>
                    <a:pt x="9536" y="10077"/>
                    <a:pt x="9788" y="10141"/>
                    <a:pt x="10038" y="10141"/>
                  </a:cubicBezTo>
                  <a:cubicBezTo>
                    <a:pt x="10255" y="10141"/>
                    <a:pt x="10469" y="10092"/>
                    <a:pt x="10705" y="9989"/>
                  </a:cubicBezTo>
                  <a:cubicBezTo>
                    <a:pt x="11338" y="9736"/>
                    <a:pt x="11148" y="8786"/>
                    <a:pt x="11813" y="8438"/>
                  </a:cubicBezTo>
                  <a:cubicBezTo>
                    <a:pt x="12985" y="7868"/>
                    <a:pt x="13238" y="6474"/>
                    <a:pt x="12700" y="5397"/>
                  </a:cubicBezTo>
                  <a:cubicBezTo>
                    <a:pt x="12297" y="4569"/>
                    <a:pt x="11309" y="4200"/>
                    <a:pt x="10372" y="4200"/>
                  </a:cubicBezTo>
                  <a:cubicBezTo>
                    <a:pt x="9984" y="4200"/>
                    <a:pt x="9605" y="4263"/>
                    <a:pt x="9280" y="4384"/>
                  </a:cubicBezTo>
                  <a:cubicBezTo>
                    <a:pt x="9248" y="4194"/>
                    <a:pt x="9216" y="4036"/>
                    <a:pt x="9153" y="3877"/>
                  </a:cubicBezTo>
                  <a:cubicBezTo>
                    <a:pt x="8928" y="3285"/>
                    <a:pt x="8401" y="3049"/>
                    <a:pt x="7842" y="3049"/>
                  </a:cubicBezTo>
                  <a:cubicBezTo>
                    <a:pt x="7535" y="3049"/>
                    <a:pt x="7217" y="3120"/>
                    <a:pt x="6936" y="3244"/>
                  </a:cubicBezTo>
                  <a:cubicBezTo>
                    <a:pt x="6493" y="1819"/>
                    <a:pt x="5384" y="806"/>
                    <a:pt x="4023" y="267"/>
                  </a:cubicBezTo>
                  <a:cubicBezTo>
                    <a:pt x="3636" y="102"/>
                    <a:pt x="3218" y="0"/>
                    <a:pt x="27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5" name="Google Shape;1790;p24"/>
            <p:cNvSpPr/>
            <p:nvPr/>
          </p:nvSpPr>
          <p:spPr>
            <a:xfrm>
              <a:off x="5274517" y="3870195"/>
              <a:ext cx="62932" cy="16458"/>
            </a:xfrm>
            <a:custGeom>
              <a:avLst/>
              <a:gdLst/>
              <a:ahLst/>
              <a:cxnLst/>
              <a:rect l="l" t="t" r="r" b="b"/>
              <a:pathLst>
                <a:path w="1889" h="494" extrusionOk="0">
                  <a:moveTo>
                    <a:pt x="1199" y="0"/>
                  </a:moveTo>
                  <a:cubicBezTo>
                    <a:pt x="790" y="0"/>
                    <a:pt x="387" y="120"/>
                    <a:pt x="52" y="350"/>
                  </a:cubicBezTo>
                  <a:cubicBezTo>
                    <a:pt x="1" y="401"/>
                    <a:pt x="33" y="494"/>
                    <a:pt x="80" y="494"/>
                  </a:cubicBezTo>
                  <a:cubicBezTo>
                    <a:pt x="91" y="494"/>
                    <a:pt x="103" y="489"/>
                    <a:pt x="115" y="477"/>
                  </a:cubicBezTo>
                  <a:cubicBezTo>
                    <a:pt x="566" y="326"/>
                    <a:pt x="978" y="235"/>
                    <a:pt x="1428" y="235"/>
                  </a:cubicBezTo>
                  <a:cubicBezTo>
                    <a:pt x="1547" y="235"/>
                    <a:pt x="1668" y="242"/>
                    <a:pt x="1794" y="255"/>
                  </a:cubicBezTo>
                  <a:cubicBezTo>
                    <a:pt x="1889" y="255"/>
                    <a:pt x="1889" y="128"/>
                    <a:pt x="1826" y="97"/>
                  </a:cubicBezTo>
                  <a:cubicBezTo>
                    <a:pt x="1621" y="32"/>
                    <a:pt x="1409" y="0"/>
                    <a:pt x="11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6" name="Google Shape;1791;p24"/>
            <p:cNvSpPr/>
            <p:nvPr/>
          </p:nvSpPr>
          <p:spPr>
            <a:xfrm>
              <a:off x="5153849" y="1885690"/>
              <a:ext cx="857795" cy="659437"/>
            </a:xfrm>
            <a:custGeom>
              <a:avLst/>
              <a:gdLst/>
              <a:ahLst/>
              <a:cxnLst/>
              <a:rect l="l" t="t" r="r" b="b"/>
              <a:pathLst>
                <a:path w="25748" h="19794" extrusionOk="0">
                  <a:moveTo>
                    <a:pt x="14600" y="0"/>
                  </a:moveTo>
                  <a:cubicBezTo>
                    <a:pt x="10736" y="2882"/>
                    <a:pt x="5669" y="4877"/>
                    <a:pt x="824" y="5448"/>
                  </a:cubicBezTo>
                  <a:cubicBezTo>
                    <a:pt x="412" y="7316"/>
                    <a:pt x="0" y="9026"/>
                    <a:pt x="380" y="10958"/>
                  </a:cubicBezTo>
                  <a:cubicBezTo>
                    <a:pt x="697" y="12605"/>
                    <a:pt x="1299" y="14156"/>
                    <a:pt x="2281" y="15518"/>
                  </a:cubicBezTo>
                  <a:cubicBezTo>
                    <a:pt x="3706" y="17450"/>
                    <a:pt x="5733" y="18938"/>
                    <a:pt x="8013" y="19794"/>
                  </a:cubicBezTo>
                  <a:cubicBezTo>
                    <a:pt x="5923" y="18147"/>
                    <a:pt x="4307" y="15898"/>
                    <a:pt x="3452" y="13396"/>
                  </a:cubicBezTo>
                  <a:cubicBezTo>
                    <a:pt x="3104" y="12288"/>
                    <a:pt x="2851" y="11148"/>
                    <a:pt x="2977" y="10008"/>
                  </a:cubicBezTo>
                  <a:cubicBezTo>
                    <a:pt x="3072" y="8868"/>
                    <a:pt x="3547" y="7728"/>
                    <a:pt x="4402" y="6968"/>
                  </a:cubicBezTo>
                  <a:cubicBezTo>
                    <a:pt x="5511" y="5986"/>
                    <a:pt x="7063" y="5733"/>
                    <a:pt x="8519" y="5448"/>
                  </a:cubicBezTo>
                  <a:cubicBezTo>
                    <a:pt x="10515" y="5067"/>
                    <a:pt x="12510" y="4497"/>
                    <a:pt x="14188" y="3326"/>
                  </a:cubicBezTo>
                  <a:cubicBezTo>
                    <a:pt x="14657" y="3578"/>
                    <a:pt x="15188" y="3708"/>
                    <a:pt x="15716" y="3708"/>
                  </a:cubicBezTo>
                  <a:cubicBezTo>
                    <a:pt x="16115" y="3708"/>
                    <a:pt x="16512" y="3634"/>
                    <a:pt x="16880" y="3484"/>
                  </a:cubicBezTo>
                  <a:cubicBezTo>
                    <a:pt x="18495" y="6873"/>
                    <a:pt x="21947" y="9311"/>
                    <a:pt x="25684" y="9786"/>
                  </a:cubicBezTo>
                  <a:cubicBezTo>
                    <a:pt x="25716" y="9691"/>
                    <a:pt x="25747" y="9628"/>
                    <a:pt x="25747" y="9564"/>
                  </a:cubicBezTo>
                  <a:cubicBezTo>
                    <a:pt x="23816" y="8804"/>
                    <a:pt x="22010" y="7506"/>
                    <a:pt x="20585" y="6049"/>
                  </a:cubicBezTo>
                  <a:cubicBezTo>
                    <a:pt x="19730" y="5162"/>
                    <a:pt x="18939" y="4244"/>
                    <a:pt x="18305" y="3231"/>
                  </a:cubicBezTo>
                  <a:cubicBezTo>
                    <a:pt x="17989" y="2756"/>
                    <a:pt x="17260" y="1901"/>
                    <a:pt x="17418" y="1299"/>
                  </a:cubicBezTo>
                  <a:lnTo>
                    <a:pt x="17418" y="1299"/>
                  </a:lnTo>
                  <a:cubicBezTo>
                    <a:pt x="16943" y="1546"/>
                    <a:pt x="16272" y="1759"/>
                    <a:pt x="15662" y="1759"/>
                  </a:cubicBezTo>
                  <a:cubicBezTo>
                    <a:pt x="15257" y="1759"/>
                    <a:pt x="14878" y="1666"/>
                    <a:pt x="14600" y="1426"/>
                  </a:cubicBezTo>
                  <a:cubicBezTo>
                    <a:pt x="14220" y="1077"/>
                    <a:pt x="14315" y="444"/>
                    <a:pt x="14600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7" name="Google Shape;1792;p24"/>
            <p:cNvSpPr/>
            <p:nvPr/>
          </p:nvSpPr>
          <p:spPr>
            <a:xfrm>
              <a:off x="5841741" y="2405837"/>
              <a:ext cx="524411" cy="329186"/>
            </a:xfrm>
            <a:custGeom>
              <a:avLst/>
              <a:gdLst/>
              <a:ahLst/>
              <a:cxnLst/>
              <a:rect l="l" t="t" r="r" b="b"/>
              <a:pathLst>
                <a:path w="15741" h="9881" extrusionOk="0">
                  <a:moveTo>
                    <a:pt x="15550" y="0"/>
                  </a:moveTo>
                  <a:cubicBezTo>
                    <a:pt x="15012" y="317"/>
                    <a:pt x="14410" y="570"/>
                    <a:pt x="13808" y="665"/>
                  </a:cubicBezTo>
                  <a:cubicBezTo>
                    <a:pt x="12478" y="950"/>
                    <a:pt x="11085" y="697"/>
                    <a:pt x="9786" y="1045"/>
                  </a:cubicBezTo>
                  <a:cubicBezTo>
                    <a:pt x="7855" y="1584"/>
                    <a:pt x="6493" y="3230"/>
                    <a:pt x="4973" y="4497"/>
                  </a:cubicBezTo>
                  <a:cubicBezTo>
                    <a:pt x="3484" y="5732"/>
                    <a:pt x="1774" y="6619"/>
                    <a:pt x="1" y="7442"/>
                  </a:cubicBezTo>
                  <a:cubicBezTo>
                    <a:pt x="32" y="7537"/>
                    <a:pt x="32" y="7632"/>
                    <a:pt x="64" y="7727"/>
                  </a:cubicBezTo>
                  <a:cubicBezTo>
                    <a:pt x="222" y="8424"/>
                    <a:pt x="381" y="9248"/>
                    <a:pt x="792" y="9818"/>
                  </a:cubicBezTo>
                  <a:cubicBezTo>
                    <a:pt x="856" y="9849"/>
                    <a:pt x="887" y="9849"/>
                    <a:pt x="951" y="9881"/>
                  </a:cubicBezTo>
                  <a:cubicBezTo>
                    <a:pt x="3643" y="8012"/>
                    <a:pt x="5511" y="5226"/>
                    <a:pt x="8298" y="3452"/>
                  </a:cubicBezTo>
                  <a:cubicBezTo>
                    <a:pt x="9881" y="2439"/>
                    <a:pt x="11560" y="1995"/>
                    <a:pt x="13333" y="1425"/>
                  </a:cubicBezTo>
                  <a:cubicBezTo>
                    <a:pt x="14030" y="1204"/>
                    <a:pt x="15107" y="982"/>
                    <a:pt x="15614" y="380"/>
                  </a:cubicBezTo>
                  <a:cubicBezTo>
                    <a:pt x="15740" y="222"/>
                    <a:pt x="15677" y="95"/>
                    <a:pt x="15550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8" name="Google Shape;1793;p24"/>
            <p:cNvSpPr/>
            <p:nvPr/>
          </p:nvSpPr>
          <p:spPr>
            <a:xfrm>
              <a:off x="4701230" y="2065058"/>
              <a:ext cx="413606" cy="529642"/>
            </a:xfrm>
            <a:custGeom>
              <a:avLst/>
              <a:gdLst/>
              <a:ahLst/>
              <a:cxnLst/>
              <a:rect l="l" t="t" r="r" b="b"/>
              <a:pathLst>
                <a:path w="12415" h="15898" extrusionOk="0">
                  <a:moveTo>
                    <a:pt x="95" y="0"/>
                  </a:moveTo>
                  <a:cubicBezTo>
                    <a:pt x="0" y="64"/>
                    <a:pt x="0" y="159"/>
                    <a:pt x="95" y="285"/>
                  </a:cubicBezTo>
                  <a:cubicBezTo>
                    <a:pt x="507" y="950"/>
                    <a:pt x="1014" y="1489"/>
                    <a:pt x="1616" y="1995"/>
                  </a:cubicBezTo>
                  <a:cubicBezTo>
                    <a:pt x="3072" y="3230"/>
                    <a:pt x="4656" y="4339"/>
                    <a:pt x="5733" y="5922"/>
                  </a:cubicBezTo>
                  <a:cubicBezTo>
                    <a:pt x="6936" y="7696"/>
                    <a:pt x="7854" y="9628"/>
                    <a:pt x="8678" y="11623"/>
                  </a:cubicBezTo>
                  <a:cubicBezTo>
                    <a:pt x="9248" y="12953"/>
                    <a:pt x="9533" y="14790"/>
                    <a:pt x="10546" y="15898"/>
                  </a:cubicBezTo>
                  <a:cubicBezTo>
                    <a:pt x="10641" y="15866"/>
                    <a:pt x="10705" y="15835"/>
                    <a:pt x="10768" y="15771"/>
                  </a:cubicBezTo>
                  <a:cubicBezTo>
                    <a:pt x="11433" y="15296"/>
                    <a:pt x="12003" y="14631"/>
                    <a:pt x="12415" y="13934"/>
                  </a:cubicBezTo>
                  <a:cubicBezTo>
                    <a:pt x="10451" y="12066"/>
                    <a:pt x="8868" y="9754"/>
                    <a:pt x="7886" y="7221"/>
                  </a:cubicBezTo>
                  <a:cubicBezTo>
                    <a:pt x="7601" y="6429"/>
                    <a:pt x="7348" y="5606"/>
                    <a:pt x="6809" y="4941"/>
                  </a:cubicBezTo>
                  <a:cubicBezTo>
                    <a:pt x="6461" y="4529"/>
                    <a:pt x="6018" y="4244"/>
                    <a:pt x="5606" y="3927"/>
                  </a:cubicBezTo>
                  <a:cubicBezTo>
                    <a:pt x="3769" y="2629"/>
                    <a:pt x="1932" y="1299"/>
                    <a:pt x="95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9" name="Google Shape;1794;p24"/>
            <p:cNvSpPr/>
            <p:nvPr/>
          </p:nvSpPr>
          <p:spPr>
            <a:xfrm>
              <a:off x="5035680" y="3585386"/>
              <a:ext cx="299668" cy="244799"/>
            </a:xfrm>
            <a:custGeom>
              <a:avLst/>
              <a:gdLst/>
              <a:ahLst/>
              <a:cxnLst/>
              <a:rect l="l" t="t" r="r" b="b"/>
              <a:pathLst>
                <a:path w="8995" h="7348" extrusionOk="0">
                  <a:moveTo>
                    <a:pt x="5764" y="0"/>
                  </a:moveTo>
                  <a:cubicBezTo>
                    <a:pt x="4371" y="2344"/>
                    <a:pt x="2502" y="5289"/>
                    <a:pt x="32" y="6556"/>
                  </a:cubicBezTo>
                  <a:lnTo>
                    <a:pt x="1" y="6556"/>
                  </a:lnTo>
                  <a:cubicBezTo>
                    <a:pt x="159" y="6872"/>
                    <a:pt x="349" y="7126"/>
                    <a:pt x="571" y="7347"/>
                  </a:cubicBezTo>
                  <a:cubicBezTo>
                    <a:pt x="3896" y="5827"/>
                    <a:pt x="6841" y="3420"/>
                    <a:pt x="8995" y="475"/>
                  </a:cubicBezTo>
                  <a:cubicBezTo>
                    <a:pt x="8615" y="443"/>
                    <a:pt x="8266" y="380"/>
                    <a:pt x="7918" y="348"/>
                  </a:cubicBezTo>
                  <a:cubicBezTo>
                    <a:pt x="7189" y="253"/>
                    <a:pt x="6461" y="127"/>
                    <a:pt x="5764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0" name="Google Shape;1795;p24"/>
            <p:cNvSpPr/>
            <p:nvPr/>
          </p:nvSpPr>
          <p:spPr>
            <a:xfrm>
              <a:off x="5485135" y="3586419"/>
              <a:ext cx="149851" cy="79156"/>
            </a:xfrm>
            <a:custGeom>
              <a:avLst/>
              <a:gdLst/>
              <a:ahLst/>
              <a:cxnLst/>
              <a:rect l="l" t="t" r="r" b="b"/>
              <a:pathLst>
                <a:path w="4498" h="2376" extrusionOk="0">
                  <a:moveTo>
                    <a:pt x="4498" y="1"/>
                  </a:moveTo>
                  <a:lnTo>
                    <a:pt x="4498" y="1"/>
                  </a:lnTo>
                  <a:cubicBezTo>
                    <a:pt x="3326" y="317"/>
                    <a:pt x="2091" y="539"/>
                    <a:pt x="792" y="602"/>
                  </a:cubicBezTo>
                  <a:cubicBezTo>
                    <a:pt x="824" y="1172"/>
                    <a:pt x="349" y="1869"/>
                    <a:pt x="1" y="2376"/>
                  </a:cubicBezTo>
                  <a:cubicBezTo>
                    <a:pt x="32" y="2344"/>
                    <a:pt x="96" y="2344"/>
                    <a:pt x="127" y="2344"/>
                  </a:cubicBezTo>
                  <a:cubicBezTo>
                    <a:pt x="1742" y="1901"/>
                    <a:pt x="3326" y="1141"/>
                    <a:pt x="4498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1" name="Google Shape;1796;p24"/>
            <p:cNvSpPr/>
            <p:nvPr/>
          </p:nvSpPr>
          <p:spPr>
            <a:xfrm>
              <a:off x="5014592" y="1772786"/>
              <a:ext cx="1114154" cy="753352"/>
            </a:xfrm>
            <a:custGeom>
              <a:avLst/>
              <a:gdLst/>
              <a:ahLst/>
              <a:cxnLst/>
              <a:rect l="l" t="t" r="r" b="b"/>
              <a:pathLst>
                <a:path w="33443" h="22613" extrusionOk="0">
                  <a:moveTo>
                    <a:pt x="21377" y="1"/>
                  </a:moveTo>
                  <a:cubicBezTo>
                    <a:pt x="16436" y="1553"/>
                    <a:pt x="11464" y="3041"/>
                    <a:pt x="6334" y="3516"/>
                  </a:cubicBezTo>
                  <a:cubicBezTo>
                    <a:pt x="7286" y="4037"/>
                    <a:pt x="8367" y="4315"/>
                    <a:pt x="9450" y="4315"/>
                  </a:cubicBezTo>
                  <a:cubicBezTo>
                    <a:pt x="9881" y="4315"/>
                    <a:pt x="10312" y="4271"/>
                    <a:pt x="10736" y="4181"/>
                  </a:cubicBezTo>
                  <a:lnTo>
                    <a:pt x="10736" y="4181"/>
                  </a:lnTo>
                  <a:cubicBezTo>
                    <a:pt x="7411" y="5923"/>
                    <a:pt x="3737" y="7031"/>
                    <a:pt x="32" y="7443"/>
                  </a:cubicBezTo>
                  <a:cubicBezTo>
                    <a:pt x="0" y="9660"/>
                    <a:pt x="0" y="11877"/>
                    <a:pt x="950" y="13904"/>
                  </a:cubicBezTo>
                  <a:cubicBezTo>
                    <a:pt x="1394" y="14885"/>
                    <a:pt x="1869" y="15930"/>
                    <a:pt x="2502" y="16849"/>
                  </a:cubicBezTo>
                  <a:cubicBezTo>
                    <a:pt x="2819" y="17324"/>
                    <a:pt x="3199" y="17799"/>
                    <a:pt x="3547" y="18242"/>
                  </a:cubicBezTo>
                  <a:cubicBezTo>
                    <a:pt x="3674" y="18163"/>
                    <a:pt x="3832" y="18123"/>
                    <a:pt x="3990" y="18123"/>
                  </a:cubicBezTo>
                  <a:cubicBezTo>
                    <a:pt x="4149" y="18123"/>
                    <a:pt x="4307" y="18163"/>
                    <a:pt x="4434" y="18242"/>
                  </a:cubicBezTo>
                  <a:cubicBezTo>
                    <a:pt x="4465" y="18242"/>
                    <a:pt x="4465" y="18274"/>
                    <a:pt x="4465" y="18274"/>
                  </a:cubicBezTo>
                  <a:cubicBezTo>
                    <a:pt x="4465" y="18306"/>
                    <a:pt x="4497" y="18306"/>
                    <a:pt x="4497" y="18337"/>
                  </a:cubicBezTo>
                  <a:cubicBezTo>
                    <a:pt x="5099" y="19002"/>
                    <a:pt x="5574" y="19762"/>
                    <a:pt x="6334" y="20301"/>
                  </a:cubicBezTo>
                  <a:cubicBezTo>
                    <a:pt x="6587" y="20491"/>
                    <a:pt x="7696" y="21282"/>
                    <a:pt x="8202" y="21377"/>
                  </a:cubicBezTo>
                  <a:cubicBezTo>
                    <a:pt x="7316" y="20649"/>
                    <a:pt x="6524" y="19794"/>
                    <a:pt x="5891" y="18812"/>
                  </a:cubicBezTo>
                  <a:cubicBezTo>
                    <a:pt x="4149" y="16089"/>
                    <a:pt x="3135" y="11908"/>
                    <a:pt x="4687" y="8868"/>
                  </a:cubicBezTo>
                  <a:lnTo>
                    <a:pt x="4687" y="8868"/>
                  </a:lnTo>
                  <a:cubicBezTo>
                    <a:pt x="4117" y="8900"/>
                    <a:pt x="3547" y="8963"/>
                    <a:pt x="2977" y="8963"/>
                  </a:cubicBezTo>
                  <a:cubicBezTo>
                    <a:pt x="2970" y="8966"/>
                    <a:pt x="2963" y="8967"/>
                    <a:pt x="2956" y="8967"/>
                  </a:cubicBezTo>
                  <a:cubicBezTo>
                    <a:pt x="2878" y="8967"/>
                    <a:pt x="2858" y="8805"/>
                    <a:pt x="2945" y="8805"/>
                  </a:cubicBezTo>
                  <a:cubicBezTo>
                    <a:pt x="5922" y="8330"/>
                    <a:pt x="8836" y="7791"/>
                    <a:pt x="11623" y="6683"/>
                  </a:cubicBezTo>
                  <a:cubicBezTo>
                    <a:pt x="14441" y="5606"/>
                    <a:pt x="16943" y="4118"/>
                    <a:pt x="19445" y="2471"/>
                  </a:cubicBezTo>
                  <a:cubicBezTo>
                    <a:pt x="19472" y="2455"/>
                    <a:pt x="19498" y="2448"/>
                    <a:pt x="19524" y="2448"/>
                  </a:cubicBezTo>
                  <a:cubicBezTo>
                    <a:pt x="19649" y="2448"/>
                    <a:pt x="19740" y="2619"/>
                    <a:pt x="19635" y="2724"/>
                  </a:cubicBezTo>
                  <a:cubicBezTo>
                    <a:pt x="19540" y="2819"/>
                    <a:pt x="19413" y="2883"/>
                    <a:pt x="19318" y="2978"/>
                  </a:cubicBezTo>
                  <a:cubicBezTo>
                    <a:pt x="19287" y="3231"/>
                    <a:pt x="19128" y="3358"/>
                    <a:pt x="19002" y="3611"/>
                  </a:cubicBezTo>
                  <a:cubicBezTo>
                    <a:pt x="18780" y="4150"/>
                    <a:pt x="18907" y="4751"/>
                    <a:pt x="19603" y="4751"/>
                  </a:cubicBezTo>
                  <a:cubicBezTo>
                    <a:pt x="20332" y="4751"/>
                    <a:pt x="20965" y="4593"/>
                    <a:pt x="21662" y="4340"/>
                  </a:cubicBezTo>
                  <a:cubicBezTo>
                    <a:pt x="21679" y="4331"/>
                    <a:pt x="21696" y="4327"/>
                    <a:pt x="21712" y="4327"/>
                  </a:cubicBezTo>
                  <a:cubicBezTo>
                    <a:pt x="21811" y="4327"/>
                    <a:pt x="21870" y="4479"/>
                    <a:pt x="21788" y="4561"/>
                  </a:cubicBezTo>
                  <a:cubicBezTo>
                    <a:pt x="21788" y="4593"/>
                    <a:pt x="21820" y="4593"/>
                    <a:pt x="21820" y="4593"/>
                  </a:cubicBezTo>
                  <a:cubicBezTo>
                    <a:pt x="21852" y="4593"/>
                    <a:pt x="21883" y="4656"/>
                    <a:pt x="21852" y="4656"/>
                  </a:cubicBezTo>
                  <a:cubicBezTo>
                    <a:pt x="21472" y="5036"/>
                    <a:pt x="23594" y="7601"/>
                    <a:pt x="23815" y="7855"/>
                  </a:cubicBezTo>
                  <a:cubicBezTo>
                    <a:pt x="24449" y="8583"/>
                    <a:pt x="25114" y="9280"/>
                    <a:pt x="25842" y="9882"/>
                  </a:cubicBezTo>
                  <a:cubicBezTo>
                    <a:pt x="27426" y="11243"/>
                    <a:pt x="29136" y="12162"/>
                    <a:pt x="31004" y="13017"/>
                  </a:cubicBezTo>
                  <a:cubicBezTo>
                    <a:pt x="31152" y="13106"/>
                    <a:pt x="31079" y="13305"/>
                    <a:pt x="30940" y="13305"/>
                  </a:cubicBezTo>
                  <a:cubicBezTo>
                    <a:pt x="30930" y="13305"/>
                    <a:pt x="30920" y="13304"/>
                    <a:pt x="30909" y="13302"/>
                  </a:cubicBezTo>
                  <a:cubicBezTo>
                    <a:pt x="30656" y="13207"/>
                    <a:pt x="30371" y="13112"/>
                    <a:pt x="30117" y="13017"/>
                  </a:cubicBezTo>
                  <a:cubicBezTo>
                    <a:pt x="29357" y="16374"/>
                    <a:pt x="28407" y="19952"/>
                    <a:pt x="25335" y="21916"/>
                  </a:cubicBezTo>
                  <a:lnTo>
                    <a:pt x="25304" y="21916"/>
                  </a:lnTo>
                  <a:cubicBezTo>
                    <a:pt x="25620" y="21979"/>
                    <a:pt x="25874" y="22327"/>
                    <a:pt x="26032" y="22612"/>
                  </a:cubicBezTo>
                  <a:cubicBezTo>
                    <a:pt x="26634" y="22296"/>
                    <a:pt x="27236" y="21979"/>
                    <a:pt x="27774" y="21599"/>
                  </a:cubicBezTo>
                  <a:cubicBezTo>
                    <a:pt x="28692" y="20871"/>
                    <a:pt x="29706" y="20111"/>
                    <a:pt x="30497" y="19224"/>
                  </a:cubicBezTo>
                  <a:cubicBezTo>
                    <a:pt x="31954" y="17609"/>
                    <a:pt x="32651" y="15487"/>
                    <a:pt x="33443" y="13524"/>
                  </a:cubicBezTo>
                  <a:cubicBezTo>
                    <a:pt x="33411" y="13492"/>
                    <a:pt x="33411" y="13460"/>
                    <a:pt x="33411" y="13397"/>
                  </a:cubicBezTo>
                  <a:cubicBezTo>
                    <a:pt x="33411" y="13270"/>
                    <a:pt x="33411" y="13143"/>
                    <a:pt x="33443" y="12985"/>
                  </a:cubicBezTo>
                  <a:cubicBezTo>
                    <a:pt x="33221" y="12953"/>
                    <a:pt x="32999" y="12890"/>
                    <a:pt x="32809" y="12795"/>
                  </a:cubicBezTo>
                  <a:cubicBezTo>
                    <a:pt x="29832" y="11750"/>
                    <a:pt x="28059" y="8773"/>
                    <a:pt x="26571" y="6018"/>
                  </a:cubicBezTo>
                  <a:cubicBezTo>
                    <a:pt x="26190" y="6620"/>
                    <a:pt x="26000" y="7316"/>
                    <a:pt x="26032" y="8013"/>
                  </a:cubicBezTo>
                  <a:cubicBezTo>
                    <a:pt x="24734" y="5796"/>
                    <a:pt x="23784" y="3389"/>
                    <a:pt x="23182" y="856"/>
                  </a:cubicBezTo>
                  <a:cubicBezTo>
                    <a:pt x="23009" y="904"/>
                    <a:pt x="22839" y="929"/>
                    <a:pt x="22675" y="929"/>
                  </a:cubicBezTo>
                  <a:cubicBezTo>
                    <a:pt x="22093" y="929"/>
                    <a:pt x="21599" y="619"/>
                    <a:pt x="2137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2" name="Google Shape;1797;p24"/>
            <p:cNvSpPr/>
            <p:nvPr/>
          </p:nvSpPr>
          <p:spPr>
            <a:xfrm>
              <a:off x="5660273" y="2693844"/>
              <a:ext cx="242700" cy="140356"/>
            </a:xfrm>
            <a:custGeom>
              <a:avLst/>
              <a:gdLst/>
              <a:ahLst/>
              <a:cxnLst/>
              <a:rect l="l" t="t" r="r" b="b"/>
              <a:pathLst>
                <a:path w="7285" h="4213" extrusionOk="0">
                  <a:moveTo>
                    <a:pt x="1" y="1"/>
                  </a:moveTo>
                  <a:lnTo>
                    <a:pt x="1" y="1"/>
                  </a:lnTo>
                  <a:cubicBezTo>
                    <a:pt x="761" y="1363"/>
                    <a:pt x="1426" y="2788"/>
                    <a:pt x="2059" y="4149"/>
                  </a:cubicBezTo>
                  <a:cubicBezTo>
                    <a:pt x="2059" y="4181"/>
                    <a:pt x="2091" y="4213"/>
                    <a:pt x="2091" y="4213"/>
                  </a:cubicBezTo>
                  <a:cubicBezTo>
                    <a:pt x="2883" y="3833"/>
                    <a:pt x="3801" y="3674"/>
                    <a:pt x="4656" y="3421"/>
                  </a:cubicBezTo>
                  <a:cubicBezTo>
                    <a:pt x="5574" y="3104"/>
                    <a:pt x="6398" y="2629"/>
                    <a:pt x="7285" y="2249"/>
                  </a:cubicBezTo>
                  <a:cubicBezTo>
                    <a:pt x="6873" y="2249"/>
                    <a:pt x="6398" y="1869"/>
                    <a:pt x="6176" y="1648"/>
                  </a:cubicBezTo>
                  <a:cubicBezTo>
                    <a:pt x="5891" y="1363"/>
                    <a:pt x="5669" y="951"/>
                    <a:pt x="5511" y="539"/>
                  </a:cubicBezTo>
                  <a:cubicBezTo>
                    <a:pt x="4994" y="693"/>
                    <a:pt x="4445" y="760"/>
                    <a:pt x="3888" y="760"/>
                  </a:cubicBezTo>
                  <a:cubicBezTo>
                    <a:pt x="3183" y="760"/>
                    <a:pt x="2464" y="653"/>
                    <a:pt x="1774" y="476"/>
                  </a:cubicBezTo>
                  <a:cubicBezTo>
                    <a:pt x="1172" y="349"/>
                    <a:pt x="602" y="159"/>
                    <a:pt x="1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3" name="Google Shape;1798;p24"/>
            <p:cNvSpPr/>
            <p:nvPr/>
          </p:nvSpPr>
          <p:spPr>
            <a:xfrm>
              <a:off x="5014592" y="2569346"/>
              <a:ext cx="243733" cy="217380"/>
            </a:xfrm>
            <a:custGeom>
              <a:avLst/>
              <a:gdLst/>
              <a:ahLst/>
              <a:cxnLst/>
              <a:rect l="l" t="t" r="r" b="b"/>
              <a:pathLst>
                <a:path w="7316" h="6525" extrusionOk="0">
                  <a:moveTo>
                    <a:pt x="2629" y="1"/>
                  </a:moveTo>
                  <a:cubicBezTo>
                    <a:pt x="2312" y="381"/>
                    <a:pt x="1932" y="698"/>
                    <a:pt x="1520" y="919"/>
                  </a:cubicBezTo>
                  <a:cubicBezTo>
                    <a:pt x="1155" y="1139"/>
                    <a:pt x="733" y="1320"/>
                    <a:pt x="341" y="1320"/>
                  </a:cubicBezTo>
                  <a:cubicBezTo>
                    <a:pt x="224" y="1320"/>
                    <a:pt x="110" y="1304"/>
                    <a:pt x="0" y="1268"/>
                  </a:cubicBezTo>
                  <a:lnTo>
                    <a:pt x="0" y="1268"/>
                  </a:lnTo>
                  <a:cubicBezTo>
                    <a:pt x="760" y="2123"/>
                    <a:pt x="1362" y="3073"/>
                    <a:pt x="2249" y="3833"/>
                  </a:cubicBezTo>
                  <a:cubicBezTo>
                    <a:pt x="3452" y="4846"/>
                    <a:pt x="4656" y="5891"/>
                    <a:pt x="6081" y="6461"/>
                  </a:cubicBezTo>
                  <a:cubicBezTo>
                    <a:pt x="6096" y="6446"/>
                    <a:pt x="6112" y="6438"/>
                    <a:pt x="6128" y="6438"/>
                  </a:cubicBezTo>
                  <a:cubicBezTo>
                    <a:pt x="6144" y="6438"/>
                    <a:pt x="6160" y="6446"/>
                    <a:pt x="6176" y="6461"/>
                  </a:cubicBezTo>
                  <a:cubicBezTo>
                    <a:pt x="6239" y="6493"/>
                    <a:pt x="6302" y="6493"/>
                    <a:pt x="6334" y="6525"/>
                  </a:cubicBezTo>
                  <a:cubicBezTo>
                    <a:pt x="6682" y="5416"/>
                    <a:pt x="6999" y="4276"/>
                    <a:pt x="7316" y="3136"/>
                  </a:cubicBezTo>
                  <a:cubicBezTo>
                    <a:pt x="6302" y="2883"/>
                    <a:pt x="5352" y="2534"/>
                    <a:pt x="4529" y="1964"/>
                  </a:cubicBezTo>
                  <a:cubicBezTo>
                    <a:pt x="3769" y="1458"/>
                    <a:pt x="3135" y="761"/>
                    <a:pt x="2629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4" name="Google Shape;1799;p24"/>
            <p:cNvSpPr/>
            <p:nvPr/>
          </p:nvSpPr>
          <p:spPr>
            <a:xfrm>
              <a:off x="5064165" y="2496553"/>
              <a:ext cx="622524" cy="764713"/>
            </a:xfrm>
            <a:custGeom>
              <a:avLst/>
              <a:gdLst/>
              <a:ahLst/>
              <a:cxnLst/>
              <a:rect l="l" t="t" r="r" b="b"/>
              <a:pathLst>
                <a:path w="18686" h="22954" extrusionOk="0">
                  <a:moveTo>
                    <a:pt x="7158" y="1"/>
                  </a:moveTo>
                  <a:cubicBezTo>
                    <a:pt x="6683" y="4181"/>
                    <a:pt x="5606" y="8361"/>
                    <a:pt x="4118" y="12320"/>
                  </a:cubicBezTo>
                  <a:cubicBezTo>
                    <a:pt x="3358" y="14315"/>
                    <a:pt x="2534" y="16310"/>
                    <a:pt x="1584" y="18210"/>
                  </a:cubicBezTo>
                  <a:cubicBezTo>
                    <a:pt x="1457" y="18464"/>
                    <a:pt x="1" y="21061"/>
                    <a:pt x="159" y="21124"/>
                  </a:cubicBezTo>
                  <a:cubicBezTo>
                    <a:pt x="444" y="21282"/>
                    <a:pt x="761" y="21409"/>
                    <a:pt x="1109" y="21504"/>
                  </a:cubicBezTo>
                  <a:cubicBezTo>
                    <a:pt x="1109" y="21472"/>
                    <a:pt x="1141" y="21441"/>
                    <a:pt x="1172" y="21441"/>
                  </a:cubicBezTo>
                  <a:cubicBezTo>
                    <a:pt x="1679" y="21536"/>
                    <a:pt x="2154" y="21662"/>
                    <a:pt x="2661" y="21757"/>
                  </a:cubicBezTo>
                  <a:cubicBezTo>
                    <a:pt x="2674" y="21744"/>
                    <a:pt x="2692" y="21736"/>
                    <a:pt x="2712" y="21736"/>
                  </a:cubicBezTo>
                  <a:cubicBezTo>
                    <a:pt x="2740" y="21736"/>
                    <a:pt x="2769" y="21752"/>
                    <a:pt x="2787" y="21789"/>
                  </a:cubicBezTo>
                  <a:cubicBezTo>
                    <a:pt x="5749" y="22371"/>
                    <a:pt x="8751" y="22953"/>
                    <a:pt x="11761" y="22953"/>
                  </a:cubicBezTo>
                  <a:cubicBezTo>
                    <a:pt x="12517" y="22953"/>
                    <a:pt x="13274" y="22917"/>
                    <a:pt x="14030" y="22834"/>
                  </a:cubicBezTo>
                  <a:cubicBezTo>
                    <a:pt x="15613" y="22676"/>
                    <a:pt x="17229" y="22391"/>
                    <a:pt x="18685" y="21694"/>
                  </a:cubicBezTo>
                  <a:lnTo>
                    <a:pt x="18685" y="21694"/>
                  </a:lnTo>
                  <a:cubicBezTo>
                    <a:pt x="18400" y="21757"/>
                    <a:pt x="18115" y="21852"/>
                    <a:pt x="17862" y="21916"/>
                  </a:cubicBezTo>
                  <a:cubicBezTo>
                    <a:pt x="17029" y="22097"/>
                    <a:pt x="16164" y="22203"/>
                    <a:pt x="15307" y="22203"/>
                  </a:cubicBezTo>
                  <a:cubicBezTo>
                    <a:pt x="13620" y="22203"/>
                    <a:pt x="11964" y="21794"/>
                    <a:pt x="10641" y="20744"/>
                  </a:cubicBezTo>
                  <a:cubicBezTo>
                    <a:pt x="9723" y="20015"/>
                    <a:pt x="8995" y="18875"/>
                    <a:pt x="9185" y="17735"/>
                  </a:cubicBezTo>
                  <a:cubicBezTo>
                    <a:pt x="9333" y="16819"/>
                    <a:pt x="10219" y="16057"/>
                    <a:pt x="11082" y="16057"/>
                  </a:cubicBezTo>
                  <a:cubicBezTo>
                    <a:pt x="11322" y="16057"/>
                    <a:pt x="11561" y="16116"/>
                    <a:pt x="11781" y="16247"/>
                  </a:cubicBezTo>
                  <a:cubicBezTo>
                    <a:pt x="12035" y="16405"/>
                    <a:pt x="12257" y="16659"/>
                    <a:pt x="12510" y="16754"/>
                  </a:cubicBezTo>
                  <a:cubicBezTo>
                    <a:pt x="12608" y="16793"/>
                    <a:pt x="12718" y="16820"/>
                    <a:pt x="12817" y="16820"/>
                  </a:cubicBezTo>
                  <a:cubicBezTo>
                    <a:pt x="12879" y="16820"/>
                    <a:pt x="12937" y="16809"/>
                    <a:pt x="12985" y="16785"/>
                  </a:cubicBezTo>
                  <a:cubicBezTo>
                    <a:pt x="12478" y="16247"/>
                    <a:pt x="11908" y="15772"/>
                    <a:pt x="11275" y="15392"/>
                  </a:cubicBezTo>
                  <a:cubicBezTo>
                    <a:pt x="10990" y="15233"/>
                    <a:pt x="10546" y="15107"/>
                    <a:pt x="10325" y="14885"/>
                  </a:cubicBezTo>
                  <a:cubicBezTo>
                    <a:pt x="9786" y="14347"/>
                    <a:pt x="10040" y="13333"/>
                    <a:pt x="10103" y="12668"/>
                  </a:cubicBezTo>
                  <a:cubicBezTo>
                    <a:pt x="10230" y="11560"/>
                    <a:pt x="10546" y="10451"/>
                    <a:pt x="10768" y="9375"/>
                  </a:cubicBezTo>
                  <a:cubicBezTo>
                    <a:pt x="10958" y="8551"/>
                    <a:pt x="11116" y="7760"/>
                    <a:pt x="11148" y="6936"/>
                  </a:cubicBezTo>
                  <a:cubicBezTo>
                    <a:pt x="11148" y="6746"/>
                    <a:pt x="11053" y="5986"/>
                    <a:pt x="11211" y="5828"/>
                  </a:cubicBezTo>
                  <a:cubicBezTo>
                    <a:pt x="10768" y="5574"/>
                    <a:pt x="10388" y="5226"/>
                    <a:pt x="10135" y="4846"/>
                  </a:cubicBezTo>
                  <a:cubicBezTo>
                    <a:pt x="10103" y="4814"/>
                    <a:pt x="10103" y="4814"/>
                    <a:pt x="10103" y="4814"/>
                  </a:cubicBezTo>
                  <a:cubicBezTo>
                    <a:pt x="9723" y="4814"/>
                    <a:pt x="9343" y="4719"/>
                    <a:pt x="9026" y="4466"/>
                  </a:cubicBezTo>
                  <a:cubicBezTo>
                    <a:pt x="8108" y="3769"/>
                    <a:pt x="8583" y="2091"/>
                    <a:pt x="9216" y="1268"/>
                  </a:cubicBezTo>
                  <a:cubicBezTo>
                    <a:pt x="8488" y="887"/>
                    <a:pt x="7791" y="476"/>
                    <a:pt x="7158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5" name="Google Shape;1800;p24"/>
            <p:cNvSpPr/>
            <p:nvPr/>
          </p:nvSpPr>
          <p:spPr>
            <a:xfrm>
              <a:off x="5347977" y="2541928"/>
              <a:ext cx="228974" cy="103443"/>
            </a:xfrm>
            <a:custGeom>
              <a:avLst/>
              <a:gdLst/>
              <a:ahLst/>
              <a:cxnLst/>
              <a:rect l="l" t="t" r="r" b="b"/>
              <a:pathLst>
                <a:path w="6873" h="3105" extrusionOk="0">
                  <a:moveTo>
                    <a:pt x="951" y="1"/>
                  </a:moveTo>
                  <a:cubicBezTo>
                    <a:pt x="539" y="761"/>
                    <a:pt x="1" y="2186"/>
                    <a:pt x="634" y="2787"/>
                  </a:cubicBezTo>
                  <a:cubicBezTo>
                    <a:pt x="1282" y="1903"/>
                    <a:pt x="2397" y="1321"/>
                    <a:pt x="3518" y="1321"/>
                  </a:cubicBezTo>
                  <a:cubicBezTo>
                    <a:pt x="3602" y="1321"/>
                    <a:pt x="3686" y="1324"/>
                    <a:pt x="3769" y="1331"/>
                  </a:cubicBezTo>
                  <a:cubicBezTo>
                    <a:pt x="4878" y="1457"/>
                    <a:pt x="5923" y="2154"/>
                    <a:pt x="6493" y="3104"/>
                  </a:cubicBezTo>
                  <a:cubicBezTo>
                    <a:pt x="6873" y="2692"/>
                    <a:pt x="6714" y="1996"/>
                    <a:pt x="6144" y="1552"/>
                  </a:cubicBezTo>
                  <a:cubicBezTo>
                    <a:pt x="6081" y="1521"/>
                    <a:pt x="6081" y="1394"/>
                    <a:pt x="6144" y="1331"/>
                  </a:cubicBezTo>
                  <a:cubicBezTo>
                    <a:pt x="5574" y="1299"/>
                    <a:pt x="4973" y="1236"/>
                    <a:pt x="4403" y="1141"/>
                  </a:cubicBezTo>
                  <a:cubicBezTo>
                    <a:pt x="3199" y="919"/>
                    <a:pt x="2027" y="539"/>
                    <a:pt x="951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6" name="Google Shape;1801;p24"/>
            <p:cNvSpPr/>
            <p:nvPr/>
          </p:nvSpPr>
          <p:spPr>
            <a:xfrm>
              <a:off x="5407078" y="2618952"/>
              <a:ext cx="136125" cy="64398"/>
            </a:xfrm>
            <a:custGeom>
              <a:avLst/>
              <a:gdLst/>
              <a:ahLst/>
              <a:cxnLst/>
              <a:rect l="l" t="t" r="r" b="b"/>
              <a:pathLst>
                <a:path w="4086" h="1933" extrusionOk="0">
                  <a:moveTo>
                    <a:pt x="2059" y="0"/>
                  </a:moveTo>
                  <a:cubicBezTo>
                    <a:pt x="1552" y="570"/>
                    <a:pt x="792" y="1045"/>
                    <a:pt x="0" y="1140"/>
                  </a:cubicBezTo>
                  <a:cubicBezTo>
                    <a:pt x="222" y="1362"/>
                    <a:pt x="475" y="1615"/>
                    <a:pt x="760" y="1805"/>
                  </a:cubicBezTo>
                  <a:cubicBezTo>
                    <a:pt x="1083" y="1523"/>
                    <a:pt x="1520" y="1382"/>
                    <a:pt x="1968" y="1382"/>
                  </a:cubicBezTo>
                  <a:cubicBezTo>
                    <a:pt x="2223" y="1382"/>
                    <a:pt x="2482" y="1428"/>
                    <a:pt x="2724" y="1520"/>
                  </a:cubicBezTo>
                  <a:cubicBezTo>
                    <a:pt x="2977" y="1615"/>
                    <a:pt x="3230" y="1742"/>
                    <a:pt x="3452" y="1932"/>
                  </a:cubicBezTo>
                  <a:cubicBezTo>
                    <a:pt x="3674" y="1774"/>
                    <a:pt x="3895" y="1615"/>
                    <a:pt x="4085" y="1394"/>
                  </a:cubicBezTo>
                  <a:lnTo>
                    <a:pt x="4085" y="1394"/>
                  </a:lnTo>
                  <a:cubicBezTo>
                    <a:pt x="4066" y="1395"/>
                    <a:pt x="4046" y="1395"/>
                    <a:pt x="4026" y="1395"/>
                  </a:cubicBezTo>
                  <a:cubicBezTo>
                    <a:pt x="3217" y="1395"/>
                    <a:pt x="2306" y="773"/>
                    <a:pt x="205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7" name="Google Shape;1802;p24"/>
            <p:cNvSpPr/>
            <p:nvPr/>
          </p:nvSpPr>
          <p:spPr>
            <a:xfrm>
              <a:off x="5408111" y="2692812"/>
              <a:ext cx="110806" cy="346909"/>
            </a:xfrm>
            <a:custGeom>
              <a:avLst/>
              <a:gdLst/>
              <a:ahLst/>
              <a:cxnLst/>
              <a:rect l="l" t="t" r="r" b="b"/>
              <a:pathLst>
                <a:path w="3326" h="10413" extrusionOk="0">
                  <a:moveTo>
                    <a:pt x="1014" y="0"/>
                  </a:moveTo>
                  <a:cubicBezTo>
                    <a:pt x="1489" y="1172"/>
                    <a:pt x="824" y="3230"/>
                    <a:pt x="571" y="4370"/>
                  </a:cubicBezTo>
                  <a:cubicBezTo>
                    <a:pt x="317" y="5542"/>
                    <a:pt x="1" y="6777"/>
                    <a:pt x="64" y="7981"/>
                  </a:cubicBezTo>
                  <a:cubicBezTo>
                    <a:pt x="96" y="8994"/>
                    <a:pt x="1489" y="9342"/>
                    <a:pt x="2154" y="9913"/>
                  </a:cubicBezTo>
                  <a:cubicBezTo>
                    <a:pt x="2445" y="10183"/>
                    <a:pt x="2614" y="10412"/>
                    <a:pt x="2803" y="10412"/>
                  </a:cubicBezTo>
                  <a:cubicBezTo>
                    <a:pt x="2901" y="10412"/>
                    <a:pt x="3006" y="10350"/>
                    <a:pt x="3136" y="10198"/>
                  </a:cubicBezTo>
                  <a:cubicBezTo>
                    <a:pt x="2598" y="9533"/>
                    <a:pt x="2186" y="8709"/>
                    <a:pt x="1933" y="7886"/>
                  </a:cubicBezTo>
                  <a:cubicBezTo>
                    <a:pt x="1489" y="6461"/>
                    <a:pt x="1489" y="4941"/>
                    <a:pt x="1679" y="3452"/>
                  </a:cubicBezTo>
                  <a:cubicBezTo>
                    <a:pt x="1774" y="2787"/>
                    <a:pt x="1901" y="2090"/>
                    <a:pt x="2249" y="1489"/>
                  </a:cubicBezTo>
                  <a:cubicBezTo>
                    <a:pt x="2503" y="1077"/>
                    <a:pt x="2883" y="729"/>
                    <a:pt x="3326" y="539"/>
                  </a:cubicBezTo>
                  <a:cubicBezTo>
                    <a:pt x="3326" y="412"/>
                    <a:pt x="3294" y="317"/>
                    <a:pt x="3294" y="190"/>
                  </a:cubicBezTo>
                  <a:cubicBezTo>
                    <a:pt x="3010" y="314"/>
                    <a:pt x="2712" y="370"/>
                    <a:pt x="2411" y="370"/>
                  </a:cubicBezTo>
                  <a:cubicBezTo>
                    <a:pt x="1939" y="370"/>
                    <a:pt x="1459" y="232"/>
                    <a:pt x="101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8" name="Google Shape;1803;p24"/>
            <p:cNvSpPr/>
            <p:nvPr/>
          </p:nvSpPr>
          <p:spPr>
            <a:xfrm>
              <a:off x="5139091" y="3140131"/>
              <a:ext cx="664701" cy="447387"/>
            </a:xfrm>
            <a:custGeom>
              <a:avLst/>
              <a:gdLst/>
              <a:ahLst/>
              <a:cxnLst/>
              <a:rect l="l" t="t" r="r" b="b"/>
              <a:pathLst>
                <a:path w="19952" h="13429" extrusionOk="0">
                  <a:moveTo>
                    <a:pt x="19952" y="1"/>
                  </a:moveTo>
                  <a:lnTo>
                    <a:pt x="19952" y="1"/>
                  </a:lnTo>
                  <a:cubicBezTo>
                    <a:pt x="18178" y="2313"/>
                    <a:pt x="15391" y="3516"/>
                    <a:pt x="12478" y="3864"/>
                  </a:cubicBezTo>
                  <a:cubicBezTo>
                    <a:pt x="11617" y="3981"/>
                    <a:pt x="10756" y="4029"/>
                    <a:pt x="9895" y="4029"/>
                  </a:cubicBezTo>
                  <a:cubicBezTo>
                    <a:pt x="8413" y="4029"/>
                    <a:pt x="6930" y="3886"/>
                    <a:pt x="5447" y="3706"/>
                  </a:cubicBezTo>
                  <a:cubicBezTo>
                    <a:pt x="3832" y="3516"/>
                    <a:pt x="2122" y="3263"/>
                    <a:pt x="507" y="2819"/>
                  </a:cubicBezTo>
                  <a:cubicBezTo>
                    <a:pt x="190" y="4403"/>
                    <a:pt x="0" y="6050"/>
                    <a:pt x="63" y="7665"/>
                  </a:cubicBezTo>
                  <a:cubicBezTo>
                    <a:pt x="95" y="8678"/>
                    <a:pt x="158" y="9691"/>
                    <a:pt x="348" y="10673"/>
                  </a:cubicBezTo>
                  <a:cubicBezTo>
                    <a:pt x="475" y="11402"/>
                    <a:pt x="475" y="12573"/>
                    <a:pt x="1457" y="12795"/>
                  </a:cubicBezTo>
                  <a:cubicBezTo>
                    <a:pt x="2787" y="13048"/>
                    <a:pt x="4117" y="13270"/>
                    <a:pt x="5447" y="13428"/>
                  </a:cubicBezTo>
                  <a:cubicBezTo>
                    <a:pt x="5701" y="12668"/>
                    <a:pt x="5859" y="11877"/>
                    <a:pt x="6049" y="11117"/>
                  </a:cubicBezTo>
                  <a:cubicBezTo>
                    <a:pt x="6429" y="9596"/>
                    <a:pt x="7031" y="8045"/>
                    <a:pt x="8329" y="7190"/>
                  </a:cubicBezTo>
                  <a:cubicBezTo>
                    <a:pt x="9279" y="6588"/>
                    <a:pt x="10419" y="6461"/>
                    <a:pt x="11496" y="6240"/>
                  </a:cubicBezTo>
                  <a:cubicBezTo>
                    <a:pt x="15043" y="5448"/>
                    <a:pt x="18336" y="3199"/>
                    <a:pt x="19952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9" name="Google Shape;1804;p24"/>
            <p:cNvSpPr/>
            <p:nvPr/>
          </p:nvSpPr>
          <p:spPr>
            <a:xfrm>
              <a:off x="4944930" y="3892383"/>
              <a:ext cx="240601" cy="257758"/>
            </a:xfrm>
            <a:custGeom>
              <a:avLst/>
              <a:gdLst/>
              <a:ahLst/>
              <a:cxnLst/>
              <a:rect l="l" t="t" r="r" b="b"/>
              <a:pathLst>
                <a:path w="7222" h="7737" extrusionOk="0">
                  <a:moveTo>
                    <a:pt x="191" y="1"/>
                  </a:moveTo>
                  <a:cubicBezTo>
                    <a:pt x="1" y="982"/>
                    <a:pt x="1" y="2028"/>
                    <a:pt x="128" y="2756"/>
                  </a:cubicBezTo>
                  <a:cubicBezTo>
                    <a:pt x="444" y="4403"/>
                    <a:pt x="1141" y="6429"/>
                    <a:pt x="2725" y="7285"/>
                  </a:cubicBezTo>
                  <a:cubicBezTo>
                    <a:pt x="3265" y="7592"/>
                    <a:pt x="3841" y="7736"/>
                    <a:pt x="4404" y="7736"/>
                  </a:cubicBezTo>
                  <a:cubicBezTo>
                    <a:pt x="5523" y="7736"/>
                    <a:pt x="6589" y="7166"/>
                    <a:pt x="7222" y="6176"/>
                  </a:cubicBezTo>
                  <a:lnTo>
                    <a:pt x="7127" y="6176"/>
                  </a:lnTo>
                  <a:cubicBezTo>
                    <a:pt x="7158" y="6239"/>
                    <a:pt x="7127" y="6271"/>
                    <a:pt x="7095" y="6303"/>
                  </a:cubicBezTo>
                  <a:cubicBezTo>
                    <a:pt x="6557" y="6569"/>
                    <a:pt x="6031" y="6689"/>
                    <a:pt x="5524" y="6689"/>
                  </a:cubicBezTo>
                  <a:cubicBezTo>
                    <a:pt x="2657" y="6689"/>
                    <a:pt x="406" y="2853"/>
                    <a:pt x="191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0" name="Google Shape;1805;p24"/>
            <p:cNvSpPr/>
            <p:nvPr/>
          </p:nvSpPr>
          <p:spPr>
            <a:xfrm>
              <a:off x="4955491" y="3807996"/>
              <a:ext cx="262755" cy="293272"/>
            </a:xfrm>
            <a:custGeom>
              <a:avLst/>
              <a:gdLst/>
              <a:ahLst/>
              <a:cxnLst/>
              <a:rect l="l" t="t" r="r" b="b"/>
              <a:pathLst>
                <a:path w="7887" h="8803" extrusionOk="0">
                  <a:moveTo>
                    <a:pt x="4986" y="3350"/>
                  </a:moveTo>
                  <a:cubicBezTo>
                    <a:pt x="5543" y="3350"/>
                    <a:pt x="6092" y="3483"/>
                    <a:pt x="6556" y="3769"/>
                  </a:cubicBezTo>
                  <a:cubicBezTo>
                    <a:pt x="6669" y="3825"/>
                    <a:pt x="6631" y="4032"/>
                    <a:pt x="6487" y="4032"/>
                  </a:cubicBezTo>
                  <a:cubicBezTo>
                    <a:pt x="6470" y="4032"/>
                    <a:pt x="6450" y="4029"/>
                    <a:pt x="6430" y="4022"/>
                  </a:cubicBezTo>
                  <a:cubicBezTo>
                    <a:pt x="5892" y="3851"/>
                    <a:pt x="5388" y="3760"/>
                    <a:pt x="4900" y="3760"/>
                  </a:cubicBezTo>
                  <a:cubicBezTo>
                    <a:pt x="4123" y="3760"/>
                    <a:pt x="3388" y="3991"/>
                    <a:pt x="2629" y="4497"/>
                  </a:cubicBezTo>
                  <a:cubicBezTo>
                    <a:pt x="2611" y="4509"/>
                    <a:pt x="2593" y="4514"/>
                    <a:pt x="2576" y="4514"/>
                  </a:cubicBezTo>
                  <a:cubicBezTo>
                    <a:pt x="2504" y="4514"/>
                    <a:pt x="2451" y="4422"/>
                    <a:pt x="2503" y="4370"/>
                  </a:cubicBezTo>
                  <a:cubicBezTo>
                    <a:pt x="3115" y="3718"/>
                    <a:pt x="4061" y="3350"/>
                    <a:pt x="4986" y="3350"/>
                  </a:cubicBezTo>
                  <a:close/>
                  <a:moveTo>
                    <a:pt x="5382" y="5512"/>
                  </a:moveTo>
                  <a:cubicBezTo>
                    <a:pt x="5628" y="5512"/>
                    <a:pt x="5866" y="5542"/>
                    <a:pt x="6081" y="5606"/>
                  </a:cubicBezTo>
                  <a:cubicBezTo>
                    <a:pt x="6271" y="5669"/>
                    <a:pt x="6208" y="5891"/>
                    <a:pt x="6049" y="5922"/>
                  </a:cubicBezTo>
                  <a:cubicBezTo>
                    <a:pt x="5778" y="5922"/>
                    <a:pt x="5507" y="5902"/>
                    <a:pt x="5235" y="5902"/>
                  </a:cubicBezTo>
                  <a:cubicBezTo>
                    <a:pt x="5032" y="5902"/>
                    <a:pt x="4828" y="5913"/>
                    <a:pt x="4624" y="5954"/>
                  </a:cubicBezTo>
                  <a:cubicBezTo>
                    <a:pt x="4181" y="6049"/>
                    <a:pt x="3801" y="6207"/>
                    <a:pt x="3389" y="6334"/>
                  </a:cubicBezTo>
                  <a:cubicBezTo>
                    <a:pt x="3369" y="6344"/>
                    <a:pt x="3351" y="6349"/>
                    <a:pt x="3335" y="6349"/>
                  </a:cubicBezTo>
                  <a:cubicBezTo>
                    <a:pt x="3256" y="6349"/>
                    <a:pt x="3246" y="6229"/>
                    <a:pt x="3326" y="6176"/>
                  </a:cubicBezTo>
                  <a:cubicBezTo>
                    <a:pt x="3847" y="5773"/>
                    <a:pt x="4651" y="5512"/>
                    <a:pt x="5382" y="5512"/>
                  </a:cubicBezTo>
                  <a:close/>
                  <a:moveTo>
                    <a:pt x="2249" y="0"/>
                  </a:moveTo>
                  <a:cubicBezTo>
                    <a:pt x="1046" y="0"/>
                    <a:pt x="349" y="919"/>
                    <a:pt x="1" y="2059"/>
                  </a:cubicBezTo>
                  <a:cubicBezTo>
                    <a:pt x="85" y="5094"/>
                    <a:pt x="2314" y="8802"/>
                    <a:pt x="5426" y="8802"/>
                  </a:cubicBezTo>
                  <a:cubicBezTo>
                    <a:pt x="5821" y="8802"/>
                    <a:pt x="6230" y="8743"/>
                    <a:pt x="6651" y="8614"/>
                  </a:cubicBezTo>
                  <a:cubicBezTo>
                    <a:pt x="6669" y="8608"/>
                    <a:pt x="6685" y="8606"/>
                    <a:pt x="6700" y="8606"/>
                  </a:cubicBezTo>
                  <a:cubicBezTo>
                    <a:pt x="6767" y="8606"/>
                    <a:pt x="6810" y="8657"/>
                    <a:pt x="6810" y="8709"/>
                  </a:cubicBezTo>
                  <a:lnTo>
                    <a:pt x="6905" y="8709"/>
                  </a:lnTo>
                  <a:cubicBezTo>
                    <a:pt x="7095" y="8456"/>
                    <a:pt x="7253" y="8139"/>
                    <a:pt x="7348" y="7822"/>
                  </a:cubicBezTo>
                  <a:cubicBezTo>
                    <a:pt x="7886" y="6081"/>
                    <a:pt x="7538" y="4592"/>
                    <a:pt x="6873" y="2945"/>
                  </a:cubicBezTo>
                  <a:cubicBezTo>
                    <a:pt x="6789" y="2951"/>
                    <a:pt x="6706" y="2954"/>
                    <a:pt x="6622" y="2954"/>
                  </a:cubicBezTo>
                  <a:cubicBezTo>
                    <a:pt x="4779" y="2954"/>
                    <a:pt x="3007" y="1636"/>
                    <a:pt x="2249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1" name="Google Shape;1806;p24"/>
            <p:cNvSpPr/>
            <p:nvPr/>
          </p:nvSpPr>
          <p:spPr>
            <a:xfrm>
              <a:off x="4955491" y="3806930"/>
              <a:ext cx="247964" cy="294338"/>
            </a:xfrm>
            <a:custGeom>
              <a:avLst/>
              <a:gdLst/>
              <a:ahLst/>
              <a:cxnLst/>
              <a:rect l="l" t="t" r="r" b="b"/>
              <a:pathLst>
                <a:path w="7443" h="8835" extrusionOk="0">
                  <a:moveTo>
                    <a:pt x="2249" y="1"/>
                  </a:moveTo>
                  <a:cubicBezTo>
                    <a:pt x="1046" y="1"/>
                    <a:pt x="349" y="951"/>
                    <a:pt x="1" y="2091"/>
                  </a:cubicBezTo>
                  <a:cubicBezTo>
                    <a:pt x="85" y="5126"/>
                    <a:pt x="2314" y="8834"/>
                    <a:pt x="5426" y="8834"/>
                  </a:cubicBezTo>
                  <a:cubicBezTo>
                    <a:pt x="5821" y="8834"/>
                    <a:pt x="6230" y="8775"/>
                    <a:pt x="6651" y="8646"/>
                  </a:cubicBezTo>
                  <a:cubicBezTo>
                    <a:pt x="6669" y="8640"/>
                    <a:pt x="6685" y="8638"/>
                    <a:pt x="6700" y="8638"/>
                  </a:cubicBezTo>
                  <a:cubicBezTo>
                    <a:pt x="6767" y="8638"/>
                    <a:pt x="6810" y="8689"/>
                    <a:pt x="6810" y="8741"/>
                  </a:cubicBezTo>
                  <a:lnTo>
                    <a:pt x="6905" y="8741"/>
                  </a:lnTo>
                  <a:cubicBezTo>
                    <a:pt x="7095" y="8488"/>
                    <a:pt x="7253" y="8171"/>
                    <a:pt x="7348" y="7854"/>
                  </a:cubicBezTo>
                  <a:cubicBezTo>
                    <a:pt x="7380" y="7728"/>
                    <a:pt x="7411" y="7633"/>
                    <a:pt x="7443" y="7506"/>
                  </a:cubicBezTo>
                  <a:lnTo>
                    <a:pt x="7443" y="7506"/>
                  </a:lnTo>
                  <a:cubicBezTo>
                    <a:pt x="6917" y="7656"/>
                    <a:pt x="6371" y="7747"/>
                    <a:pt x="5836" y="7747"/>
                  </a:cubicBezTo>
                  <a:cubicBezTo>
                    <a:pt x="5695" y="7747"/>
                    <a:pt x="5555" y="7741"/>
                    <a:pt x="5416" y="7728"/>
                  </a:cubicBezTo>
                  <a:cubicBezTo>
                    <a:pt x="4846" y="7728"/>
                    <a:pt x="4276" y="7601"/>
                    <a:pt x="3769" y="7348"/>
                  </a:cubicBezTo>
                  <a:cubicBezTo>
                    <a:pt x="2218" y="6588"/>
                    <a:pt x="1521" y="4593"/>
                    <a:pt x="1869" y="2882"/>
                  </a:cubicBezTo>
                  <a:cubicBezTo>
                    <a:pt x="1996" y="2154"/>
                    <a:pt x="2313" y="1457"/>
                    <a:pt x="2788" y="919"/>
                  </a:cubicBezTo>
                  <a:cubicBezTo>
                    <a:pt x="2566" y="634"/>
                    <a:pt x="2408" y="317"/>
                    <a:pt x="2249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2" name="Google Shape;1807;p24"/>
            <p:cNvSpPr/>
            <p:nvPr/>
          </p:nvSpPr>
          <p:spPr>
            <a:xfrm>
              <a:off x="5239303" y="3862833"/>
              <a:ext cx="100278" cy="88685"/>
            </a:xfrm>
            <a:custGeom>
              <a:avLst/>
              <a:gdLst/>
              <a:ahLst/>
              <a:cxnLst/>
              <a:rect l="l" t="t" r="r" b="b"/>
              <a:pathLst>
                <a:path w="3010" h="2662" extrusionOk="0">
                  <a:moveTo>
                    <a:pt x="1077" y="1"/>
                  </a:moveTo>
                  <a:cubicBezTo>
                    <a:pt x="729" y="191"/>
                    <a:pt x="349" y="413"/>
                    <a:pt x="1" y="603"/>
                  </a:cubicBezTo>
                  <a:cubicBezTo>
                    <a:pt x="602" y="1679"/>
                    <a:pt x="1489" y="2598"/>
                    <a:pt x="2788" y="2661"/>
                  </a:cubicBezTo>
                  <a:cubicBezTo>
                    <a:pt x="2851" y="2598"/>
                    <a:pt x="2914" y="2503"/>
                    <a:pt x="3009" y="2439"/>
                  </a:cubicBezTo>
                  <a:cubicBezTo>
                    <a:pt x="2724" y="2344"/>
                    <a:pt x="2439" y="2186"/>
                    <a:pt x="2186" y="2028"/>
                  </a:cubicBezTo>
                  <a:cubicBezTo>
                    <a:pt x="1742" y="1711"/>
                    <a:pt x="1394" y="1236"/>
                    <a:pt x="1204" y="698"/>
                  </a:cubicBezTo>
                  <a:cubicBezTo>
                    <a:pt x="1204" y="698"/>
                    <a:pt x="1204" y="698"/>
                    <a:pt x="1172" y="729"/>
                  </a:cubicBezTo>
                  <a:cubicBezTo>
                    <a:pt x="1166" y="733"/>
                    <a:pt x="1159" y="734"/>
                    <a:pt x="1152" y="734"/>
                  </a:cubicBezTo>
                  <a:cubicBezTo>
                    <a:pt x="1097" y="734"/>
                    <a:pt x="1053" y="627"/>
                    <a:pt x="1109" y="571"/>
                  </a:cubicBezTo>
                  <a:cubicBezTo>
                    <a:pt x="1141" y="571"/>
                    <a:pt x="1141" y="571"/>
                    <a:pt x="1141" y="539"/>
                  </a:cubicBezTo>
                  <a:cubicBezTo>
                    <a:pt x="1109" y="381"/>
                    <a:pt x="1077" y="191"/>
                    <a:pt x="107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3" name="Google Shape;1808;p24"/>
            <p:cNvSpPr/>
            <p:nvPr/>
          </p:nvSpPr>
          <p:spPr>
            <a:xfrm>
              <a:off x="5626525" y="1589221"/>
              <a:ext cx="142455" cy="179335"/>
            </a:xfrm>
            <a:custGeom>
              <a:avLst/>
              <a:gdLst/>
              <a:ahLst/>
              <a:cxnLst/>
              <a:rect l="l" t="t" r="r" b="b"/>
              <a:pathLst>
                <a:path w="4276" h="5383" extrusionOk="0">
                  <a:moveTo>
                    <a:pt x="1964" y="1"/>
                  </a:moveTo>
                  <a:cubicBezTo>
                    <a:pt x="2154" y="444"/>
                    <a:pt x="2312" y="919"/>
                    <a:pt x="2407" y="1426"/>
                  </a:cubicBezTo>
                  <a:cubicBezTo>
                    <a:pt x="2439" y="1584"/>
                    <a:pt x="2439" y="1742"/>
                    <a:pt x="2407" y="1901"/>
                  </a:cubicBezTo>
                  <a:cubicBezTo>
                    <a:pt x="2344" y="2154"/>
                    <a:pt x="2059" y="2312"/>
                    <a:pt x="1774" y="2376"/>
                  </a:cubicBezTo>
                  <a:cubicBezTo>
                    <a:pt x="1723" y="2381"/>
                    <a:pt x="1674" y="2384"/>
                    <a:pt x="1625" y="2384"/>
                  </a:cubicBezTo>
                  <a:cubicBezTo>
                    <a:pt x="1398" y="2384"/>
                    <a:pt x="1185" y="2327"/>
                    <a:pt x="950" y="2249"/>
                  </a:cubicBezTo>
                  <a:lnTo>
                    <a:pt x="950" y="2249"/>
                  </a:lnTo>
                  <a:cubicBezTo>
                    <a:pt x="824" y="2914"/>
                    <a:pt x="1647" y="3357"/>
                    <a:pt x="1679" y="4022"/>
                  </a:cubicBezTo>
                  <a:cubicBezTo>
                    <a:pt x="1710" y="4402"/>
                    <a:pt x="1489" y="4751"/>
                    <a:pt x="1172" y="4941"/>
                  </a:cubicBezTo>
                  <a:cubicBezTo>
                    <a:pt x="855" y="5163"/>
                    <a:pt x="475" y="5226"/>
                    <a:pt x="95" y="5289"/>
                  </a:cubicBezTo>
                  <a:lnTo>
                    <a:pt x="0" y="5289"/>
                  </a:lnTo>
                  <a:cubicBezTo>
                    <a:pt x="274" y="5353"/>
                    <a:pt x="551" y="5383"/>
                    <a:pt x="829" y="5383"/>
                  </a:cubicBezTo>
                  <a:cubicBezTo>
                    <a:pt x="1514" y="5383"/>
                    <a:pt x="2206" y="5202"/>
                    <a:pt x="2882" y="4909"/>
                  </a:cubicBezTo>
                  <a:cubicBezTo>
                    <a:pt x="2850" y="4181"/>
                    <a:pt x="3262" y="3357"/>
                    <a:pt x="3864" y="2977"/>
                  </a:cubicBezTo>
                  <a:cubicBezTo>
                    <a:pt x="3801" y="2914"/>
                    <a:pt x="3769" y="2819"/>
                    <a:pt x="3832" y="2756"/>
                  </a:cubicBezTo>
                  <a:cubicBezTo>
                    <a:pt x="3959" y="2661"/>
                    <a:pt x="4117" y="2566"/>
                    <a:pt x="4276" y="2502"/>
                  </a:cubicBezTo>
                  <a:cubicBezTo>
                    <a:pt x="3769" y="1457"/>
                    <a:pt x="3040" y="507"/>
                    <a:pt x="196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4" name="Google Shape;1809;p24"/>
            <p:cNvSpPr/>
            <p:nvPr/>
          </p:nvSpPr>
          <p:spPr>
            <a:xfrm>
              <a:off x="5798498" y="1714118"/>
              <a:ext cx="117136" cy="167375"/>
            </a:xfrm>
            <a:custGeom>
              <a:avLst/>
              <a:gdLst/>
              <a:ahLst/>
              <a:cxnLst/>
              <a:rect l="l" t="t" r="r" b="b"/>
              <a:pathLst>
                <a:path w="3516" h="5024" extrusionOk="0">
                  <a:moveTo>
                    <a:pt x="2534" y="0"/>
                  </a:moveTo>
                  <a:cubicBezTo>
                    <a:pt x="2227" y="0"/>
                    <a:pt x="1918" y="40"/>
                    <a:pt x="1615" y="115"/>
                  </a:cubicBezTo>
                  <a:lnTo>
                    <a:pt x="1584" y="115"/>
                  </a:lnTo>
                  <a:cubicBezTo>
                    <a:pt x="1520" y="1065"/>
                    <a:pt x="887" y="2047"/>
                    <a:pt x="95" y="2459"/>
                  </a:cubicBezTo>
                  <a:cubicBezTo>
                    <a:pt x="64" y="2490"/>
                    <a:pt x="32" y="2490"/>
                    <a:pt x="0" y="2522"/>
                  </a:cubicBezTo>
                  <a:cubicBezTo>
                    <a:pt x="95" y="3440"/>
                    <a:pt x="570" y="4549"/>
                    <a:pt x="1457" y="5024"/>
                  </a:cubicBezTo>
                  <a:cubicBezTo>
                    <a:pt x="1172" y="4612"/>
                    <a:pt x="982" y="4137"/>
                    <a:pt x="950" y="3630"/>
                  </a:cubicBezTo>
                  <a:cubicBezTo>
                    <a:pt x="919" y="3409"/>
                    <a:pt x="950" y="3155"/>
                    <a:pt x="1077" y="2997"/>
                  </a:cubicBezTo>
                  <a:cubicBezTo>
                    <a:pt x="1425" y="2585"/>
                    <a:pt x="2185" y="2839"/>
                    <a:pt x="2534" y="2459"/>
                  </a:cubicBezTo>
                  <a:cubicBezTo>
                    <a:pt x="2945" y="2079"/>
                    <a:pt x="2534" y="1382"/>
                    <a:pt x="2660" y="843"/>
                  </a:cubicBezTo>
                  <a:cubicBezTo>
                    <a:pt x="2724" y="432"/>
                    <a:pt x="3104" y="147"/>
                    <a:pt x="3516" y="147"/>
                  </a:cubicBezTo>
                  <a:cubicBezTo>
                    <a:pt x="3201" y="47"/>
                    <a:pt x="2869" y="0"/>
                    <a:pt x="253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5" name="Google Shape;1810;p24"/>
            <p:cNvSpPr/>
            <p:nvPr/>
          </p:nvSpPr>
          <p:spPr>
            <a:xfrm>
              <a:off x="5726737" y="1679970"/>
              <a:ext cx="88651" cy="114803"/>
            </a:xfrm>
            <a:custGeom>
              <a:avLst/>
              <a:gdLst/>
              <a:ahLst/>
              <a:cxnLst/>
              <a:rect l="l" t="t" r="r" b="b"/>
              <a:pathLst>
                <a:path w="2661" h="3446" extrusionOk="0">
                  <a:moveTo>
                    <a:pt x="1616" y="0"/>
                  </a:moveTo>
                  <a:cubicBezTo>
                    <a:pt x="1584" y="0"/>
                    <a:pt x="1521" y="32"/>
                    <a:pt x="1489" y="32"/>
                  </a:cubicBezTo>
                  <a:cubicBezTo>
                    <a:pt x="1521" y="63"/>
                    <a:pt x="1521" y="95"/>
                    <a:pt x="1458" y="127"/>
                  </a:cubicBezTo>
                  <a:cubicBezTo>
                    <a:pt x="634" y="443"/>
                    <a:pt x="1" y="1362"/>
                    <a:pt x="127" y="2280"/>
                  </a:cubicBezTo>
                  <a:cubicBezTo>
                    <a:pt x="224" y="3050"/>
                    <a:pt x="741" y="3446"/>
                    <a:pt x="1324" y="3446"/>
                  </a:cubicBezTo>
                  <a:cubicBezTo>
                    <a:pt x="1700" y="3446"/>
                    <a:pt x="2104" y="3281"/>
                    <a:pt x="2439" y="2945"/>
                  </a:cubicBezTo>
                  <a:cubicBezTo>
                    <a:pt x="2503" y="2882"/>
                    <a:pt x="2566" y="2787"/>
                    <a:pt x="2661" y="2724"/>
                  </a:cubicBezTo>
                  <a:cubicBezTo>
                    <a:pt x="2154" y="2597"/>
                    <a:pt x="1584" y="2660"/>
                    <a:pt x="1204" y="2344"/>
                  </a:cubicBezTo>
                  <a:cubicBezTo>
                    <a:pt x="856" y="2059"/>
                    <a:pt x="761" y="1520"/>
                    <a:pt x="888" y="1077"/>
                  </a:cubicBezTo>
                  <a:cubicBezTo>
                    <a:pt x="1014" y="665"/>
                    <a:pt x="1299" y="317"/>
                    <a:pt x="161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6" name="Google Shape;1811;p24"/>
            <p:cNvSpPr/>
            <p:nvPr/>
          </p:nvSpPr>
          <p:spPr>
            <a:xfrm>
              <a:off x="5792168" y="1676806"/>
              <a:ext cx="1066" cy="33"/>
            </a:xfrm>
            <a:custGeom>
              <a:avLst/>
              <a:gdLst/>
              <a:ahLst/>
              <a:cxnLst/>
              <a:rect l="l" t="t" r="r" b="b"/>
              <a:pathLst>
                <a:path w="32" h="1" extrusionOk="0"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7" name="Google Shape;1812;p24"/>
            <p:cNvSpPr/>
            <p:nvPr/>
          </p:nvSpPr>
          <p:spPr>
            <a:xfrm>
              <a:off x="5547401" y="1571763"/>
              <a:ext cx="110806" cy="189462"/>
            </a:xfrm>
            <a:custGeom>
              <a:avLst/>
              <a:gdLst/>
              <a:ahLst/>
              <a:cxnLst/>
              <a:rect l="l" t="t" r="r" b="b"/>
              <a:pathLst>
                <a:path w="3326" h="5687" extrusionOk="0">
                  <a:moveTo>
                    <a:pt x="2595" y="1"/>
                  </a:moveTo>
                  <a:cubicBezTo>
                    <a:pt x="2414" y="1"/>
                    <a:pt x="2243" y="26"/>
                    <a:pt x="2090" y="81"/>
                  </a:cubicBezTo>
                  <a:cubicBezTo>
                    <a:pt x="1140" y="461"/>
                    <a:pt x="1615" y="1031"/>
                    <a:pt x="1362" y="1570"/>
                  </a:cubicBezTo>
                  <a:cubicBezTo>
                    <a:pt x="1203" y="1950"/>
                    <a:pt x="950" y="2203"/>
                    <a:pt x="665" y="2520"/>
                  </a:cubicBezTo>
                  <a:cubicBezTo>
                    <a:pt x="0" y="3311"/>
                    <a:pt x="32" y="4451"/>
                    <a:pt x="855" y="5116"/>
                  </a:cubicBezTo>
                  <a:cubicBezTo>
                    <a:pt x="1203" y="5370"/>
                    <a:pt x="1552" y="5560"/>
                    <a:pt x="1932" y="5687"/>
                  </a:cubicBezTo>
                  <a:cubicBezTo>
                    <a:pt x="1647" y="5465"/>
                    <a:pt x="1393" y="5180"/>
                    <a:pt x="1172" y="4895"/>
                  </a:cubicBezTo>
                  <a:cubicBezTo>
                    <a:pt x="823" y="4451"/>
                    <a:pt x="538" y="3850"/>
                    <a:pt x="855" y="3375"/>
                  </a:cubicBezTo>
                  <a:cubicBezTo>
                    <a:pt x="1108" y="2963"/>
                    <a:pt x="1742" y="2836"/>
                    <a:pt x="1964" y="2393"/>
                  </a:cubicBezTo>
                  <a:cubicBezTo>
                    <a:pt x="2122" y="2076"/>
                    <a:pt x="2027" y="1696"/>
                    <a:pt x="2059" y="1348"/>
                  </a:cubicBezTo>
                  <a:cubicBezTo>
                    <a:pt x="2122" y="841"/>
                    <a:pt x="2470" y="398"/>
                    <a:pt x="2945" y="208"/>
                  </a:cubicBezTo>
                  <a:cubicBezTo>
                    <a:pt x="3072" y="144"/>
                    <a:pt x="3199" y="144"/>
                    <a:pt x="3325" y="113"/>
                  </a:cubicBezTo>
                  <a:cubicBezTo>
                    <a:pt x="3076" y="42"/>
                    <a:pt x="2827" y="1"/>
                    <a:pt x="2595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8" name="Google Shape;1813;p24"/>
            <p:cNvSpPr/>
            <p:nvPr/>
          </p:nvSpPr>
          <p:spPr>
            <a:xfrm>
              <a:off x="5883951" y="1724279"/>
              <a:ext cx="100278" cy="165675"/>
            </a:xfrm>
            <a:custGeom>
              <a:avLst/>
              <a:gdLst/>
              <a:ahLst/>
              <a:cxnLst/>
              <a:rect l="l" t="t" r="r" b="b"/>
              <a:pathLst>
                <a:path w="3010" h="4973" extrusionOk="0">
                  <a:moveTo>
                    <a:pt x="1299" y="0"/>
                  </a:moveTo>
                  <a:cubicBezTo>
                    <a:pt x="2027" y="348"/>
                    <a:pt x="2186" y="1457"/>
                    <a:pt x="1584" y="1964"/>
                  </a:cubicBezTo>
                  <a:cubicBezTo>
                    <a:pt x="1426" y="2122"/>
                    <a:pt x="1236" y="2217"/>
                    <a:pt x="1077" y="2344"/>
                  </a:cubicBezTo>
                  <a:cubicBezTo>
                    <a:pt x="666" y="2692"/>
                    <a:pt x="539" y="3262"/>
                    <a:pt x="412" y="3800"/>
                  </a:cubicBezTo>
                  <a:cubicBezTo>
                    <a:pt x="285" y="4180"/>
                    <a:pt x="190" y="4592"/>
                    <a:pt x="0" y="4972"/>
                  </a:cubicBezTo>
                  <a:cubicBezTo>
                    <a:pt x="856" y="4877"/>
                    <a:pt x="412" y="3959"/>
                    <a:pt x="982" y="3547"/>
                  </a:cubicBezTo>
                  <a:cubicBezTo>
                    <a:pt x="1869" y="2945"/>
                    <a:pt x="3009" y="1964"/>
                    <a:pt x="2154" y="697"/>
                  </a:cubicBezTo>
                  <a:cubicBezTo>
                    <a:pt x="1964" y="412"/>
                    <a:pt x="1711" y="190"/>
                    <a:pt x="1426" y="32"/>
                  </a:cubicBezTo>
                  <a:lnTo>
                    <a:pt x="1299" y="0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9" name="Google Shape;1814;p24"/>
            <p:cNvSpPr/>
            <p:nvPr/>
          </p:nvSpPr>
          <p:spPr>
            <a:xfrm>
              <a:off x="6000021" y="2590468"/>
              <a:ext cx="46441" cy="280679"/>
            </a:xfrm>
            <a:custGeom>
              <a:avLst/>
              <a:gdLst/>
              <a:ahLst/>
              <a:cxnLst/>
              <a:rect l="l" t="t" r="r" b="b"/>
              <a:pathLst>
                <a:path w="1394" h="8425" extrusionOk="0">
                  <a:moveTo>
                    <a:pt x="1394" y="0"/>
                  </a:moveTo>
                  <a:cubicBezTo>
                    <a:pt x="1388" y="20"/>
                    <a:pt x="1382" y="39"/>
                    <a:pt x="1376" y="58"/>
                  </a:cubicBezTo>
                  <a:lnTo>
                    <a:pt x="1376" y="58"/>
                  </a:lnTo>
                  <a:cubicBezTo>
                    <a:pt x="1382" y="50"/>
                    <a:pt x="1388" y="41"/>
                    <a:pt x="1394" y="32"/>
                  </a:cubicBezTo>
                  <a:cubicBezTo>
                    <a:pt x="1394" y="0"/>
                    <a:pt x="1394" y="0"/>
                    <a:pt x="1394" y="0"/>
                  </a:cubicBezTo>
                  <a:close/>
                  <a:moveTo>
                    <a:pt x="1376" y="58"/>
                  </a:moveTo>
                  <a:lnTo>
                    <a:pt x="1376" y="58"/>
                  </a:lnTo>
                  <a:cubicBezTo>
                    <a:pt x="534" y="1320"/>
                    <a:pt x="189" y="2829"/>
                    <a:pt x="63" y="4339"/>
                  </a:cubicBezTo>
                  <a:cubicBezTo>
                    <a:pt x="0" y="5701"/>
                    <a:pt x="127" y="7062"/>
                    <a:pt x="253" y="8424"/>
                  </a:cubicBezTo>
                  <a:cubicBezTo>
                    <a:pt x="475" y="8234"/>
                    <a:pt x="697" y="8044"/>
                    <a:pt x="918" y="7854"/>
                  </a:cubicBezTo>
                  <a:cubicBezTo>
                    <a:pt x="1330" y="7506"/>
                    <a:pt x="918" y="6461"/>
                    <a:pt x="855" y="5986"/>
                  </a:cubicBezTo>
                  <a:cubicBezTo>
                    <a:pt x="792" y="5257"/>
                    <a:pt x="728" y="4529"/>
                    <a:pt x="760" y="3801"/>
                  </a:cubicBezTo>
                  <a:cubicBezTo>
                    <a:pt x="822" y="2522"/>
                    <a:pt x="1008" y="1275"/>
                    <a:pt x="1376" y="58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" name="Google Shape;1815;p24"/>
            <p:cNvSpPr/>
            <p:nvPr/>
          </p:nvSpPr>
          <p:spPr>
            <a:xfrm>
              <a:off x="4802508" y="2369956"/>
              <a:ext cx="145620" cy="358736"/>
            </a:xfrm>
            <a:custGeom>
              <a:avLst/>
              <a:gdLst/>
              <a:ahLst/>
              <a:cxnLst/>
              <a:rect l="l" t="t" r="r" b="b"/>
              <a:pathLst>
                <a:path w="4371" h="10768" extrusionOk="0">
                  <a:moveTo>
                    <a:pt x="4213" y="0"/>
                  </a:moveTo>
                  <a:cubicBezTo>
                    <a:pt x="4118" y="1711"/>
                    <a:pt x="3579" y="3484"/>
                    <a:pt x="2978" y="5068"/>
                  </a:cubicBezTo>
                  <a:cubicBezTo>
                    <a:pt x="2629" y="5923"/>
                    <a:pt x="2249" y="6809"/>
                    <a:pt x="1742" y="7633"/>
                  </a:cubicBezTo>
                  <a:cubicBezTo>
                    <a:pt x="1077" y="8614"/>
                    <a:pt x="1" y="9501"/>
                    <a:pt x="634" y="10768"/>
                  </a:cubicBezTo>
                  <a:cubicBezTo>
                    <a:pt x="1077" y="9976"/>
                    <a:pt x="1679" y="9248"/>
                    <a:pt x="2186" y="8456"/>
                  </a:cubicBezTo>
                  <a:cubicBezTo>
                    <a:pt x="3706" y="6049"/>
                    <a:pt x="4308" y="3199"/>
                    <a:pt x="4371" y="349"/>
                  </a:cubicBezTo>
                  <a:cubicBezTo>
                    <a:pt x="4308" y="222"/>
                    <a:pt x="4276" y="127"/>
                    <a:pt x="4213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" name="Google Shape;1816;p24"/>
            <p:cNvSpPr/>
            <p:nvPr/>
          </p:nvSpPr>
          <p:spPr>
            <a:xfrm>
              <a:off x="5410243" y="2714966"/>
              <a:ext cx="172005" cy="312328"/>
            </a:xfrm>
            <a:custGeom>
              <a:avLst/>
              <a:gdLst/>
              <a:ahLst/>
              <a:cxnLst/>
              <a:rect l="l" t="t" r="r" b="b"/>
              <a:pathLst>
                <a:path w="5163" h="9375" extrusionOk="0">
                  <a:moveTo>
                    <a:pt x="3262" y="0"/>
                  </a:moveTo>
                  <a:cubicBezTo>
                    <a:pt x="3040" y="127"/>
                    <a:pt x="2819" y="254"/>
                    <a:pt x="2629" y="349"/>
                  </a:cubicBezTo>
                  <a:cubicBezTo>
                    <a:pt x="2090" y="634"/>
                    <a:pt x="1552" y="919"/>
                    <a:pt x="1045" y="1204"/>
                  </a:cubicBezTo>
                  <a:cubicBezTo>
                    <a:pt x="982" y="1647"/>
                    <a:pt x="887" y="2090"/>
                    <a:pt x="792" y="2502"/>
                  </a:cubicBezTo>
                  <a:cubicBezTo>
                    <a:pt x="1457" y="2249"/>
                    <a:pt x="2090" y="1964"/>
                    <a:pt x="2755" y="1679"/>
                  </a:cubicBezTo>
                  <a:cubicBezTo>
                    <a:pt x="3009" y="1584"/>
                    <a:pt x="3294" y="1457"/>
                    <a:pt x="3579" y="1362"/>
                  </a:cubicBezTo>
                  <a:cubicBezTo>
                    <a:pt x="3420" y="919"/>
                    <a:pt x="3325" y="444"/>
                    <a:pt x="3262" y="0"/>
                  </a:cubicBezTo>
                  <a:close/>
                  <a:moveTo>
                    <a:pt x="4434" y="3515"/>
                  </a:moveTo>
                  <a:cubicBezTo>
                    <a:pt x="2977" y="4054"/>
                    <a:pt x="1488" y="4656"/>
                    <a:pt x="158" y="5384"/>
                  </a:cubicBezTo>
                  <a:cubicBezTo>
                    <a:pt x="95" y="5764"/>
                    <a:pt x="32" y="6144"/>
                    <a:pt x="0" y="6556"/>
                  </a:cubicBezTo>
                  <a:cubicBezTo>
                    <a:pt x="1679" y="6112"/>
                    <a:pt x="3357" y="5479"/>
                    <a:pt x="4940" y="4751"/>
                  </a:cubicBezTo>
                  <a:cubicBezTo>
                    <a:pt x="4782" y="4339"/>
                    <a:pt x="4624" y="3927"/>
                    <a:pt x="4434" y="3515"/>
                  </a:cubicBezTo>
                  <a:close/>
                  <a:moveTo>
                    <a:pt x="5162" y="6714"/>
                  </a:moveTo>
                  <a:lnTo>
                    <a:pt x="5162" y="6714"/>
                  </a:lnTo>
                  <a:cubicBezTo>
                    <a:pt x="3737" y="7189"/>
                    <a:pt x="2312" y="7886"/>
                    <a:pt x="950" y="8551"/>
                  </a:cubicBezTo>
                  <a:cubicBezTo>
                    <a:pt x="1330" y="8804"/>
                    <a:pt x="1774" y="8994"/>
                    <a:pt x="2059" y="9248"/>
                  </a:cubicBezTo>
                  <a:cubicBezTo>
                    <a:pt x="2122" y="9311"/>
                    <a:pt x="2154" y="9343"/>
                    <a:pt x="2217" y="9374"/>
                  </a:cubicBezTo>
                  <a:cubicBezTo>
                    <a:pt x="2660" y="9248"/>
                    <a:pt x="3072" y="9089"/>
                    <a:pt x="3515" y="8931"/>
                  </a:cubicBezTo>
                  <a:cubicBezTo>
                    <a:pt x="3769" y="8614"/>
                    <a:pt x="4022" y="8266"/>
                    <a:pt x="4275" y="7917"/>
                  </a:cubicBezTo>
                  <a:cubicBezTo>
                    <a:pt x="4529" y="7537"/>
                    <a:pt x="4940" y="7126"/>
                    <a:pt x="5162" y="6714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" name="Google Shape;1817;p24"/>
            <p:cNvSpPr/>
            <p:nvPr/>
          </p:nvSpPr>
          <p:spPr>
            <a:xfrm>
              <a:off x="5410243" y="2872146"/>
              <a:ext cx="53837" cy="61233"/>
            </a:xfrm>
            <a:custGeom>
              <a:avLst/>
              <a:gdLst/>
              <a:ahLst/>
              <a:cxnLst/>
              <a:rect l="l" t="t" r="r" b="b"/>
              <a:pathLst>
                <a:path w="1616" h="1838" extrusionOk="0">
                  <a:moveTo>
                    <a:pt x="1520" y="1"/>
                  </a:moveTo>
                  <a:cubicBezTo>
                    <a:pt x="1045" y="223"/>
                    <a:pt x="602" y="444"/>
                    <a:pt x="158" y="666"/>
                  </a:cubicBezTo>
                  <a:cubicBezTo>
                    <a:pt x="95" y="1046"/>
                    <a:pt x="32" y="1426"/>
                    <a:pt x="0" y="1838"/>
                  </a:cubicBezTo>
                  <a:cubicBezTo>
                    <a:pt x="538" y="1711"/>
                    <a:pt x="1077" y="1521"/>
                    <a:pt x="1615" y="1363"/>
                  </a:cubicBezTo>
                  <a:cubicBezTo>
                    <a:pt x="1552" y="919"/>
                    <a:pt x="1520" y="444"/>
                    <a:pt x="1520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" name="Google Shape;1818;p24"/>
            <p:cNvSpPr/>
            <p:nvPr/>
          </p:nvSpPr>
          <p:spPr>
            <a:xfrm>
              <a:off x="5441892" y="2980819"/>
              <a:ext cx="62266" cy="46474"/>
            </a:xfrm>
            <a:custGeom>
              <a:avLst/>
              <a:gdLst/>
              <a:ahLst/>
              <a:cxnLst/>
              <a:rect l="l" t="t" r="r" b="b"/>
              <a:pathLst>
                <a:path w="1869" h="1395" extrusionOk="0">
                  <a:moveTo>
                    <a:pt x="1204" y="1"/>
                  </a:moveTo>
                  <a:cubicBezTo>
                    <a:pt x="792" y="191"/>
                    <a:pt x="380" y="381"/>
                    <a:pt x="0" y="571"/>
                  </a:cubicBezTo>
                  <a:cubicBezTo>
                    <a:pt x="127" y="634"/>
                    <a:pt x="253" y="729"/>
                    <a:pt x="380" y="792"/>
                  </a:cubicBezTo>
                  <a:lnTo>
                    <a:pt x="538" y="888"/>
                  </a:lnTo>
                  <a:cubicBezTo>
                    <a:pt x="570" y="919"/>
                    <a:pt x="602" y="919"/>
                    <a:pt x="634" y="951"/>
                  </a:cubicBezTo>
                  <a:cubicBezTo>
                    <a:pt x="697" y="983"/>
                    <a:pt x="792" y="1046"/>
                    <a:pt x="855" y="1078"/>
                  </a:cubicBezTo>
                  <a:cubicBezTo>
                    <a:pt x="887" y="1109"/>
                    <a:pt x="887" y="1109"/>
                    <a:pt x="887" y="1109"/>
                  </a:cubicBezTo>
                  <a:cubicBezTo>
                    <a:pt x="982" y="1173"/>
                    <a:pt x="1045" y="1236"/>
                    <a:pt x="1109" y="1268"/>
                  </a:cubicBezTo>
                  <a:cubicBezTo>
                    <a:pt x="1172" y="1331"/>
                    <a:pt x="1204" y="1363"/>
                    <a:pt x="1267" y="1394"/>
                  </a:cubicBezTo>
                  <a:cubicBezTo>
                    <a:pt x="1457" y="1331"/>
                    <a:pt x="1679" y="1268"/>
                    <a:pt x="1869" y="1204"/>
                  </a:cubicBezTo>
                  <a:cubicBezTo>
                    <a:pt x="1615" y="824"/>
                    <a:pt x="1362" y="412"/>
                    <a:pt x="120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4" name="Google Shape;1819;p24"/>
            <p:cNvSpPr/>
            <p:nvPr/>
          </p:nvSpPr>
          <p:spPr>
            <a:xfrm>
              <a:off x="5436595" y="2728659"/>
              <a:ext cx="57002" cy="69695"/>
            </a:xfrm>
            <a:custGeom>
              <a:avLst/>
              <a:gdLst/>
              <a:ahLst/>
              <a:cxnLst/>
              <a:rect l="l" t="t" r="r" b="b"/>
              <a:pathLst>
                <a:path w="1711" h="2092" extrusionOk="0">
                  <a:moveTo>
                    <a:pt x="1711" y="1"/>
                  </a:moveTo>
                  <a:lnTo>
                    <a:pt x="1711" y="1"/>
                  </a:lnTo>
                  <a:cubicBezTo>
                    <a:pt x="1236" y="286"/>
                    <a:pt x="729" y="539"/>
                    <a:pt x="254" y="793"/>
                  </a:cubicBezTo>
                  <a:cubicBezTo>
                    <a:pt x="191" y="1236"/>
                    <a:pt x="96" y="1679"/>
                    <a:pt x="1" y="2091"/>
                  </a:cubicBezTo>
                  <a:cubicBezTo>
                    <a:pt x="317" y="1964"/>
                    <a:pt x="634" y="1838"/>
                    <a:pt x="951" y="1711"/>
                  </a:cubicBezTo>
                  <a:cubicBezTo>
                    <a:pt x="1046" y="1236"/>
                    <a:pt x="1173" y="793"/>
                    <a:pt x="1394" y="413"/>
                  </a:cubicBezTo>
                  <a:cubicBezTo>
                    <a:pt x="1489" y="286"/>
                    <a:pt x="1584" y="128"/>
                    <a:pt x="171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5" name="Google Shape;1820;p24"/>
            <p:cNvSpPr/>
            <p:nvPr/>
          </p:nvSpPr>
          <p:spPr>
            <a:xfrm>
              <a:off x="5557929" y="3108482"/>
              <a:ext cx="412573" cy="481135"/>
            </a:xfrm>
            <a:custGeom>
              <a:avLst/>
              <a:gdLst/>
              <a:ahLst/>
              <a:cxnLst/>
              <a:rect l="l" t="t" r="r" b="b"/>
              <a:pathLst>
                <a:path w="12384" h="14442" extrusionOk="0">
                  <a:moveTo>
                    <a:pt x="8013" y="1"/>
                  </a:moveTo>
                  <a:cubicBezTo>
                    <a:pt x="7981" y="64"/>
                    <a:pt x="7950" y="96"/>
                    <a:pt x="7918" y="159"/>
                  </a:cubicBezTo>
                  <a:cubicBezTo>
                    <a:pt x="8615" y="2313"/>
                    <a:pt x="9786" y="4308"/>
                    <a:pt x="11402" y="5923"/>
                  </a:cubicBezTo>
                  <a:cubicBezTo>
                    <a:pt x="10071" y="8551"/>
                    <a:pt x="7855" y="10641"/>
                    <a:pt x="5353" y="12130"/>
                  </a:cubicBezTo>
                  <a:cubicBezTo>
                    <a:pt x="3674" y="13112"/>
                    <a:pt x="1869" y="13872"/>
                    <a:pt x="1" y="14442"/>
                  </a:cubicBezTo>
                  <a:cubicBezTo>
                    <a:pt x="2503" y="14093"/>
                    <a:pt x="4783" y="13238"/>
                    <a:pt x="6968" y="11750"/>
                  </a:cubicBezTo>
                  <a:cubicBezTo>
                    <a:pt x="9216" y="10230"/>
                    <a:pt x="12383" y="7950"/>
                    <a:pt x="12352" y="4941"/>
                  </a:cubicBezTo>
                  <a:cubicBezTo>
                    <a:pt x="10420" y="4086"/>
                    <a:pt x="9248" y="1616"/>
                    <a:pt x="8013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6" name="Google Shape;1821;p24"/>
            <p:cNvSpPr/>
            <p:nvPr/>
          </p:nvSpPr>
          <p:spPr>
            <a:xfrm>
              <a:off x="5358338" y="2029511"/>
              <a:ext cx="125764" cy="61799"/>
            </a:xfrm>
            <a:custGeom>
              <a:avLst/>
              <a:gdLst/>
              <a:ahLst/>
              <a:cxnLst/>
              <a:rect l="l" t="t" r="r" b="b"/>
              <a:pathLst>
                <a:path w="3775" h="1855" extrusionOk="0">
                  <a:moveTo>
                    <a:pt x="2168" y="1"/>
                  </a:moveTo>
                  <a:cubicBezTo>
                    <a:pt x="1434" y="1"/>
                    <a:pt x="697" y="475"/>
                    <a:pt x="260" y="1099"/>
                  </a:cubicBezTo>
                  <a:cubicBezTo>
                    <a:pt x="1" y="1487"/>
                    <a:pt x="334" y="1854"/>
                    <a:pt x="707" y="1854"/>
                  </a:cubicBezTo>
                  <a:cubicBezTo>
                    <a:pt x="790" y="1854"/>
                    <a:pt x="875" y="1836"/>
                    <a:pt x="956" y="1796"/>
                  </a:cubicBezTo>
                  <a:cubicBezTo>
                    <a:pt x="1203" y="1686"/>
                    <a:pt x="1462" y="1659"/>
                    <a:pt x="1725" y="1659"/>
                  </a:cubicBezTo>
                  <a:cubicBezTo>
                    <a:pt x="1972" y="1659"/>
                    <a:pt x="2222" y="1683"/>
                    <a:pt x="2470" y="1683"/>
                  </a:cubicBezTo>
                  <a:cubicBezTo>
                    <a:pt x="2568" y="1683"/>
                    <a:pt x="2665" y="1679"/>
                    <a:pt x="2761" y="1669"/>
                  </a:cubicBezTo>
                  <a:cubicBezTo>
                    <a:pt x="3332" y="1574"/>
                    <a:pt x="3775" y="909"/>
                    <a:pt x="3268" y="434"/>
                  </a:cubicBezTo>
                  <a:cubicBezTo>
                    <a:pt x="2932" y="130"/>
                    <a:pt x="2550" y="1"/>
                    <a:pt x="216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7" name="Google Shape;1822;p24"/>
            <p:cNvSpPr/>
            <p:nvPr/>
          </p:nvSpPr>
          <p:spPr>
            <a:xfrm>
              <a:off x="5736165" y="2069855"/>
              <a:ext cx="116169" cy="66064"/>
            </a:xfrm>
            <a:custGeom>
              <a:avLst/>
              <a:gdLst/>
              <a:ahLst/>
              <a:cxnLst/>
              <a:rect l="l" t="t" r="r" b="b"/>
              <a:pathLst>
                <a:path w="3487" h="1983" extrusionOk="0">
                  <a:moveTo>
                    <a:pt x="1568" y="0"/>
                  </a:moveTo>
                  <a:cubicBezTo>
                    <a:pt x="1069" y="0"/>
                    <a:pt x="579" y="184"/>
                    <a:pt x="256" y="553"/>
                  </a:cubicBezTo>
                  <a:cubicBezTo>
                    <a:pt x="1" y="922"/>
                    <a:pt x="178" y="1495"/>
                    <a:pt x="629" y="1495"/>
                  </a:cubicBezTo>
                  <a:cubicBezTo>
                    <a:pt x="680" y="1495"/>
                    <a:pt x="736" y="1488"/>
                    <a:pt x="795" y="1471"/>
                  </a:cubicBezTo>
                  <a:cubicBezTo>
                    <a:pt x="923" y="1416"/>
                    <a:pt x="1084" y="1382"/>
                    <a:pt x="1240" y="1382"/>
                  </a:cubicBezTo>
                  <a:cubicBezTo>
                    <a:pt x="1352" y="1382"/>
                    <a:pt x="1462" y="1400"/>
                    <a:pt x="1555" y="1440"/>
                  </a:cubicBezTo>
                  <a:cubicBezTo>
                    <a:pt x="1935" y="1598"/>
                    <a:pt x="2156" y="1915"/>
                    <a:pt x="2631" y="1978"/>
                  </a:cubicBezTo>
                  <a:cubicBezTo>
                    <a:pt x="2648" y="1981"/>
                    <a:pt x="2665" y="1982"/>
                    <a:pt x="2682" y="1982"/>
                  </a:cubicBezTo>
                  <a:cubicBezTo>
                    <a:pt x="2859" y="1982"/>
                    <a:pt x="3051" y="1838"/>
                    <a:pt x="3138" y="1693"/>
                  </a:cubicBezTo>
                  <a:cubicBezTo>
                    <a:pt x="3486" y="933"/>
                    <a:pt x="2821" y="300"/>
                    <a:pt x="2125" y="78"/>
                  </a:cubicBezTo>
                  <a:cubicBezTo>
                    <a:pt x="1943" y="26"/>
                    <a:pt x="1755" y="0"/>
                    <a:pt x="1568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8" name="Google Shape;1823;p24"/>
            <p:cNvSpPr/>
            <p:nvPr/>
          </p:nvSpPr>
          <p:spPr>
            <a:xfrm>
              <a:off x="5365900" y="2130455"/>
              <a:ext cx="136158" cy="71594"/>
            </a:xfrm>
            <a:custGeom>
              <a:avLst/>
              <a:gdLst/>
              <a:ahLst/>
              <a:cxnLst/>
              <a:rect l="l" t="t" r="r" b="b"/>
              <a:pathLst>
                <a:path w="4087" h="2149" extrusionOk="0">
                  <a:moveTo>
                    <a:pt x="2091" y="1"/>
                  </a:moveTo>
                  <a:cubicBezTo>
                    <a:pt x="1331" y="1"/>
                    <a:pt x="1" y="539"/>
                    <a:pt x="223" y="1489"/>
                  </a:cubicBezTo>
                  <a:cubicBezTo>
                    <a:pt x="249" y="1619"/>
                    <a:pt x="381" y="1727"/>
                    <a:pt x="515" y="1727"/>
                  </a:cubicBezTo>
                  <a:cubicBezTo>
                    <a:pt x="545" y="1727"/>
                    <a:pt x="574" y="1722"/>
                    <a:pt x="603" y="1711"/>
                  </a:cubicBezTo>
                  <a:cubicBezTo>
                    <a:pt x="1109" y="1552"/>
                    <a:pt x="1363" y="1077"/>
                    <a:pt x="1933" y="1046"/>
                  </a:cubicBezTo>
                  <a:cubicBezTo>
                    <a:pt x="2598" y="1046"/>
                    <a:pt x="2756" y="1679"/>
                    <a:pt x="3136" y="2027"/>
                  </a:cubicBezTo>
                  <a:cubicBezTo>
                    <a:pt x="3218" y="2110"/>
                    <a:pt x="3322" y="2148"/>
                    <a:pt x="3425" y="2148"/>
                  </a:cubicBezTo>
                  <a:cubicBezTo>
                    <a:pt x="3600" y="2148"/>
                    <a:pt x="3773" y="2037"/>
                    <a:pt x="3833" y="1837"/>
                  </a:cubicBezTo>
                  <a:cubicBezTo>
                    <a:pt x="4086" y="919"/>
                    <a:pt x="2915" y="32"/>
                    <a:pt x="20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9" name="Google Shape;1824;p24"/>
            <p:cNvSpPr/>
            <p:nvPr/>
          </p:nvSpPr>
          <p:spPr>
            <a:xfrm>
              <a:off x="5710479" y="2164970"/>
              <a:ext cx="132360" cy="79490"/>
            </a:xfrm>
            <a:custGeom>
              <a:avLst/>
              <a:gdLst/>
              <a:ahLst/>
              <a:cxnLst/>
              <a:rect l="l" t="t" r="r" b="b"/>
              <a:pathLst>
                <a:path w="3973" h="2386" extrusionOk="0">
                  <a:moveTo>
                    <a:pt x="1817" y="0"/>
                  </a:moveTo>
                  <a:cubicBezTo>
                    <a:pt x="1042" y="0"/>
                    <a:pt x="224" y="421"/>
                    <a:pt x="45" y="1213"/>
                  </a:cubicBezTo>
                  <a:cubicBezTo>
                    <a:pt x="1" y="1481"/>
                    <a:pt x="192" y="1670"/>
                    <a:pt x="408" y="1670"/>
                  </a:cubicBezTo>
                  <a:cubicBezTo>
                    <a:pt x="499" y="1670"/>
                    <a:pt x="594" y="1636"/>
                    <a:pt x="679" y="1561"/>
                  </a:cubicBezTo>
                  <a:cubicBezTo>
                    <a:pt x="984" y="1284"/>
                    <a:pt x="1314" y="1006"/>
                    <a:pt x="1754" y="1006"/>
                  </a:cubicBezTo>
                  <a:cubicBezTo>
                    <a:pt x="1816" y="1006"/>
                    <a:pt x="1879" y="1011"/>
                    <a:pt x="1946" y="1023"/>
                  </a:cubicBezTo>
                  <a:cubicBezTo>
                    <a:pt x="2611" y="1118"/>
                    <a:pt x="2611" y="1752"/>
                    <a:pt x="2896" y="2195"/>
                  </a:cubicBezTo>
                  <a:cubicBezTo>
                    <a:pt x="2963" y="2313"/>
                    <a:pt x="3119" y="2386"/>
                    <a:pt x="3270" y="2386"/>
                  </a:cubicBezTo>
                  <a:cubicBezTo>
                    <a:pt x="3404" y="2386"/>
                    <a:pt x="3533" y="2329"/>
                    <a:pt x="3592" y="2195"/>
                  </a:cubicBezTo>
                  <a:cubicBezTo>
                    <a:pt x="3972" y="1340"/>
                    <a:pt x="3181" y="326"/>
                    <a:pt x="2357" y="73"/>
                  </a:cubicBezTo>
                  <a:cubicBezTo>
                    <a:pt x="2186" y="24"/>
                    <a:pt x="2003" y="0"/>
                    <a:pt x="18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0" name="Google Shape;1825;p24"/>
            <p:cNvSpPr/>
            <p:nvPr/>
          </p:nvSpPr>
          <p:spPr>
            <a:xfrm>
              <a:off x="5837909" y="2168101"/>
              <a:ext cx="43976" cy="23687"/>
            </a:xfrm>
            <a:custGeom>
              <a:avLst/>
              <a:gdLst/>
              <a:ahLst/>
              <a:cxnLst/>
              <a:rect l="l" t="t" r="r" b="b"/>
              <a:pathLst>
                <a:path w="1320" h="711" extrusionOk="0">
                  <a:moveTo>
                    <a:pt x="1033" y="1"/>
                  </a:moveTo>
                  <a:cubicBezTo>
                    <a:pt x="757" y="1"/>
                    <a:pt x="405" y="218"/>
                    <a:pt x="179" y="359"/>
                  </a:cubicBezTo>
                  <a:cubicBezTo>
                    <a:pt x="0" y="478"/>
                    <a:pt x="102" y="710"/>
                    <a:pt x="300" y="710"/>
                  </a:cubicBezTo>
                  <a:cubicBezTo>
                    <a:pt x="312" y="710"/>
                    <a:pt x="325" y="709"/>
                    <a:pt x="337" y="707"/>
                  </a:cubicBezTo>
                  <a:cubicBezTo>
                    <a:pt x="622" y="644"/>
                    <a:pt x="1066" y="581"/>
                    <a:pt x="1256" y="327"/>
                  </a:cubicBezTo>
                  <a:cubicBezTo>
                    <a:pt x="1319" y="201"/>
                    <a:pt x="1256" y="42"/>
                    <a:pt x="1129" y="11"/>
                  </a:cubicBezTo>
                  <a:cubicBezTo>
                    <a:pt x="1098" y="4"/>
                    <a:pt x="1066" y="1"/>
                    <a:pt x="1033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1" name="Google Shape;1826;p24"/>
            <p:cNvSpPr/>
            <p:nvPr/>
          </p:nvSpPr>
          <p:spPr>
            <a:xfrm>
              <a:off x="5851236" y="2205114"/>
              <a:ext cx="31683" cy="14192"/>
            </a:xfrm>
            <a:custGeom>
              <a:avLst/>
              <a:gdLst/>
              <a:ahLst/>
              <a:cxnLst/>
              <a:rect l="l" t="t" r="r" b="b"/>
              <a:pathLst>
                <a:path w="951" h="426" extrusionOk="0">
                  <a:moveTo>
                    <a:pt x="538" y="1"/>
                  </a:moveTo>
                  <a:cubicBezTo>
                    <a:pt x="376" y="1"/>
                    <a:pt x="197" y="46"/>
                    <a:pt x="64" y="103"/>
                  </a:cubicBezTo>
                  <a:cubicBezTo>
                    <a:pt x="1" y="166"/>
                    <a:pt x="1" y="261"/>
                    <a:pt x="64" y="293"/>
                  </a:cubicBezTo>
                  <a:cubicBezTo>
                    <a:pt x="201" y="371"/>
                    <a:pt x="386" y="426"/>
                    <a:pt x="553" y="426"/>
                  </a:cubicBezTo>
                  <a:cubicBezTo>
                    <a:pt x="656" y="426"/>
                    <a:pt x="752" y="405"/>
                    <a:pt x="824" y="356"/>
                  </a:cubicBezTo>
                  <a:cubicBezTo>
                    <a:pt x="951" y="261"/>
                    <a:pt x="951" y="166"/>
                    <a:pt x="824" y="71"/>
                  </a:cubicBezTo>
                  <a:cubicBezTo>
                    <a:pt x="748" y="21"/>
                    <a:pt x="647" y="1"/>
                    <a:pt x="53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2" name="Google Shape;1827;p24"/>
            <p:cNvSpPr/>
            <p:nvPr/>
          </p:nvSpPr>
          <p:spPr>
            <a:xfrm>
              <a:off x="5843873" y="2235964"/>
              <a:ext cx="30616" cy="14026"/>
            </a:xfrm>
            <a:custGeom>
              <a:avLst/>
              <a:gdLst/>
              <a:ahLst/>
              <a:cxnLst/>
              <a:rect l="l" t="t" r="r" b="b"/>
              <a:pathLst>
                <a:path w="919" h="421" extrusionOk="0">
                  <a:moveTo>
                    <a:pt x="190" y="1"/>
                  </a:moveTo>
                  <a:cubicBezTo>
                    <a:pt x="0" y="1"/>
                    <a:pt x="0" y="254"/>
                    <a:pt x="158" y="286"/>
                  </a:cubicBezTo>
                  <a:cubicBezTo>
                    <a:pt x="315" y="364"/>
                    <a:pt x="450" y="420"/>
                    <a:pt x="616" y="420"/>
                  </a:cubicBezTo>
                  <a:cubicBezTo>
                    <a:pt x="652" y="420"/>
                    <a:pt x="689" y="418"/>
                    <a:pt x="728" y="412"/>
                  </a:cubicBezTo>
                  <a:cubicBezTo>
                    <a:pt x="855" y="412"/>
                    <a:pt x="918" y="222"/>
                    <a:pt x="792" y="159"/>
                  </a:cubicBezTo>
                  <a:cubicBezTo>
                    <a:pt x="602" y="64"/>
                    <a:pt x="412" y="32"/>
                    <a:pt x="190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3" name="Google Shape;1828;p24"/>
            <p:cNvSpPr/>
            <p:nvPr/>
          </p:nvSpPr>
          <p:spPr>
            <a:xfrm>
              <a:off x="5314228" y="2158740"/>
              <a:ext cx="34847" cy="15825"/>
            </a:xfrm>
            <a:custGeom>
              <a:avLst/>
              <a:gdLst/>
              <a:ahLst/>
              <a:cxnLst/>
              <a:rect l="l" t="t" r="r" b="b"/>
              <a:pathLst>
                <a:path w="1046" h="475" extrusionOk="0">
                  <a:moveTo>
                    <a:pt x="238" y="1"/>
                  </a:moveTo>
                  <a:cubicBezTo>
                    <a:pt x="200" y="1"/>
                    <a:pt x="163" y="3"/>
                    <a:pt x="127" y="7"/>
                  </a:cubicBezTo>
                  <a:cubicBezTo>
                    <a:pt x="0" y="38"/>
                    <a:pt x="0" y="228"/>
                    <a:pt x="95" y="323"/>
                  </a:cubicBezTo>
                  <a:cubicBezTo>
                    <a:pt x="234" y="416"/>
                    <a:pt x="492" y="475"/>
                    <a:pt x="707" y="475"/>
                  </a:cubicBezTo>
                  <a:cubicBezTo>
                    <a:pt x="786" y="475"/>
                    <a:pt x="859" y="467"/>
                    <a:pt x="919" y="450"/>
                  </a:cubicBezTo>
                  <a:cubicBezTo>
                    <a:pt x="1014" y="418"/>
                    <a:pt x="1045" y="323"/>
                    <a:pt x="982" y="260"/>
                  </a:cubicBezTo>
                  <a:cubicBezTo>
                    <a:pt x="788" y="94"/>
                    <a:pt x="498" y="1"/>
                    <a:pt x="23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4" name="Google Shape;1829;p24"/>
            <p:cNvSpPr/>
            <p:nvPr/>
          </p:nvSpPr>
          <p:spPr>
            <a:xfrm>
              <a:off x="5311630" y="2117229"/>
              <a:ext cx="38945" cy="31016"/>
            </a:xfrm>
            <a:custGeom>
              <a:avLst/>
              <a:gdLst/>
              <a:ahLst/>
              <a:cxnLst/>
              <a:rect l="l" t="t" r="r" b="b"/>
              <a:pathLst>
                <a:path w="1169" h="931" extrusionOk="0">
                  <a:moveTo>
                    <a:pt x="209" y="1"/>
                  </a:moveTo>
                  <a:cubicBezTo>
                    <a:pt x="113" y="1"/>
                    <a:pt x="1" y="104"/>
                    <a:pt x="78" y="208"/>
                  </a:cubicBezTo>
                  <a:cubicBezTo>
                    <a:pt x="300" y="524"/>
                    <a:pt x="585" y="714"/>
                    <a:pt x="902" y="904"/>
                  </a:cubicBezTo>
                  <a:cubicBezTo>
                    <a:pt x="931" y="922"/>
                    <a:pt x="960" y="930"/>
                    <a:pt x="986" y="930"/>
                  </a:cubicBezTo>
                  <a:cubicBezTo>
                    <a:pt x="1100" y="930"/>
                    <a:pt x="1169" y="785"/>
                    <a:pt x="1092" y="683"/>
                  </a:cubicBezTo>
                  <a:cubicBezTo>
                    <a:pt x="838" y="398"/>
                    <a:pt x="617" y="176"/>
                    <a:pt x="268" y="18"/>
                  </a:cubicBezTo>
                  <a:cubicBezTo>
                    <a:pt x="251" y="6"/>
                    <a:pt x="230" y="1"/>
                    <a:pt x="209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5" name="Google Shape;1830;p24"/>
            <p:cNvSpPr/>
            <p:nvPr/>
          </p:nvSpPr>
          <p:spPr>
            <a:xfrm>
              <a:off x="5347977" y="2100472"/>
              <a:ext cx="23254" cy="34281"/>
            </a:xfrm>
            <a:custGeom>
              <a:avLst/>
              <a:gdLst/>
              <a:ahLst/>
              <a:cxnLst/>
              <a:rect l="l" t="t" r="r" b="b"/>
              <a:pathLst>
                <a:path w="698" h="1029" extrusionOk="0">
                  <a:moveTo>
                    <a:pt x="184" y="1"/>
                  </a:moveTo>
                  <a:cubicBezTo>
                    <a:pt x="88" y="1"/>
                    <a:pt x="1" y="65"/>
                    <a:pt x="1" y="172"/>
                  </a:cubicBezTo>
                  <a:cubicBezTo>
                    <a:pt x="32" y="457"/>
                    <a:pt x="159" y="837"/>
                    <a:pt x="412" y="996"/>
                  </a:cubicBezTo>
                  <a:cubicBezTo>
                    <a:pt x="443" y="1018"/>
                    <a:pt x="475" y="1028"/>
                    <a:pt x="506" y="1028"/>
                  </a:cubicBezTo>
                  <a:cubicBezTo>
                    <a:pt x="606" y="1028"/>
                    <a:pt x="697" y="926"/>
                    <a:pt x="697" y="806"/>
                  </a:cubicBezTo>
                  <a:cubicBezTo>
                    <a:pt x="697" y="552"/>
                    <a:pt x="507" y="236"/>
                    <a:pt x="317" y="46"/>
                  </a:cubicBezTo>
                  <a:cubicBezTo>
                    <a:pt x="277" y="15"/>
                    <a:pt x="230" y="1"/>
                    <a:pt x="184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6" name="Google Shape;1831;p24"/>
            <p:cNvSpPr/>
            <p:nvPr/>
          </p:nvSpPr>
          <p:spPr>
            <a:xfrm>
              <a:off x="5586080" y="2250322"/>
              <a:ext cx="57335" cy="63698"/>
            </a:xfrm>
            <a:custGeom>
              <a:avLst/>
              <a:gdLst/>
              <a:ahLst/>
              <a:cxnLst/>
              <a:rect l="l" t="t" r="r" b="b"/>
              <a:pathLst>
                <a:path w="1721" h="1912" extrusionOk="0">
                  <a:moveTo>
                    <a:pt x="739" y="1"/>
                  </a:moveTo>
                  <a:cubicBezTo>
                    <a:pt x="516" y="1"/>
                    <a:pt x="289" y="83"/>
                    <a:pt x="106" y="266"/>
                  </a:cubicBezTo>
                  <a:cubicBezTo>
                    <a:pt x="0" y="398"/>
                    <a:pt x="93" y="574"/>
                    <a:pt x="218" y="574"/>
                  </a:cubicBezTo>
                  <a:cubicBezTo>
                    <a:pt x="243" y="574"/>
                    <a:pt x="269" y="567"/>
                    <a:pt x="296" y="551"/>
                  </a:cubicBezTo>
                  <a:cubicBezTo>
                    <a:pt x="414" y="466"/>
                    <a:pt x="553" y="423"/>
                    <a:pt x="687" y="423"/>
                  </a:cubicBezTo>
                  <a:cubicBezTo>
                    <a:pt x="950" y="423"/>
                    <a:pt x="1193" y="585"/>
                    <a:pt x="1214" y="900"/>
                  </a:cubicBezTo>
                  <a:cubicBezTo>
                    <a:pt x="1238" y="1264"/>
                    <a:pt x="928" y="1367"/>
                    <a:pt x="639" y="1367"/>
                  </a:cubicBezTo>
                  <a:cubicBezTo>
                    <a:pt x="551" y="1367"/>
                    <a:pt x="465" y="1358"/>
                    <a:pt x="391" y="1343"/>
                  </a:cubicBezTo>
                  <a:cubicBezTo>
                    <a:pt x="376" y="1341"/>
                    <a:pt x="362" y="1340"/>
                    <a:pt x="349" y="1340"/>
                  </a:cubicBezTo>
                  <a:cubicBezTo>
                    <a:pt x="154" y="1340"/>
                    <a:pt x="51" y="1543"/>
                    <a:pt x="169" y="1691"/>
                  </a:cubicBezTo>
                  <a:cubicBezTo>
                    <a:pt x="329" y="1851"/>
                    <a:pt x="528" y="1911"/>
                    <a:pt x="728" y="1911"/>
                  </a:cubicBezTo>
                  <a:cubicBezTo>
                    <a:pt x="885" y="1911"/>
                    <a:pt x="1043" y="1874"/>
                    <a:pt x="1183" y="1818"/>
                  </a:cubicBezTo>
                  <a:cubicBezTo>
                    <a:pt x="1531" y="1660"/>
                    <a:pt x="1721" y="1248"/>
                    <a:pt x="1689" y="900"/>
                  </a:cubicBezTo>
                  <a:cubicBezTo>
                    <a:pt x="1668" y="363"/>
                    <a:pt x="1210" y="1"/>
                    <a:pt x="739" y="1"/>
                  </a:cubicBezTo>
                  <a:close/>
                </a:path>
              </a:pathLst>
            </a:custGeom>
            <a:solidFill>
              <a:srgbClr val="F79C6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7" name="Google Shape;1832;p24"/>
            <p:cNvSpPr/>
            <p:nvPr/>
          </p:nvSpPr>
          <p:spPr>
            <a:xfrm>
              <a:off x="5454552" y="2364526"/>
              <a:ext cx="276048" cy="140256"/>
            </a:xfrm>
            <a:custGeom>
              <a:avLst/>
              <a:gdLst/>
              <a:ahLst/>
              <a:cxnLst/>
              <a:rect l="l" t="t" r="r" b="b"/>
              <a:pathLst>
                <a:path w="8286" h="4210" extrusionOk="0">
                  <a:moveTo>
                    <a:pt x="1212" y="0"/>
                  </a:moveTo>
                  <a:cubicBezTo>
                    <a:pt x="625" y="0"/>
                    <a:pt x="223" y="58"/>
                    <a:pt x="158" y="195"/>
                  </a:cubicBezTo>
                  <a:cubicBezTo>
                    <a:pt x="0" y="512"/>
                    <a:pt x="158" y="3679"/>
                    <a:pt x="3072" y="4154"/>
                  </a:cubicBezTo>
                  <a:cubicBezTo>
                    <a:pt x="3308" y="4192"/>
                    <a:pt x="3540" y="4210"/>
                    <a:pt x="3767" y="4210"/>
                  </a:cubicBezTo>
                  <a:cubicBezTo>
                    <a:pt x="6370" y="4210"/>
                    <a:pt x="8286" y="1879"/>
                    <a:pt x="7791" y="1209"/>
                  </a:cubicBezTo>
                  <a:cubicBezTo>
                    <a:pt x="7350" y="670"/>
                    <a:pt x="3207" y="0"/>
                    <a:pt x="121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8" name="Google Shape;1833;p24"/>
            <p:cNvSpPr/>
            <p:nvPr/>
          </p:nvSpPr>
          <p:spPr>
            <a:xfrm>
              <a:off x="5472475" y="2402605"/>
              <a:ext cx="218446" cy="102344"/>
            </a:xfrm>
            <a:custGeom>
              <a:avLst/>
              <a:gdLst/>
              <a:ahLst/>
              <a:cxnLst/>
              <a:rect l="l" t="t" r="r" b="b"/>
              <a:pathLst>
                <a:path w="6557" h="3072" extrusionOk="0">
                  <a:moveTo>
                    <a:pt x="3073" y="1"/>
                  </a:moveTo>
                  <a:cubicBezTo>
                    <a:pt x="1946" y="1"/>
                    <a:pt x="855" y="408"/>
                    <a:pt x="1" y="1111"/>
                  </a:cubicBezTo>
                  <a:cubicBezTo>
                    <a:pt x="412" y="1966"/>
                    <a:pt x="1172" y="2789"/>
                    <a:pt x="2566" y="3011"/>
                  </a:cubicBezTo>
                  <a:cubicBezTo>
                    <a:pt x="2806" y="3052"/>
                    <a:pt x="3043" y="3072"/>
                    <a:pt x="3276" y="3072"/>
                  </a:cubicBezTo>
                  <a:cubicBezTo>
                    <a:pt x="4634" y="3072"/>
                    <a:pt x="5826" y="2411"/>
                    <a:pt x="6556" y="1681"/>
                  </a:cubicBezTo>
                  <a:cubicBezTo>
                    <a:pt x="5733" y="699"/>
                    <a:pt x="4466" y="66"/>
                    <a:pt x="3199" y="2"/>
                  </a:cubicBezTo>
                  <a:cubicBezTo>
                    <a:pt x="3157" y="1"/>
                    <a:pt x="3115" y="1"/>
                    <a:pt x="3073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596" y="0"/>
            <a:ext cx="1584176" cy="619051"/>
          </a:xfrm>
          <a:prstGeom prst="rect">
            <a:avLst/>
          </a:prstGeom>
        </p:spPr>
      </p:pic>
      <p:pic>
        <p:nvPicPr>
          <p:cNvPr id="4" name="Picture 6" descr="C:\Users\talim\Desktop\pupils-and-kids-holding-hands-children-s-group-of-school-children-stands-in-row-happy-crowd-of-pupils-on-white-background_110633-65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142990"/>
            <a:ext cx="2928926" cy="3429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071803" y="1000114"/>
            <a:ext cx="607219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rgbClr val="FF0000"/>
                </a:solidFill>
                <a:cs typeface="Aharoni" pitchFamily="2" charset="-79"/>
              </a:rPr>
              <a:t>2. </a:t>
            </a:r>
            <a:r>
              <a:rPr lang="en-US" sz="2400" b="1" dirty="0" err="1" smtClean="0">
                <a:solidFill>
                  <a:srgbClr val="FF0000"/>
                </a:solidFill>
                <a:cs typeface="Aharoni" pitchFamily="2" charset="-79"/>
              </a:rPr>
              <a:t>I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jtimoiy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hissiy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sohasi</a:t>
            </a:r>
            <a:endParaRPr lang="en-US" sz="2400" b="1" dirty="0" smtClean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  <a:p>
            <a:pPr lvl="0"/>
            <a:endParaRPr lang="en-US" sz="2400" b="1" dirty="0" smtClean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“Men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konsepsiyasi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”(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o’z-o’zini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anglash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Hissiyotlar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boshqarish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boshqalarni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hislarini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farqlashi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o’zini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hislarini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ifodalashi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Ijtimoiylashuv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tengdoshlar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2400" dirty="0" smtClean="0">
              <a:cs typeface="Aharoni" pitchFamily="2" charset="-79"/>
            </a:endParaRPr>
          </a:p>
          <a:p>
            <a:pPr lvl="0"/>
            <a:endParaRPr lang="ru-RU" sz="2400" b="1" dirty="0" smtClean="0">
              <a:cs typeface="Aharoni" pitchFamily="2" charset="-79"/>
            </a:endParaRPr>
          </a:p>
          <a:p>
            <a:endParaRPr lang="ru-RU" sz="2400" b="1" dirty="0" smtClean="0">
              <a:cs typeface="Aharoni" pitchFamily="2" charset="-79"/>
            </a:endParaRPr>
          </a:p>
          <a:p>
            <a:pPr lvl="0"/>
            <a:endParaRPr lang="ru-RU" sz="2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596" y="0"/>
            <a:ext cx="1584176" cy="619051"/>
          </a:xfrm>
          <a:prstGeom prst="rect">
            <a:avLst/>
          </a:prstGeom>
        </p:spPr>
      </p:pic>
      <p:pic>
        <p:nvPicPr>
          <p:cNvPr id="4" name="Picture 2" descr="C:\Users\talim\Desktop\pngtree-classroom-illustration-classroom-classroom-male-student-png-image_493256.jpg"/>
          <p:cNvPicPr>
            <a:picLocks noChangeAspect="1" noChangeArrowheads="1"/>
          </p:cNvPicPr>
          <p:nvPr/>
        </p:nvPicPr>
        <p:blipFill>
          <a:blip r:embed="rId8" cstate="print">
            <a:lum contrast="10000"/>
          </a:blip>
          <a:srcRect/>
          <a:stretch>
            <a:fillRect/>
          </a:stretch>
        </p:blipFill>
        <p:spPr bwMode="auto">
          <a:xfrm>
            <a:off x="500034" y="1357304"/>
            <a:ext cx="2714644" cy="311947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714744" y="1214428"/>
            <a:ext cx="4572000" cy="38472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28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Nutq</a:t>
            </a:r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8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8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yozish</a:t>
            </a:r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malakalari</a:t>
            </a:r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0">
              <a:buFont typeface="Arial" pitchFamily="34" charset="0"/>
              <a:buChar char="•"/>
            </a:pPr>
            <a:endParaRPr lang="en-US" sz="2800" b="1" dirty="0" smtClean="0"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til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endParaRPr lang="ru-RU" sz="2800" b="1" dirty="0" smtClean="0"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malakalari</a:t>
            </a:r>
            <a:endParaRPr lang="en-US" sz="2800" b="1" dirty="0" smtClean="0">
              <a:latin typeface="Aharoni" pitchFamily="2" charset="-79"/>
              <a:cs typeface="Aharoni" pitchFamily="2" charset="-79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Qo’l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barmoqlar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motorikasi</a:t>
            </a:r>
            <a:endParaRPr lang="ru-RU" sz="2800" b="1" dirty="0" smtClean="0">
              <a:cs typeface="Aharoni" pitchFamily="2" charset="-79"/>
            </a:endParaRPr>
          </a:p>
          <a:p>
            <a:endParaRPr lang="ru-RU" sz="2400" b="1" dirty="0" smtClean="0">
              <a:cs typeface="Aharoni" pitchFamily="2" charset="-79"/>
            </a:endParaRPr>
          </a:p>
          <a:p>
            <a:pPr lvl="0"/>
            <a:endParaRPr lang="ru-RU" sz="24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596" y="0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42976" y="1643056"/>
            <a:ext cx="18473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b="1" dirty="0" smtClean="0">
              <a:cs typeface="Aharoni" pitchFamily="2" charset="-79"/>
            </a:endParaRPr>
          </a:p>
          <a:p>
            <a:pPr lvl="0"/>
            <a:endParaRPr lang="ru-RU" sz="2800" b="1" dirty="0">
              <a:cs typeface="Aharoni" pitchFamily="2" charset="-79"/>
            </a:endParaRPr>
          </a:p>
        </p:txBody>
      </p:sp>
      <p:pic>
        <p:nvPicPr>
          <p:cNvPr id="5" name="Picture 14" descr="icons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654909"/>
            <a:ext cx="9144000" cy="44885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85852" y="2619732"/>
            <a:ext cx="5929354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28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Bilish</a:t>
            </a:r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jarayonining</a:t>
            </a:r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rivojlanishi</a:t>
            </a:r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 </a:t>
            </a:r>
          </a:p>
          <a:p>
            <a:pPr>
              <a:buFont typeface="Arial" pitchFamily="34" charset="0"/>
              <a:buChar char="•"/>
            </a:pP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Intellektual-anglash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malakalari</a:t>
            </a:r>
            <a:endParaRPr lang="en-US" sz="2800" b="1" dirty="0" smtClean="0">
              <a:latin typeface="Aharoni" pitchFamily="2" charset="-79"/>
              <a:cs typeface="Aharoni" pitchFamily="2" charset="-79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Elementar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matematik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malakalar</a:t>
            </a:r>
            <a:endParaRPr lang="ru-RU" sz="2800" b="1" dirty="0" smtClean="0">
              <a:cs typeface="Aharoni" pitchFamily="2" charset="-79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Tadqiqiy-bilish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refleksiv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faoliyat</a:t>
            </a:r>
            <a:endParaRPr lang="ru-RU" sz="2800" b="1" dirty="0" smtClean="0">
              <a:cs typeface="Aharoni" pitchFamily="2" charset="-79"/>
            </a:endParaRPr>
          </a:p>
          <a:p>
            <a:endParaRPr lang="en-US" b="1" dirty="0" smtClean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596" y="0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28992" y="1428742"/>
            <a:ext cx="5404043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5. </a:t>
            </a:r>
            <a:r>
              <a:rPr lang="en-US" sz="28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28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rivojlanish</a:t>
            </a:r>
            <a:endParaRPr lang="en-US" sz="2800" b="1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0"/>
            <a:endParaRPr lang="en-US" sz="2800" b="1" dirty="0" smtClean="0"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badiiy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etish</a:t>
            </a:r>
            <a:endParaRPr lang="ru-RU" sz="2800" b="1" dirty="0" smtClean="0">
              <a:cs typeface="Aharoni" pitchFamily="2" charset="-79"/>
            </a:endParaRPr>
          </a:p>
          <a:p>
            <a:pPr lvl="0">
              <a:buFont typeface="Arial" pitchFamily="34" charset="0"/>
              <a:buChar char="•"/>
            </a:pPr>
            <a:endParaRPr lang="en-US" sz="2800" b="1" dirty="0" smtClean="0"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Badiiy-ijodiy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qobiliyatlar</a:t>
            </a:r>
            <a:endParaRPr lang="ru-RU" sz="2800" b="1" dirty="0" smtClean="0">
              <a:cs typeface="Aharoni" pitchFamily="2" charset="-79"/>
            </a:endParaRPr>
          </a:p>
          <a:p>
            <a:pPr lvl="0"/>
            <a:endParaRPr lang="en-US" b="1" dirty="0" smtClean="0">
              <a:latin typeface="Aharoni" pitchFamily="2" charset="-79"/>
              <a:cs typeface="Aharoni" pitchFamily="2" charset="-79"/>
            </a:endParaRPr>
          </a:p>
          <a:p>
            <a:pPr lvl="0"/>
            <a:endParaRPr lang="ru-RU" b="1" dirty="0">
              <a:cs typeface="Aharoni" pitchFamily="2" charset="-79"/>
            </a:endParaRPr>
          </a:p>
        </p:txBody>
      </p:sp>
      <p:pic>
        <p:nvPicPr>
          <p:cNvPr id="5" name="图片 12">
            <a:extLst>
              <a:ext uri="{FF2B5EF4-FFF2-40B4-BE49-F238E27FC236}">
                <a16:creationId xmlns:a16="http://schemas.microsoft.com/office/drawing/2014/main" xmlns="" id="{09F9BB76-644E-70EC-5DEB-ABA63E489C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000114"/>
            <a:ext cx="3786183" cy="392909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596" y="0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4282" y="1571618"/>
            <a:ext cx="44291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Mazkur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buzilishida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aybdor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shaxslar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hujjatlarida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belgilangan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tartibda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bo’ladi</a:t>
            </a:r>
            <a:endParaRPr lang="ru-RU" sz="2800" b="1" dirty="0">
              <a:cs typeface="Aharoni" pitchFamily="2" charset="-79"/>
            </a:endParaRPr>
          </a:p>
        </p:txBody>
      </p:sp>
      <p:pic>
        <p:nvPicPr>
          <p:cNvPr id="5" name="Picture 9" descr="C:\Users\talim\Desktop\юрист-57078419.jpg"/>
          <p:cNvPicPr>
            <a:picLocks noChangeAspect="1" noChangeArrowheads="1"/>
          </p:cNvPicPr>
          <p:nvPr/>
        </p:nvPicPr>
        <p:blipFill>
          <a:blip r:embed="rId8" cstate="print"/>
          <a:srcRect l="4124" r="8953" b="8333"/>
          <a:stretch>
            <a:fillRect/>
          </a:stretch>
        </p:blipFill>
        <p:spPr bwMode="auto">
          <a:xfrm>
            <a:off x="5143504" y="1214428"/>
            <a:ext cx="3643338" cy="36492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539552" y="987574"/>
            <a:ext cx="8429684" cy="651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38" marR="2879" algn="ctr">
              <a:lnSpc>
                <a:spcPct val="101000"/>
              </a:lnSpc>
              <a:spcBef>
                <a:spcPts val="37"/>
              </a:spcBef>
            </a:pPr>
            <a:endParaRPr lang="en-US" b="1" spc="14" dirty="0">
              <a:solidFill>
                <a:srgbClr val="3E4095"/>
              </a:solidFill>
              <a:latin typeface="Arial"/>
              <a:cs typeface="Arial"/>
            </a:endParaRPr>
          </a:p>
          <a:p>
            <a:pPr marL="6838" marR="2879" algn="ctr">
              <a:lnSpc>
                <a:spcPct val="101000"/>
              </a:lnSpc>
              <a:spcBef>
                <a:spcPts val="37"/>
              </a:spcBef>
            </a:pPr>
            <a:endParaRPr lang="en-US" b="1" spc="14" dirty="0">
              <a:solidFill>
                <a:srgbClr val="3E4095"/>
              </a:solidFill>
              <a:latin typeface="Arial"/>
              <a:cs typeface="Arial"/>
            </a:endParaRPr>
          </a:p>
        </p:txBody>
      </p:sp>
      <p:sp>
        <p:nvSpPr>
          <p:cNvPr id="1029" name="AutoShape 5" descr="Ученики и дети, взявшись за руки. в ряду стоит детская группа школьников.  счастливая толпа учеников на белом фоне.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z-Cyrl-UZ"/>
          </a:p>
        </p:txBody>
      </p:sp>
      <p:sp>
        <p:nvSpPr>
          <p:cNvPr id="1032" name="AutoShape 8" descr="Юрис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z-Cyrl-UZ"/>
          </a:p>
        </p:txBody>
      </p:sp>
      <p:pic>
        <p:nvPicPr>
          <p:cNvPr id="3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214282" y="785800"/>
            <a:ext cx="892971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Xulosa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2400" b="1" dirty="0" smtClean="0">
              <a:cs typeface="Aharoni" pitchFamily="2" charset="-79"/>
            </a:endParaRPr>
          </a:p>
          <a:p>
            <a:pPr algn="just"/>
            <a:r>
              <a:rPr lang="ru-RU" sz="2400" b="1" dirty="0" err="1" smtClean="0">
                <a:cs typeface="Aharoni" pitchFamily="2" charset="-79"/>
              </a:rPr>
              <a:t>Davlat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talablariga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muvofiq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bolalar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ta'limi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davomida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ushbu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sohalarni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kengaytirishga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e'tibor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berilishi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zarur</a:t>
            </a:r>
            <a:r>
              <a:rPr lang="ru-RU" sz="2400" b="1" dirty="0" smtClean="0">
                <a:cs typeface="Aharoni" pitchFamily="2" charset="-79"/>
              </a:rPr>
              <a:t>, </a:t>
            </a:r>
            <a:r>
              <a:rPr lang="ru-RU" sz="2400" b="1" dirty="0" err="1" smtClean="0">
                <a:cs typeface="Aharoni" pitchFamily="2" charset="-79"/>
              </a:rPr>
              <a:t>chunki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bu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bolalarning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kelajakdagi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muvaffaqiyatli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hayoti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uchun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mustahkam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poydevor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bo'ladi</a:t>
            </a:r>
            <a:r>
              <a:rPr lang="ru-RU" sz="2400" b="1" dirty="0" smtClean="0">
                <a:cs typeface="Aharoni" pitchFamily="2" charset="-79"/>
              </a:rPr>
              <a:t>. </a:t>
            </a:r>
            <a:r>
              <a:rPr lang="ru-RU" sz="2400" b="1" dirty="0" err="1" smtClean="0">
                <a:cs typeface="Aharoni" pitchFamily="2" charset="-79"/>
              </a:rPr>
              <a:t>Har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bir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bola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individual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ravishda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yondashuvni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talab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qiladi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va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bu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talablarning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bajarilishi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ularning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to'g'ri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rivojlanishi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uchun</a:t>
            </a:r>
            <a:r>
              <a:rPr lang="ru-RU" sz="2400" b="1" dirty="0" smtClean="0">
                <a:cs typeface="Aharoni" pitchFamily="2" charset="-79"/>
              </a:rPr>
              <a:t> </a:t>
            </a:r>
            <a:r>
              <a:rPr lang="ru-RU" sz="2400" b="1" dirty="0" err="1" smtClean="0">
                <a:cs typeface="Aharoni" pitchFamily="2" charset="-79"/>
              </a:rPr>
              <a:t>muhimdir</a:t>
            </a:r>
            <a:r>
              <a:rPr lang="ru-RU" sz="2400" b="1" dirty="0" smtClean="0">
                <a:cs typeface="Aharoni" pitchFamily="2" charset="-79"/>
              </a:rPr>
              <a:t>.</a:t>
            </a:r>
            <a:endParaRPr lang="en-US" sz="2400" b="1" dirty="0" smtClean="0">
              <a:latin typeface="Aharoni" pitchFamily="2" charset="-79"/>
              <a:cs typeface="Aharoni" pitchFamily="2" charset="-79"/>
            </a:endParaRPr>
          </a:p>
          <a:p>
            <a:pPr algn="just"/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	</a:t>
            </a:r>
            <a:r>
              <a:rPr lang="en-US" sz="2400" b="1" dirty="0" err="1" smtClean="0">
                <a:cs typeface="Aharoni" pitchFamily="2" charset="-79"/>
              </a:rPr>
              <a:t>Ushbu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tavsiyalarni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hisobga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olib</a:t>
            </a:r>
            <a:r>
              <a:rPr lang="en-US" sz="2400" b="1" dirty="0" smtClean="0">
                <a:cs typeface="Aharoni" pitchFamily="2" charset="-79"/>
              </a:rPr>
              <a:t>, </a:t>
            </a:r>
            <a:r>
              <a:rPr lang="en-US" sz="2400" b="1" dirty="0" err="1" smtClean="0">
                <a:cs typeface="Aharoni" pitchFamily="2" charset="-79"/>
              </a:rPr>
              <a:t>pedagogik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jarayonda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bolalarning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har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tomonlama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rivojlanishini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ta'minlash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va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davlat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talablariga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muvofiq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ravishda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ularga</a:t>
            </a:r>
            <a:r>
              <a:rPr lang="en-US" sz="2400" b="1" dirty="0" smtClean="0">
                <a:cs typeface="Aharoni" pitchFamily="2" charset="-79"/>
              </a:rPr>
              <a:t> eng </a:t>
            </a:r>
            <a:r>
              <a:rPr lang="en-US" sz="2400" b="1" dirty="0" err="1" smtClean="0">
                <a:cs typeface="Aharoni" pitchFamily="2" charset="-79"/>
              </a:rPr>
              <a:t>yaxshi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shart-sharoitlarni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yaratishga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erishishingiz</a:t>
            </a:r>
            <a:r>
              <a:rPr lang="en-US" sz="2400" b="1" dirty="0" smtClean="0">
                <a:cs typeface="Aharoni" pitchFamily="2" charset="-79"/>
              </a:rPr>
              <a:t> </a:t>
            </a:r>
            <a:r>
              <a:rPr lang="en-US" sz="2400" b="1" dirty="0" err="1" smtClean="0">
                <a:cs typeface="Aharoni" pitchFamily="2" charset="-79"/>
              </a:rPr>
              <a:t>mumkin</a:t>
            </a:r>
            <a:r>
              <a:rPr lang="en-US" sz="2400" b="1" dirty="0" smtClean="0">
                <a:cs typeface="Aharoni" pitchFamily="2" charset="-79"/>
              </a:rPr>
              <a:t>.</a:t>
            </a:r>
            <a:endParaRPr lang="ru-RU" sz="24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9" name="Лента лицом вверх 8"/>
          <p:cNvSpPr/>
          <p:nvPr/>
        </p:nvSpPr>
        <p:spPr>
          <a:xfrm>
            <a:off x="285720" y="1071552"/>
            <a:ext cx="8715436" cy="3643338"/>
          </a:xfrm>
          <a:prstGeom prst="ribbon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4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latin typeface="Aharoni" pitchFamily="2" charset="-79"/>
                <a:cs typeface="Aharoni" pitchFamily="2" charset="-79"/>
              </a:rPr>
              <a:t>raxmat</a:t>
            </a:r>
            <a:endParaRPr lang="ru-RU" sz="44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a783a2d7916f6775481b8a2fa0b40e09996c6a"/>
</p:tagLst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6596</TotalTime>
  <Words>739</Words>
  <Application>Microsoft Office PowerPoint</Application>
  <PresentationFormat>Экран (16:9)</PresentationFormat>
  <Paragraphs>89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dc:description>典藏馆 hccthy.taobao.com</dc:description>
  <cp:lastModifiedBy>aser</cp:lastModifiedBy>
  <cp:revision>422</cp:revision>
  <cp:lastPrinted>2025-02-10T04:48:09Z</cp:lastPrinted>
  <dcterms:created xsi:type="dcterms:W3CDTF">2018-12-10T14:14:52Z</dcterms:created>
  <dcterms:modified xsi:type="dcterms:W3CDTF">2026-03-02T08:09:31Z</dcterms:modified>
</cp:coreProperties>
</file>