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y="6858000" cx="12192000"/>
  <p:notesSz cx="6858000" cy="9144000"/>
  <p:defaultTextStyle>
    <a:defPPr lvl="0">
      <a:defRPr lang="en-US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7.xml"/><Relationship Id="rId11" Type="http://schemas.openxmlformats.org/officeDocument/2006/relationships/slide" Target="slides/slide8.xml"/><Relationship Id="rId22" Type="http://schemas.openxmlformats.org/officeDocument/2006/relationships/slide" Target="slides/slide19.xml"/><Relationship Id="rId10" Type="http://schemas.openxmlformats.org/officeDocument/2006/relationships/slide" Target="slides/slide7.xml"/><Relationship Id="rId21" Type="http://schemas.openxmlformats.org/officeDocument/2006/relationships/slide" Target="slides/slide18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" Type="http://schemas.openxmlformats.org/officeDocument/2006/relationships/theme" Target="theme/theme1.xml"/><Relationship Id="rId2" Type="http://schemas.openxmlformats.org/officeDocument/2006/relationships/presProps" Target="presProps1.xml"/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6" Type="http://schemas.openxmlformats.org/officeDocument/2006/relationships/slide" Target="slides/slide3.xml"/><Relationship Id="rId18" Type="http://schemas.openxmlformats.org/officeDocument/2006/relationships/slide" Target="slides/slide15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8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7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98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9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4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52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0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CC86-71E4-4C55-AE83-0F288B4801BD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6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BD6EE"/>
        </a:solid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 txBox="1"/>
          <p:nvPr>
            <p:ph type="ctrTitle"/>
          </p:nvPr>
        </p:nvSpPr>
        <p:spPr>
          <a:xfrm>
            <a:off x="0" y="0"/>
            <a:ext cx="12192000" cy="5904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O’zbekiston Respublikasi</a:t>
            </a:r>
            <a:br>
              <a:rPr lang="en-US" sz="4000"/>
            </a:br>
            <a:r>
              <a:rPr lang="en-US" sz="4000"/>
              <a:t>Maktabgacha va maktab ta’limi vazirligi</a:t>
            </a:r>
            <a:br>
              <a:rPr lang="en-US" sz="4000"/>
            </a:br>
            <a:r>
              <a:rPr lang="en-US" sz="4000"/>
              <a:t>Andijon viloyati pedagogik mahorat markazi maktabgacha,boshlang’ich va maxsus ta’lim metodikalari kafedrasi o’qituvchisi</a:t>
            </a:r>
            <a:br>
              <a:rPr lang="en-US" sz="4000"/>
            </a:br>
            <a:r>
              <a:rPr lang="en-US" sz="4000"/>
              <a:t>SOBIROVA GULNOZAXON</a:t>
            </a:r>
            <a:br>
              <a:rPr lang="en-US" sz="4000"/>
            </a:br>
            <a:r>
              <a:rPr lang="en-US" sz="4000"/>
              <a:t>Mavzu:Maktabgacha ta’lim tashkilotida bolalarga nisbatan zo’ravonlik holatini oldini olish.</a:t>
            </a:r>
            <a:br>
              <a:rPr lang="en-US"/>
            </a:br>
            <a:endParaRPr/>
          </a:p>
        </p:txBody>
      </p:sp>
      <p:sp>
        <p:nvSpPr>
          <p:cNvPr id="13" name="Google Shape;13;p1"/>
          <p:cNvSpPr/>
          <p:nvPr/>
        </p:nvSpPr>
        <p:spPr>
          <a:xfrm>
            <a:off x="6870700" y="-694640"/>
            <a:ext cx="60960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Maktabgacha va maktab ta’limi vazirligi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Andijon viloyat pedagogik mahorat markazi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72" y="914400"/>
            <a:ext cx="10515600" cy="3440624"/>
          </a:xfrm>
        </p:spPr>
        <p:txBody>
          <a:bodyPr/>
          <a:lstStyle/>
          <a:p>
            <a:r>
              <a:rPr lang="en-US" dirty="0" smtClean="0"/>
              <a:t>                                 </a:t>
            </a:r>
            <a:r>
              <a:rPr lang="en-US" dirty="0" err="1" smtClean="0"/>
              <a:t>Reja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1. </a:t>
            </a:r>
            <a:r>
              <a:rPr lang="en-US" dirty="0" err="1" smtClean="0"/>
              <a:t>Bolalarga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zo’ravonlik</a:t>
            </a:r>
            <a:r>
              <a:rPr lang="en-US" dirty="0" smtClean="0"/>
              <a:t> </a:t>
            </a:r>
            <a:r>
              <a:rPr lang="en-US" dirty="0" err="1" smtClean="0"/>
              <a:t>tushunchasi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2.Zo’ravonlikning  </a:t>
            </a:r>
            <a:r>
              <a:rPr lang="en-US" dirty="0" err="1" smtClean="0"/>
              <a:t>bolalar</a:t>
            </a:r>
            <a:r>
              <a:rPr lang="en-US" dirty="0" smtClean="0"/>
              <a:t> </a:t>
            </a:r>
            <a:r>
              <a:rPr lang="en-US" dirty="0" err="1" smtClean="0"/>
              <a:t>hayotidagi</a:t>
            </a:r>
            <a:r>
              <a:rPr lang="en-US" dirty="0" smtClean="0"/>
              <a:t> </a:t>
            </a:r>
            <a:r>
              <a:rPr lang="en-US" dirty="0" err="1" smtClean="0"/>
              <a:t>salbiy</a:t>
            </a:r>
            <a:r>
              <a:rPr lang="en-US" dirty="0" smtClean="0"/>
              <a:t> </a:t>
            </a:r>
            <a:r>
              <a:rPr lang="en-US" dirty="0" err="1" smtClean="0"/>
              <a:t>ta’siri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3.Bolalarga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zo’ravonlik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13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954" y="0"/>
            <a:ext cx="1112778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00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2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3986"/>
            <a:ext cx="12192000" cy="698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8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70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1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97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36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94"/>
            <a:ext cx="12191999" cy="697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25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77" y="189762"/>
            <a:ext cx="11610445" cy="64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21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98"/>
            <a:ext cx="12476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3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82"/>
            <a:ext cx="12191999" cy="685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93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4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86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501"/>
            <a:ext cx="12192000" cy="70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8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321153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68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476135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167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62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9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2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498"/>
            <a:ext cx="12321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303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