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</p:sldMasterIdLst>
  <p:notesMasterIdLst>
    <p:notesMasterId r:id="rId33"/>
  </p:notesMasterIdLst>
  <p:sldIdLst>
    <p:sldId id="344" r:id="rId3"/>
    <p:sldId id="278" r:id="rId4"/>
    <p:sldId id="318" r:id="rId5"/>
    <p:sldId id="313" r:id="rId6"/>
    <p:sldId id="317" r:id="rId7"/>
    <p:sldId id="319" r:id="rId8"/>
    <p:sldId id="315" r:id="rId9"/>
    <p:sldId id="322" r:id="rId10"/>
    <p:sldId id="320" r:id="rId11"/>
    <p:sldId id="323" r:id="rId12"/>
    <p:sldId id="314" r:id="rId13"/>
    <p:sldId id="325" r:id="rId14"/>
    <p:sldId id="326" r:id="rId15"/>
    <p:sldId id="327" r:id="rId16"/>
    <p:sldId id="328" r:id="rId17"/>
    <p:sldId id="336" r:id="rId18"/>
    <p:sldId id="330" r:id="rId19"/>
    <p:sldId id="331" r:id="rId20"/>
    <p:sldId id="332" r:id="rId21"/>
    <p:sldId id="334" r:id="rId22"/>
    <p:sldId id="333" r:id="rId23"/>
    <p:sldId id="337" r:id="rId24"/>
    <p:sldId id="316" r:id="rId25"/>
    <p:sldId id="340" r:id="rId26"/>
    <p:sldId id="341" r:id="rId27"/>
    <p:sldId id="342" r:id="rId28"/>
    <p:sldId id="343" r:id="rId29"/>
    <p:sldId id="345" r:id="rId30"/>
    <p:sldId id="256" r:id="rId31"/>
    <p:sldId id="347" r:id="rId32"/>
  </p:sldIdLst>
  <p:sldSz cx="12168188" cy="7019925"/>
  <p:notesSz cx="5765800" cy="3244850"/>
  <p:defaultTextStyle>
    <a:defPPr>
      <a:defRPr lang="ru-RU"/>
    </a:defPPr>
    <a:lvl1pPr marL="0" algn="l" defTabSz="1947119" rtl="0" eaLnBrk="1" latinLnBrk="0" hangingPunct="1">
      <a:defRPr sz="3900" kern="1200">
        <a:solidFill>
          <a:schemeClr val="tx1"/>
        </a:solidFill>
        <a:latin typeface="+mn-lt"/>
        <a:ea typeface="+mn-ea"/>
        <a:cs typeface="+mn-cs"/>
      </a:defRPr>
    </a:lvl1pPr>
    <a:lvl2pPr marL="973560" algn="l" defTabSz="1947119" rtl="0" eaLnBrk="1" latinLnBrk="0" hangingPunct="1">
      <a:defRPr sz="3900" kern="1200">
        <a:solidFill>
          <a:schemeClr val="tx1"/>
        </a:solidFill>
        <a:latin typeface="+mn-lt"/>
        <a:ea typeface="+mn-ea"/>
        <a:cs typeface="+mn-cs"/>
      </a:defRPr>
    </a:lvl2pPr>
    <a:lvl3pPr marL="1947119" algn="l" defTabSz="1947119" rtl="0" eaLnBrk="1" latinLnBrk="0" hangingPunct="1">
      <a:defRPr sz="3900" kern="1200">
        <a:solidFill>
          <a:schemeClr val="tx1"/>
        </a:solidFill>
        <a:latin typeface="+mn-lt"/>
        <a:ea typeface="+mn-ea"/>
        <a:cs typeface="+mn-cs"/>
      </a:defRPr>
    </a:lvl3pPr>
    <a:lvl4pPr marL="2920679" algn="l" defTabSz="1947119" rtl="0" eaLnBrk="1" latinLnBrk="0" hangingPunct="1">
      <a:defRPr sz="3900" kern="1200">
        <a:solidFill>
          <a:schemeClr val="tx1"/>
        </a:solidFill>
        <a:latin typeface="+mn-lt"/>
        <a:ea typeface="+mn-ea"/>
        <a:cs typeface="+mn-cs"/>
      </a:defRPr>
    </a:lvl4pPr>
    <a:lvl5pPr marL="3894238" algn="l" defTabSz="1947119" rtl="0" eaLnBrk="1" latinLnBrk="0" hangingPunct="1">
      <a:defRPr sz="3900" kern="1200">
        <a:solidFill>
          <a:schemeClr val="tx1"/>
        </a:solidFill>
        <a:latin typeface="+mn-lt"/>
        <a:ea typeface="+mn-ea"/>
        <a:cs typeface="+mn-cs"/>
      </a:defRPr>
    </a:lvl5pPr>
    <a:lvl6pPr marL="4867798" algn="l" defTabSz="1947119" rtl="0" eaLnBrk="1" latinLnBrk="0" hangingPunct="1">
      <a:defRPr sz="3900" kern="1200">
        <a:solidFill>
          <a:schemeClr val="tx1"/>
        </a:solidFill>
        <a:latin typeface="+mn-lt"/>
        <a:ea typeface="+mn-ea"/>
        <a:cs typeface="+mn-cs"/>
      </a:defRPr>
    </a:lvl6pPr>
    <a:lvl7pPr marL="5841357" algn="l" defTabSz="1947119" rtl="0" eaLnBrk="1" latinLnBrk="0" hangingPunct="1">
      <a:defRPr sz="3900" kern="1200">
        <a:solidFill>
          <a:schemeClr val="tx1"/>
        </a:solidFill>
        <a:latin typeface="+mn-lt"/>
        <a:ea typeface="+mn-ea"/>
        <a:cs typeface="+mn-cs"/>
      </a:defRPr>
    </a:lvl7pPr>
    <a:lvl8pPr marL="6814917" algn="l" defTabSz="1947119" rtl="0" eaLnBrk="1" latinLnBrk="0" hangingPunct="1">
      <a:defRPr sz="3900" kern="1200">
        <a:solidFill>
          <a:schemeClr val="tx1"/>
        </a:solidFill>
        <a:latin typeface="+mn-lt"/>
        <a:ea typeface="+mn-ea"/>
        <a:cs typeface="+mn-cs"/>
      </a:defRPr>
    </a:lvl8pPr>
    <a:lvl9pPr marL="7788476" algn="l" defTabSz="1947119" rtl="0" eaLnBrk="1" latinLnBrk="0" hangingPunct="1">
      <a:defRPr sz="3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6231" userDrawn="1">
          <p15:clr>
            <a:srgbClr val="A4A3A4"/>
          </p15:clr>
        </p15:guide>
        <p15:guide id="2" pos="455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9288" autoAdjust="0"/>
  </p:normalViewPr>
  <p:slideViewPr>
    <p:cSldViewPr>
      <p:cViewPr>
        <p:scale>
          <a:sx n="79" d="100"/>
          <a:sy n="79" d="100"/>
        </p:scale>
        <p:origin x="-282" y="78"/>
      </p:cViewPr>
      <p:guideLst>
        <p:guide orient="horz" pos="6230"/>
        <p:guide pos="455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5E7A20-A347-4119-9DA4-6910230ABB80}" type="doc">
      <dgm:prSet loTypeId="urn:microsoft.com/office/officeart/2005/8/layout/vList6" loCatId="process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7B7410A9-5673-4551-A8A4-8C07F5CD546B}">
      <dgm:prSet phldrT="[Текст]" custT="1"/>
      <dgm:spPr>
        <a:xfrm>
          <a:off x="5213" y="1"/>
          <a:ext cx="8032878" cy="695865"/>
        </a:xfrm>
        <a:prstGeom prst="roundRect">
          <a:avLst/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600" b="1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принципы</a:t>
          </a:r>
          <a:endParaRPr lang="ru-RU" sz="36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BCE5D210-71A4-488C-B172-52F88D91DE9F}" type="parTrans" cxnId="{396D42F7-90EB-46F5-B023-AAD07C2948D9}">
      <dgm:prSet/>
      <dgm:spPr/>
      <dgm:t>
        <a:bodyPr/>
        <a:lstStyle/>
        <a:p>
          <a:endParaRPr lang="ru-RU"/>
        </a:p>
      </dgm:t>
    </dgm:pt>
    <dgm:pt modelId="{775672A9-8749-497E-954E-2EF7AAEE4B86}" type="sibTrans" cxnId="{396D42F7-90EB-46F5-B023-AAD07C2948D9}">
      <dgm:prSet/>
      <dgm:spPr/>
      <dgm:t>
        <a:bodyPr/>
        <a:lstStyle/>
        <a:p>
          <a:endParaRPr lang="ru-RU"/>
        </a:p>
      </dgm:t>
    </dgm:pt>
    <dgm:pt modelId="{333D7E4A-409A-436A-B48F-BDEECDB468B2}">
      <dgm:prSet phldrT="[Текст]"/>
      <dgm:spPr>
        <a:xfrm>
          <a:off x="8033008" y="4656"/>
          <a:ext cx="2332201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D3DC5BF2-1AE7-4ED1-8A31-1AF6EE8F35F5}" type="parTrans" cxnId="{369CC978-F19B-463E-ADCC-A24B5F5A5D19}">
      <dgm:prSet/>
      <dgm:spPr/>
      <dgm:t>
        <a:bodyPr/>
        <a:lstStyle/>
        <a:p>
          <a:endParaRPr lang="ru-RU"/>
        </a:p>
      </dgm:t>
    </dgm:pt>
    <dgm:pt modelId="{2FFBFE65-472D-42F5-84B2-9C3D9EA469B0}" type="sibTrans" cxnId="{369CC978-F19B-463E-ADCC-A24B5F5A5D19}">
      <dgm:prSet/>
      <dgm:spPr/>
      <dgm:t>
        <a:bodyPr/>
        <a:lstStyle/>
        <a:p>
          <a:endParaRPr lang="ru-RU"/>
        </a:p>
      </dgm:t>
    </dgm:pt>
    <dgm:pt modelId="{F82A154D-459C-41AF-BD42-8989CEDF5E32}">
      <dgm:prSet phldrT="[Текст]" custT="1"/>
      <dgm:spPr>
        <a:xfrm>
          <a:off x="129" y="770108"/>
          <a:ext cx="8032878" cy="695865"/>
        </a:xfrm>
        <a:prstGeom prst="roundRect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600" b="1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цели</a:t>
          </a:r>
          <a:endParaRPr lang="ru-RU" sz="36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5016EED6-1EE6-4EB9-A43C-266E8057DF7C}" type="parTrans" cxnId="{A5158978-ACB0-4F05-924E-536959E7DF78}">
      <dgm:prSet/>
      <dgm:spPr/>
      <dgm:t>
        <a:bodyPr/>
        <a:lstStyle/>
        <a:p>
          <a:endParaRPr lang="ru-RU"/>
        </a:p>
      </dgm:t>
    </dgm:pt>
    <dgm:pt modelId="{DC14F59C-7B99-4B95-A73B-D014A60ABB17}" type="sibTrans" cxnId="{A5158978-ACB0-4F05-924E-536959E7DF78}">
      <dgm:prSet/>
      <dgm:spPr/>
      <dgm:t>
        <a:bodyPr/>
        <a:lstStyle/>
        <a:p>
          <a:endParaRPr lang="ru-RU"/>
        </a:p>
      </dgm:t>
    </dgm:pt>
    <dgm:pt modelId="{3CC69EE2-1F09-4EB6-9788-8CB14B7A10D2}">
      <dgm:prSet phldrT="[Текст]"/>
      <dgm:spPr>
        <a:xfrm>
          <a:off x="8033008" y="770108"/>
          <a:ext cx="2332201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F6C76574-F344-4D1C-A192-C26446FDDA64}" type="parTrans" cxnId="{949AF29B-82F8-44F0-A3B0-792E38FB9AE4}">
      <dgm:prSet/>
      <dgm:spPr/>
      <dgm:t>
        <a:bodyPr/>
        <a:lstStyle/>
        <a:p>
          <a:endParaRPr lang="ru-RU"/>
        </a:p>
      </dgm:t>
    </dgm:pt>
    <dgm:pt modelId="{6B10AA2B-71F6-4BE6-B113-B1FFE68563B7}" type="sibTrans" cxnId="{949AF29B-82F8-44F0-A3B0-792E38FB9AE4}">
      <dgm:prSet/>
      <dgm:spPr/>
      <dgm:t>
        <a:bodyPr/>
        <a:lstStyle/>
        <a:p>
          <a:endParaRPr lang="ru-RU"/>
        </a:p>
      </dgm:t>
    </dgm:pt>
    <dgm:pt modelId="{F0A6B411-FD79-47DC-B540-40BFF188350A}">
      <dgm:prSet phldrT="[Текст]" custT="1"/>
      <dgm:spPr>
        <a:xfrm>
          <a:off x="129" y="1535561"/>
          <a:ext cx="8032878" cy="695865"/>
        </a:xfrm>
        <a:prstGeom prst="roundRect">
          <a:avLst/>
        </a:prstGeom>
        <a:solidFill>
          <a:srgbClr val="FFC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smtClean="0">
            <a:solidFill>
              <a:sysClr val="window" lastClr="FFFFFF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600" b="1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содержание</a:t>
          </a:r>
          <a:endParaRPr lang="ru-RU" sz="3600" b="1" smtClean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29813995-CEBA-4506-90D6-77A6C2054656}" type="parTrans" cxnId="{2BA177A4-93BD-4388-9F96-403C5E441782}">
      <dgm:prSet/>
      <dgm:spPr/>
      <dgm:t>
        <a:bodyPr/>
        <a:lstStyle/>
        <a:p>
          <a:endParaRPr lang="ru-RU"/>
        </a:p>
      </dgm:t>
    </dgm:pt>
    <dgm:pt modelId="{BAB31676-41FD-43BB-A4E5-AD4CB476A889}" type="sibTrans" cxnId="{2BA177A4-93BD-4388-9F96-403C5E441782}">
      <dgm:prSet/>
      <dgm:spPr/>
      <dgm:t>
        <a:bodyPr/>
        <a:lstStyle/>
        <a:p>
          <a:endParaRPr lang="ru-RU"/>
        </a:p>
      </dgm:t>
    </dgm:pt>
    <dgm:pt modelId="{B5B40FCD-A1EB-487D-A23F-68FA810255DE}">
      <dgm:prSet phldrT="[Текст]"/>
      <dgm:spPr>
        <a:xfrm>
          <a:off x="8033008" y="1535561"/>
          <a:ext cx="2332201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B5707F88-DF43-4B8E-9F62-C01B1AA87638}" type="parTrans" cxnId="{5C226BD7-A18D-427A-AAAD-9565A8E36161}">
      <dgm:prSet/>
      <dgm:spPr/>
      <dgm:t>
        <a:bodyPr/>
        <a:lstStyle/>
        <a:p>
          <a:endParaRPr lang="ru-RU"/>
        </a:p>
      </dgm:t>
    </dgm:pt>
    <dgm:pt modelId="{4F89C82D-6A63-4C4E-B963-2AC18B18C3F3}" type="sibTrans" cxnId="{5C226BD7-A18D-427A-AAAD-9565A8E36161}">
      <dgm:prSet/>
      <dgm:spPr/>
      <dgm:t>
        <a:bodyPr/>
        <a:lstStyle/>
        <a:p>
          <a:endParaRPr lang="ru-RU"/>
        </a:p>
      </dgm:t>
    </dgm:pt>
    <dgm:pt modelId="{E8150074-F365-4709-9ED3-698B0DEFFB5B}">
      <dgm:prSet phldrT="[Текст]"/>
      <dgm:spPr>
        <a:xfrm>
          <a:off x="8033008" y="1535561"/>
          <a:ext cx="2332201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438563E2-212B-4517-B0B5-93E47963F2FF}" type="parTrans" cxnId="{62293DD7-A6F5-4439-B3AC-41724ED499A7}">
      <dgm:prSet/>
      <dgm:spPr/>
      <dgm:t>
        <a:bodyPr/>
        <a:lstStyle/>
        <a:p>
          <a:endParaRPr lang="ru-RU"/>
        </a:p>
      </dgm:t>
    </dgm:pt>
    <dgm:pt modelId="{1D0D9434-8738-49AA-9460-15AAA0DAF371}" type="sibTrans" cxnId="{62293DD7-A6F5-4439-B3AC-41724ED499A7}">
      <dgm:prSet/>
      <dgm:spPr/>
      <dgm:t>
        <a:bodyPr/>
        <a:lstStyle/>
        <a:p>
          <a:endParaRPr lang="ru-RU"/>
        </a:p>
      </dgm:t>
    </dgm:pt>
    <dgm:pt modelId="{AFEDC051-5F4D-4AB2-8977-92FBE506FB1C}">
      <dgm:prSet/>
      <dgm:spPr>
        <a:xfrm>
          <a:off x="8033008" y="1535561"/>
          <a:ext cx="2332201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DC0A9C1E-5C85-4DB4-A7DE-BFA3B72BFAE3}" type="parTrans" cxnId="{D68CFC76-405E-464D-B00C-C53485A742A6}">
      <dgm:prSet/>
      <dgm:spPr/>
      <dgm:t>
        <a:bodyPr/>
        <a:lstStyle/>
        <a:p>
          <a:endParaRPr lang="ru-RU"/>
        </a:p>
      </dgm:t>
    </dgm:pt>
    <dgm:pt modelId="{7DE8FAA1-5337-4336-9C88-6840B1DBB9C6}" type="sibTrans" cxnId="{D68CFC76-405E-464D-B00C-C53485A742A6}">
      <dgm:prSet/>
      <dgm:spPr/>
      <dgm:t>
        <a:bodyPr/>
        <a:lstStyle/>
        <a:p>
          <a:endParaRPr lang="ru-RU"/>
        </a:p>
      </dgm:t>
    </dgm:pt>
    <dgm:pt modelId="{C0CAEC70-18FC-45D9-BFA2-11DD371D62EA}">
      <dgm:prSet/>
      <dgm:spPr>
        <a:xfrm>
          <a:off x="8033008" y="1535561"/>
          <a:ext cx="2332201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C97BE709-5E23-4790-9D90-A3024B311C65}" type="parTrans" cxnId="{A1A33875-833D-4DA3-AF0F-3B1FEB2DA61E}">
      <dgm:prSet/>
      <dgm:spPr/>
      <dgm:t>
        <a:bodyPr/>
        <a:lstStyle/>
        <a:p>
          <a:endParaRPr lang="ru-RU"/>
        </a:p>
      </dgm:t>
    </dgm:pt>
    <dgm:pt modelId="{E77E5314-0AAE-4F2A-ABDA-246916077D5F}" type="sibTrans" cxnId="{A1A33875-833D-4DA3-AF0F-3B1FEB2DA61E}">
      <dgm:prSet/>
      <dgm:spPr/>
      <dgm:t>
        <a:bodyPr/>
        <a:lstStyle/>
        <a:p>
          <a:endParaRPr lang="ru-RU"/>
        </a:p>
      </dgm:t>
    </dgm:pt>
    <dgm:pt modelId="{867D0559-27D1-4E4F-B3F6-92327A9B6E77}">
      <dgm:prSet custT="1"/>
      <dgm:spPr>
        <a:xfrm>
          <a:off x="129" y="2301014"/>
          <a:ext cx="8032878" cy="695865"/>
        </a:xfrm>
        <a:prstGeom prst="roundRect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smtClean="0">
            <a:solidFill>
              <a:sysClr val="window" lastClr="FFFFFF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600" b="1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методы</a:t>
          </a:r>
          <a:endParaRPr lang="ru-RU" sz="3600" b="1" smtClean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5898B164-578D-43CB-9C78-1E9199D44A99}" type="parTrans" cxnId="{5A4D81D5-6C58-466C-AF61-C64D60E04B0D}">
      <dgm:prSet/>
      <dgm:spPr/>
      <dgm:t>
        <a:bodyPr/>
        <a:lstStyle/>
        <a:p>
          <a:endParaRPr lang="ru-RU"/>
        </a:p>
      </dgm:t>
    </dgm:pt>
    <dgm:pt modelId="{188B082E-263C-443A-8002-B255C537442B}" type="sibTrans" cxnId="{5A4D81D5-6C58-466C-AF61-C64D60E04B0D}">
      <dgm:prSet/>
      <dgm:spPr/>
      <dgm:t>
        <a:bodyPr/>
        <a:lstStyle/>
        <a:p>
          <a:endParaRPr lang="ru-RU"/>
        </a:p>
      </dgm:t>
    </dgm:pt>
    <dgm:pt modelId="{150AF668-6613-495E-92E6-E65031ED0F01}">
      <dgm:prSet custT="1"/>
      <dgm:spPr>
        <a:xfrm>
          <a:off x="8033008" y="2316295"/>
          <a:ext cx="2332201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 sz="14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897397E5-51AC-4B64-A0B2-3E4423F47288}" type="parTrans" cxnId="{33D08AE3-D9F8-4FF6-932F-BEB755A71FF5}">
      <dgm:prSet/>
      <dgm:spPr/>
      <dgm:t>
        <a:bodyPr/>
        <a:lstStyle/>
        <a:p>
          <a:endParaRPr lang="ru-RU"/>
        </a:p>
      </dgm:t>
    </dgm:pt>
    <dgm:pt modelId="{E34856D0-5121-4BE1-89C0-C83D14E89446}" type="sibTrans" cxnId="{33D08AE3-D9F8-4FF6-932F-BEB755A71FF5}">
      <dgm:prSet/>
      <dgm:spPr/>
      <dgm:t>
        <a:bodyPr/>
        <a:lstStyle/>
        <a:p>
          <a:endParaRPr lang="ru-RU"/>
        </a:p>
      </dgm:t>
    </dgm:pt>
    <dgm:pt modelId="{1B8A1E6F-2BE7-4EC3-ADA9-52B69051F817}">
      <dgm:prSet custT="1"/>
      <dgm:spPr>
        <a:xfrm>
          <a:off x="8033008" y="2316295"/>
          <a:ext cx="2332201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 sz="14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D8F0F9C9-F6BF-4BEF-8CC1-E6122F392A1C}" type="parTrans" cxnId="{404AD848-2353-480A-A909-B3B4923F848C}">
      <dgm:prSet/>
      <dgm:spPr/>
      <dgm:t>
        <a:bodyPr/>
        <a:lstStyle/>
        <a:p>
          <a:endParaRPr lang="ru-RU"/>
        </a:p>
      </dgm:t>
    </dgm:pt>
    <dgm:pt modelId="{3B400E1A-0093-4605-B94B-41B2543995D6}" type="sibTrans" cxnId="{404AD848-2353-480A-A909-B3B4923F848C}">
      <dgm:prSet/>
      <dgm:spPr/>
      <dgm:t>
        <a:bodyPr/>
        <a:lstStyle/>
        <a:p>
          <a:endParaRPr lang="ru-RU"/>
        </a:p>
      </dgm:t>
    </dgm:pt>
    <dgm:pt modelId="{823AB0A7-E774-462C-B9D0-BCC6130B89B5}">
      <dgm:prSet custT="1"/>
      <dgm:spPr>
        <a:xfrm>
          <a:off x="8033008" y="2316295"/>
          <a:ext cx="2332201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 sz="14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B79DFA49-619A-4D44-8DF5-36C9C5738C62}" type="parTrans" cxnId="{20C27411-6BEF-4A46-AB5D-ECF19D0055EB}">
      <dgm:prSet/>
      <dgm:spPr/>
      <dgm:t>
        <a:bodyPr/>
        <a:lstStyle/>
        <a:p>
          <a:endParaRPr lang="ru-RU"/>
        </a:p>
      </dgm:t>
    </dgm:pt>
    <dgm:pt modelId="{E759FE56-08A1-49C0-96E6-7484C694A8EB}" type="sibTrans" cxnId="{20C27411-6BEF-4A46-AB5D-ECF19D0055EB}">
      <dgm:prSet/>
      <dgm:spPr/>
      <dgm:t>
        <a:bodyPr/>
        <a:lstStyle/>
        <a:p>
          <a:endParaRPr lang="ru-RU"/>
        </a:p>
      </dgm:t>
    </dgm:pt>
    <dgm:pt modelId="{02A97D4A-FC56-4685-B296-747A214B7530}">
      <dgm:prSet custT="1"/>
      <dgm:spPr>
        <a:xfrm>
          <a:off x="8033008" y="2316295"/>
          <a:ext cx="2332201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 sz="14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750F158E-DB8B-440F-A695-2D119AF7741F}" type="parTrans" cxnId="{75CB25E1-E0E2-4FB5-A567-3770B19748EA}">
      <dgm:prSet/>
      <dgm:spPr/>
      <dgm:t>
        <a:bodyPr/>
        <a:lstStyle/>
        <a:p>
          <a:endParaRPr lang="ru-RU"/>
        </a:p>
      </dgm:t>
    </dgm:pt>
    <dgm:pt modelId="{1B0C1BD2-D6F1-4164-A7FF-88F326988AB6}" type="sibTrans" cxnId="{75CB25E1-E0E2-4FB5-A567-3770B19748EA}">
      <dgm:prSet/>
      <dgm:spPr/>
      <dgm:t>
        <a:bodyPr/>
        <a:lstStyle/>
        <a:p>
          <a:endParaRPr lang="ru-RU"/>
        </a:p>
      </dgm:t>
    </dgm:pt>
    <dgm:pt modelId="{5C193799-01B1-4B43-A74A-5B1FA6030AC5}">
      <dgm:prSet custT="1"/>
      <dgm:spPr>
        <a:xfrm>
          <a:off x="129" y="3066466"/>
          <a:ext cx="8032878" cy="695865"/>
        </a:xfrm>
        <a:prstGeom prst="roundRect">
          <a:avLst/>
        </a:prstGeom>
        <a:solidFill>
          <a:sysClr val="windowText" lastClr="000000">
            <a:lumMod val="60000"/>
            <a:lumOff val="40000"/>
          </a:sys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600" b="1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средства</a:t>
          </a:r>
          <a:endParaRPr lang="ru-RU" sz="36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E943BBDA-80F2-4692-8D94-734667EBA2D7}" type="parTrans" cxnId="{90986DE8-BF64-4F46-8978-C6990DC92652}">
      <dgm:prSet/>
      <dgm:spPr/>
      <dgm:t>
        <a:bodyPr/>
        <a:lstStyle/>
        <a:p>
          <a:endParaRPr lang="ru-RU"/>
        </a:p>
      </dgm:t>
    </dgm:pt>
    <dgm:pt modelId="{386857B8-C633-4194-BDED-B01222CB959B}" type="sibTrans" cxnId="{90986DE8-BF64-4F46-8978-C6990DC92652}">
      <dgm:prSet/>
      <dgm:spPr/>
      <dgm:t>
        <a:bodyPr/>
        <a:lstStyle/>
        <a:p>
          <a:endParaRPr lang="ru-RU"/>
        </a:p>
      </dgm:t>
    </dgm:pt>
    <dgm:pt modelId="{7E75C7BE-9AD7-4C85-9DE0-9B95FA46ED23}">
      <dgm:prSet/>
      <dgm:spPr>
        <a:xfrm>
          <a:off x="8033008" y="3066466"/>
          <a:ext cx="2332201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F8C3BA34-1F9A-453F-AD6A-59EEC696D5AC}" type="parTrans" cxnId="{D8935374-7DBE-401C-B9C5-A381E5F18CFF}">
      <dgm:prSet/>
      <dgm:spPr/>
      <dgm:t>
        <a:bodyPr/>
        <a:lstStyle/>
        <a:p>
          <a:endParaRPr lang="ru-RU"/>
        </a:p>
      </dgm:t>
    </dgm:pt>
    <dgm:pt modelId="{9762D0AA-2133-49DF-B9DC-4F58B41FEF0B}" type="sibTrans" cxnId="{D8935374-7DBE-401C-B9C5-A381E5F18CFF}">
      <dgm:prSet/>
      <dgm:spPr/>
      <dgm:t>
        <a:bodyPr/>
        <a:lstStyle/>
        <a:p>
          <a:endParaRPr lang="ru-RU"/>
        </a:p>
      </dgm:t>
    </dgm:pt>
    <dgm:pt modelId="{FECBC59B-8DD8-47A4-8506-DEF608CD4691}">
      <dgm:prSet/>
      <dgm:spPr>
        <a:xfrm>
          <a:off x="8033008" y="3066466"/>
          <a:ext cx="2332201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31D56354-52D8-4136-AD21-A09B3B44E7C8}" type="parTrans" cxnId="{2D45A531-6F15-4048-8659-826A1873BF8C}">
      <dgm:prSet/>
      <dgm:spPr/>
      <dgm:t>
        <a:bodyPr/>
        <a:lstStyle/>
        <a:p>
          <a:endParaRPr lang="ru-RU"/>
        </a:p>
      </dgm:t>
    </dgm:pt>
    <dgm:pt modelId="{3CF2FC3B-6152-43A1-AEFE-AFEC6D180EAF}" type="sibTrans" cxnId="{2D45A531-6F15-4048-8659-826A1873BF8C}">
      <dgm:prSet/>
      <dgm:spPr/>
      <dgm:t>
        <a:bodyPr/>
        <a:lstStyle/>
        <a:p>
          <a:endParaRPr lang="ru-RU"/>
        </a:p>
      </dgm:t>
    </dgm:pt>
    <dgm:pt modelId="{2F1D382B-A554-4173-A2D9-D5B64DF0190D}">
      <dgm:prSet/>
      <dgm:spPr>
        <a:xfrm>
          <a:off x="8033008" y="3066466"/>
          <a:ext cx="2332201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6AC9D0E1-6C27-46FD-ACE2-67200FD73789}" type="parTrans" cxnId="{7FD85AC3-D5DB-44D9-8A9D-97AD507F849F}">
      <dgm:prSet/>
      <dgm:spPr/>
      <dgm:t>
        <a:bodyPr/>
        <a:lstStyle/>
        <a:p>
          <a:endParaRPr lang="ru-RU"/>
        </a:p>
      </dgm:t>
    </dgm:pt>
    <dgm:pt modelId="{1523F4D8-7ACC-4214-9B9A-F585325602D7}" type="sibTrans" cxnId="{7FD85AC3-D5DB-44D9-8A9D-97AD507F849F}">
      <dgm:prSet/>
      <dgm:spPr/>
      <dgm:t>
        <a:bodyPr/>
        <a:lstStyle/>
        <a:p>
          <a:endParaRPr lang="ru-RU"/>
        </a:p>
      </dgm:t>
    </dgm:pt>
    <dgm:pt modelId="{4B2EC9C5-9A8A-4E03-BE21-C3ADCDB9D7C0}">
      <dgm:prSet/>
      <dgm:spPr>
        <a:xfrm>
          <a:off x="8033008" y="3066466"/>
          <a:ext cx="2332201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8CACAE9F-08ED-4FCB-B0AE-9C767A0B98CC}" type="parTrans" cxnId="{B249BAF4-181D-4B14-86AB-BEE7CC291B43}">
      <dgm:prSet/>
      <dgm:spPr/>
      <dgm:t>
        <a:bodyPr/>
        <a:lstStyle/>
        <a:p>
          <a:endParaRPr lang="ru-RU"/>
        </a:p>
      </dgm:t>
    </dgm:pt>
    <dgm:pt modelId="{3D7D1373-7B35-441A-B76C-98AFC849B3D5}" type="sibTrans" cxnId="{B249BAF4-181D-4B14-86AB-BEE7CC291B43}">
      <dgm:prSet/>
      <dgm:spPr/>
      <dgm:t>
        <a:bodyPr/>
        <a:lstStyle/>
        <a:p>
          <a:endParaRPr lang="ru-RU"/>
        </a:p>
      </dgm:t>
    </dgm:pt>
    <dgm:pt modelId="{17C85FBB-7847-4FCB-A8EB-3D051A188863}">
      <dgm:prSet/>
      <dgm:spPr>
        <a:xfrm>
          <a:off x="8033008" y="3066466"/>
          <a:ext cx="2332201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0AA5A05F-16D7-45B8-BFDE-0E113A510CE8}" type="parTrans" cxnId="{FA0F4092-3496-4A3E-A5B7-5F77A230ACE8}">
      <dgm:prSet/>
      <dgm:spPr/>
      <dgm:t>
        <a:bodyPr/>
        <a:lstStyle/>
        <a:p>
          <a:endParaRPr lang="ru-RU"/>
        </a:p>
      </dgm:t>
    </dgm:pt>
    <dgm:pt modelId="{050FD5EC-3E81-4FFE-B82A-9B50A8B8C1DC}" type="sibTrans" cxnId="{FA0F4092-3496-4A3E-A5B7-5F77A230ACE8}">
      <dgm:prSet/>
      <dgm:spPr/>
      <dgm:t>
        <a:bodyPr/>
        <a:lstStyle/>
        <a:p>
          <a:endParaRPr lang="ru-RU"/>
        </a:p>
      </dgm:t>
    </dgm:pt>
    <dgm:pt modelId="{B5319BFD-C2B4-470A-A3C7-4B37248C0ED9}">
      <dgm:prSet/>
      <dgm:spPr>
        <a:xfrm>
          <a:off x="8033008" y="3066466"/>
          <a:ext cx="2332201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A89EE439-287A-40AA-AC99-EBD7AC1C026D}" type="parTrans" cxnId="{BE75A1B8-C8D0-4A04-9C82-12CF077EC006}">
      <dgm:prSet/>
      <dgm:spPr/>
      <dgm:t>
        <a:bodyPr/>
        <a:lstStyle/>
        <a:p>
          <a:endParaRPr lang="ru-RU"/>
        </a:p>
      </dgm:t>
    </dgm:pt>
    <dgm:pt modelId="{0AC601F9-3167-4606-BCD9-8B457A862A3D}" type="sibTrans" cxnId="{BE75A1B8-C8D0-4A04-9C82-12CF077EC006}">
      <dgm:prSet/>
      <dgm:spPr/>
      <dgm:t>
        <a:bodyPr/>
        <a:lstStyle/>
        <a:p>
          <a:endParaRPr lang="ru-RU"/>
        </a:p>
      </dgm:t>
    </dgm:pt>
    <dgm:pt modelId="{C97D3818-A9E7-4CC7-97DF-B3684B8EDBE5}">
      <dgm:prSet/>
      <dgm:spPr>
        <a:xfrm>
          <a:off x="8033008" y="4656"/>
          <a:ext cx="2332201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3BBDEEDE-965A-4572-9E37-46973D69A27B}" type="parTrans" cxnId="{8184127C-259A-4CAC-819C-5771F9819908}">
      <dgm:prSet/>
      <dgm:spPr/>
      <dgm:t>
        <a:bodyPr/>
        <a:lstStyle/>
        <a:p>
          <a:endParaRPr lang="ru-RU"/>
        </a:p>
      </dgm:t>
    </dgm:pt>
    <dgm:pt modelId="{FD9C2055-4469-4E3F-A873-FECFA61EC989}" type="sibTrans" cxnId="{8184127C-259A-4CAC-819C-5771F9819908}">
      <dgm:prSet/>
      <dgm:spPr/>
      <dgm:t>
        <a:bodyPr/>
        <a:lstStyle/>
        <a:p>
          <a:endParaRPr lang="ru-RU"/>
        </a:p>
      </dgm:t>
    </dgm:pt>
    <dgm:pt modelId="{FC72DC04-5AEC-48F3-8347-D6FA49CB002B}">
      <dgm:prSet custT="1"/>
      <dgm:spPr>
        <a:xfrm>
          <a:off x="129" y="3831919"/>
          <a:ext cx="8032878" cy="695865"/>
        </a:xfrm>
        <a:prstGeom prst="roundRect">
          <a:avLst/>
        </a:prstGeom>
        <a:solidFill>
          <a:srgbClr val="32868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pPr marR="0" eaLnBrk="1" fontAlgn="auto" latinLnBrk="0" hangingPunct="1">
            <a:buClrTx/>
            <a:buSzTx/>
            <a:buFontTx/>
            <a:tabLst/>
            <a:defRPr/>
          </a:pPr>
          <a:r>
            <a:rPr lang="ru-RU" sz="3600" b="1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организационные формы обучения</a:t>
          </a:r>
          <a:endParaRPr lang="ru-RU" sz="3600" b="1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FD312E37-279C-4892-BA56-6457E27A247C}" type="parTrans" cxnId="{CABDA084-0199-4431-B772-5C93BF01E810}">
      <dgm:prSet/>
      <dgm:spPr/>
      <dgm:t>
        <a:bodyPr/>
        <a:lstStyle/>
        <a:p>
          <a:endParaRPr lang="ru-RU"/>
        </a:p>
      </dgm:t>
    </dgm:pt>
    <dgm:pt modelId="{BF270813-C95B-4D3F-ABCC-660AAFF714E5}" type="sibTrans" cxnId="{CABDA084-0199-4431-B772-5C93BF01E810}">
      <dgm:prSet/>
      <dgm:spPr/>
      <dgm:t>
        <a:bodyPr/>
        <a:lstStyle/>
        <a:p>
          <a:endParaRPr lang="ru-RU"/>
        </a:p>
      </dgm:t>
    </dgm:pt>
    <dgm:pt modelId="{D11976EB-F8BB-44C3-B8A4-56786ADBAA65}">
      <dgm:prSet custT="1"/>
      <dgm:spPr>
        <a:xfrm>
          <a:off x="129" y="4597371"/>
          <a:ext cx="8032878" cy="695865"/>
        </a:xfrm>
        <a:prstGeom prst="roundRect">
          <a:avLst/>
        </a:prstGeom>
        <a:solidFill>
          <a:srgbClr val="00206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gm:spPr>
      <dgm:t>
        <a:bodyPr/>
        <a:lstStyle/>
        <a:p>
          <a:r>
            <a:rPr lang="ru-RU" sz="3000" b="1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способы учения и воспитания на базе изучаемого языка</a:t>
          </a:r>
          <a:endParaRPr lang="ru-RU" sz="3000" b="1" dirty="0">
            <a:solidFill>
              <a:sysClr val="window" lastClr="FFFFFF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1E92EFE2-1DED-4A1B-84D2-66CA8FDE192D}" type="parTrans" cxnId="{E40A1A05-D6D7-40C4-AF9C-44982C858B08}">
      <dgm:prSet/>
      <dgm:spPr/>
      <dgm:t>
        <a:bodyPr/>
        <a:lstStyle/>
        <a:p>
          <a:endParaRPr lang="ru-RU"/>
        </a:p>
      </dgm:t>
    </dgm:pt>
    <dgm:pt modelId="{9BB2C897-169F-48C7-9A80-7AF8BED4E93E}" type="sibTrans" cxnId="{E40A1A05-D6D7-40C4-AF9C-44982C858B08}">
      <dgm:prSet/>
      <dgm:spPr/>
      <dgm:t>
        <a:bodyPr/>
        <a:lstStyle/>
        <a:p>
          <a:endParaRPr lang="ru-RU"/>
        </a:p>
      </dgm:t>
    </dgm:pt>
    <dgm:pt modelId="{5D5EB11A-2A6E-43C7-9FA9-0BFAEEB3B51F}" type="pres">
      <dgm:prSet presAssocID="{DA5E7A20-A347-4119-9DA4-6910230ABB80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A8482DD-01C7-4574-8DB7-B9F828EED4B3}" type="pres">
      <dgm:prSet presAssocID="{7B7410A9-5673-4551-A8A4-8C07F5CD546B}" presName="linNode" presStyleCnt="0"/>
      <dgm:spPr/>
      <dgm:t>
        <a:bodyPr/>
        <a:lstStyle/>
        <a:p>
          <a:endParaRPr lang="ru-RU"/>
        </a:p>
      </dgm:t>
    </dgm:pt>
    <dgm:pt modelId="{C4F0A43D-8BAD-474A-A84C-EF756B50E10D}" type="pres">
      <dgm:prSet presAssocID="{7B7410A9-5673-4551-A8A4-8C07F5CD546B}" presName="parentShp" presStyleLbl="node1" presStyleIdx="0" presStyleCnt="7" custScaleX="516650" custLinFactNeighborX="218" custLinFactNeighborY="-6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4811FA-C576-46FF-99A6-8BB5B84B03A5}" type="pres">
      <dgm:prSet presAssocID="{7B7410A9-5673-4551-A8A4-8C07F5CD546B}" presName="childShp" presStyleLbl="bgAccFollow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C91720-30D5-4234-AE08-6702F83ABCCA}" type="pres">
      <dgm:prSet presAssocID="{775672A9-8749-497E-954E-2EF7AAEE4B86}" presName="spacing" presStyleCnt="0"/>
      <dgm:spPr/>
      <dgm:t>
        <a:bodyPr/>
        <a:lstStyle/>
        <a:p>
          <a:endParaRPr lang="ru-RU"/>
        </a:p>
      </dgm:t>
    </dgm:pt>
    <dgm:pt modelId="{612540E5-DACF-4C3F-8935-81E624683EE8}" type="pres">
      <dgm:prSet presAssocID="{F82A154D-459C-41AF-BD42-8989CEDF5E32}" presName="linNode" presStyleCnt="0"/>
      <dgm:spPr/>
      <dgm:t>
        <a:bodyPr/>
        <a:lstStyle/>
        <a:p>
          <a:endParaRPr lang="ru-RU"/>
        </a:p>
      </dgm:t>
    </dgm:pt>
    <dgm:pt modelId="{9154724C-E4BD-4D69-8BFE-82F488E78E17}" type="pres">
      <dgm:prSet presAssocID="{F82A154D-459C-41AF-BD42-8989CEDF5E32}" presName="parentShp" presStyleLbl="node1" presStyleIdx="1" presStyleCnt="7" custScaleX="5166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D88B2D-7827-4485-875C-B6A4C96A6760}" type="pres">
      <dgm:prSet presAssocID="{F82A154D-459C-41AF-BD42-8989CEDF5E32}" presName="childShp" presStyleLbl="bgAccFollowNode1" presStyleIdx="1" presStyleCnt="7" custScaleX="779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1D7431-AE33-4B3B-A7E2-0438959C035E}" type="pres">
      <dgm:prSet presAssocID="{DC14F59C-7B99-4B95-A73B-D014A60ABB17}" presName="spacing" presStyleCnt="0"/>
      <dgm:spPr/>
      <dgm:t>
        <a:bodyPr/>
        <a:lstStyle/>
        <a:p>
          <a:endParaRPr lang="ru-RU"/>
        </a:p>
      </dgm:t>
    </dgm:pt>
    <dgm:pt modelId="{838E5165-F4D5-4E90-B12E-F3B838AA43EE}" type="pres">
      <dgm:prSet presAssocID="{F0A6B411-FD79-47DC-B540-40BFF188350A}" presName="linNode" presStyleCnt="0"/>
      <dgm:spPr/>
      <dgm:t>
        <a:bodyPr/>
        <a:lstStyle/>
        <a:p>
          <a:endParaRPr lang="ru-RU"/>
        </a:p>
      </dgm:t>
    </dgm:pt>
    <dgm:pt modelId="{D342E7CE-38D4-4066-B953-66A47FD1CF3C}" type="pres">
      <dgm:prSet presAssocID="{F0A6B411-FD79-47DC-B540-40BFF188350A}" presName="parentShp" presStyleLbl="node1" presStyleIdx="2" presStyleCnt="7" custScaleX="5857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84DF54-6781-47C2-A607-C25C326A902A}" type="pres">
      <dgm:prSet presAssocID="{F0A6B411-FD79-47DC-B540-40BFF188350A}" presName="childShp" presStyleLbl="bgAccFollowNode1" presStyleIdx="2" presStyleCnt="7" custScaleX="709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53E569-1E3E-41FF-94B2-E392BE780911}" type="pres">
      <dgm:prSet presAssocID="{BAB31676-41FD-43BB-A4E5-AD4CB476A889}" presName="spacing" presStyleCnt="0"/>
      <dgm:spPr/>
      <dgm:t>
        <a:bodyPr/>
        <a:lstStyle/>
        <a:p>
          <a:endParaRPr lang="ru-RU"/>
        </a:p>
      </dgm:t>
    </dgm:pt>
    <dgm:pt modelId="{A7BCC2E7-5FBE-4102-A67F-2186678D1685}" type="pres">
      <dgm:prSet presAssocID="{867D0559-27D1-4E4F-B3F6-92327A9B6E77}" presName="linNode" presStyleCnt="0"/>
      <dgm:spPr/>
      <dgm:t>
        <a:bodyPr/>
        <a:lstStyle/>
        <a:p>
          <a:endParaRPr lang="ru-RU"/>
        </a:p>
      </dgm:t>
    </dgm:pt>
    <dgm:pt modelId="{C260C49B-FE4F-406E-AA7C-5DF1BBD52B70}" type="pres">
      <dgm:prSet presAssocID="{867D0559-27D1-4E4F-B3F6-92327A9B6E77}" presName="parentShp" presStyleLbl="node1" presStyleIdx="3" presStyleCnt="7" custScaleX="6774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715E65-6E1F-41EA-9E40-2104B6D38BAB}" type="pres">
      <dgm:prSet presAssocID="{867D0559-27D1-4E4F-B3F6-92327A9B6E77}" presName="childShp" presStyleLbl="bgAccFollowNode1" presStyleIdx="3" presStyleCnt="7" custScaleX="65570" custLinFactNeighborX="0" custLinFactNeighborY="21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C36F60-02DB-4CDB-A7CB-F1EB4E20F835}" type="pres">
      <dgm:prSet presAssocID="{188B082E-263C-443A-8002-B255C537442B}" presName="spacing" presStyleCnt="0"/>
      <dgm:spPr/>
      <dgm:t>
        <a:bodyPr/>
        <a:lstStyle/>
        <a:p>
          <a:endParaRPr lang="ru-RU"/>
        </a:p>
      </dgm:t>
    </dgm:pt>
    <dgm:pt modelId="{3E533FB0-C8BA-4254-855A-4DEEAADC945B}" type="pres">
      <dgm:prSet presAssocID="{5C193799-01B1-4B43-A74A-5B1FA6030AC5}" presName="linNode" presStyleCnt="0"/>
      <dgm:spPr/>
      <dgm:t>
        <a:bodyPr/>
        <a:lstStyle/>
        <a:p>
          <a:endParaRPr lang="ru-RU"/>
        </a:p>
      </dgm:t>
    </dgm:pt>
    <dgm:pt modelId="{DBDAC588-DEE5-4A37-8AEB-85AE7C58DF4A}" type="pres">
      <dgm:prSet presAssocID="{5C193799-01B1-4B43-A74A-5B1FA6030AC5}" presName="parentShp" presStyleLbl="node1" presStyleIdx="4" presStyleCnt="7" custScaleX="8601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ED932F-AC0B-4C44-A010-425322CFA793}" type="pres">
      <dgm:prSet presAssocID="{5C193799-01B1-4B43-A74A-5B1FA6030AC5}" presName="childShp" presStyleLbl="bgAccFollowNode1" presStyleIdx="4" presStyleCnt="7" custScaleX="60243" custLinFactNeighborX="438" custLinFactNeighborY="-26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149370-0A03-4B86-8E10-2E82201D0ADD}" type="pres">
      <dgm:prSet presAssocID="{386857B8-C633-4194-BDED-B01222CB959B}" presName="spacing" presStyleCnt="0"/>
      <dgm:spPr/>
      <dgm:t>
        <a:bodyPr/>
        <a:lstStyle/>
        <a:p>
          <a:endParaRPr lang="ru-RU"/>
        </a:p>
      </dgm:t>
    </dgm:pt>
    <dgm:pt modelId="{EDC3C742-4468-4EA0-9AEA-91A66F38240E}" type="pres">
      <dgm:prSet presAssocID="{FC72DC04-5AEC-48F3-8347-D6FA49CB002B}" presName="linNode" presStyleCnt="0"/>
      <dgm:spPr/>
      <dgm:t>
        <a:bodyPr/>
        <a:lstStyle/>
        <a:p>
          <a:endParaRPr lang="ru-RU"/>
        </a:p>
      </dgm:t>
    </dgm:pt>
    <dgm:pt modelId="{36815F61-3446-462E-8DEA-8DDC26D0547E}" type="pres">
      <dgm:prSet presAssocID="{FC72DC04-5AEC-48F3-8347-D6FA49CB002B}" presName="parentShp" presStyleLbl="node1" presStyleIdx="5" presStyleCnt="7" custScaleX="12846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5E78D8-D30F-459D-A18D-442C154F89FB}" type="pres">
      <dgm:prSet presAssocID="{FC72DC04-5AEC-48F3-8347-D6FA49CB002B}" presName="childShp" presStyleLbl="bgAccFollowNode1" presStyleIdx="5" presStyleCnt="7" custScaleX="58624">
        <dgm:presLayoutVars>
          <dgm:bulletEnabled val="1"/>
        </dgm:presLayoutVars>
      </dgm:prSet>
      <dgm:spPr>
        <a:xfrm>
          <a:off x="8033008" y="3831919"/>
          <a:ext cx="2332201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/>
        </a:p>
      </dgm:t>
    </dgm:pt>
    <dgm:pt modelId="{F9AA735F-9617-4D24-9FCA-1348A8962B0A}" type="pres">
      <dgm:prSet presAssocID="{BF270813-C95B-4D3F-ABCC-660AAFF714E5}" presName="spacing" presStyleCnt="0"/>
      <dgm:spPr/>
      <dgm:t>
        <a:bodyPr/>
        <a:lstStyle/>
        <a:p>
          <a:endParaRPr lang="ru-RU"/>
        </a:p>
      </dgm:t>
    </dgm:pt>
    <dgm:pt modelId="{0515E175-6E51-4288-BA35-A6015C3A2C53}" type="pres">
      <dgm:prSet presAssocID="{D11976EB-F8BB-44C3-B8A4-56786ADBAA65}" presName="linNode" presStyleCnt="0"/>
      <dgm:spPr/>
      <dgm:t>
        <a:bodyPr/>
        <a:lstStyle/>
        <a:p>
          <a:endParaRPr lang="ru-RU"/>
        </a:p>
      </dgm:t>
    </dgm:pt>
    <dgm:pt modelId="{F02C1013-E8FC-4430-83EF-D01329A46652}" type="pres">
      <dgm:prSet presAssocID="{D11976EB-F8BB-44C3-B8A4-56786ADBAA65}" presName="parentShp" presStyleLbl="node1" presStyleIdx="6" presStyleCnt="7" custScaleX="7962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78109B-EAA9-4AAA-B658-D17B40F578CC}" type="pres">
      <dgm:prSet presAssocID="{D11976EB-F8BB-44C3-B8A4-56786ADBAA65}" presName="childShp" presStyleLbl="bgAccFollowNode1" presStyleIdx="6" presStyleCnt="7" custFlipHor="0" custScaleX="10096">
        <dgm:presLayoutVars>
          <dgm:bulletEnabled val="1"/>
        </dgm:presLayoutVars>
      </dgm:prSet>
      <dgm:spPr>
        <a:xfrm>
          <a:off x="8033008" y="4597371"/>
          <a:ext cx="2332201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gm:spPr>
      <dgm:t>
        <a:bodyPr/>
        <a:lstStyle/>
        <a:p>
          <a:endParaRPr lang="ru-RU"/>
        </a:p>
      </dgm:t>
    </dgm:pt>
  </dgm:ptLst>
  <dgm:cxnLst>
    <dgm:cxn modelId="{0020F307-8479-4463-A9B0-F2632D0D3EF4}" type="presOf" srcId="{2F1D382B-A554-4173-A2D9-D5B64DF0190D}" destId="{CCED932F-AC0B-4C44-A010-425322CFA793}" srcOrd="0" destOrd="2" presId="urn:microsoft.com/office/officeart/2005/8/layout/vList6"/>
    <dgm:cxn modelId="{B1DD97A8-FE6E-4DAE-9462-904E72533C55}" type="presOf" srcId="{FECBC59B-8DD8-47A4-8506-DEF608CD4691}" destId="{CCED932F-AC0B-4C44-A010-425322CFA793}" srcOrd="0" destOrd="3" presId="urn:microsoft.com/office/officeart/2005/8/layout/vList6"/>
    <dgm:cxn modelId="{369CC978-F19B-463E-ADCC-A24B5F5A5D19}" srcId="{7B7410A9-5673-4551-A8A4-8C07F5CD546B}" destId="{333D7E4A-409A-436A-B48F-BDEECDB468B2}" srcOrd="0" destOrd="0" parTransId="{D3DC5BF2-1AE7-4ED1-8A31-1AF6EE8F35F5}" sibTransId="{2FFBFE65-472D-42F5-84B2-9C3D9EA469B0}"/>
    <dgm:cxn modelId="{D9654EE1-9A84-4A03-8CD2-0E79F519074C}" type="presOf" srcId="{FC72DC04-5AEC-48F3-8347-D6FA49CB002B}" destId="{36815F61-3446-462E-8DEA-8DDC26D0547E}" srcOrd="0" destOrd="0" presId="urn:microsoft.com/office/officeart/2005/8/layout/vList6"/>
    <dgm:cxn modelId="{90986DE8-BF64-4F46-8978-C6990DC92652}" srcId="{DA5E7A20-A347-4119-9DA4-6910230ABB80}" destId="{5C193799-01B1-4B43-A74A-5B1FA6030AC5}" srcOrd="4" destOrd="0" parTransId="{E943BBDA-80F2-4692-8D94-734667EBA2D7}" sibTransId="{386857B8-C633-4194-BDED-B01222CB959B}"/>
    <dgm:cxn modelId="{D68CFC76-405E-464D-B00C-C53485A742A6}" srcId="{F0A6B411-FD79-47DC-B540-40BFF188350A}" destId="{AFEDC051-5F4D-4AB2-8977-92FBE506FB1C}" srcOrd="2" destOrd="0" parTransId="{DC0A9C1E-5C85-4DB4-A7DE-BFA3B72BFAE3}" sibTransId="{7DE8FAA1-5337-4336-9C88-6840B1DBB9C6}"/>
    <dgm:cxn modelId="{5A4D81D5-6C58-466C-AF61-C64D60E04B0D}" srcId="{DA5E7A20-A347-4119-9DA4-6910230ABB80}" destId="{867D0559-27D1-4E4F-B3F6-92327A9B6E77}" srcOrd="3" destOrd="0" parTransId="{5898B164-578D-43CB-9C78-1E9199D44A99}" sibTransId="{188B082E-263C-443A-8002-B255C537442B}"/>
    <dgm:cxn modelId="{5AC8C752-306B-478F-AD69-709C7F3C5F73}" type="presOf" srcId="{B5B40FCD-A1EB-487D-A23F-68FA810255DE}" destId="{7684DF54-6781-47C2-A607-C25C326A902A}" srcOrd="0" destOrd="0" presId="urn:microsoft.com/office/officeart/2005/8/layout/vList6"/>
    <dgm:cxn modelId="{20C27411-6BEF-4A46-AB5D-ECF19D0055EB}" srcId="{867D0559-27D1-4E4F-B3F6-92327A9B6E77}" destId="{823AB0A7-E774-462C-B9D0-BCC6130B89B5}" srcOrd="1" destOrd="0" parTransId="{B79DFA49-619A-4D44-8DF5-36C9C5738C62}" sibTransId="{E759FE56-08A1-49C0-96E6-7484C694A8EB}"/>
    <dgm:cxn modelId="{949AF29B-82F8-44F0-A3B0-792E38FB9AE4}" srcId="{F82A154D-459C-41AF-BD42-8989CEDF5E32}" destId="{3CC69EE2-1F09-4EB6-9788-8CB14B7A10D2}" srcOrd="0" destOrd="0" parTransId="{F6C76574-F344-4D1C-A192-C26446FDDA64}" sibTransId="{6B10AA2B-71F6-4BE6-B113-B1FFE68563B7}"/>
    <dgm:cxn modelId="{5D385DEA-4430-4E89-89B0-9A9DA44FFE52}" type="presOf" srcId="{867D0559-27D1-4E4F-B3F6-92327A9B6E77}" destId="{C260C49B-FE4F-406E-AA7C-5DF1BBD52B70}" srcOrd="0" destOrd="0" presId="urn:microsoft.com/office/officeart/2005/8/layout/vList6"/>
    <dgm:cxn modelId="{2BA177A4-93BD-4388-9F96-403C5E441782}" srcId="{DA5E7A20-A347-4119-9DA4-6910230ABB80}" destId="{F0A6B411-FD79-47DC-B540-40BFF188350A}" srcOrd="2" destOrd="0" parTransId="{29813995-CEBA-4506-90D6-77A6C2054656}" sibTransId="{BAB31676-41FD-43BB-A4E5-AD4CB476A889}"/>
    <dgm:cxn modelId="{62293DD7-A6F5-4439-B3AC-41724ED499A7}" srcId="{F0A6B411-FD79-47DC-B540-40BFF188350A}" destId="{E8150074-F365-4709-9ED3-698B0DEFFB5B}" srcOrd="3" destOrd="0" parTransId="{438563E2-212B-4517-B0B5-93E47963F2FF}" sibTransId="{1D0D9434-8738-49AA-9460-15AAA0DAF371}"/>
    <dgm:cxn modelId="{2D45A531-6F15-4048-8659-826A1873BF8C}" srcId="{5C193799-01B1-4B43-A74A-5B1FA6030AC5}" destId="{FECBC59B-8DD8-47A4-8506-DEF608CD4691}" srcOrd="3" destOrd="0" parTransId="{31D56354-52D8-4136-AD21-A09B3B44E7C8}" sibTransId="{3CF2FC3B-6152-43A1-AEFE-AFEC6D180EAF}"/>
    <dgm:cxn modelId="{ED48C964-1959-4375-81CC-84F637FED1B3}" type="presOf" srcId="{7B7410A9-5673-4551-A8A4-8C07F5CD546B}" destId="{C4F0A43D-8BAD-474A-A84C-EF756B50E10D}" srcOrd="0" destOrd="0" presId="urn:microsoft.com/office/officeart/2005/8/layout/vList6"/>
    <dgm:cxn modelId="{7FD85AC3-D5DB-44D9-8A9D-97AD507F849F}" srcId="{5C193799-01B1-4B43-A74A-5B1FA6030AC5}" destId="{2F1D382B-A554-4173-A2D9-D5B64DF0190D}" srcOrd="2" destOrd="0" parTransId="{6AC9D0E1-6C27-46FD-ACE2-67200FD73789}" sibTransId="{1523F4D8-7ACC-4214-9B9A-F585325602D7}"/>
    <dgm:cxn modelId="{33D08AE3-D9F8-4FF6-932F-BEB755A71FF5}" srcId="{867D0559-27D1-4E4F-B3F6-92327A9B6E77}" destId="{150AF668-6613-495E-92E6-E65031ED0F01}" srcOrd="0" destOrd="0" parTransId="{897397E5-51AC-4B64-A0B2-3E4423F47288}" sibTransId="{E34856D0-5121-4BE1-89C0-C83D14E89446}"/>
    <dgm:cxn modelId="{5C226BD7-A18D-427A-AAAD-9565A8E36161}" srcId="{F0A6B411-FD79-47DC-B540-40BFF188350A}" destId="{B5B40FCD-A1EB-487D-A23F-68FA810255DE}" srcOrd="0" destOrd="0" parTransId="{B5707F88-DF43-4B8E-9F62-C01B1AA87638}" sibTransId="{4F89C82D-6A63-4C4E-B963-2AC18B18C3F3}"/>
    <dgm:cxn modelId="{EA4222B9-686B-4962-9854-657A41CED112}" type="presOf" srcId="{7E75C7BE-9AD7-4C85-9DE0-9B95FA46ED23}" destId="{CCED932F-AC0B-4C44-A010-425322CFA793}" srcOrd="0" destOrd="1" presId="urn:microsoft.com/office/officeart/2005/8/layout/vList6"/>
    <dgm:cxn modelId="{75CB25E1-E0E2-4FB5-A567-3770B19748EA}" srcId="{867D0559-27D1-4E4F-B3F6-92327A9B6E77}" destId="{02A97D4A-FC56-4685-B296-747A214B7530}" srcOrd="3" destOrd="0" parTransId="{750F158E-DB8B-440F-A695-2D119AF7741F}" sibTransId="{1B0C1BD2-D6F1-4164-A7FF-88F326988AB6}"/>
    <dgm:cxn modelId="{8184127C-259A-4CAC-819C-5771F9819908}" srcId="{7B7410A9-5673-4551-A8A4-8C07F5CD546B}" destId="{C97D3818-A9E7-4CC7-97DF-B3684B8EDBE5}" srcOrd="1" destOrd="0" parTransId="{3BBDEEDE-965A-4572-9E37-46973D69A27B}" sibTransId="{FD9C2055-4469-4E3F-A873-FECFA61EC989}"/>
    <dgm:cxn modelId="{49186EA8-36A8-4323-BE99-6A3627AFB103}" type="presOf" srcId="{F0A6B411-FD79-47DC-B540-40BFF188350A}" destId="{D342E7CE-38D4-4066-B953-66A47FD1CF3C}" srcOrd="0" destOrd="0" presId="urn:microsoft.com/office/officeart/2005/8/layout/vList6"/>
    <dgm:cxn modelId="{C5FD277D-E63B-4B45-82BB-D248C6C7FD3D}" type="presOf" srcId="{02A97D4A-FC56-4685-B296-747A214B7530}" destId="{42715E65-6E1F-41EA-9E40-2104B6D38BAB}" srcOrd="0" destOrd="3" presId="urn:microsoft.com/office/officeart/2005/8/layout/vList6"/>
    <dgm:cxn modelId="{C67DAB7B-16BC-4244-AD77-7A2539B7B0B5}" type="presOf" srcId="{B5319BFD-C2B4-470A-A3C7-4B37248C0ED9}" destId="{CCED932F-AC0B-4C44-A010-425322CFA793}" srcOrd="0" destOrd="0" presId="urn:microsoft.com/office/officeart/2005/8/layout/vList6"/>
    <dgm:cxn modelId="{A1A33875-833D-4DA3-AF0F-3B1FEB2DA61E}" srcId="{F0A6B411-FD79-47DC-B540-40BFF188350A}" destId="{C0CAEC70-18FC-45D9-BFA2-11DD371D62EA}" srcOrd="1" destOrd="0" parTransId="{C97BE709-5E23-4790-9D90-A3024B311C65}" sibTransId="{E77E5314-0AAE-4F2A-ABDA-246916077D5F}"/>
    <dgm:cxn modelId="{B2C0862E-4508-4356-959E-999AF54D3F67}" type="presOf" srcId="{4B2EC9C5-9A8A-4E03-BE21-C3ADCDB9D7C0}" destId="{CCED932F-AC0B-4C44-A010-425322CFA793}" srcOrd="0" destOrd="4" presId="urn:microsoft.com/office/officeart/2005/8/layout/vList6"/>
    <dgm:cxn modelId="{2F18BCBC-3B78-4572-854E-6B12EF5AFBBF}" type="presOf" srcId="{AFEDC051-5F4D-4AB2-8977-92FBE506FB1C}" destId="{7684DF54-6781-47C2-A607-C25C326A902A}" srcOrd="0" destOrd="2" presId="urn:microsoft.com/office/officeart/2005/8/layout/vList6"/>
    <dgm:cxn modelId="{0A9E859C-A52A-41AD-A675-AC24FDF1C571}" type="presOf" srcId="{3CC69EE2-1F09-4EB6-9788-8CB14B7A10D2}" destId="{61D88B2D-7827-4485-875C-B6A4C96A6760}" srcOrd="0" destOrd="0" presId="urn:microsoft.com/office/officeart/2005/8/layout/vList6"/>
    <dgm:cxn modelId="{FA0F4092-3496-4A3E-A5B7-5F77A230ACE8}" srcId="{5C193799-01B1-4B43-A74A-5B1FA6030AC5}" destId="{17C85FBB-7847-4FCB-A8EB-3D051A188863}" srcOrd="5" destOrd="0" parTransId="{0AA5A05F-16D7-45B8-BFDE-0E113A510CE8}" sibTransId="{050FD5EC-3E81-4FFE-B82A-9B50A8B8C1DC}"/>
    <dgm:cxn modelId="{396D42F7-90EB-46F5-B023-AAD07C2948D9}" srcId="{DA5E7A20-A347-4119-9DA4-6910230ABB80}" destId="{7B7410A9-5673-4551-A8A4-8C07F5CD546B}" srcOrd="0" destOrd="0" parTransId="{BCE5D210-71A4-488C-B172-52F88D91DE9F}" sibTransId="{775672A9-8749-497E-954E-2EF7AAEE4B86}"/>
    <dgm:cxn modelId="{5C4A5105-B370-4F21-BC27-0582C7E8E476}" type="presOf" srcId="{C0CAEC70-18FC-45D9-BFA2-11DD371D62EA}" destId="{7684DF54-6781-47C2-A607-C25C326A902A}" srcOrd="0" destOrd="1" presId="urn:microsoft.com/office/officeart/2005/8/layout/vList6"/>
    <dgm:cxn modelId="{86E25A2E-8E54-4424-BA5F-D3ACE90162B8}" type="presOf" srcId="{DA5E7A20-A347-4119-9DA4-6910230ABB80}" destId="{5D5EB11A-2A6E-43C7-9FA9-0BFAEEB3B51F}" srcOrd="0" destOrd="0" presId="urn:microsoft.com/office/officeart/2005/8/layout/vList6"/>
    <dgm:cxn modelId="{FD5C1762-718E-4263-958B-5FDB02ECDFBA}" type="presOf" srcId="{17C85FBB-7847-4FCB-A8EB-3D051A188863}" destId="{CCED932F-AC0B-4C44-A010-425322CFA793}" srcOrd="0" destOrd="5" presId="urn:microsoft.com/office/officeart/2005/8/layout/vList6"/>
    <dgm:cxn modelId="{32EEC57E-434B-4B1F-A520-9674D1316762}" type="presOf" srcId="{F82A154D-459C-41AF-BD42-8989CEDF5E32}" destId="{9154724C-E4BD-4D69-8BFE-82F488E78E17}" srcOrd="0" destOrd="0" presId="urn:microsoft.com/office/officeart/2005/8/layout/vList6"/>
    <dgm:cxn modelId="{404AD848-2353-480A-A909-B3B4923F848C}" srcId="{867D0559-27D1-4E4F-B3F6-92327A9B6E77}" destId="{1B8A1E6F-2BE7-4EC3-ADA9-52B69051F817}" srcOrd="2" destOrd="0" parTransId="{D8F0F9C9-F6BF-4BEF-8CC1-E6122F392A1C}" sibTransId="{3B400E1A-0093-4605-B94B-41B2543995D6}"/>
    <dgm:cxn modelId="{7F9062E1-0E88-48E5-B18A-D5F73F082841}" type="presOf" srcId="{823AB0A7-E774-462C-B9D0-BCC6130B89B5}" destId="{42715E65-6E1F-41EA-9E40-2104B6D38BAB}" srcOrd="0" destOrd="1" presId="urn:microsoft.com/office/officeart/2005/8/layout/vList6"/>
    <dgm:cxn modelId="{3664E0E0-8387-4321-88C5-C4B49DB51017}" type="presOf" srcId="{1B8A1E6F-2BE7-4EC3-ADA9-52B69051F817}" destId="{42715E65-6E1F-41EA-9E40-2104B6D38BAB}" srcOrd="0" destOrd="2" presId="urn:microsoft.com/office/officeart/2005/8/layout/vList6"/>
    <dgm:cxn modelId="{34E632DA-FDDD-427D-9BBB-73DB4DFB4531}" type="presOf" srcId="{E8150074-F365-4709-9ED3-698B0DEFFB5B}" destId="{7684DF54-6781-47C2-A607-C25C326A902A}" srcOrd="0" destOrd="3" presId="urn:microsoft.com/office/officeart/2005/8/layout/vList6"/>
    <dgm:cxn modelId="{2A59CC85-2DFF-4550-90E4-DD0FB03041EA}" type="presOf" srcId="{333D7E4A-409A-436A-B48F-BDEECDB468B2}" destId="{BB4811FA-C576-46FF-99A6-8BB5B84B03A5}" srcOrd="0" destOrd="0" presId="urn:microsoft.com/office/officeart/2005/8/layout/vList6"/>
    <dgm:cxn modelId="{6E8EC5F4-0A35-4DFB-9CD3-FA3E1160364C}" type="presOf" srcId="{C97D3818-A9E7-4CC7-97DF-B3684B8EDBE5}" destId="{BB4811FA-C576-46FF-99A6-8BB5B84B03A5}" srcOrd="0" destOrd="1" presId="urn:microsoft.com/office/officeart/2005/8/layout/vList6"/>
    <dgm:cxn modelId="{E40A1A05-D6D7-40C4-AF9C-44982C858B08}" srcId="{DA5E7A20-A347-4119-9DA4-6910230ABB80}" destId="{D11976EB-F8BB-44C3-B8A4-56786ADBAA65}" srcOrd="6" destOrd="0" parTransId="{1E92EFE2-1DED-4A1B-84D2-66CA8FDE192D}" sibTransId="{9BB2C897-169F-48C7-9A80-7AF8BED4E93E}"/>
    <dgm:cxn modelId="{CB6AAB52-D52F-49D7-B318-823DC811750F}" type="presOf" srcId="{5C193799-01B1-4B43-A74A-5B1FA6030AC5}" destId="{DBDAC588-DEE5-4A37-8AEB-85AE7C58DF4A}" srcOrd="0" destOrd="0" presId="urn:microsoft.com/office/officeart/2005/8/layout/vList6"/>
    <dgm:cxn modelId="{BE75A1B8-C8D0-4A04-9C82-12CF077EC006}" srcId="{5C193799-01B1-4B43-A74A-5B1FA6030AC5}" destId="{B5319BFD-C2B4-470A-A3C7-4B37248C0ED9}" srcOrd="0" destOrd="0" parTransId="{A89EE439-287A-40AA-AC99-EBD7AC1C026D}" sibTransId="{0AC601F9-3167-4606-BCD9-8B457A862A3D}"/>
    <dgm:cxn modelId="{D8935374-7DBE-401C-B9C5-A381E5F18CFF}" srcId="{5C193799-01B1-4B43-A74A-5B1FA6030AC5}" destId="{7E75C7BE-9AD7-4C85-9DE0-9B95FA46ED23}" srcOrd="1" destOrd="0" parTransId="{F8C3BA34-1F9A-453F-AD6A-59EEC696D5AC}" sibTransId="{9762D0AA-2133-49DF-B9DC-4F58B41FEF0B}"/>
    <dgm:cxn modelId="{8409106B-49CF-4BAF-BE05-FD0AED4D0C2F}" type="presOf" srcId="{D11976EB-F8BB-44C3-B8A4-56786ADBAA65}" destId="{F02C1013-E8FC-4430-83EF-D01329A46652}" srcOrd="0" destOrd="0" presId="urn:microsoft.com/office/officeart/2005/8/layout/vList6"/>
    <dgm:cxn modelId="{62611F24-805F-4F8C-A40A-B6317AA0F0EE}" type="presOf" srcId="{150AF668-6613-495E-92E6-E65031ED0F01}" destId="{42715E65-6E1F-41EA-9E40-2104B6D38BAB}" srcOrd="0" destOrd="0" presId="urn:microsoft.com/office/officeart/2005/8/layout/vList6"/>
    <dgm:cxn modelId="{A5158978-ACB0-4F05-924E-536959E7DF78}" srcId="{DA5E7A20-A347-4119-9DA4-6910230ABB80}" destId="{F82A154D-459C-41AF-BD42-8989CEDF5E32}" srcOrd="1" destOrd="0" parTransId="{5016EED6-1EE6-4EB9-A43C-266E8057DF7C}" sibTransId="{DC14F59C-7B99-4B95-A73B-D014A60ABB17}"/>
    <dgm:cxn modelId="{CABDA084-0199-4431-B772-5C93BF01E810}" srcId="{DA5E7A20-A347-4119-9DA4-6910230ABB80}" destId="{FC72DC04-5AEC-48F3-8347-D6FA49CB002B}" srcOrd="5" destOrd="0" parTransId="{FD312E37-279C-4892-BA56-6457E27A247C}" sibTransId="{BF270813-C95B-4D3F-ABCC-660AAFF714E5}"/>
    <dgm:cxn modelId="{B249BAF4-181D-4B14-86AB-BEE7CC291B43}" srcId="{5C193799-01B1-4B43-A74A-5B1FA6030AC5}" destId="{4B2EC9C5-9A8A-4E03-BE21-C3ADCDB9D7C0}" srcOrd="4" destOrd="0" parTransId="{8CACAE9F-08ED-4FCB-B0AE-9C767A0B98CC}" sibTransId="{3D7D1373-7B35-441A-B76C-98AFC849B3D5}"/>
    <dgm:cxn modelId="{206256C6-6330-46BF-AC93-B31FF6A2ADB6}" type="presParOf" srcId="{5D5EB11A-2A6E-43C7-9FA9-0BFAEEB3B51F}" destId="{7A8482DD-01C7-4574-8DB7-B9F828EED4B3}" srcOrd="0" destOrd="0" presId="urn:microsoft.com/office/officeart/2005/8/layout/vList6"/>
    <dgm:cxn modelId="{FFC52697-8166-423C-8CFD-7BFCB1DF9A5A}" type="presParOf" srcId="{7A8482DD-01C7-4574-8DB7-B9F828EED4B3}" destId="{C4F0A43D-8BAD-474A-A84C-EF756B50E10D}" srcOrd="0" destOrd="0" presId="urn:microsoft.com/office/officeart/2005/8/layout/vList6"/>
    <dgm:cxn modelId="{EACA7D24-FB46-429C-B306-85D1E3EDBD20}" type="presParOf" srcId="{7A8482DD-01C7-4574-8DB7-B9F828EED4B3}" destId="{BB4811FA-C576-46FF-99A6-8BB5B84B03A5}" srcOrd="1" destOrd="0" presId="urn:microsoft.com/office/officeart/2005/8/layout/vList6"/>
    <dgm:cxn modelId="{7F263FCA-D7B4-4917-B700-E9C184DF7662}" type="presParOf" srcId="{5D5EB11A-2A6E-43C7-9FA9-0BFAEEB3B51F}" destId="{23C91720-30D5-4234-AE08-6702F83ABCCA}" srcOrd="1" destOrd="0" presId="urn:microsoft.com/office/officeart/2005/8/layout/vList6"/>
    <dgm:cxn modelId="{D59C6A0C-23E4-4298-8EA1-1EF3FC3A2467}" type="presParOf" srcId="{5D5EB11A-2A6E-43C7-9FA9-0BFAEEB3B51F}" destId="{612540E5-DACF-4C3F-8935-81E624683EE8}" srcOrd="2" destOrd="0" presId="urn:microsoft.com/office/officeart/2005/8/layout/vList6"/>
    <dgm:cxn modelId="{2680DCC3-80EE-4D9E-B481-25E5C6A4F247}" type="presParOf" srcId="{612540E5-DACF-4C3F-8935-81E624683EE8}" destId="{9154724C-E4BD-4D69-8BFE-82F488E78E17}" srcOrd="0" destOrd="0" presId="urn:microsoft.com/office/officeart/2005/8/layout/vList6"/>
    <dgm:cxn modelId="{9FAEF0F8-A46D-4626-A210-96501F04930C}" type="presParOf" srcId="{612540E5-DACF-4C3F-8935-81E624683EE8}" destId="{61D88B2D-7827-4485-875C-B6A4C96A6760}" srcOrd="1" destOrd="0" presId="urn:microsoft.com/office/officeart/2005/8/layout/vList6"/>
    <dgm:cxn modelId="{2170EDC1-763A-4ACE-8E2E-2BCCD23B7827}" type="presParOf" srcId="{5D5EB11A-2A6E-43C7-9FA9-0BFAEEB3B51F}" destId="{B91D7431-AE33-4B3B-A7E2-0438959C035E}" srcOrd="3" destOrd="0" presId="urn:microsoft.com/office/officeart/2005/8/layout/vList6"/>
    <dgm:cxn modelId="{6C34D00F-966B-4609-9B04-38CAD358BB1B}" type="presParOf" srcId="{5D5EB11A-2A6E-43C7-9FA9-0BFAEEB3B51F}" destId="{838E5165-F4D5-4E90-B12E-F3B838AA43EE}" srcOrd="4" destOrd="0" presId="urn:microsoft.com/office/officeart/2005/8/layout/vList6"/>
    <dgm:cxn modelId="{4982D2EB-FE81-4088-AA5C-C8CEB04B3CBF}" type="presParOf" srcId="{838E5165-F4D5-4E90-B12E-F3B838AA43EE}" destId="{D342E7CE-38D4-4066-B953-66A47FD1CF3C}" srcOrd="0" destOrd="0" presId="urn:microsoft.com/office/officeart/2005/8/layout/vList6"/>
    <dgm:cxn modelId="{7C1DCEBD-1046-4720-A3C8-7E9F4FDD3EF5}" type="presParOf" srcId="{838E5165-F4D5-4E90-B12E-F3B838AA43EE}" destId="{7684DF54-6781-47C2-A607-C25C326A902A}" srcOrd="1" destOrd="0" presId="urn:microsoft.com/office/officeart/2005/8/layout/vList6"/>
    <dgm:cxn modelId="{BF7CB578-6F08-4C6C-8BFD-587D8BF95826}" type="presParOf" srcId="{5D5EB11A-2A6E-43C7-9FA9-0BFAEEB3B51F}" destId="{9153E569-1E3E-41FF-94B2-E392BE780911}" srcOrd="5" destOrd="0" presId="urn:microsoft.com/office/officeart/2005/8/layout/vList6"/>
    <dgm:cxn modelId="{8FFBEB2D-7ACB-4F5E-9DFF-99F3AB7D0DF8}" type="presParOf" srcId="{5D5EB11A-2A6E-43C7-9FA9-0BFAEEB3B51F}" destId="{A7BCC2E7-5FBE-4102-A67F-2186678D1685}" srcOrd="6" destOrd="0" presId="urn:microsoft.com/office/officeart/2005/8/layout/vList6"/>
    <dgm:cxn modelId="{D2E14EF5-03B4-48ED-9F62-3C372E1BB020}" type="presParOf" srcId="{A7BCC2E7-5FBE-4102-A67F-2186678D1685}" destId="{C260C49B-FE4F-406E-AA7C-5DF1BBD52B70}" srcOrd="0" destOrd="0" presId="urn:microsoft.com/office/officeart/2005/8/layout/vList6"/>
    <dgm:cxn modelId="{06963728-3685-47C3-AF62-01A3BBB2A250}" type="presParOf" srcId="{A7BCC2E7-5FBE-4102-A67F-2186678D1685}" destId="{42715E65-6E1F-41EA-9E40-2104B6D38BAB}" srcOrd="1" destOrd="0" presId="urn:microsoft.com/office/officeart/2005/8/layout/vList6"/>
    <dgm:cxn modelId="{787662A4-F02F-4D66-BC3A-91AFF9DF9212}" type="presParOf" srcId="{5D5EB11A-2A6E-43C7-9FA9-0BFAEEB3B51F}" destId="{40C36F60-02DB-4CDB-A7CB-F1EB4E20F835}" srcOrd="7" destOrd="0" presId="urn:microsoft.com/office/officeart/2005/8/layout/vList6"/>
    <dgm:cxn modelId="{26C2C7ED-D198-4ACC-88C2-DA90BEDC742E}" type="presParOf" srcId="{5D5EB11A-2A6E-43C7-9FA9-0BFAEEB3B51F}" destId="{3E533FB0-C8BA-4254-855A-4DEEAADC945B}" srcOrd="8" destOrd="0" presId="urn:microsoft.com/office/officeart/2005/8/layout/vList6"/>
    <dgm:cxn modelId="{3063BBBD-4743-4C0C-8B00-ADD972B3B2D5}" type="presParOf" srcId="{3E533FB0-C8BA-4254-855A-4DEEAADC945B}" destId="{DBDAC588-DEE5-4A37-8AEB-85AE7C58DF4A}" srcOrd="0" destOrd="0" presId="urn:microsoft.com/office/officeart/2005/8/layout/vList6"/>
    <dgm:cxn modelId="{E9F8CFE7-7D31-4242-92CD-3F4C64912BF2}" type="presParOf" srcId="{3E533FB0-C8BA-4254-855A-4DEEAADC945B}" destId="{CCED932F-AC0B-4C44-A010-425322CFA793}" srcOrd="1" destOrd="0" presId="urn:microsoft.com/office/officeart/2005/8/layout/vList6"/>
    <dgm:cxn modelId="{0BEB9C3F-E07E-4302-83BE-62F639548CB1}" type="presParOf" srcId="{5D5EB11A-2A6E-43C7-9FA9-0BFAEEB3B51F}" destId="{20149370-0A03-4B86-8E10-2E82201D0ADD}" srcOrd="9" destOrd="0" presId="urn:microsoft.com/office/officeart/2005/8/layout/vList6"/>
    <dgm:cxn modelId="{E511DCC5-188E-4F69-956B-522DAD23D28C}" type="presParOf" srcId="{5D5EB11A-2A6E-43C7-9FA9-0BFAEEB3B51F}" destId="{EDC3C742-4468-4EA0-9AEA-91A66F38240E}" srcOrd="10" destOrd="0" presId="urn:microsoft.com/office/officeart/2005/8/layout/vList6"/>
    <dgm:cxn modelId="{8452603E-E8CE-4F47-8B04-1ECC2942C551}" type="presParOf" srcId="{EDC3C742-4468-4EA0-9AEA-91A66F38240E}" destId="{36815F61-3446-462E-8DEA-8DDC26D0547E}" srcOrd="0" destOrd="0" presId="urn:microsoft.com/office/officeart/2005/8/layout/vList6"/>
    <dgm:cxn modelId="{614566B5-6F2C-4840-A84B-9BD7A765ADD7}" type="presParOf" srcId="{EDC3C742-4468-4EA0-9AEA-91A66F38240E}" destId="{4F5E78D8-D30F-459D-A18D-442C154F89FB}" srcOrd="1" destOrd="0" presId="urn:microsoft.com/office/officeart/2005/8/layout/vList6"/>
    <dgm:cxn modelId="{AA2E0D7C-80E3-4345-AB80-74525202E4DB}" type="presParOf" srcId="{5D5EB11A-2A6E-43C7-9FA9-0BFAEEB3B51F}" destId="{F9AA735F-9617-4D24-9FCA-1348A8962B0A}" srcOrd="11" destOrd="0" presId="urn:microsoft.com/office/officeart/2005/8/layout/vList6"/>
    <dgm:cxn modelId="{E067D11B-C56F-48BF-B69A-AC46F86E18E3}" type="presParOf" srcId="{5D5EB11A-2A6E-43C7-9FA9-0BFAEEB3B51F}" destId="{0515E175-6E51-4288-BA35-A6015C3A2C53}" srcOrd="12" destOrd="0" presId="urn:microsoft.com/office/officeart/2005/8/layout/vList6"/>
    <dgm:cxn modelId="{8DF7D408-DF22-43AD-A81F-D2EA76EBD5B4}" type="presParOf" srcId="{0515E175-6E51-4288-BA35-A6015C3A2C53}" destId="{F02C1013-E8FC-4430-83EF-D01329A46652}" srcOrd="0" destOrd="0" presId="urn:microsoft.com/office/officeart/2005/8/layout/vList6"/>
    <dgm:cxn modelId="{8BA05D4C-A468-4C83-9236-9B223CF115A2}" type="presParOf" srcId="{0515E175-6E51-4288-BA35-A6015C3A2C53}" destId="{2678109B-EAA9-4AAA-B658-D17B40F578CC}" srcOrd="1" destOrd="0" presId="urn:microsoft.com/office/officeart/2005/8/layout/vList6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4811FA-C576-46FF-99A6-8BB5B84B03A5}">
      <dsp:nvSpPr>
        <dsp:cNvPr id="0" name=""/>
        <dsp:cNvSpPr/>
      </dsp:nvSpPr>
      <dsp:spPr>
        <a:xfrm>
          <a:off x="9208323" y="4656"/>
          <a:ext cx="2673427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175" tIns="3175" rIns="3175" bIns="3175" numCol="1" spcCol="1270" anchor="t" anchorCtr="0">
          <a:noAutofit/>
        </a:bodyPr>
        <a:lstStyle/>
        <a:p>
          <a:pPr marL="57150" lvl="1" indent="-57150" algn="l" defTabSz="222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  <a:p>
          <a:pPr marL="57150" lvl="1" indent="-57150" algn="l" defTabSz="222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9208323" y="91639"/>
        <a:ext cx="2412478" cy="521899"/>
      </dsp:txXfrm>
    </dsp:sp>
    <dsp:sp modelId="{C4F0A43D-8BAD-474A-A84C-EF756B50E10D}">
      <dsp:nvSpPr>
        <dsp:cNvPr id="0" name=""/>
        <dsp:cNvSpPr/>
      </dsp:nvSpPr>
      <dsp:spPr>
        <a:xfrm>
          <a:off x="5976" y="1"/>
          <a:ext cx="9208175" cy="695865"/>
        </a:xfrm>
        <a:prstGeom prst="roundRect">
          <a:avLst/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600" b="1" kern="120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принципы</a:t>
          </a:r>
          <a:endParaRPr lang="ru-RU" sz="36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9945" y="33970"/>
        <a:ext cx="9140237" cy="627927"/>
      </dsp:txXfrm>
    </dsp:sp>
    <dsp:sp modelId="{61D88B2D-7827-4485-875C-B6A4C96A6760}">
      <dsp:nvSpPr>
        <dsp:cNvPr id="0" name=""/>
        <dsp:cNvSpPr/>
      </dsp:nvSpPr>
      <dsp:spPr>
        <a:xfrm>
          <a:off x="9688019" y="770108"/>
          <a:ext cx="2193628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175" tIns="3175" rIns="3175" bIns="3175" numCol="1" spcCol="1270" anchor="t" anchorCtr="0">
          <a:noAutofit/>
        </a:bodyPr>
        <a:lstStyle/>
        <a:p>
          <a:pPr marL="57150" lvl="1" indent="-57150" algn="l" defTabSz="222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9688019" y="857091"/>
        <a:ext cx="1932679" cy="521899"/>
      </dsp:txXfrm>
    </dsp:sp>
    <dsp:sp modelId="{9154724C-E4BD-4D69-8BFE-82F488E78E17}">
      <dsp:nvSpPr>
        <dsp:cNvPr id="0" name=""/>
        <dsp:cNvSpPr/>
      </dsp:nvSpPr>
      <dsp:spPr>
        <a:xfrm>
          <a:off x="251" y="770108"/>
          <a:ext cx="9687767" cy="695865"/>
        </a:xfrm>
        <a:prstGeom prst="roundRect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600" b="1" kern="120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цели</a:t>
          </a:r>
          <a:endParaRPr lang="ru-RU" sz="36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4220" y="804077"/>
        <a:ext cx="9619829" cy="627927"/>
      </dsp:txXfrm>
    </dsp:sp>
    <dsp:sp modelId="{7684DF54-6781-47C2-A607-C25C326A902A}">
      <dsp:nvSpPr>
        <dsp:cNvPr id="0" name=""/>
        <dsp:cNvSpPr/>
      </dsp:nvSpPr>
      <dsp:spPr>
        <a:xfrm>
          <a:off x="10051426" y="1535561"/>
          <a:ext cx="1823938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175" tIns="3175" rIns="3175" bIns="3175" numCol="1" spcCol="1270" anchor="t" anchorCtr="0">
          <a:noAutofit/>
        </a:bodyPr>
        <a:lstStyle/>
        <a:p>
          <a:pPr marL="57150" lvl="1" indent="-57150" algn="l" defTabSz="222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  <a:p>
          <a:pPr marL="57150" lvl="1" indent="-57150" algn="l" defTabSz="222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  <a:p>
          <a:pPr marL="57150" lvl="1" indent="-57150" algn="l" defTabSz="222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  <a:p>
          <a:pPr marL="57150" lvl="1" indent="-57150" algn="l" defTabSz="222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0051426" y="1622544"/>
        <a:ext cx="1562989" cy="521899"/>
      </dsp:txXfrm>
    </dsp:sp>
    <dsp:sp modelId="{D342E7CE-38D4-4066-B953-66A47FD1CF3C}">
      <dsp:nvSpPr>
        <dsp:cNvPr id="0" name=""/>
        <dsp:cNvSpPr/>
      </dsp:nvSpPr>
      <dsp:spPr>
        <a:xfrm>
          <a:off x="6535" y="1535561"/>
          <a:ext cx="10044891" cy="695865"/>
        </a:xfrm>
        <a:prstGeom prst="roundRect">
          <a:avLst/>
        </a:prstGeom>
        <a:solidFill>
          <a:srgbClr val="FFC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kern="1200" smtClean="0">
            <a:solidFill>
              <a:sysClr val="window" lastClr="FFFFFF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600" b="1" kern="120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содержание</a:t>
          </a:r>
          <a:endParaRPr lang="ru-RU" sz="3600" b="1" kern="1200" smtClean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40504" y="1569530"/>
        <a:ext cx="9976953" cy="627927"/>
      </dsp:txXfrm>
    </dsp:sp>
    <dsp:sp modelId="{42715E65-6E1F-41EA-9E40-2104B6D38BAB}">
      <dsp:nvSpPr>
        <dsp:cNvPr id="0" name=""/>
        <dsp:cNvSpPr/>
      </dsp:nvSpPr>
      <dsp:spPr>
        <a:xfrm>
          <a:off x="10369049" y="2316295"/>
          <a:ext cx="1504173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0369049" y="2403278"/>
        <a:ext cx="1243224" cy="521899"/>
      </dsp:txXfrm>
    </dsp:sp>
    <dsp:sp modelId="{C260C49B-FE4F-406E-AA7C-5DF1BBD52B70}">
      <dsp:nvSpPr>
        <dsp:cNvPr id="0" name=""/>
        <dsp:cNvSpPr/>
      </dsp:nvSpPr>
      <dsp:spPr>
        <a:xfrm>
          <a:off x="8677" y="2301014"/>
          <a:ext cx="10360372" cy="695865"/>
        </a:xfrm>
        <a:prstGeom prst="roundRect">
          <a:avLst/>
        </a:prstGeom>
        <a:solidFill>
          <a:srgbClr val="0070C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kern="1200" smtClean="0">
            <a:solidFill>
              <a:sysClr val="window" lastClr="FFFFFF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600" b="1" kern="120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методы</a:t>
          </a:r>
          <a:endParaRPr lang="ru-RU" sz="3600" b="1" kern="1200" smtClean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42646" y="2334983"/>
        <a:ext cx="10292434" cy="627927"/>
      </dsp:txXfrm>
    </dsp:sp>
    <dsp:sp modelId="{CCED932F-AC0B-4C44-A010-425322CFA793}">
      <dsp:nvSpPr>
        <dsp:cNvPr id="0" name=""/>
        <dsp:cNvSpPr/>
      </dsp:nvSpPr>
      <dsp:spPr>
        <a:xfrm>
          <a:off x="10752129" y="3047998"/>
          <a:ext cx="1128225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3175" tIns="3175" rIns="3175" bIns="3175" numCol="1" spcCol="1270" anchor="t" anchorCtr="0">
          <a:noAutofit/>
        </a:bodyPr>
        <a:lstStyle/>
        <a:p>
          <a:pPr marL="57150" lvl="1" indent="-57150" algn="l" defTabSz="222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  <a:p>
          <a:pPr marL="57150" lvl="1" indent="-57150" algn="l" defTabSz="222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  <a:p>
          <a:pPr marL="57150" lvl="1" indent="-57150" algn="l" defTabSz="222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  <a:p>
          <a:pPr marL="57150" lvl="1" indent="-57150" algn="l" defTabSz="222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  <a:p>
          <a:pPr marL="57150" lvl="1" indent="-57150" algn="l" defTabSz="222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  <a:p>
          <a:pPr marL="57150" lvl="1" indent="-57150" algn="l" defTabSz="222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5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10752129" y="3134981"/>
        <a:ext cx="867276" cy="521899"/>
      </dsp:txXfrm>
    </dsp:sp>
    <dsp:sp modelId="{DBDAC588-DEE5-4A37-8AEB-85AE7C58DF4A}">
      <dsp:nvSpPr>
        <dsp:cNvPr id="0" name=""/>
        <dsp:cNvSpPr/>
      </dsp:nvSpPr>
      <dsp:spPr>
        <a:xfrm>
          <a:off x="7012" y="3066466"/>
          <a:ext cx="10739648" cy="695865"/>
        </a:xfrm>
        <a:prstGeom prst="roundRect">
          <a:avLst/>
        </a:prstGeom>
        <a:solidFill>
          <a:sysClr val="windowText" lastClr="000000">
            <a:lumMod val="60000"/>
            <a:lumOff val="40000"/>
          </a:sys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600" b="1" kern="120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средства</a:t>
          </a:r>
          <a:endParaRPr lang="ru-RU" sz="36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40981" y="3100435"/>
        <a:ext cx="10671710" cy="627927"/>
      </dsp:txXfrm>
    </dsp:sp>
    <dsp:sp modelId="{4F5E78D8-D30F-459D-A18D-442C154F89FB}">
      <dsp:nvSpPr>
        <dsp:cNvPr id="0" name=""/>
        <dsp:cNvSpPr/>
      </dsp:nvSpPr>
      <dsp:spPr>
        <a:xfrm>
          <a:off x="11120422" y="3831919"/>
          <a:ext cx="761187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6815F61-3446-462E-8DEA-8DDC26D0547E}">
      <dsp:nvSpPr>
        <dsp:cNvPr id="0" name=""/>
        <dsp:cNvSpPr/>
      </dsp:nvSpPr>
      <dsp:spPr>
        <a:xfrm>
          <a:off x="290" y="3831919"/>
          <a:ext cx="11120131" cy="695865"/>
        </a:xfrm>
        <a:prstGeom prst="roundRect">
          <a:avLst/>
        </a:prstGeom>
        <a:solidFill>
          <a:srgbClr val="32868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marR="0" lvl="0" algn="ctr" defTabSz="16002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tabLst/>
            <a:defRPr/>
          </a:pPr>
          <a:r>
            <a:rPr lang="ru-RU" sz="3600" b="1" kern="120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организационные формы обучения</a:t>
          </a:r>
          <a:endParaRPr lang="ru-RU" sz="3600" b="1" kern="12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sp:txBody>
      <dsp:txXfrm>
        <a:off x="34259" y="3865888"/>
        <a:ext cx="11052193" cy="627927"/>
      </dsp:txXfrm>
    </dsp:sp>
    <dsp:sp modelId="{2678109B-EAA9-4AAA-B658-D17B40F578CC}">
      <dsp:nvSpPr>
        <dsp:cNvPr id="0" name=""/>
        <dsp:cNvSpPr/>
      </dsp:nvSpPr>
      <dsp:spPr>
        <a:xfrm>
          <a:off x="11651078" y="4597371"/>
          <a:ext cx="221409" cy="695865"/>
        </a:xfrm>
        <a:prstGeom prst="rightArrow">
          <a:avLst>
            <a:gd name="adj1" fmla="val 75000"/>
            <a:gd name="adj2" fmla="val 50000"/>
          </a:avLst>
        </a:prstGeom>
        <a:solidFill>
          <a:srgbClr val="1F497D">
            <a:alpha val="90000"/>
            <a:tint val="40000"/>
            <a:hueOff val="0"/>
            <a:satOff val="0"/>
            <a:lumOff val="0"/>
            <a:alphaOff val="0"/>
          </a:srgbClr>
        </a:solidFill>
        <a:ln w="9525" cap="flat" cmpd="sng" algn="ctr">
          <a:solidFill>
            <a:srgbClr val="1F497D">
              <a:alpha val="90000"/>
              <a:tint val="4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02C1013-E8FC-4430-83EF-D01329A46652}">
      <dsp:nvSpPr>
        <dsp:cNvPr id="0" name=""/>
        <dsp:cNvSpPr/>
      </dsp:nvSpPr>
      <dsp:spPr>
        <a:xfrm>
          <a:off x="9411" y="4597371"/>
          <a:ext cx="11641667" cy="695865"/>
        </a:xfrm>
        <a:prstGeom prst="roundRect">
          <a:avLst/>
        </a:prstGeom>
        <a:solidFill>
          <a:srgbClr val="00206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 smtClean="0">
              <a:solidFill>
                <a:sysClr val="window" lastClr="FFFFFF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способы учения и воспитания на базе изучаемого языка</a:t>
          </a:r>
          <a:endParaRPr lang="ru-RU" sz="3000" b="1" kern="1200" dirty="0">
            <a:solidFill>
              <a:sysClr val="window" lastClr="FFFFFF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3380" y="4631340"/>
        <a:ext cx="11573729" cy="6279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963B1F-7DCB-4739-A771-2C5FA9536F00}" type="datetimeFigureOut">
              <a:rPr lang="ru-RU" smtClean="0"/>
              <a:t>13.03.2022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5163" y="406400"/>
            <a:ext cx="1895475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D8098A-91DC-4C19-8B86-00A6E4A5EB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6149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947119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1pPr>
    <a:lvl2pPr marL="973560" algn="l" defTabSz="1947119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2pPr>
    <a:lvl3pPr marL="1947119" algn="l" defTabSz="1947119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3pPr>
    <a:lvl4pPr marL="2920679" algn="l" defTabSz="1947119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4pPr>
    <a:lvl5pPr marL="3894238" algn="l" defTabSz="1947119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5pPr>
    <a:lvl6pPr marL="4867798" algn="l" defTabSz="1947119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6pPr>
    <a:lvl7pPr marL="5841357" algn="l" defTabSz="1947119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7pPr>
    <a:lvl8pPr marL="6814917" algn="l" defTabSz="1947119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8pPr>
    <a:lvl9pPr marL="7788476" algn="l" defTabSz="1947119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935163" y="406400"/>
            <a:ext cx="1895475" cy="10937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D8098A-91DC-4C19-8B86-00A6E4A5EB8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2323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935163" y="406400"/>
            <a:ext cx="1895475" cy="10937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D8098A-91DC-4C19-8B86-00A6E4A5EB89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2323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935163" y="406400"/>
            <a:ext cx="1895475" cy="109378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D8098A-91DC-4C19-8B86-00A6E4A5EB89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232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2614" y="2176178"/>
            <a:ext cx="10342960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5228" y="3931158"/>
            <a:ext cx="851773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3/13/2022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4712" y="221587"/>
            <a:ext cx="10898767" cy="665695"/>
          </a:xfrm>
        </p:spPr>
        <p:txBody>
          <a:bodyPr lIns="0" tIns="0" rIns="0" bIns="0"/>
          <a:lstStyle>
            <a:lvl1pPr>
              <a:defRPr sz="43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02781" y="1689896"/>
            <a:ext cx="9562620" cy="798110"/>
          </a:xfrm>
        </p:spPr>
        <p:txBody>
          <a:bodyPr lIns="0" tIns="0" rIns="0" bIns="0"/>
          <a:lstStyle>
            <a:lvl1pPr>
              <a:defRPr sz="5100" b="1" i="1">
                <a:solidFill>
                  <a:srgbClr val="2365C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3/13/2022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4712" y="221587"/>
            <a:ext cx="10898767" cy="665695"/>
          </a:xfrm>
        </p:spPr>
        <p:txBody>
          <a:bodyPr lIns="0" tIns="0" rIns="0" bIns="0"/>
          <a:lstStyle>
            <a:lvl1pPr>
              <a:defRPr sz="43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8411" y="1614583"/>
            <a:ext cx="529316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66618" y="1614583"/>
            <a:ext cx="529316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3/13/2022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4712" y="221587"/>
            <a:ext cx="10898767" cy="665695"/>
          </a:xfrm>
        </p:spPr>
        <p:txBody>
          <a:bodyPr lIns="0" tIns="0" rIns="0" bIns="0"/>
          <a:lstStyle>
            <a:lvl1pPr>
              <a:defRPr sz="43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3/13/2022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079" y="153957"/>
            <a:ext cx="11925628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8100"/>
          </a:p>
        </p:txBody>
      </p:sp>
      <p:sp>
        <p:nvSpPr>
          <p:cNvPr id="17" name="bg object 17"/>
          <p:cNvSpPr/>
          <p:nvPr/>
        </p:nvSpPr>
        <p:spPr>
          <a:xfrm>
            <a:off x="11094764" y="344779"/>
            <a:ext cx="533362" cy="546754"/>
          </a:xfrm>
          <a:custGeom>
            <a:avLst/>
            <a:gdLst/>
            <a:ahLst/>
            <a:cxnLst/>
            <a:rect l="l" t="t" r="r" b="b"/>
            <a:pathLst>
              <a:path w="252729" h="252729">
                <a:moveTo>
                  <a:pt x="252464" y="0"/>
                </a:moveTo>
                <a:lnTo>
                  <a:pt x="0" y="0"/>
                </a:lnTo>
                <a:lnTo>
                  <a:pt x="0" y="252464"/>
                </a:lnTo>
                <a:lnTo>
                  <a:pt x="252464" y="252464"/>
                </a:lnTo>
                <a:lnTo>
                  <a:pt x="2524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8100"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3/13/2022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 с изображ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Графический объект 23">
            <a:extLst>
              <a:ext uri="{FF2B5EF4-FFF2-40B4-BE49-F238E27FC236}">
                <a16:creationId xmlns=""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675" y="-13000"/>
            <a:ext cx="12188468" cy="7044625"/>
            <a:chOff x="-12700" y="-12700"/>
            <a:chExt cx="12212320" cy="6882130"/>
          </a:xfrm>
        </p:grpSpPr>
        <p:sp>
          <p:nvSpPr>
            <p:cNvPr id="38" name="Полилиния: Фигура 37">
              <a:extLst>
                <a:ext uri="{FF2B5EF4-FFF2-40B4-BE49-F238E27FC236}">
                  <a16:creationId xmlns=""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40" name="Полилиния: Фигура 39">
              <a:extLst>
                <a:ext uri="{FF2B5EF4-FFF2-40B4-BE49-F238E27FC236}">
                  <a16:creationId xmlns=""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41" name="Полилиния: Фигура 40">
              <a:extLst>
                <a:ext uri="{FF2B5EF4-FFF2-40B4-BE49-F238E27FC236}">
                  <a16:creationId xmlns=""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6" name="Полилиния: Фигура 35">
              <a:extLst>
                <a:ext uri="{FF2B5EF4-FFF2-40B4-BE49-F238E27FC236}">
                  <a16:creationId xmlns=""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7" name="Полилиния: фигура 36">
              <a:extLst>
                <a:ext uri="{FF2B5EF4-FFF2-40B4-BE49-F238E27FC236}">
                  <a16:creationId xmlns=""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9" name="Полилиния: Фигура 38">
              <a:extLst>
                <a:ext uri="{FF2B5EF4-FFF2-40B4-BE49-F238E27FC236}">
                  <a16:creationId xmlns=""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6" name="Полилиния: Фигура 25">
              <a:extLst>
                <a:ext uri="{FF2B5EF4-FFF2-40B4-BE49-F238E27FC236}">
                  <a16:creationId xmlns=""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7" name="Полилиния: Фигура 26">
              <a:extLst>
                <a:ext uri="{FF2B5EF4-FFF2-40B4-BE49-F238E27FC236}">
                  <a16:creationId xmlns=""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8" name="Полилиния: Фигура 27">
              <a:extLst>
                <a:ext uri="{FF2B5EF4-FFF2-40B4-BE49-F238E27FC236}">
                  <a16:creationId xmlns=""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9" name="Полилиния: Фигура 28">
              <a:extLst>
                <a:ext uri="{FF2B5EF4-FFF2-40B4-BE49-F238E27FC236}">
                  <a16:creationId xmlns=""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0" name="Полилиния: Фигура 29">
              <a:extLst>
                <a:ext uri="{FF2B5EF4-FFF2-40B4-BE49-F238E27FC236}">
                  <a16:creationId xmlns=""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1" name="Полилиния: Фигура 30">
              <a:extLst>
                <a:ext uri="{FF2B5EF4-FFF2-40B4-BE49-F238E27FC236}">
                  <a16:creationId xmlns=""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2" name="Полилиния: Фигура 31">
              <a:extLst>
                <a:ext uri="{FF2B5EF4-FFF2-40B4-BE49-F238E27FC236}">
                  <a16:creationId xmlns=""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=""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5" name="Полилиния: Фигура 34">
              <a:extLst>
                <a:ext uri="{FF2B5EF4-FFF2-40B4-BE49-F238E27FC236}">
                  <a16:creationId xmlns=""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10452" y="5248942"/>
            <a:ext cx="3955849" cy="879043"/>
          </a:xfrm>
        </p:spPr>
        <p:txBody>
          <a:bodyPr rtlCol="0"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199" indent="0" algn="ctr">
              <a:buNone/>
              <a:defRPr sz="2000"/>
            </a:lvl2pPr>
            <a:lvl3pPr marL="914398" indent="0" algn="ctr">
              <a:buNone/>
              <a:defRPr sz="1700"/>
            </a:lvl3pPr>
            <a:lvl4pPr marL="1371596" indent="0" algn="ctr">
              <a:buNone/>
              <a:defRPr sz="1600"/>
            </a:lvl4pPr>
            <a:lvl5pPr marL="1828795" indent="0" algn="ctr">
              <a:buNone/>
              <a:defRPr sz="1600"/>
            </a:lvl5pPr>
            <a:lvl6pPr marL="2285996" indent="0" algn="ctr">
              <a:buNone/>
              <a:defRPr sz="1600"/>
            </a:lvl6pPr>
            <a:lvl7pPr marL="2743194" indent="0" algn="ctr">
              <a:buNone/>
              <a:defRPr sz="1600"/>
            </a:lvl7pPr>
            <a:lvl8pPr marL="3200393" indent="0" algn="ctr">
              <a:buNone/>
              <a:defRPr sz="1600"/>
            </a:lvl8pPr>
            <a:lvl9pPr marL="3657592" indent="0" algn="ctr">
              <a:buNone/>
              <a:defRPr sz="1600"/>
            </a:lvl9pPr>
          </a:lstStyle>
          <a:p>
            <a:pPr rtl="0"/>
            <a:r>
              <a:rPr lang="ru-RU" noProof="0"/>
              <a:t>ЩЕЛКНИТЕ, ЧТОБЫ ИЗМЕНИТЬ ОБРАЗЕЦ</a:t>
            </a:r>
          </a:p>
        </p:txBody>
      </p:sp>
      <p:sp>
        <p:nvSpPr>
          <p:cNvPr id="42" name="Рисунок 26">
            <a:extLst>
              <a:ext uri="{FF2B5EF4-FFF2-40B4-BE49-F238E27FC236}">
                <a16:creationId xmlns=""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91" y="1141410"/>
            <a:ext cx="6218488" cy="5440086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300"/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48268" y="2790507"/>
            <a:ext cx="4841877" cy="1870208"/>
          </a:xfrm>
        </p:spPr>
        <p:txBody>
          <a:bodyPr rtlCol="0"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Название</a:t>
            </a:r>
            <a:br>
              <a:rPr lang="ru-RU" noProof="0"/>
            </a:br>
            <a:r>
              <a:rPr lang="ru-RU" noProof="0"/>
              <a:t>презентации</a:t>
            </a:r>
          </a:p>
        </p:txBody>
      </p:sp>
      <p:sp>
        <p:nvSpPr>
          <p:cNvPr id="45" name="Текст 44">
            <a:extLst>
              <a:ext uri="{FF2B5EF4-FFF2-40B4-BE49-F238E27FC236}">
                <a16:creationId xmlns=""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53029" y="594376"/>
            <a:ext cx="1389056" cy="879115"/>
          </a:xfrm>
        </p:spPr>
        <p:txBody>
          <a:bodyPr rtlCol="0"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МЕСЯЦ</a:t>
            </a:r>
            <a:br>
              <a:rPr lang="ru-RU" noProof="0"/>
            </a:br>
            <a:r>
              <a:rPr lang="ru-RU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759231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 с изображ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афический объект 9">
            <a:extLst>
              <a:ext uri="{FF2B5EF4-FFF2-40B4-BE49-F238E27FC236}">
                <a16:creationId xmlns=""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76372" y="532387"/>
            <a:ext cx="10199430" cy="6500547"/>
            <a:chOff x="1980240" y="520107"/>
            <a:chExt cx="10219389" cy="6350602"/>
          </a:xfrm>
        </p:grpSpPr>
        <p:sp>
          <p:nvSpPr>
            <p:cNvPr id="12" name="Полилиния: Фигура 11">
              <a:extLst>
                <a:ext uri="{FF2B5EF4-FFF2-40B4-BE49-F238E27FC236}">
                  <a16:creationId xmlns=""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13" name="Полилиния: Фигура 12">
              <a:extLst>
                <a:ext uri="{FF2B5EF4-FFF2-40B4-BE49-F238E27FC236}">
                  <a16:creationId xmlns=""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14" name="Полилиния: Фигура 13">
              <a:extLst>
                <a:ext uri="{FF2B5EF4-FFF2-40B4-BE49-F238E27FC236}">
                  <a16:creationId xmlns=""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grpSp>
        <p:nvGrpSpPr>
          <p:cNvPr id="31" name="Графический объект 16">
            <a:extLst>
              <a:ext uri="{FF2B5EF4-FFF2-40B4-BE49-F238E27FC236}">
                <a16:creationId xmlns=""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41168" y="5812400"/>
            <a:ext cx="1232388" cy="1076020"/>
            <a:chOff x="5626893" y="3026568"/>
            <a:chExt cx="937260" cy="800760"/>
          </a:xfrm>
        </p:grpSpPr>
        <p:sp>
          <p:nvSpPr>
            <p:cNvPr id="32" name="Полилиния: Фигура 31">
              <a:extLst>
                <a:ext uri="{FF2B5EF4-FFF2-40B4-BE49-F238E27FC236}">
                  <a16:creationId xmlns=""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=""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25" name="Графический объект 23">
            <a:extLst>
              <a:ext uri="{FF2B5EF4-FFF2-40B4-BE49-F238E27FC236}">
                <a16:creationId xmlns=""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469" y="993870"/>
            <a:ext cx="4584628" cy="126764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16" name="Рисунок 15">
            <a:extLst>
              <a:ext uri="{FF2B5EF4-FFF2-40B4-BE49-F238E27FC236}">
                <a16:creationId xmlns=""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307767" y="811947"/>
            <a:ext cx="8860421" cy="6207979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300"/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ru-RU">
                <a:solidFill>
                  <a:srgbClr val="9D0F00">
                    <a:tint val="75000"/>
                  </a:srgbClr>
                </a:solidFill>
              </a:rPr>
              <a:t>ДД.ММ.20XX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r>
              <a:rPr lang="ru-RU">
                <a:solidFill>
                  <a:srgbClr val="C07400"/>
                </a:solidFill>
              </a:rPr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98C0CDE5-970C-4CC4-BF43-0DA127E73E82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8" name="Графический объект 6">
            <a:extLst>
              <a:ext uri="{FF2B5EF4-FFF2-40B4-BE49-F238E27FC236}">
                <a16:creationId xmlns=""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074" y="601060"/>
            <a:ext cx="4875772" cy="1671205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1922" y="1025137"/>
            <a:ext cx="4057145" cy="717390"/>
          </a:xfrm>
        </p:spPr>
        <p:txBody>
          <a:bodyPr rtlCol="0"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Слайд-разделитель</a:t>
            </a:r>
          </a:p>
        </p:txBody>
      </p:sp>
      <p:grpSp>
        <p:nvGrpSpPr>
          <p:cNvPr id="26" name="Графический объект 17">
            <a:extLst>
              <a:ext uri="{FF2B5EF4-FFF2-40B4-BE49-F238E27FC236}">
                <a16:creationId xmlns=""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690" y="-13014"/>
            <a:ext cx="7420447" cy="5590152"/>
            <a:chOff x="-12715" y="-12715"/>
            <a:chExt cx="7434968" cy="5461207"/>
          </a:xfrm>
        </p:grpSpPr>
        <p:sp>
          <p:nvSpPr>
            <p:cNvPr id="27" name="Полилиния: Фигура 26">
              <a:extLst>
                <a:ext uri="{FF2B5EF4-FFF2-40B4-BE49-F238E27FC236}">
                  <a16:creationId xmlns=""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8" name="Полилиния: Фигура 27">
              <a:extLst>
                <a:ext uri="{FF2B5EF4-FFF2-40B4-BE49-F238E27FC236}">
                  <a16:creationId xmlns=""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9" name="Полилиния: Фигура 28">
              <a:extLst>
                <a:ext uri="{FF2B5EF4-FFF2-40B4-BE49-F238E27FC236}">
                  <a16:creationId xmlns=""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0" name="Полилиния: Фигура 29">
              <a:extLst>
                <a:ext uri="{FF2B5EF4-FFF2-40B4-BE49-F238E27FC236}">
                  <a16:creationId xmlns=""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316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метка текста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афический объект 16">
            <a:extLst>
              <a:ext uri="{FF2B5EF4-FFF2-40B4-BE49-F238E27FC236}">
                <a16:creationId xmlns=""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41168" y="5812400"/>
            <a:ext cx="1232388" cy="1076020"/>
            <a:chOff x="5626893" y="3026568"/>
            <a:chExt cx="937260" cy="800760"/>
          </a:xfrm>
        </p:grpSpPr>
        <p:sp>
          <p:nvSpPr>
            <p:cNvPr id="8" name="Полилиния: Фигура 7">
              <a:extLst>
                <a:ext uri="{FF2B5EF4-FFF2-40B4-BE49-F238E27FC236}">
                  <a16:creationId xmlns=""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9" name="Полилиния: Фигура 8">
              <a:extLst>
                <a:ext uri="{FF2B5EF4-FFF2-40B4-BE49-F238E27FC236}">
                  <a16:creationId xmlns=""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6569" y="2500047"/>
            <a:ext cx="3905988" cy="823671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3999" tIns="72000" bIns="72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19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3715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9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9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ru-RU">
                <a:solidFill>
                  <a:srgbClr val="9D0F00">
                    <a:tint val="75000"/>
                  </a:srgbClr>
                </a:solidFill>
              </a:rPr>
              <a:t>ДД.ММ.20XX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r>
              <a:rPr lang="ru-RU">
                <a:solidFill>
                  <a:srgbClr val="C07400"/>
                </a:solidFill>
              </a:rPr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98C0CDE5-970C-4CC4-BF43-0DA127E73E82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Графический объект 23">
            <a:extLst>
              <a:ext uri="{FF2B5EF4-FFF2-40B4-BE49-F238E27FC236}">
                <a16:creationId xmlns=""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469" y="993870"/>
            <a:ext cx="4584628" cy="126764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11" name="Графический объект 6">
            <a:extLst>
              <a:ext uri="{FF2B5EF4-FFF2-40B4-BE49-F238E27FC236}">
                <a16:creationId xmlns=""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074" y="601060"/>
            <a:ext cx="4875772" cy="1671205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13" name="Заголовок 1">
            <a:extLst>
              <a:ext uri="{FF2B5EF4-FFF2-40B4-BE49-F238E27FC236}">
                <a16:creationId xmlns=""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4460" y="997901"/>
            <a:ext cx="3925937" cy="751755"/>
          </a:xfrm>
        </p:spPr>
        <p:txBody>
          <a:bodyPr rtlCol="0"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Разметка текста 1</a:t>
            </a:r>
          </a:p>
        </p:txBody>
      </p:sp>
      <p:sp>
        <p:nvSpPr>
          <p:cNvPr id="17" name="Текст 16">
            <a:extLst>
              <a:ext uri="{FF2B5EF4-FFF2-40B4-BE49-F238E27FC236}">
                <a16:creationId xmlns=""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7411" y="3472726"/>
            <a:ext cx="3905545" cy="2302601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199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grpSp>
        <p:nvGrpSpPr>
          <p:cNvPr id="19" name="Графический объект 17">
            <a:extLst>
              <a:ext uri="{FF2B5EF4-FFF2-40B4-BE49-F238E27FC236}">
                <a16:creationId xmlns=""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19923" y="0"/>
            <a:ext cx="6328270" cy="6581410"/>
            <a:chOff x="5530724" y="0"/>
            <a:chExt cx="6340653" cy="6429600"/>
          </a:xfrm>
        </p:grpSpPr>
        <p:sp>
          <p:nvSpPr>
            <p:cNvPr id="20" name="Полилиния: Фигура 19">
              <a:extLst>
                <a:ext uri="{FF2B5EF4-FFF2-40B4-BE49-F238E27FC236}">
                  <a16:creationId xmlns=""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1" name="Полилиния: Фигура 20">
              <a:extLst>
                <a:ext uri="{FF2B5EF4-FFF2-40B4-BE49-F238E27FC236}">
                  <a16:creationId xmlns=""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2" name="Полилиния: фигура 21">
              <a:extLst>
                <a:ext uri="{FF2B5EF4-FFF2-40B4-BE49-F238E27FC236}">
                  <a16:creationId xmlns=""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24" name="Рисунок 23">
            <a:extLst>
              <a:ext uri="{FF2B5EF4-FFF2-40B4-BE49-F238E27FC236}">
                <a16:creationId xmlns=""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 rot="720000">
            <a:off x="6371718" y="214473"/>
            <a:ext cx="4638623" cy="5601302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300"/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</p:spTree>
    <p:extLst>
      <p:ext uri="{BB962C8B-B14F-4D97-AF65-F5344CB8AC3E}">
        <p14:creationId xmlns:p14="http://schemas.microsoft.com/office/powerpoint/2010/main" val="4089331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метка текста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афический объект 16">
            <a:extLst>
              <a:ext uri="{FF2B5EF4-FFF2-40B4-BE49-F238E27FC236}">
                <a16:creationId xmlns=""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41168" y="5812400"/>
            <a:ext cx="1232388" cy="1076020"/>
            <a:chOff x="5626893" y="3026568"/>
            <a:chExt cx="937260" cy="800760"/>
          </a:xfrm>
        </p:grpSpPr>
        <p:sp>
          <p:nvSpPr>
            <p:cNvPr id="9" name="Полилиния: Фигура 8">
              <a:extLst>
                <a:ext uri="{FF2B5EF4-FFF2-40B4-BE49-F238E27FC236}">
                  <a16:creationId xmlns=""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10" name="Полилиния: фигура 9">
              <a:extLst>
                <a:ext uri="{FF2B5EF4-FFF2-40B4-BE49-F238E27FC236}">
                  <a16:creationId xmlns=""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ru-RU">
                <a:solidFill>
                  <a:srgbClr val="9D0F00">
                    <a:tint val="75000"/>
                  </a:srgbClr>
                </a:solidFill>
              </a:rPr>
              <a:t>ДД.ММ.20XX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ru-RU">
                <a:solidFill>
                  <a:srgbClr val="C07400"/>
                </a:solidFill>
              </a:rPr>
              <a:t>ДОБАВИТЬ НИЖНИЙ КОЛОНТИТУЛ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98C0CDE5-970C-4CC4-BF43-0DA127E73E82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13" name="Группа 12">
            <a:extLst>
              <a:ext uri="{FF2B5EF4-FFF2-40B4-BE49-F238E27FC236}">
                <a16:creationId xmlns=""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07378" y="601060"/>
            <a:ext cx="4875772" cy="1671205"/>
            <a:chOff x="-26126" y="587196"/>
            <a:chExt cx="4885313" cy="1632656"/>
          </a:xfrm>
        </p:grpSpPr>
        <p:sp>
          <p:nvSpPr>
            <p:cNvPr id="11" name="Графический объект 23">
              <a:extLst>
                <a:ext uri="{FF2B5EF4-FFF2-40B4-BE49-F238E27FC236}">
                  <a16:creationId xmlns=""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12" name="Графический объект 6">
              <a:extLst>
                <a:ext uri="{FF2B5EF4-FFF2-40B4-BE49-F238E27FC236}">
                  <a16:creationId xmlns=""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16" name="Заголовок 1">
            <a:extLst>
              <a:ext uri="{FF2B5EF4-FFF2-40B4-BE49-F238E27FC236}">
                <a16:creationId xmlns=""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40481" y="916399"/>
            <a:ext cx="4726210" cy="1036491"/>
          </a:xfrm>
        </p:spPr>
        <p:txBody>
          <a:bodyPr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Разметка текста 2</a:t>
            </a:r>
          </a:p>
        </p:txBody>
      </p:sp>
      <p:sp>
        <p:nvSpPr>
          <p:cNvPr id="17" name="Текст 2">
            <a:extLst>
              <a:ext uri="{FF2B5EF4-FFF2-40B4-BE49-F238E27FC236}">
                <a16:creationId xmlns=""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65618" y="2500047"/>
            <a:ext cx="3905988" cy="823671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3999" tIns="108000" rIns="108000" bIns="108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19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3715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9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9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8" name="Текст 16">
            <a:extLst>
              <a:ext uri="{FF2B5EF4-FFF2-40B4-BE49-F238E27FC236}">
                <a16:creationId xmlns=""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19301" y="3481600"/>
            <a:ext cx="4339441" cy="709664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199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20" name="Текст 16">
            <a:extLst>
              <a:ext uri="{FF2B5EF4-FFF2-40B4-BE49-F238E27FC236}">
                <a16:creationId xmlns=""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19301" y="4299484"/>
            <a:ext cx="4339441" cy="1442005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199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grpSp>
        <p:nvGrpSpPr>
          <p:cNvPr id="22" name="Графический объект 20">
            <a:extLst>
              <a:ext uri="{FF2B5EF4-FFF2-40B4-BE49-F238E27FC236}">
                <a16:creationId xmlns=""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42" y="-12964"/>
            <a:ext cx="6406434" cy="6306385"/>
            <a:chOff x="-12667" y="-12667"/>
            <a:chExt cx="6418971" cy="6160919"/>
          </a:xfrm>
        </p:grpSpPr>
        <p:sp>
          <p:nvSpPr>
            <p:cNvPr id="23" name="Полилиния: Фигура 22">
              <a:extLst>
                <a:ext uri="{FF2B5EF4-FFF2-40B4-BE49-F238E27FC236}">
                  <a16:creationId xmlns=""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4" name="Полилиния: Фигура 23">
              <a:extLst>
                <a:ext uri="{FF2B5EF4-FFF2-40B4-BE49-F238E27FC236}">
                  <a16:creationId xmlns=""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5" name="Полилиния: Фигура 24">
              <a:extLst>
                <a:ext uri="{FF2B5EF4-FFF2-40B4-BE49-F238E27FC236}">
                  <a16:creationId xmlns=""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27" name="Рисунок 26">
            <a:extLst>
              <a:ext uri="{FF2B5EF4-FFF2-40B4-BE49-F238E27FC236}">
                <a16:creationId xmlns=""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-692" y="2"/>
            <a:ext cx="6054119" cy="548228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300"/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</p:spTree>
    <p:extLst>
      <p:ext uri="{BB962C8B-B14F-4D97-AF65-F5344CB8AC3E}">
        <p14:creationId xmlns:p14="http://schemas.microsoft.com/office/powerpoint/2010/main" val="2093180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 с под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Графический объект 16">
            <a:extLst>
              <a:ext uri="{FF2B5EF4-FFF2-40B4-BE49-F238E27FC236}">
                <a16:creationId xmlns=""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41168" y="5812400"/>
            <a:ext cx="1232388" cy="1076020"/>
            <a:chOff x="5626893" y="3026568"/>
            <a:chExt cx="937260" cy="800760"/>
          </a:xfrm>
        </p:grpSpPr>
        <p:sp>
          <p:nvSpPr>
            <p:cNvPr id="19" name="Полилиния: Фигура 18">
              <a:extLst>
                <a:ext uri="{FF2B5EF4-FFF2-40B4-BE49-F238E27FC236}">
                  <a16:creationId xmlns=""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0" name="Полилиния: Фигура 19">
              <a:extLst>
                <a:ext uri="{FF2B5EF4-FFF2-40B4-BE49-F238E27FC236}">
                  <a16:creationId xmlns=""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0722" y="2710472"/>
            <a:ext cx="4584628" cy="614243"/>
          </a:xfrm>
        </p:spPr>
        <p:txBody>
          <a:bodyPr rtlCol="0" anchor="b">
            <a:normAutofit/>
          </a:bodyPr>
          <a:lstStyle>
            <a:lvl1pPr marL="0" indent="0">
              <a:buNone/>
              <a:defRPr sz="2600" b="1">
                <a:solidFill>
                  <a:schemeClr val="tx2"/>
                </a:solidFill>
                <a:latin typeface="+mj-lt"/>
              </a:defRPr>
            </a:lvl1pPr>
            <a:lvl2pPr marL="457199" indent="0">
              <a:buNone/>
              <a:defRPr sz="2000" b="1"/>
            </a:lvl2pPr>
            <a:lvl3pPr marL="914398" indent="0">
              <a:buNone/>
              <a:defRPr sz="1700" b="1"/>
            </a:lvl3pPr>
            <a:lvl4pPr marL="1371596" indent="0">
              <a:buNone/>
              <a:defRPr sz="1600" b="1"/>
            </a:lvl4pPr>
            <a:lvl5pPr marL="1828795" indent="0">
              <a:buNone/>
              <a:defRPr sz="1600" b="1"/>
            </a:lvl5pPr>
            <a:lvl6pPr marL="2285996" indent="0">
              <a:buNone/>
              <a:defRPr sz="1600" b="1"/>
            </a:lvl6pPr>
            <a:lvl7pPr marL="2743194" indent="0">
              <a:buNone/>
              <a:defRPr sz="1600" b="1"/>
            </a:lvl7pPr>
            <a:lvl8pPr marL="3200393" indent="0">
              <a:buNone/>
              <a:defRPr sz="1600" b="1"/>
            </a:lvl8pPr>
            <a:lvl9pPr marL="3657592" indent="0">
              <a:buNone/>
              <a:defRPr sz="1600" b="1"/>
            </a:lvl9pPr>
          </a:lstStyle>
          <a:p>
            <a:pPr lvl="0" rtl="0"/>
            <a:r>
              <a:rPr lang="ru-RU" noProof="0"/>
              <a:t>Название раздела 1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28126" y="3324713"/>
            <a:ext cx="4564407" cy="2366458"/>
          </a:xfrm>
        </p:spPr>
        <p:txBody>
          <a:bodyPr rtlCol="0"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ru-RU">
                <a:solidFill>
                  <a:srgbClr val="C07400"/>
                </a:solidFill>
              </a:rPr>
              <a:t>ДОБАВИТЬ НИЖНИЙ КОЛОНТИТУЛ</a:t>
            </a:r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98C0CDE5-970C-4CC4-BF43-0DA127E73E82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Графический объект 23">
            <a:extLst>
              <a:ext uri="{FF2B5EF4-FFF2-40B4-BE49-F238E27FC236}">
                <a16:creationId xmlns=""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469" y="993870"/>
            <a:ext cx="4584628" cy="126764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11" name="Графический объект 6">
            <a:extLst>
              <a:ext uri="{FF2B5EF4-FFF2-40B4-BE49-F238E27FC236}">
                <a16:creationId xmlns=""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074" y="601060"/>
            <a:ext cx="4875772" cy="1671205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13" name="Заголовок 1">
            <a:extLst>
              <a:ext uri="{FF2B5EF4-FFF2-40B4-BE49-F238E27FC236}">
                <a16:creationId xmlns=""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28941" y="869370"/>
            <a:ext cx="3915636" cy="1067106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Сравнение</a:t>
            </a:r>
          </a:p>
        </p:txBody>
      </p:sp>
      <p:sp>
        <p:nvSpPr>
          <p:cNvPr id="15" name="Текст 2">
            <a:extLst>
              <a:ext uri="{FF2B5EF4-FFF2-40B4-BE49-F238E27FC236}">
                <a16:creationId xmlns=""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195243" y="2710472"/>
            <a:ext cx="5066095" cy="614243"/>
          </a:xfrm>
        </p:spPr>
        <p:txBody>
          <a:bodyPr rtlCol="0" anchor="b">
            <a:normAutofit/>
          </a:bodyPr>
          <a:lstStyle>
            <a:lvl1pPr marL="0" indent="0">
              <a:buNone/>
              <a:defRPr sz="2600" b="1">
                <a:solidFill>
                  <a:schemeClr val="tx2"/>
                </a:solidFill>
                <a:latin typeface="+mj-lt"/>
              </a:defRPr>
            </a:lvl1pPr>
            <a:lvl2pPr marL="457199" indent="0">
              <a:buNone/>
              <a:defRPr sz="2000" b="1"/>
            </a:lvl2pPr>
            <a:lvl3pPr marL="914398" indent="0">
              <a:buNone/>
              <a:defRPr sz="1700" b="1"/>
            </a:lvl3pPr>
            <a:lvl4pPr marL="1371596" indent="0">
              <a:buNone/>
              <a:defRPr sz="1600" b="1"/>
            </a:lvl4pPr>
            <a:lvl5pPr marL="1828795" indent="0">
              <a:buNone/>
              <a:defRPr sz="1600" b="1"/>
            </a:lvl5pPr>
            <a:lvl6pPr marL="2285996" indent="0">
              <a:buNone/>
              <a:defRPr sz="1600" b="1"/>
            </a:lvl6pPr>
            <a:lvl7pPr marL="2743194" indent="0">
              <a:buNone/>
              <a:defRPr sz="1600" b="1"/>
            </a:lvl7pPr>
            <a:lvl8pPr marL="3200393" indent="0">
              <a:buNone/>
              <a:defRPr sz="1600" b="1"/>
            </a:lvl8pPr>
            <a:lvl9pPr marL="3657592" indent="0">
              <a:buNone/>
              <a:defRPr sz="1600" b="1"/>
            </a:lvl9pPr>
          </a:lstStyle>
          <a:p>
            <a:pPr lvl="0" rtl="0"/>
            <a:r>
              <a:rPr lang="ru-RU" noProof="0"/>
              <a:t>Название раздела 1</a:t>
            </a:r>
          </a:p>
        </p:txBody>
      </p:sp>
      <p:sp>
        <p:nvSpPr>
          <p:cNvPr id="16" name="Объект 3">
            <a:extLst>
              <a:ext uri="{FF2B5EF4-FFF2-40B4-BE49-F238E27FC236}">
                <a16:creationId xmlns=""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195240" y="3324713"/>
            <a:ext cx="5063502" cy="2366458"/>
          </a:xfrm>
        </p:spPr>
        <p:txBody>
          <a:bodyPr rtlCol="0"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</p:txBody>
      </p:sp>
      <p:sp>
        <p:nvSpPr>
          <p:cNvPr id="17" name="Текст 2">
            <a:extLst>
              <a:ext uri="{FF2B5EF4-FFF2-40B4-BE49-F238E27FC236}">
                <a16:creationId xmlns=""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65813" y="1407078"/>
            <a:ext cx="5192774" cy="114190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3999" tIns="108000" rIns="108000" bIns="108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19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3715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9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9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2" name="Полилиния: фигура 21">
            <a:extLst>
              <a:ext uri="{FF2B5EF4-FFF2-40B4-BE49-F238E27FC236}">
                <a16:creationId xmlns=""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192697" y="5792404"/>
            <a:ext cx="1838460" cy="1235359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23" name="Полилиния: Фигура 22">
            <a:extLst>
              <a:ext uri="{FF2B5EF4-FFF2-40B4-BE49-F238E27FC236}">
                <a16:creationId xmlns=""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398099" y="5654563"/>
            <a:ext cx="2041324" cy="1378403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983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диаграмм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афический объект 16">
            <a:extLst>
              <a:ext uri="{FF2B5EF4-FFF2-40B4-BE49-F238E27FC236}">
                <a16:creationId xmlns=""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41168" y="5812400"/>
            <a:ext cx="1232388" cy="1076020"/>
            <a:chOff x="5626893" y="3026568"/>
            <a:chExt cx="937260" cy="800760"/>
          </a:xfrm>
        </p:grpSpPr>
        <p:sp>
          <p:nvSpPr>
            <p:cNvPr id="12" name="Полилиния: Фигура 11">
              <a:extLst>
                <a:ext uri="{FF2B5EF4-FFF2-40B4-BE49-F238E27FC236}">
                  <a16:creationId xmlns=""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13" name="Полилиния: Фигура 12">
              <a:extLst>
                <a:ext uri="{FF2B5EF4-FFF2-40B4-BE49-F238E27FC236}">
                  <a16:creationId xmlns=""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ru-RU">
                <a:solidFill>
                  <a:srgbClr val="C07400"/>
                </a:solidFill>
              </a:rPr>
              <a:t>ДОБАВИТЬ НИЖНИЙ КОЛОНТИТУЛ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98C0CDE5-970C-4CC4-BF43-0DA127E73E82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Графический объект 23">
            <a:extLst>
              <a:ext uri="{FF2B5EF4-FFF2-40B4-BE49-F238E27FC236}">
                <a16:creationId xmlns=""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469" y="993870"/>
            <a:ext cx="4584628" cy="126764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7" name="Графический объект 6">
            <a:extLst>
              <a:ext uri="{FF2B5EF4-FFF2-40B4-BE49-F238E27FC236}">
                <a16:creationId xmlns=""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074" y="601060"/>
            <a:ext cx="4875772" cy="1671205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=""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6235" y="862605"/>
            <a:ext cx="3952975" cy="1086571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Слайд диаграммы</a:t>
            </a:r>
          </a:p>
        </p:txBody>
      </p:sp>
      <p:sp>
        <p:nvSpPr>
          <p:cNvPr id="10" name="Текст 2">
            <a:extLst>
              <a:ext uri="{FF2B5EF4-FFF2-40B4-BE49-F238E27FC236}">
                <a16:creationId xmlns=""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6568" y="2820846"/>
            <a:ext cx="2719590" cy="232125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3999" tIns="108000" rIns="108000" bIns="108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19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3715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9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9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3" name="Диаграмма 21">
            <a:extLst>
              <a:ext uri="{FF2B5EF4-FFF2-40B4-BE49-F238E27FC236}">
                <a16:creationId xmlns=""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 hasCustomPrompt="1"/>
          </p:nvPr>
        </p:nvSpPr>
        <p:spPr>
          <a:xfrm>
            <a:off x="5149300" y="1379611"/>
            <a:ext cx="6109444" cy="4187579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300"/>
            </a:lvl1pPr>
          </a:lstStyle>
          <a:p>
            <a:pPr rtl="0"/>
            <a:r>
              <a:rPr lang="ru-RU" noProof="0"/>
              <a:t>Щелкните значок, чтобы добавить диаграмму</a:t>
            </a:r>
          </a:p>
        </p:txBody>
      </p:sp>
      <p:sp>
        <p:nvSpPr>
          <p:cNvPr id="27" name="Полилиния: Фигура 26">
            <a:extLst>
              <a:ext uri="{FF2B5EF4-FFF2-40B4-BE49-F238E27FC236}">
                <a16:creationId xmlns=""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71419" y="-13000"/>
            <a:ext cx="1090175" cy="1040091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28" name="Полилиния: Фигура 27">
            <a:extLst>
              <a:ext uri="{FF2B5EF4-FFF2-40B4-BE49-F238E27FC236}">
                <a16:creationId xmlns=""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61133" y="-13001"/>
            <a:ext cx="1483144" cy="136512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2791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таблиц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афический объект 16">
            <a:extLst>
              <a:ext uri="{FF2B5EF4-FFF2-40B4-BE49-F238E27FC236}">
                <a16:creationId xmlns=""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41168" y="5812400"/>
            <a:ext cx="1232388" cy="1076020"/>
            <a:chOff x="5626893" y="3026568"/>
            <a:chExt cx="937260" cy="800760"/>
          </a:xfrm>
        </p:grpSpPr>
        <p:sp>
          <p:nvSpPr>
            <p:cNvPr id="12" name="Полилиния: Фигура 11">
              <a:extLst>
                <a:ext uri="{FF2B5EF4-FFF2-40B4-BE49-F238E27FC236}">
                  <a16:creationId xmlns=""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13" name="Полилиния: Фигура 12">
              <a:extLst>
                <a:ext uri="{FF2B5EF4-FFF2-40B4-BE49-F238E27FC236}">
                  <a16:creationId xmlns=""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ru-RU">
                <a:solidFill>
                  <a:srgbClr val="C07400"/>
                </a:solidFill>
              </a:rPr>
              <a:t>ДОБАВИТЬ НИЖНИЙ КОЛОНТИТУЛ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98C0CDE5-970C-4CC4-BF43-0DA127E73E82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Графический объект 23">
            <a:extLst>
              <a:ext uri="{FF2B5EF4-FFF2-40B4-BE49-F238E27FC236}">
                <a16:creationId xmlns=""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469" y="993870"/>
            <a:ext cx="4584628" cy="126764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7" name="Графический объект 6">
            <a:extLst>
              <a:ext uri="{FF2B5EF4-FFF2-40B4-BE49-F238E27FC236}">
                <a16:creationId xmlns=""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074" y="601060"/>
            <a:ext cx="4875772" cy="1671205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=""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6235" y="862605"/>
            <a:ext cx="3952975" cy="1086571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Слайд таблицы</a:t>
            </a:r>
          </a:p>
        </p:txBody>
      </p:sp>
      <p:sp>
        <p:nvSpPr>
          <p:cNvPr id="10" name="Текст 2">
            <a:extLst>
              <a:ext uri="{FF2B5EF4-FFF2-40B4-BE49-F238E27FC236}">
                <a16:creationId xmlns=""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6570" y="3392837"/>
            <a:ext cx="3194149" cy="1740941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3999" tIns="108000" rIns="108000" bIns="108000" rtlCol="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19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3715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9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9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5" name="Таблица 14">
            <a:extLst>
              <a:ext uri="{FF2B5EF4-FFF2-40B4-BE49-F238E27FC236}">
                <a16:creationId xmlns=""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 hasCustomPrompt="1"/>
          </p:nvPr>
        </p:nvSpPr>
        <p:spPr>
          <a:xfrm>
            <a:off x="5149300" y="1379611"/>
            <a:ext cx="6109444" cy="4187579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300"/>
            </a:lvl1pPr>
          </a:lstStyle>
          <a:p>
            <a:pPr rtl="0"/>
            <a:r>
              <a:rPr lang="ru-RU" noProof="0"/>
              <a:t>Щелкните значок, чтобы добавить таблицу</a:t>
            </a:r>
          </a:p>
        </p:txBody>
      </p:sp>
      <p:sp>
        <p:nvSpPr>
          <p:cNvPr id="17" name="Полилиния: Фигура 16">
            <a:extLst>
              <a:ext uri="{FF2B5EF4-FFF2-40B4-BE49-F238E27FC236}">
                <a16:creationId xmlns=""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36771" y="5792404"/>
            <a:ext cx="1838460" cy="1235359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18" name="Полилиния: Фигура 17">
            <a:extLst>
              <a:ext uri="{FF2B5EF4-FFF2-40B4-BE49-F238E27FC236}">
                <a16:creationId xmlns=""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2172" y="5654563"/>
            <a:ext cx="2041324" cy="1378403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7661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афический объект 16">
            <a:extLst>
              <a:ext uri="{FF2B5EF4-FFF2-40B4-BE49-F238E27FC236}">
                <a16:creationId xmlns=""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41168" y="5812400"/>
            <a:ext cx="1232388" cy="1076020"/>
            <a:chOff x="5626893" y="3026568"/>
            <a:chExt cx="937260" cy="800760"/>
          </a:xfrm>
        </p:grpSpPr>
        <p:sp>
          <p:nvSpPr>
            <p:cNvPr id="7" name="Полилиния: Фигура 6">
              <a:extLst>
                <a:ext uri="{FF2B5EF4-FFF2-40B4-BE49-F238E27FC236}">
                  <a16:creationId xmlns=""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8" name="Полилиния: Фигура 7">
              <a:extLst>
                <a:ext uri="{FF2B5EF4-FFF2-40B4-BE49-F238E27FC236}">
                  <a16:creationId xmlns=""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ru-RU">
                <a:solidFill>
                  <a:srgbClr val="C07400"/>
                </a:solidFill>
              </a:rPr>
              <a:t>ДОБАВИТЬ НИЖНИЙ КОЛОНТИТУЛ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98C0CDE5-970C-4CC4-BF43-0DA127E73E82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9" name="Графический объект 4">
            <a:extLst>
              <a:ext uri="{FF2B5EF4-FFF2-40B4-BE49-F238E27FC236}">
                <a16:creationId xmlns=""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094953" y="-12993"/>
            <a:ext cx="9077045" cy="5824246"/>
            <a:chOff x="227974" y="-12694"/>
            <a:chExt cx="11967843" cy="5689901"/>
          </a:xfrm>
        </p:grpSpPr>
        <p:sp>
          <p:nvSpPr>
            <p:cNvPr id="10" name="Полилиния: фигура 9">
              <a:extLst>
                <a:ext uri="{FF2B5EF4-FFF2-40B4-BE49-F238E27FC236}">
                  <a16:creationId xmlns=""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11" name="Полилиния: Фигура 10">
              <a:extLst>
                <a:ext uri="{FF2B5EF4-FFF2-40B4-BE49-F238E27FC236}">
                  <a16:creationId xmlns=""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13" name="Полилиния: Фигура 12">
              <a:extLst>
                <a:ext uri="{FF2B5EF4-FFF2-40B4-BE49-F238E27FC236}">
                  <a16:creationId xmlns=""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16" name="Текст 3">
            <a:extLst>
              <a:ext uri="{FF2B5EF4-FFF2-40B4-BE49-F238E27FC236}">
                <a16:creationId xmlns=""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004" y="2336853"/>
            <a:ext cx="3049611" cy="3483057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3999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 rtl="0"/>
            <a:r>
              <a:rPr lang="ru-RU" noProof="0"/>
              <a:t>ОБРАЗЕЦ ТЕКСТА</a:t>
            </a:r>
          </a:p>
        </p:txBody>
      </p:sp>
      <p:sp>
        <p:nvSpPr>
          <p:cNvPr id="20" name="Рисунок 19">
            <a:extLst>
              <a:ext uri="{FF2B5EF4-FFF2-40B4-BE49-F238E27FC236}">
                <a16:creationId xmlns=""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3696745" y="1"/>
            <a:ext cx="8478423" cy="5819909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marL="0" indent="0" algn="ctr">
              <a:buNone/>
              <a:defRPr sz="3200"/>
            </a:lvl1pPr>
            <a:lvl2pPr marL="457199" indent="0">
              <a:buNone/>
              <a:defRPr sz="2800"/>
            </a:lvl2pPr>
            <a:lvl3pPr marL="914398" indent="0">
              <a:buNone/>
              <a:defRPr sz="2400"/>
            </a:lvl3pPr>
            <a:lvl4pPr marL="1371596" indent="0">
              <a:buNone/>
              <a:defRPr sz="2000"/>
            </a:lvl4pPr>
            <a:lvl5pPr marL="1828795" indent="0">
              <a:buNone/>
              <a:defRPr sz="2000"/>
            </a:lvl5pPr>
            <a:lvl6pPr marL="2285996" indent="0">
              <a:buNone/>
              <a:defRPr sz="2000"/>
            </a:lvl6pPr>
            <a:lvl7pPr marL="2743194" indent="0">
              <a:buNone/>
              <a:defRPr sz="2000"/>
            </a:lvl7pPr>
            <a:lvl8pPr marL="3200393" indent="0">
              <a:buNone/>
              <a:defRPr sz="2000"/>
            </a:lvl8pPr>
            <a:lvl9pPr marL="3657592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25" name="Заголовок 22">
            <a:extLst>
              <a:ext uri="{FF2B5EF4-FFF2-40B4-BE49-F238E27FC236}">
                <a16:creationId xmlns=""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046" y="940827"/>
            <a:ext cx="3882956" cy="1117731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3997"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Большое изображение</a:t>
            </a:r>
          </a:p>
        </p:txBody>
      </p:sp>
    </p:spTree>
    <p:extLst>
      <p:ext uri="{BB962C8B-B14F-4D97-AF65-F5344CB8AC3E}">
        <p14:creationId xmlns:p14="http://schemas.microsoft.com/office/powerpoint/2010/main" val="4899649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идео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афический объект 16">
            <a:extLst>
              <a:ext uri="{FF2B5EF4-FFF2-40B4-BE49-F238E27FC236}">
                <a16:creationId xmlns=""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41168" y="5812400"/>
            <a:ext cx="1232388" cy="1076020"/>
            <a:chOff x="5626893" y="3026568"/>
            <a:chExt cx="937260" cy="800760"/>
          </a:xfrm>
        </p:grpSpPr>
        <p:sp>
          <p:nvSpPr>
            <p:cNvPr id="10" name="Полилиния: Фигура 9">
              <a:extLst>
                <a:ext uri="{FF2B5EF4-FFF2-40B4-BE49-F238E27FC236}">
                  <a16:creationId xmlns=""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11" name="Полилиния: Фигура 10">
              <a:extLst>
                <a:ext uri="{FF2B5EF4-FFF2-40B4-BE49-F238E27FC236}">
                  <a16:creationId xmlns=""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03723" y="5509255"/>
            <a:ext cx="3960745" cy="851751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3999" rtlCol="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ru-RU">
                <a:solidFill>
                  <a:srgbClr val="C07400"/>
                </a:solidFill>
              </a:rPr>
              <a:t>ДОБАВИТЬ НИЖНИЙ КОЛОНТИТУЛ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98C0CDE5-970C-4CC4-BF43-0DA127E73E82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13" name="Замещающее медиа 12">
            <a:extLst>
              <a:ext uri="{FF2B5EF4-FFF2-40B4-BE49-F238E27FC236}">
                <a16:creationId xmlns=""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 hasCustomPrompt="1"/>
          </p:nvPr>
        </p:nvSpPr>
        <p:spPr>
          <a:xfrm>
            <a:off x="1740051" y="1139324"/>
            <a:ext cx="8688086" cy="4146436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300"/>
            </a:lvl1pPr>
          </a:lstStyle>
          <a:p>
            <a:pPr rtl="0"/>
            <a:r>
              <a:rPr lang="ru-RU" noProof="0"/>
              <a:t>Щелкните значок, чтобы добавить медиа</a:t>
            </a:r>
          </a:p>
        </p:txBody>
      </p:sp>
      <p:sp>
        <p:nvSpPr>
          <p:cNvPr id="17" name="Полилиния: Фигура 16">
            <a:extLst>
              <a:ext uri="{FF2B5EF4-FFF2-40B4-BE49-F238E27FC236}">
                <a16:creationId xmlns=""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03" y="3128720"/>
            <a:ext cx="1307036" cy="481544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16" name="Полилиния: фигура 15">
            <a:extLst>
              <a:ext uri="{FF2B5EF4-FFF2-40B4-BE49-F238E27FC236}">
                <a16:creationId xmlns=""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03" y="3066250"/>
            <a:ext cx="1522759" cy="754853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r>
              <a:rPr lang="ru-RU" sz="1700">
                <a:solidFill>
                  <a:srgbClr val="9D0F00"/>
                </a:solidFill>
              </a:rPr>
              <a:t> </a:t>
            </a:r>
          </a:p>
        </p:txBody>
      </p:sp>
      <p:sp>
        <p:nvSpPr>
          <p:cNvPr id="19" name="Полилиния: Фигура 18">
            <a:extLst>
              <a:ext uri="{FF2B5EF4-FFF2-40B4-BE49-F238E27FC236}">
                <a16:creationId xmlns=""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70971" y="-13029"/>
            <a:ext cx="1395862" cy="1704927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18" name="Полилиния: Фигура 17">
            <a:extLst>
              <a:ext uri="{FF2B5EF4-FFF2-40B4-BE49-F238E27FC236}">
                <a16:creationId xmlns=""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65585" y="-13027"/>
            <a:ext cx="1510070" cy="2030293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6491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благодарност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Графический объект 35">
            <a:extLst>
              <a:ext uri="{FF2B5EF4-FFF2-40B4-BE49-F238E27FC236}">
                <a16:creationId xmlns=""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65459" y="1463954"/>
            <a:ext cx="5515415" cy="2675564"/>
            <a:chOff x="6678503" y="665690"/>
            <a:chExt cx="5526208" cy="2613848"/>
          </a:xfrm>
        </p:grpSpPr>
        <p:sp>
          <p:nvSpPr>
            <p:cNvPr id="42" name="Полилиния: Фигура 41">
              <a:extLst>
                <a:ext uri="{FF2B5EF4-FFF2-40B4-BE49-F238E27FC236}">
                  <a16:creationId xmlns=""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41" name="Полилиния: Фигура 40">
              <a:extLst>
                <a:ext uri="{FF2B5EF4-FFF2-40B4-BE49-F238E27FC236}">
                  <a16:creationId xmlns=""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14" name="Полилиния: Фигура 13">
            <a:extLst>
              <a:ext uri="{FF2B5EF4-FFF2-40B4-BE49-F238E27FC236}">
                <a16:creationId xmlns=""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74932" y="5364271"/>
            <a:ext cx="1483144" cy="1664146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10" name="Полилиния: Фигура 9">
            <a:extLst>
              <a:ext uri="{FF2B5EF4-FFF2-40B4-BE49-F238E27FC236}">
                <a16:creationId xmlns=""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275" y="305527"/>
            <a:ext cx="2674730" cy="780068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12" name="Полилиния: фигура 11">
            <a:extLst>
              <a:ext uri="{FF2B5EF4-FFF2-40B4-BE49-F238E27FC236}">
                <a16:creationId xmlns=""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71419" y="-13000"/>
            <a:ext cx="1090175" cy="1040091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16" name="Полилиния: фигура 15">
            <a:extLst>
              <a:ext uri="{FF2B5EF4-FFF2-40B4-BE49-F238E27FC236}">
                <a16:creationId xmlns=""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37103" y="4196310"/>
            <a:ext cx="4436756" cy="1131098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9" name="Полилиния: Фигура 8">
            <a:extLst>
              <a:ext uri="{FF2B5EF4-FFF2-40B4-BE49-F238E27FC236}">
                <a16:creationId xmlns=""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274" y="243122"/>
            <a:ext cx="2890229" cy="1053092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11" name="Полилиния: Фигура 10">
            <a:extLst>
              <a:ext uri="{FF2B5EF4-FFF2-40B4-BE49-F238E27FC236}">
                <a16:creationId xmlns=""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61133" y="-13001"/>
            <a:ext cx="1483144" cy="136512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13" name="Полилиния: Фигура 12">
            <a:extLst>
              <a:ext uri="{FF2B5EF4-FFF2-40B4-BE49-F238E27FC236}">
                <a16:creationId xmlns=""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21980" y="5242060"/>
            <a:ext cx="1711320" cy="1781156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15" name="Полилиния: Фигура 14">
            <a:extLst>
              <a:ext uri="{FF2B5EF4-FFF2-40B4-BE49-F238E27FC236}">
                <a16:creationId xmlns=""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12469" y="3599894"/>
            <a:ext cx="3967728" cy="1703150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21" name="Заголовок 1">
            <a:extLst>
              <a:ext uri="{FF2B5EF4-FFF2-40B4-BE49-F238E27FC236}">
                <a16:creationId xmlns=""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74166" y="2093373"/>
            <a:ext cx="4811802" cy="1356861"/>
          </a:xfrm>
        </p:spPr>
        <p:txBody>
          <a:bodyPr rtlCol="0"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Спасибо за внимание!</a:t>
            </a:r>
          </a:p>
        </p:txBody>
      </p:sp>
      <p:grpSp>
        <p:nvGrpSpPr>
          <p:cNvPr id="23" name="Графический объект 21">
            <a:extLst>
              <a:ext uri="{FF2B5EF4-FFF2-40B4-BE49-F238E27FC236}">
                <a16:creationId xmlns=""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42" y="735090"/>
            <a:ext cx="6431758" cy="6291347"/>
            <a:chOff x="-12667" y="718133"/>
            <a:chExt cx="6444343" cy="6146228"/>
          </a:xfrm>
        </p:grpSpPr>
        <p:sp>
          <p:nvSpPr>
            <p:cNvPr id="24" name="Полилиния: Фигура 23">
              <a:extLst>
                <a:ext uri="{FF2B5EF4-FFF2-40B4-BE49-F238E27FC236}">
                  <a16:creationId xmlns=""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5" name="Полилиния: Фигура 24">
              <a:extLst>
                <a:ext uri="{FF2B5EF4-FFF2-40B4-BE49-F238E27FC236}">
                  <a16:creationId xmlns=""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7" name="Полилиния: Фигура 26">
              <a:extLst>
                <a:ext uri="{FF2B5EF4-FFF2-40B4-BE49-F238E27FC236}">
                  <a16:creationId xmlns=""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30" name="Рисунок 28">
            <a:extLst>
              <a:ext uri="{FF2B5EF4-FFF2-40B4-BE49-F238E27FC236}">
                <a16:creationId xmlns=""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597" y="1122181"/>
            <a:ext cx="6040731" cy="5384033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300"/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35" name="Текст 34">
            <a:extLst>
              <a:ext uri="{FF2B5EF4-FFF2-40B4-BE49-F238E27FC236}">
                <a16:creationId xmlns=""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09845" y="4148571"/>
            <a:ext cx="3682421" cy="658118"/>
          </a:xfrm>
        </p:spPr>
        <p:txBody>
          <a:bodyPr rtlCol="0"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199" indent="0">
              <a:buNone/>
              <a:defRPr sz="2600">
                <a:solidFill>
                  <a:schemeClr val="bg1"/>
                </a:solidFill>
              </a:defRPr>
            </a:lvl2pPr>
            <a:lvl3pPr marL="914398" indent="0">
              <a:buNone/>
              <a:defRPr sz="2600">
                <a:solidFill>
                  <a:schemeClr val="bg1"/>
                </a:solidFill>
              </a:defRPr>
            </a:lvl3pPr>
            <a:lvl4pPr marL="1371596" indent="0">
              <a:buNone/>
              <a:defRPr sz="2600">
                <a:solidFill>
                  <a:schemeClr val="bg1"/>
                </a:solidFill>
              </a:defRPr>
            </a:lvl4pPr>
            <a:lvl5pPr marL="1828795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5180754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Графический объект 23">
            <a:extLst>
              <a:ext uri="{FF2B5EF4-FFF2-40B4-BE49-F238E27FC236}">
                <a16:creationId xmlns=""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675" y="-13000"/>
            <a:ext cx="12188468" cy="7044625"/>
            <a:chOff x="-12700" y="-12700"/>
            <a:chExt cx="12212320" cy="6882130"/>
          </a:xfrm>
        </p:grpSpPr>
        <p:sp>
          <p:nvSpPr>
            <p:cNvPr id="38" name="Полилиния: Фигура 37">
              <a:extLst>
                <a:ext uri="{FF2B5EF4-FFF2-40B4-BE49-F238E27FC236}">
                  <a16:creationId xmlns=""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40" name="Полилиния: Фигура 39">
              <a:extLst>
                <a:ext uri="{FF2B5EF4-FFF2-40B4-BE49-F238E27FC236}">
                  <a16:creationId xmlns=""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41" name="Полилиния: Фигура 40">
              <a:extLst>
                <a:ext uri="{FF2B5EF4-FFF2-40B4-BE49-F238E27FC236}">
                  <a16:creationId xmlns=""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6" name="Полилиния: Фигура 35">
              <a:extLst>
                <a:ext uri="{FF2B5EF4-FFF2-40B4-BE49-F238E27FC236}">
                  <a16:creationId xmlns=""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7" name="Полилиния: фигура 36">
              <a:extLst>
                <a:ext uri="{FF2B5EF4-FFF2-40B4-BE49-F238E27FC236}">
                  <a16:creationId xmlns=""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9" name="Полилиния: Фигура 38">
              <a:extLst>
                <a:ext uri="{FF2B5EF4-FFF2-40B4-BE49-F238E27FC236}">
                  <a16:creationId xmlns=""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6" name="Полилиния: Фигура 25">
              <a:extLst>
                <a:ext uri="{FF2B5EF4-FFF2-40B4-BE49-F238E27FC236}">
                  <a16:creationId xmlns=""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7" name="Полилиния: Фигура 26">
              <a:extLst>
                <a:ext uri="{FF2B5EF4-FFF2-40B4-BE49-F238E27FC236}">
                  <a16:creationId xmlns=""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8" name="Полилиния: Фигура 27">
              <a:extLst>
                <a:ext uri="{FF2B5EF4-FFF2-40B4-BE49-F238E27FC236}">
                  <a16:creationId xmlns=""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9" name="Полилиния: Фигура 28">
              <a:extLst>
                <a:ext uri="{FF2B5EF4-FFF2-40B4-BE49-F238E27FC236}">
                  <a16:creationId xmlns=""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0" name="Полилиния: Фигура 29">
              <a:extLst>
                <a:ext uri="{FF2B5EF4-FFF2-40B4-BE49-F238E27FC236}">
                  <a16:creationId xmlns=""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1" name="Полилиния: Фигура 30">
              <a:extLst>
                <a:ext uri="{FF2B5EF4-FFF2-40B4-BE49-F238E27FC236}">
                  <a16:creationId xmlns=""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2" name="Полилиния: Фигура 31">
              <a:extLst>
                <a:ext uri="{FF2B5EF4-FFF2-40B4-BE49-F238E27FC236}">
                  <a16:creationId xmlns=""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=""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5" name="Полилиния: Фигура 34">
              <a:extLst>
                <a:ext uri="{FF2B5EF4-FFF2-40B4-BE49-F238E27FC236}">
                  <a16:creationId xmlns=""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29211" y="2885554"/>
            <a:ext cx="4841877" cy="1870208"/>
          </a:xfrm>
        </p:spPr>
        <p:txBody>
          <a:bodyPr rtlCol="0"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Название</a:t>
            </a:r>
            <a:br>
              <a:rPr lang="ru-RU" noProof="0"/>
            </a:br>
            <a:r>
              <a:rPr lang="ru-RU" noProof="0"/>
              <a:t>презентации</a:t>
            </a:r>
          </a:p>
        </p:txBody>
      </p:sp>
      <p:sp>
        <p:nvSpPr>
          <p:cNvPr id="23" name="Подзаголовок 2">
            <a:extLst>
              <a:ext uri="{FF2B5EF4-FFF2-40B4-BE49-F238E27FC236}">
                <a16:creationId xmlns=""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62060" y="2893248"/>
            <a:ext cx="4965923" cy="1694856"/>
          </a:xfrm>
        </p:spPr>
        <p:txBody>
          <a:bodyPr rtlCol="0"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199" indent="0" algn="ctr">
              <a:buNone/>
              <a:defRPr sz="2000"/>
            </a:lvl2pPr>
            <a:lvl3pPr marL="914398" indent="0" algn="ctr">
              <a:buNone/>
              <a:defRPr sz="1700"/>
            </a:lvl3pPr>
            <a:lvl4pPr marL="1371596" indent="0" algn="ctr">
              <a:buNone/>
              <a:defRPr sz="1600"/>
            </a:lvl4pPr>
            <a:lvl5pPr marL="1828795" indent="0" algn="ctr">
              <a:buNone/>
              <a:defRPr sz="1600"/>
            </a:lvl5pPr>
            <a:lvl6pPr marL="2285996" indent="0" algn="ctr">
              <a:buNone/>
              <a:defRPr sz="1600"/>
            </a:lvl6pPr>
            <a:lvl7pPr marL="2743194" indent="0" algn="ctr">
              <a:buNone/>
              <a:defRPr sz="1600"/>
            </a:lvl7pPr>
            <a:lvl8pPr marL="3200393" indent="0" algn="ctr">
              <a:buNone/>
              <a:defRPr sz="1600"/>
            </a:lvl8pPr>
            <a:lvl9pPr marL="3657592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836698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афический объект 9">
            <a:extLst>
              <a:ext uri="{FF2B5EF4-FFF2-40B4-BE49-F238E27FC236}">
                <a16:creationId xmlns=""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76372" y="532387"/>
            <a:ext cx="10199430" cy="6500547"/>
            <a:chOff x="1980240" y="520107"/>
            <a:chExt cx="10219389" cy="6350602"/>
          </a:xfrm>
        </p:grpSpPr>
        <p:sp>
          <p:nvSpPr>
            <p:cNvPr id="12" name="Полилиния: Фигура 11">
              <a:extLst>
                <a:ext uri="{FF2B5EF4-FFF2-40B4-BE49-F238E27FC236}">
                  <a16:creationId xmlns=""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en-US" sz="1700">
                <a:solidFill>
                  <a:srgbClr val="9D0F00"/>
                </a:solidFill>
              </a:endParaRPr>
            </a:p>
          </p:txBody>
        </p:sp>
        <p:sp>
          <p:nvSpPr>
            <p:cNvPr id="13" name="Полилиния: Фигура 12">
              <a:extLst>
                <a:ext uri="{FF2B5EF4-FFF2-40B4-BE49-F238E27FC236}">
                  <a16:creationId xmlns=""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en-US" sz="1700">
                <a:solidFill>
                  <a:srgbClr val="9D0F00"/>
                </a:solidFill>
              </a:endParaRPr>
            </a:p>
          </p:txBody>
        </p:sp>
        <p:sp>
          <p:nvSpPr>
            <p:cNvPr id="14" name="Полилиния: Фигура 13">
              <a:extLst>
                <a:ext uri="{FF2B5EF4-FFF2-40B4-BE49-F238E27FC236}">
                  <a16:creationId xmlns=""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en-US" sz="1700">
                <a:solidFill>
                  <a:srgbClr val="9D0F00"/>
                </a:solidFill>
              </a:endParaRPr>
            </a:p>
          </p:txBody>
        </p:sp>
      </p:grpSp>
      <p:grpSp>
        <p:nvGrpSpPr>
          <p:cNvPr id="31" name="Графический объект 16">
            <a:extLst>
              <a:ext uri="{FF2B5EF4-FFF2-40B4-BE49-F238E27FC236}">
                <a16:creationId xmlns=""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41168" y="5812400"/>
            <a:ext cx="1232388" cy="1076020"/>
            <a:chOff x="5626893" y="3026568"/>
            <a:chExt cx="937260" cy="800760"/>
          </a:xfrm>
        </p:grpSpPr>
        <p:sp>
          <p:nvSpPr>
            <p:cNvPr id="32" name="Полилиния: Фигура 31">
              <a:extLst>
                <a:ext uri="{FF2B5EF4-FFF2-40B4-BE49-F238E27FC236}">
                  <a16:creationId xmlns=""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en-US" sz="1700">
                <a:solidFill>
                  <a:srgbClr val="9D0F00"/>
                </a:solidFill>
              </a:endParaRPr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=""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en-US" sz="1700">
                <a:solidFill>
                  <a:srgbClr val="9D0F00"/>
                </a:solidFill>
              </a:endParaRPr>
            </a:p>
          </p:txBody>
        </p:sp>
      </p:grpSp>
      <p:sp>
        <p:nvSpPr>
          <p:cNvPr id="25" name="Графический объект 23">
            <a:extLst>
              <a:ext uri="{FF2B5EF4-FFF2-40B4-BE49-F238E27FC236}">
                <a16:creationId xmlns=""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469" y="993870"/>
            <a:ext cx="4584628" cy="126764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en-US" sz="1700">
              <a:solidFill>
                <a:srgbClr val="9D0F00"/>
              </a:solidFill>
            </a:endParaRP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ru">
                <a:solidFill>
                  <a:srgbClr val="9D0F00">
                    <a:tint val="75000"/>
                  </a:srgbClr>
                </a:solidFill>
              </a:rPr>
              <a:t>ДД.ММ.20XX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r>
              <a:rPr lang="ru">
                <a:solidFill>
                  <a:srgbClr val="C07400"/>
                </a:solidFill>
              </a:rPr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98C0CDE5-970C-4CC4-BF43-0DA127E73E82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Графический объект 6">
            <a:extLst>
              <a:ext uri="{FF2B5EF4-FFF2-40B4-BE49-F238E27FC236}">
                <a16:creationId xmlns=""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074" y="601060"/>
            <a:ext cx="4875772" cy="1671205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en-US" sz="1700">
              <a:solidFill>
                <a:srgbClr val="9D0F00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1922" y="1025137"/>
            <a:ext cx="4057145" cy="717390"/>
          </a:xfrm>
        </p:spPr>
        <p:txBody>
          <a:bodyPr rtlCol="0"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ru" noProof="0"/>
              <a:t>Слайд-разделитель</a:t>
            </a:r>
          </a:p>
        </p:txBody>
      </p:sp>
      <p:grpSp>
        <p:nvGrpSpPr>
          <p:cNvPr id="26" name="Графический объект 17">
            <a:extLst>
              <a:ext uri="{FF2B5EF4-FFF2-40B4-BE49-F238E27FC236}">
                <a16:creationId xmlns=""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690" y="-13014"/>
            <a:ext cx="7420447" cy="5590152"/>
            <a:chOff x="-12715" y="-12715"/>
            <a:chExt cx="7434968" cy="5461207"/>
          </a:xfrm>
        </p:grpSpPr>
        <p:sp>
          <p:nvSpPr>
            <p:cNvPr id="27" name="Полилиния: Фигура 26">
              <a:extLst>
                <a:ext uri="{FF2B5EF4-FFF2-40B4-BE49-F238E27FC236}">
                  <a16:creationId xmlns=""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en-US" sz="1700">
                <a:solidFill>
                  <a:srgbClr val="9D0F00"/>
                </a:solidFill>
              </a:endParaRPr>
            </a:p>
          </p:txBody>
        </p:sp>
        <p:sp>
          <p:nvSpPr>
            <p:cNvPr id="28" name="Полилиния: Фигура 27">
              <a:extLst>
                <a:ext uri="{FF2B5EF4-FFF2-40B4-BE49-F238E27FC236}">
                  <a16:creationId xmlns=""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en-US" sz="1700">
                <a:solidFill>
                  <a:srgbClr val="9D0F00"/>
                </a:solidFill>
              </a:endParaRPr>
            </a:p>
          </p:txBody>
        </p:sp>
        <p:sp>
          <p:nvSpPr>
            <p:cNvPr id="29" name="Полилиния: Фигура 28">
              <a:extLst>
                <a:ext uri="{FF2B5EF4-FFF2-40B4-BE49-F238E27FC236}">
                  <a16:creationId xmlns=""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en-US" sz="1700">
                <a:solidFill>
                  <a:srgbClr val="9D0F00"/>
                </a:solidFill>
              </a:endParaRPr>
            </a:p>
          </p:txBody>
        </p:sp>
        <p:sp>
          <p:nvSpPr>
            <p:cNvPr id="30" name="Полилиния: Фигура 29">
              <a:extLst>
                <a:ext uri="{FF2B5EF4-FFF2-40B4-BE49-F238E27FC236}">
                  <a16:creationId xmlns=""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en-US" sz="1700">
                <a:solidFill>
                  <a:srgbClr val="9D0F00"/>
                </a:solidFill>
              </a:endParaRPr>
            </a:p>
          </p:txBody>
        </p:sp>
      </p:grpSp>
      <p:sp>
        <p:nvSpPr>
          <p:cNvPr id="21" name="Текст 2">
            <a:extLst>
              <a:ext uri="{FF2B5EF4-FFF2-40B4-BE49-F238E27FC236}">
                <a16:creationId xmlns=""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53339" y="3425003"/>
            <a:ext cx="7305404" cy="1535608"/>
          </a:xfrm>
        </p:spPr>
        <p:txBody>
          <a:bodyPr rtlCol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19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3715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9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9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422640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Графический объект 16">
            <a:extLst>
              <a:ext uri="{FF2B5EF4-FFF2-40B4-BE49-F238E27FC236}">
                <a16:creationId xmlns=""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41168" y="5812400"/>
            <a:ext cx="1232388" cy="1076020"/>
            <a:chOff x="5626893" y="3026568"/>
            <a:chExt cx="937260" cy="800760"/>
          </a:xfrm>
        </p:grpSpPr>
        <p:sp>
          <p:nvSpPr>
            <p:cNvPr id="32" name="Полилиния: Фигура 31">
              <a:extLst>
                <a:ext uri="{FF2B5EF4-FFF2-40B4-BE49-F238E27FC236}">
                  <a16:creationId xmlns=""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=""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25" name="Графический объект 23">
            <a:extLst>
              <a:ext uri="{FF2B5EF4-FFF2-40B4-BE49-F238E27FC236}">
                <a16:creationId xmlns=""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469" y="531256"/>
            <a:ext cx="4584628" cy="126764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ru-RU">
                <a:solidFill>
                  <a:srgbClr val="9D0F00">
                    <a:tint val="75000"/>
                  </a:srgbClr>
                </a:solidFill>
              </a:rPr>
              <a:t>ДД.ММ.20XX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r>
              <a:rPr lang="ru-RU">
                <a:solidFill>
                  <a:srgbClr val="C07400"/>
                </a:solidFill>
              </a:rPr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98C0CDE5-970C-4CC4-BF43-0DA127E73E82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8" name="Графический объект 6">
            <a:extLst>
              <a:ext uri="{FF2B5EF4-FFF2-40B4-BE49-F238E27FC236}">
                <a16:creationId xmlns=""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074" y="138447"/>
            <a:ext cx="4875772" cy="1671205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grpSp>
        <p:nvGrpSpPr>
          <p:cNvPr id="26" name="Графический объект 17">
            <a:extLst>
              <a:ext uri="{FF2B5EF4-FFF2-40B4-BE49-F238E27FC236}">
                <a16:creationId xmlns=""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690" y="-13014"/>
            <a:ext cx="7420447" cy="5590152"/>
            <a:chOff x="-12715" y="-12715"/>
            <a:chExt cx="7434968" cy="5461207"/>
          </a:xfrm>
        </p:grpSpPr>
        <p:sp>
          <p:nvSpPr>
            <p:cNvPr id="27" name="Полилиния: Фигура 26">
              <a:extLst>
                <a:ext uri="{FF2B5EF4-FFF2-40B4-BE49-F238E27FC236}">
                  <a16:creationId xmlns=""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8" name="Полилиния: Фигура 27">
              <a:extLst>
                <a:ext uri="{FF2B5EF4-FFF2-40B4-BE49-F238E27FC236}">
                  <a16:creationId xmlns=""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9" name="Полилиния: Фигура 28">
              <a:extLst>
                <a:ext uri="{FF2B5EF4-FFF2-40B4-BE49-F238E27FC236}">
                  <a16:creationId xmlns=""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0" name="Полилиния: Фигура 29">
              <a:extLst>
                <a:ext uri="{FF2B5EF4-FFF2-40B4-BE49-F238E27FC236}">
                  <a16:creationId xmlns=""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7" name="Заголовок 6">
            <a:extLst>
              <a:ext uri="{FF2B5EF4-FFF2-40B4-BE49-F238E27FC236}">
                <a16:creationId xmlns=""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7900" y="362862"/>
            <a:ext cx="4382616" cy="1356861"/>
          </a:xfrm>
        </p:spPr>
        <p:txBody>
          <a:bodyPr vert="horz" lIns="91439" tIns="45720" rIns="91439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22" name="Объект 2">
            <a:extLst>
              <a:ext uri="{FF2B5EF4-FFF2-40B4-BE49-F238E27FC236}">
                <a16:creationId xmlns=""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9447" y="1868730"/>
            <a:ext cx="10422179" cy="4454079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7388492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Графический объект 16">
            <a:extLst>
              <a:ext uri="{FF2B5EF4-FFF2-40B4-BE49-F238E27FC236}">
                <a16:creationId xmlns=""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41168" y="5812400"/>
            <a:ext cx="1232388" cy="1076020"/>
            <a:chOff x="5626893" y="3026568"/>
            <a:chExt cx="937260" cy="800760"/>
          </a:xfrm>
        </p:grpSpPr>
        <p:sp>
          <p:nvSpPr>
            <p:cNvPr id="32" name="Полилиния: Фигура 31">
              <a:extLst>
                <a:ext uri="{FF2B5EF4-FFF2-40B4-BE49-F238E27FC236}">
                  <a16:creationId xmlns=""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=""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25" name="Графический объект 23">
            <a:extLst>
              <a:ext uri="{FF2B5EF4-FFF2-40B4-BE49-F238E27FC236}">
                <a16:creationId xmlns=""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469" y="531256"/>
            <a:ext cx="4584628" cy="126764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ru-RU">
                <a:solidFill>
                  <a:srgbClr val="9D0F00">
                    <a:tint val="75000"/>
                  </a:srgbClr>
                </a:solidFill>
              </a:rPr>
              <a:t>ДД.ММ.20XX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r>
              <a:rPr lang="ru-RU">
                <a:solidFill>
                  <a:srgbClr val="C07400"/>
                </a:solidFill>
              </a:rPr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98C0CDE5-970C-4CC4-BF43-0DA127E73E82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8" name="Графический объект 6">
            <a:extLst>
              <a:ext uri="{FF2B5EF4-FFF2-40B4-BE49-F238E27FC236}">
                <a16:creationId xmlns=""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074" y="138447"/>
            <a:ext cx="4875772" cy="1671205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grpSp>
        <p:nvGrpSpPr>
          <p:cNvPr id="26" name="Графический объект 17">
            <a:extLst>
              <a:ext uri="{FF2B5EF4-FFF2-40B4-BE49-F238E27FC236}">
                <a16:creationId xmlns=""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690" y="-13014"/>
            <a:ext cx="7420447" cy="5590152"/>
            <a:chOff x="-12715" y="-12715"/>
            <a:chExt cx="7434968" cy="5461207"/>
          </a:xfrm>
        </p:grpSpPr>
        <p:sp>
          <p:nvSpPr>
            <p:cNvPr id="27" name="Полилиния: Фигура 26">
              <a:extLst>
                <a:ext uri="{FF2B5EF4-FFF2-40B4-BE49-F238E27FC236}">
                  <a16:creationId xmlns=""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8" name="Полилиния: Фигура 27">
              <a:extLst>
                <a:ext uri="{FF2B5EF4-FFF2-40B4-BE49-F238E27FC236}">
                  <a16:creationId xmlns=""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9" name="Полилиния: Фигура 28">
              <a:extLst>
                <a:ext uri="{FF2B5EF4-FFF2-40B4-BE49-F238E27FC236}">
                  <a16:creationId xmlns=""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0" name="Полилиния: Фигура 29">
              <a:extLst>
                <a:ext uri="{FF2B5EF4-FFF2-40B4-BE49-F238E27FC236}">
                  <a16:creationId xmlns=""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7" name="Заголовок 6">
            <a:extLst>
              <a:ext uri="{FF2B5EF4-FFF2-40B4-BE49-F238E27FC236}">
                <a16:creationId xmlns=""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7900" y="362862"/>
            <a:ext cx="4382616" cy="1356861"/>
          </a:xfrm>
        </p:spPr>
        <p:txBody>
          <a:bodyPr vert="horz" lIns="91439" tIns="45720" rIns="91439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7" name="Объект 2">
            <a:extLst>
              <a:ext uri="{FF2B5EF4-FFF2-40B4-BE49-F238E27FC236}">
                <a16:creationId xmlns=""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6563" y="1868730"/>
            <a:ext cx="5171480" cy="4069965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8" name="Объект 3">
            <a:extLst>
              <a:ext uri="{FF2B5EF4-FFF2-40B4-BE49-F238E27FC236}">
                <a16:creationId xmlns=""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60145" y="1868730"/>
            <a:ext cx="5171480" cy="4069965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8602563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Графический объект 16">
            <a:extLst>
              <a:ext uri="{FF2B5EF4-FFF2-40B4-BE49-F238E27FC236}">
                <a16:creationId xmlns=""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41168" y="5812400"/>
            <a:ext cx="1232388" cy="1076020"/>
            <a:chOff x="5626893" y="3026568"/>
            <a:chExt cx="937260" cy="800760"/>
          </a:xfrm>
        </p:grpSpPr>
        <p:sp>
          <p:nvSpPr>
            <p:cNvPr id="32" name="Полилиния: Фигура 31">
              <a:extLst>
                <a:ext uri="{FF2B5EF4-FFF2-40B4-BE49-F238E27FC236}">
                  <a16:creationId xmlns=""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=""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25" name="Графический объект 23">
            <a:extLst>
              <a:ext uri="{FF2B5EF4-FFF2-40B4-BE49-F238E27FC236}">
                <a16:creationId xmlns=""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469" y="531256"/>
            <a:ext cx="4584628" cy="126764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ru-RU">
                <a:solidFill>
                  <a:srgbClr val="9D0F00">
                    <a:tint val="75000"/>
                  </a:srgbClr>
                </a:solidFill>
              </a:rPr>
              <a:t>ДД.ММ.20XX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r>
              <a:rPr lang="ru-RU">
                <a:solidFill>
                  <a:srgbClr val="C07400"/>
                </a:solidFill>
              </a:rPr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98C0CDE5-970C-4CC4-BF43-0DA127E73E82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8" name="Графический объект 6">
            <a:extLst>
              <a:ext uri="{FF2B5EF4-FFF2-40B4-BE49-F238E27FC236}">
                <a16:creationId xmlns=""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074" y="138447"/>
            <a:ext cx="4875772" cy="1671205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grpSp>
        <p:nvGrpSpPr>
          <p:cNvPr id="26" name="Графический объект 17">
            <a:extLst>
              <a:ext uri="{FF2B5EF4-FFF2-40B4-BE49-F238E27FC236}">
                <a16:creationId xmlns=""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690" y="-13014"/>
            <a:ext cx="7420447" cy="5590152"/>
            <a:chOff x="-12715" y="-12715"/>
            <a:chExt cx="7434968" cy="5461207"/>
          </a:xfrm>
        </p:grpSpPr>
        <p:sp>
          <p:nvSpPr>
            <p:cNvPr id="27" name="Полилиния: Фигура 26">
              <a:extLst>
                <a:ext uri="{FF2B5EF4-FFF2-40B4-BE49-F238E27FC236}">
                  <a16:creationId xmlns=""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8" name="Полилиния: Фигура 27">
              <a:extLst>
                <a:ext uri="{FF2B5EF4-FFF2-40B4-BE49-F238E27FC236}">
                  <a16:creationId xmlns=""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9" name="Полилиния: Фигура 28">
              <a:extLst>
                <a:ext uri="{FF2B5EF4-FFF2-40B4-BE49-F238E27FC236}">
                  <a16:creationId xmlns=""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0" name="Полилиния: Фигура 29">
              <a:extLst>
                <a:ext uri="{FF2B5EF4-FFF2-40B4-BE49-F238E27FC236}">
                  <a16:creationId xmlns=""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7" name="Заголовок 6">
            <a:extLst>
              <a:ext uri="{FF2B5EF4-FFF2-40B4-BE49-F238E27FC236}">
                <a16:creationId xmlns=""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312" y="319461"/>
            <a:ext cx="4382616" cy="1400426"/>
          </a:xfrm>
        </p:spPr>
        <p:txBody>
          <a:bodyPr vert="horz" lIns="91439" tIns="45720" rIns="91439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 smtClean="0"/>
              <a:t>Образец заголовка</a:t>
            </a:r>
            <a:endParaRPr lang="ru-RU" noProof="0"/>
          </a:p>
        </p:txBody>
      </p:sp>
      <p:sp>
        <p:nvSpPr>
          <p:cNvPr id="17" name="Текст 2">
            <a:extLst>
              <a:ext uri="{FF2B5EF4-FFF2-40B4-BE49-F238E27FC236}">
                <a16:creationId xmlns=""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49" y="1988559"/>
            <a:ext cx="5147713" cy="575664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199" indent="0">
              <a:buNone/>
              <a:defRPr sz="2000" b="1"/>
            </a:lvl2pPr>
            <a:lvl3pPr marL="914398" indent="0">
              <a:buNone/>
              <a:defRPr sz="1700" b="1"/>
            </a:lvl3pPr>
            <a:lvl4pPr marL="1371596" indent="0">
              <a:buNone/>
              <a:defRPr sz="1600" b="1"/>
            </a:lvl4pPr>
            <a:lvl5pPr marL="1828795" indent="0">
              <a:buNone/>
              <a:defRPr sz="1600" b="1"/>
            </a:lvl5pPr>
            <a:lvl6pPr marL="2285996" indent="0">
              <a:buNone/>
              <a:defRPr sz="1600" b="1"/>
            </a:lvl6pPr>
            <a:lvl7pPr marL="2743194" indent="0">
              <a:buNone/>
              <a:defRPr sz="1600" b="1"/>
            </a:lvl7pPr>
            <a:lvl8pPr marL="3200393" indent="0">
              <a:buNone/>
              <a:defRPr sz="1600" b="1"/>
            </a:lvl8pPr>
            <a:lvl9pPr marL="3657592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18" name="Объект 3">
            <a:extLst>
              <a:ext uri="{FF2B5EF4-FFF2-40B4-BE49-F238E27FC236}">
                <a16:creationId xmlns=""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149" y="2700386"/>
            <a:ext cx="5147713" cy="3259827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9" name="Текст 4">
            <a:extLst>
              <a:ext uri="{FF2B5EF4-FFF2-40B4-BE49-F238E27FC236}">
                <a16:creationId xmlns=""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0146" y="1988559"/>
            <a:ext cx="5173065" cy="575664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199" indent="0">
              <a:buNone/>
              <a:defRPr sz="2000" b="1"/>
            </a:lvl2pPr>
            <a:lvl3pPr marL="914398" indent="0">
              <a:buNone/>
              <a:defRPr sz="1700" b="1"/>
            </a:lvl3pPr>
            <a:lvl4pPr marL="1371596" indent="0">
              <a:buNone/>
              <a:defRPr sz="1600" b="1"/>
            </a:lvl4pPr>
            <a:lvl5pPr marL="1828795" indent="0">
              <a:buNone/>
              <a:defRPr sz="1600" b="1"/>
            </a:lvl5pPr>
            <a:lvl6pPr marL="2285996" indent="0">
              <a:buNone/>
              <a:defRPr sz="1600" b="1"/>
            </a:lvl6pPr>
            <a:lvl7pPr marL="2743194" indent="0">
              <a:buNone/>
              <a:defRPr sz="1600" b="1"/>
            </a:lvl7pPr>
            <a:lvl8pPr marL="3200393" indent="0">
              <a:buNone/>
              <a:defRPr sz="1600" b="1"/>
            </a:lvl8pPr>
            <a:lvl9pPr marL="3657592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20" name="Объект 5">
            <a:extLst>
              <a:ext uri="{FF2B5EF4-FFF2-40B4-BE49-F238E27FC236}">
                <a16:creationId xmlns=""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60146" y="2700386"/>
            <a:ext cx="5173065" cy="3259827"/>
          </a:xfrm>
        </p:spPr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3979781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афический объект 16">
            <a:extLst>
              <a:ext uri="{FF2B5EF4-FFF2-40B4-BE49-F238E27FC236}">
                <a16:creationId xmlns=""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41168" y="5812400"/>
            <a:ext cx="1232388" cy="1076020"/>
            <a:chOff x="5626893" y="3026568"/>
            <a:chExt cx="937260" cy="800760"/>
          </a:xfrm>
        </p:grpSpPr>
        <p:sp>
          <p:nvSpPr>
            <p:cNvPr id="12" name="Полилиния: Фигура 11">
              <a:extLst>
                <a:ext uri="{FF2B5EF4-FFF2-40B4-BE49-F238E27FC236}">
                  <a16:creationId xmlns=""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13" name="Полилиния: Фигура 12">
              <a:extLst>
                <a:ext uri="{FF2B5EF4-FFF2-40B4-BE49-F238E27FC236}">
                  <a16:creationId xmlns=""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ru-RU">
                <a:solidFill>
                  <a:srgbClr val="C07400"/>
                </a:solidFill>
              </a:rPr>
              <a:t>ДОБАВИТЬ НИЖНИЙ КОЛОНТИТУЛ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98C0CDE5-970C-4CC4-BF43-0DA127E73E82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Графический объект 23">
            <a:extLst>
              <a:ext uri="{FF2B5EF4-FFF2-40B4-BE49-F238E27FC236}">
                <a16:creationId xmlns=""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469" y="993870"/>
            <a:ext cx="4584628" cy="126764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7" name="Графический объект 6">
            <a:extLst>
              <a:ext uri="{FF2B5EF4-FFF2-40B4-BE49-F238E27FC236}">
                <a16:creationId xmlns=""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074" y="601060"/>
            <a:ext cx="4875772" cy="1671205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27" name="Полилиния: Фигура 26">
            <a:extLst>
              <a:ext uri="{FF2B5EF4-FFF2-40B4-BE49-F238E27FC236}">
                <a16:creationId xmlns=""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71419" y="-13000"/>
            <a:ext cx="1090175" cy="1040091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28" name="Полилиния: Фигура 27">
            <a:extLst>
              <a:ext uri="{FF2B5EF4-FFF2-40B4-BE49-F238E27FC236}">
                <a16:creationId xmlns=""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61133" y="-13001"/>
            <a:ext cx="1483144" cy="136512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16" name="Объект 2">
            <a:extLst>
              <a:ext uri="{FF2B5EF4-FFF2-40B4-BE49-F238E27FC236}">
                <a16:creationId xmlns=""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69895" y="1379611"/>
            <a:ext cx="6160145" cy="4432787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19" name="Текст 3">
            <a:extLst>
              <a:ext uri="{FF2B5EF4-FFF2-40B4-BE49-F238E27FC236}">
                <a16:creationId xmlns=""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8148" y="2872522"/>
            <a:ext cx="3924557" cy="2939878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rtlCol="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700">
                <a:solidFill>
                  <a:schemeClr val="bg1"/>
                </a:solidFill>
              </a:defRPr>
            </a:lvl1pPr>
            <a:lvl2pPr marL="457199" indent="0">
              <a:buNone/>
              <a:defRPr sz="1300"/>
            </a:lvl2pPr>
            <a:lvl3pPr marL="914398" indent="0">
              <a:buNone/>
              <a:defRPr sz="1200"/>
            </a:lvl3pPr>
            <a:lvl4pPr marL="1371596" indent="0">
              <a:buNone/>
              <a:defRPr sz="900"/>
            </a:lvl4pPr>
            <a:lvl5pPr marL="1828795" indent="0">
              <a:buNone/>
              <a:defRPr sz="900"/>
            </a:lvl5pPr>
            <a:lvl6pPr marL="2285996" indent="0">
              <a:buNone/>
              <a:defRPr sz="900"/>
            </a:lvl6pPr>
            <a:lvl7pPr marL="2743194" indent="0">
              <a:buNone/>
              <a:defRPr sz="900"/>
            </a:lvl7pPr>
            <a:lvl8pPr marL="3200393" indent="0">
              <a:buNone/>
              <a:defRPr sz="900"/>
            </a:lvl8pPr>
            <a:lvl9pPr marL="3657592" indent="0">
              <a:buNone/>
              <a:defRPr sz="9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5820" y="738407"/>
            <a:ext cx="3910987" cy="1356861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6882240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Слайд диаграмм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афический объект 16">
            <a:extLst>
              <a:ext uri="{FF2B5EF4-FFF2-40B4-BE49-F238E27FC236}">
                <a16:creationId xmlns=""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41168" y="5812400"/>
            <a:ext cx="1232388" cy="1076020"/>
            <a:chOff x="5626893" y="3026568"/>
            <a:chExt cx="937260" cy="800760"/>
          </a:xfrm>
        </p:grpSpPr>
        <p:sp>
          <p:nvSpPr>
            <p:cNvPr id="12" name="Полилиния: Фигура 11">
              <a:extLst>
                <a:ext uri="{FF2B5EF4-FFF2-40B4-BE49-F238E27FC236}">
                  <a16:creationId xmlns=""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13" name="Полилиния: Фигура 12">
              <a:extLst>
                <a:ext uri="{FF2B5EF4-FFF2-40B4-BE49-F238E27FC236}">
                  <a16:creationId xmlns=""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r>
              <a:rPr lang="ru-RU">
                <a:solidFill>
                  <a:srgbClr val="C07400"/>
                </a:solidFill>
              </a:rPr>
              <a:t>ДОБАВИТЬ НИЖНИЙ КОЛОНТИТУЛ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98C0CDE5-970C-4CC4-BF43-0DA127E73E82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Графический объект 23">
            <a:extLst>
              <a:ext uri="{FF2B5EF4-FFF2-40B4-BE49-F238E27FC236}">
                <a16:creationId xmlns=""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469" y="993870"/>
            <a:ext cx="4584628" cy="126764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7" name="Графический объект 6">
            <a:extLst>
              <a:ext uri="{FF2B5EF4-FFF2-40B4-BE49-F238E27FC236}">
                <a16:creationId xmlns=""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074" y="601060"/>
            <a:ext cx="4875772" cy="1671205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27" name="Полилиния: Фигура 26">
            <a:extLst>
              <a:ext uri="{FF2B5EF4-FFF2-40B4-BE49-F238E27FC236}">
                <a16:creationId xmlns=""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71419" y="-13000"/>
            <a:ext cx="1090175" cy="1040091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28" name="Полилиния: Фигура 27">
            <a:extLst>
              <a:ext uri="{FF2B5EF4-FFF2-40B4-BE49-F238E27FC236}">
                <a16:creationId xmlns=""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61133" y="-13001"/>
            <a:ext cx="1483144" cy="136512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17" name="Рисунок 2">
            <a:extLst>
              <a:ext uri="{FF2B5EF4-FFF2-40B4-BE49-F238E27FC236}">
                <a16:creationId xmlns=""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5173065" y="1379611"/>
            <a:ext cx="6160145" cy="4432787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199" indent="0">
              <a:buNone/>
              <a:defRPr sz="2800"/>
            </a:lvl2pPr>
            <a:lvl3pPr marL="914398" indent="0">
              <a:buNone/>
              <a:defRPr sz="2400"/>
            </a:lvl3pPr>
            <a:lvl4pPr marL="1371596" indent="0">
              <a:buNone/>
              <a:defRPr sz="2000"/>
            </a:lvl4pPr>
            <a:lvl5pPr marL="1828795" indent="0">
              <a:buNone/>
              <a:defRPr sz="2000"/>
            </a:lvl5pPr>
            <a:lvl6pPr marL="2285996" indent="0">
              <a:buNone/>
              <a:defRPr sz="2000"/>
            </a:lvl6pPr>
            <a:lvl7pPr marL="2743194" indent="0">
              <a:buNone/>
              <a:defRPr sz="2000"/>
            </a:lvl7pPr>
            <a:lvl8pPr marL="3200393" indent="0">
              <a:buNone/>
              <a:defRPr sz="2000"/>
            </a:lvl8pPr>
            <a:lvl9pPr marL="3657592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18" name="Текст 3">
            <a:extLst>
              <a:ext uri="{FF2B5EF4-FFF2-40B4-BE49-F238E27FC236}">
                <a16:creationId xmlns=""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8148" y="2665076"/>
            <a:ext cx="3924557" cy="314732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rtlCol="0" anchor="ctr">
            <a:normAutofit/>
          </a:bodyPr>
          <a:lstStyle>
            <a:lvl1pPr marL="0" indent="0">
              <a:buNone/>
              <a:defRPr sz="1700">
                <a:solidFill>
                  <a:schemeClr val="bg1"/>
                </a:solidFill>
              </a:defRPr>
            </a:lvl1pPr>
            <a:lvl2pPr marL="457199" indent="0">
              <a:buNone/>
              <a:defRPr sz="1300"/>
            </a:lvl2pPr>
            <a:lvl3pPr marL="914398" indent="0">
              <a:buNone/>
              <a:defRPr sz="1200"/>
            </a:lvl3pPr>
            <a:lvl4pPr marL="1371596" indent="0">
              <a:buNone/>
              <a:defRPr sz="900"/>
            </a:lvl4pPr>
            <a:lvl5pPr marL="1828795" indent="0">
              <a:buNone/>
              <a:defRPr sz="900"/>
            </a:lvl5pPr>
            <a:lvl6pPr marL="2285996" indent="0">
              <a:buNone/>
              <a:defRPr sz="900"/>
            </a:lvl6pPr>
            <a:lvl7pPr marL="2743194" indent="0">
              <a:buNone/>
              <a:defRPr sz="900"/>
            </a:lvl7pPr>
            <a:lvl8pPr marL="3200393" indent="0">
              <a:buNone/>
              <a:defRPr sz="900"/>
            </a:lvl8pPr>
            <a:lvl9pPr marL="3657592" indent="0">
              <a:buNone/>
              <a:defRPr sz="9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5978" y="742250"/>
            <a:ext cx="3825791" cy="1356861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7300806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Графический объект 16">
            <a:extLst>
              <a:ext uri="{FF2B5EF4-FFF2-40B4-BE49-F238E27FC236}">
                <a16:creationId xmlns=""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41168" y="5812400"/>
            <a:ext cx="1232388" cy="1076020"/>
            <a:chOff x="5626893" y="3026568"/>
            <a:chExt cx="937260" cy="800760"/>
          </a:xfrm>
        </p:grpSpPr>
        <p:sp>
          <p:nvSpPr>
            <p:cNvPr id="32" name="Полилиния: Фигура 31">
              <a:extLst>
                <a:ext uri="{FF2B5EF4-FFF2-40B4-BE49-F238E27FC236}">
                  <a16:creationId xmlns=""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=""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25" name="Графический объект 23">
            <a:extLst>
              <a:ext uri="{FF2B5EF4-FFF2-40B4-BE49-F238E27FC236}">
                <a16:creationId xmlns=""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469" y="531256"/>
            <a:ext cx="4584628" cy="126764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ru-RU">
                <a:solidFill>
                  <a:srgbClr val="9D0F00">
                    <a:tint val="75000"/>
                  </a:srgbClr>
                </a:solidFill>
              </a:rPr>
              <a:t>ДД.ММ.20XX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r>
              <a:rPr lang="ru-RU">
                <a:solidFill>
                  <a:srgbClr val="C07400"/>
                </a:solidFill>
              </a:rPr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98C0CDE5-970C-4CC4-BF43-0DA127E73E82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8" name="Графический объект 6">
            <a:extLst>
              <a:ext uri="{FF2B5EF4-FFF2-40B4-BE49-F238E27FC236}">
                <a16:creationId xmlns=""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074" y="138447"/>
            <a:ext cx="4875772" cy="1671205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grpSp>
        <p:nvGrpSpPr>
          <p:cNvPr id="26" name="Графический объект 17">
            <a:extLst>
              <a:ext uri="{FF2B5EF4-FFF2-40B4-BE49-F238E27FC236}">
                <a16:creationId xmlns=""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690" y="-13014"/>
            <a:ext cx="7420447" cy="5590152"/>
            <a:chOff x="-12715" y="-12715"/>
            <a:chExt cx="7434968" cy="5461207"/>
          </a:xfrm>
        </p:grpSpPr>
        <p:sp>
          <p:nvSpPr>
            <p:cNvPr id="27" name="Полилиния: Фигура 26">
              <a:extLst>
                <a:ext uri="{FF2B5EF4-FFF2-40B4-BE49-F238E27FC236}">
                  <a16:creationId xmlns=""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8" name="Полилиния: Фигура 27">
              <a:extLst>
                <a:ext uri="{FF2B5EF4-FFF2-40B4-BE49-F238E27FC236}">
                  <a16:creationId xmlns=""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9" name="Полилиния: Фигура 28">
              <a:extLst>
                <a:ext uri="{FF2B5EF4-FFF2-40B4-BE49-F238E27FC236}">
                  <a16:creationId xmlns=""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0" name="Полилиния: Фигура 29">
              <a:extLst>
                <a:ext uri="{FF2B5EF4-FFF2-40B4-BE49-F238E27FC236}">
                  <a16:creationId xmlns=""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7" name="Заголовок 6">
            <a:extLst>
              <a:ext uri="{FF2B5EF4-FFF2-40B4-BE49-F238E27FC236}">
                <a16:creationId xmlns=""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7900" y="362862"/>
            <a:ext cx="4382616" cy="1356861"/>
          </a:xfrm>
        </p:spPr>
        <p:txBody>
          <a:bodyPr vert="horz" lIns="91439" tIns="45720" rIns="91439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 smtClean="0"/>
              <a:t>Образец заголовка</a:t>
            </a:r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1839707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Графический объект 16">
            <a:extLst>
              <a:ext uri="{FF2B5EF4-FFF2-40B4-BE49-F238E27FC236}">
                <a16:creationId xmlns=""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41168" y="5812400"/>
            <a:ext cx="1232388" cy="1076020"/>
            <a:chOff x="5626893" y="3026568"/>
            <a:chExt cx="937260" cy="800760"/>
          </a:xfrm>
        </p:grpSpPr>
        <p:sp>
          <p:nvSpPr>
            <p:cNvPr id="32" name="Полилиния: Фигура 31">
              <a:extLst>
                <a:ext uri="{FF2B5EF4-FFF2-40B4-BE49-F238E27FC236}">
                  <a16:creationId xmlns=""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3" name="Полилиния: Фигура 32">
              <a:extLst>
                <a:ext uri="{FF2B5EF4-FFF2-40B4-BE49-F238E27FC236}">
                  <a16:creationId xmlns=""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ru-RU">
                <a:solidFill>
                  <a:srgbClr val="9D0F00">
                    <a:tint val="75000"/>
                  </a:srgbClr>
                </a:solidFill>
              </a:rPr>
              <a:t>ДД.ММ.20XX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 rtlCol="0"/>
          <a:lstStyle/>
          <a:p>
            <a:r>
              <a:rPr lang="ru-RU">
                <a:solidFill>
                  <a:srgbClr val="C07400"/>
                </a:solidFill>
              </a:rPr>
              <a:t>ДОБАВИТЬ НИЖНИЙ КОЛОНТИТУЛ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98C0CDE5-970C-4CC4-BF43-0DA127E73E82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  <p:grpSp>
        <p:nvGrpSpPr>
          <p:cNvPr id="26" name="Графический объект 17">
            <a:extLst>
              <a:ext uri="{FF2B5EF4-FFF2-40B4-BE49-F238E27FC236}">
                <a16:creationId xmlns=""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690" y="-13014"/>
            <a:ext cx="7420447" cy="5590152"/>
            <a:chOff x="-12715" y="-12715"/>
            <a:chExt cx="7434968" cy="5461207"/>
          </a:xfrm>
        </p:grpSpPr>
        <p:sp>
          <p:nvSpPr>
            <p:cNvPr id="27" name="Полилиния: Фигура 26">
              <a:extLst>
                <a:ext uri="{FF2B5EF4-FFF2-40B4-BE49-F238E27FC236}">
                  <a16:creationId xmlns=""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8" name="Полилиния: Фигура 27">
              <a:extLst>
                <a:ext uri="{FF2B5EF4-FFF2-40B4-BE49-F238E27FC236}">
                  <a16:creationId xmlns=""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29" name="Полилиния: Фигура 28">
              <a:extLst>
                <a:ext uri="{FF2B5EF4-FFF2-40B4-BE49-F238E27FC236}">
                  <a16:creationId xmlns=""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  <p:sp>
          <p:nvSpPr>
            <p:cNvPr id="30" name="Полилиния: Фигура 29">
              <a:extLst>
                <a:ext uri="{FF2B5EF4-FFF2-40B4-BE49-F238E27FC236}">
                  <a16:creationId xmlns=""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defTabSz="914398"/>
              <a:endParaRPr lang="ru-RU" sz="1700">
                <a:solidFill>
                  <a:srgbClr val="9D0F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709829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Вручную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Графический объект 2">
            <a:extLst>
              <a:ext uri="{FF2B5EF4-FFF2-40B4-BE49-F238E27FC236}">
                <a16:creationId xmlns=""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51" y="439933"/>
            <a:ext cx="7591443" cy="1525879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lIns="91439" tIns="45720" rIns="91439" bIns="45720" rtlCol="0" anchor="ctr"/>
          <a:lstStyle/>
          <a:p>
            <a:pPr defTabSz="914398"/>
            <a:endParaRPr lang="ru-RU" sz="1700">
              <a:solidFill>
                <a:srgbClr val="9D0F00"/>
              </a:solidFill>
            </a:endParaRPr>
          </a:p>
        </p:txBody>
      </p:sp>
      <p:sp>
        <p:nvSpPr>
          <p:cNvPr id="23" name="Текст 21">
            <a:extLst>
              <a:ext uri="{FF2B5EF4-FFF2-40B4-BE49-F238E27FC236}">
                <a16:creationId xmlns=""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09812" y="1940769"/>
            <a:ext cx="527606" cy="1117988"/>
          </a:xfrm>
        </p:spPr>
        <p:txBody>
          <a:bodyPr rtlCol="0"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1</a:t>
            </a:r>
          </a:p>
        </p:txBody>
      </p:sp>
      <p:sp>
        <p:nvSpPr>
          <p:cNvPr id="26" name="Текст 24">
            <a:extLst>
              <a:ext uri="{FF2B5EF4-FFF2-40B4-BE49-F238E27FC236}">
                <a16:creationId xmlns=""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3548" y="2137394"/>
            <a:ext cx="3097049" cy="818991"/>
          </a:xfrm>
        </p:spPr>
        <p:txBody>
          <a:bodyPr rtlCol="0">
            <a:normAutofit/>
          </a:bodyPr>
          <a:lstStyle>
            <a:lvl1pPr marL="0" indent="0">
              <a:buNone/>
              <a:defRPr sz="26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33" name="Текст 21">
            <a:extLst>
              <a:ext uri="{FF2B5EF4-FFF2-40B4-BE49-F238E27FC236}">
                <a16:creationId xmlns=""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795217" y="1940769"/>
            <a:ext cx="527606" cy="1117988"/>
          </a:xfrm>
        </p:spPr>
        <p:txBody>
          <a:bodyPr rtlCol="0"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2</a:t>
            </a:r>
          </a:p>
        </p:txBody>
      </p:sp>
      <p:sp>
        <p:nvSpPr>
          <p:cNvPr id="34" name="Текст 24">
            <a:extLst>
              <a:ext uri="{FF2B5EF4-FFF2-40B4-BE49-F238E27FC236}">
                <a16:creationId xmlns=""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39156" y="2137394"/>
            <a:ext cx="2239535" cy="818991"/>
          </a:xfrm>
        </p:spPr>
        <p:txBody>
          <a:bodyPr rtlCol="0">
            <a:normAutofit/>
          </a:bodyPr>
          <a:lstStyle>
            <a:lvl1pPr marL="0" indent="0">
              <a:buNone/>
              <a:defRPr sz="26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37" name="Текст 21">
            <a:extLst>
              <a:ext uri="{FF2B5EF4-FFF2-40B4-BE49-F238E27FC236}">
                <a16:creationId xmlns=""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75303" y="1958969"/>
            <a:ext cx="527606" cy="1117988"/>
          </a:xfrm>
        </p:spPr>
        <p:txBody>
          <a:bodyPr rtlCol="0"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3</a:t>
            </a:r>
          </a:p>
        </p:txBody>
      </p:sp>
      <p:sp>
        <p:nvSpPr>
          <p:cNvPr id="38" name="Текст 24">
            <a:extLst>
              <a:ext uri="{FF2B5EF4-FFF2-40B4-BE49-F238E27FC236}">
                <a16:creationId xmlns=""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19241" y="2155592"/>
            <a:ext cx="2953337" cy="818991"/>
          </a:xfrm>
        </p:spPr>
        <p:txBody>
          <a:bodyPr rtlCol="0">
            <a:normAutofit/>
          </a:bodyPr>
          <a:lstStyle>
            <a:lvl1pPr marL="0" indent="0">
              <a:buNone/>
              <a:defRPr sz="2600" b="1">
                <a:solidFill>
                  <a:schemeClr val="tx2"/>
                </a:solidFill>
                <a:latin typeface="+mj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0" name="Текст 24">
            <a:extLst>
              <a:ext uri="{FF2B5EF4-FFF2-40B4-BE49-F238E27FC236}">
                <a16:creationId xmlns=""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89983" y="3013075"/>
            <a:ext cx="1695306" cy="818991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3" name="Текст 24">
            <a:extLst>
              <a:ext uri="{FF2B5EF4-FFF2-40B4-BE49-F238E27FC236}">
                <a16:creationId xmlns=""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85290" y="3013075"/>
            <a:ext cx="1695306" cy="818991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5" name="Текст 24">
            <a:extLst>
              <a:ext uri="{FF2B5EF4-FFF2-40B4-BE49-F238E27FC236}">
                <a16:creationId xmlns=""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85430" y="3013075"/>
            <a:ext cx="1695306" cy="818991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6" name="Текст 24">
            <a:extLst>
              <a:ext uri="{FF2B5EF4-FFF2-40B4-BE49-F238E27FC236}">
                <a16:creationId xmlns=""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61570" y="3011496"/>
            <a:ext cx="3511007" cy="818991"/>
          </a:xfrm>
        </p:spPr>
        <p:txBody>
          <a:bodyPr rtlCol="0"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8" name="Текст 24">
            <a:extLst>
              <a:ext uri="{FF2B5EF4-FFF2-40B4-BE49-F238E27FC236}">
                <a16:creationId xmlns=""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89981" y="5739951"/>
            <a:ext cx="3390616" cy="818991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9" name="Текст 24">
            <a:extLst>
              <a:ext uri="{FF2B5EF4-FFF2-40B4-BE49-F238E27FC236}">
                <a16:creationId xmlns=""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85429" y="5025762"/>
            <a:ext cx="1695306" cy="818991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0" name="Текст 24">
            <a:extLst>
              <a:ext uri="{FF2B5EF4-FFF2-40B4-BE49-F238E27FC236}">
                <a16:creationId xmlns=""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75304" y="5025762"/>
            <a:ext cx="2687679" cy="818991"/>
          </a:xfrm>
        </p:spPr>
        <p:txBody>
          <a:bodyPr rtlCol="0"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5" name="Рисунок 12">
            <a:extLst>
              <a:ext uri="{FF2B5EF4-FFF2-40B4-BE49-F238E27FC236}">
                <a16:creationId xmlns=""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 hasCustomPrompt="1"/>
          </p:nvPr>
        </p:nvSpPr>
        <p:spPr>
          <a:xfrm>
            <a:off x="889983" y="3906557"/>
            <a:ext cx="1633579" cy="1656702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300">
                <a:solidFill>
                  <a:schemeClr val="accent4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56" name="Рисунок 12">
            <a:extLst>
              <a:ext uri="{FF2B5EF4-FFF2-40B4-BE49-F238E27FC236}">
                <a16:creationId xmlns=""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2585289" y="3906557"/>
            <a:ext cx="1633579" cy="1656702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300">
                <a:solidFill>
                  <a:schemeClr val="accent4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57" name="Рисунок 12">
            <a:extLst>
              <a:ext uri="{FF2B5EF4-FFF2-40B4-BE49-F238E27FC236}">
                <a16:creationId xmlns=""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4785428" y="3906557"/>
            <a:ext cx="2044256" cy="91727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300">
                <a:solidFill>
                  <a:schemeClr val="accent4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58" name="Рисунок 9">
            <a:extLst>
              <a:ext uri="{FF2B5EF4-FFF2-40B4-BE49-F238E27FC236}">
                <a16:creationId xmlns=""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7861572" y="3955819"/>
            <a:ext cx="1478435" cy="776872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300">
                <a:solidFill>
                  <a:schemeClr val="accent4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73746"/>
            <a:ext cx="7894112" cy="109510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899998"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Как использовать этот шаблон</a:t>
            </a:r>
          </a:p>
        </p:txBody>
      </p:sp>
    </p:spTree>
    <p:extLst>
      <p:ext uri="{BB962C8B-B14F-4D97-AF65-F5344CB8AC3E}">
        <p14:creationId xmlns:p14="http://schemas.microsoft.com/office/powerpoint/2010/main" val="20114567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5497" y="1637984"/>
            <a:ext cx="5374283" cy="463282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86729" y="1637982"/>
            <a:ext cx="5378339" cy="463315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5231D6-0AE2-43B9-995A-A5E82A9DB023}" type="datetime1">
              <a:rPr lang="ru-RU">
                <a:solidFill>
                  <a:srgbClr val="9D0F00">
                    <a:tint val="75000"/>
                  </a:srgbClr>
                </a:solidFill>
              </a:rPr>
              <a:pPr>
                <a:defRPr/>
              </a:pPr>
              <a:t>13.03.2022</a:t>
            </a:fld>
            <a:endParaRPr lang="ru-RU">
              <a:solidFill>
                <a:srgbClr val="9D0F00">
                  <a:tint val="75000"/>
                </a:srgb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C07400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AB8AA-D263-46EC-8EA0-F3CED6182EE4}" type="slidenum">
              <a:rPr 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2177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slideLayout" Target="../slideLayouts/slideLayout18.xml"/><Relationship Id="rId1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8.xml"/><Relationship Id="rId21" Type="http://schemas.openxmlformats.org/officeDocument/2006/relationships/slideLayout" Target="../slideLayouts/slideLayout26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17" Type="http://schemas.openxmlformats.org/officeDocument/2006/relationships/slideLayout" Target="../slideLayouts/slideLayout22.xml"/><Relationship Id="rId2" Type="http://schemas.openxmlformats.org/officeDocument/2006/relationships/slideLayout" Target="../slideLayouts/slideLayout7.xml"/><Relationship Id="rId16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5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24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9.xml"/><Relationship Id="rId2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061" y="1159950"/>
            <a:ext cx="11925628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8100"/>
          </a:p>
        </p:txBody>
      </p:sp>
      <p:sp>
        <p:nvSpPr>
          <p:cNvPr id="17" name="bg object 17"/>
          <p:cNvSpPr/>
          <p:nvPr/>
        </p:nvSpPr>
        <p:spPr>
          <a:xfrm>
            <a:off x="141079" y="153957"/>
            <a:ext cx="11925628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810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4712" y="221587"/>
            <a:ext cx="1089876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02781" y="1689896"/>
            <a:ext cx="956262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1">
                <a:solidFill>
                  <a:srgbClr val="2365C7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37184" y="6528529"/>
            <a:ext cx="3893820" cy="6090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8411" y="6528529"/>
            <a:ext cx="2798683" cy="6090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3/13/2022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61095" y="6528529"/>
            <a:ext cx="2798683" cy="6090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964873">
        <a:defRPr>
          <a:latin typeface="+mn-lt"/>
          <a:ea typeface="+mn-ea"/>
          <a:cs typeface="+mn-cs"/>
        </a:defRPr>
      </a:lvl2pPr>
      <a:lvl3pPr marL="1929746">
        <a:defRPr>
          <a:latin typeface="+mn-lt"/>
          <a:ea typeface="+mn-ea"/>
          <a:cs typeface="+mn-cs"/>
        </a:defRPr>
      </a:lvl3pPr>
      <a:lvl4pPr marL="2894619">
        <a:defRPr>
          <a:latin typeface="+mn-lt"/>
          <a:ea typeface="+mn-ea"/>
          <a:cs typeface="+mn-cs"/>
        </a:defRPr>
      </a:lvl4pPr>
      <a:lvl5pPr marL="3859492">
        <a:defRPr>
          <a:latin typeface="+mn-lt"/>
          <a:ea typeface="+mn-ea"/>
          <a:cs typeface="+mn-cs"/>
        </a:defRPr>
      </a:lvl5pPr>
      <a:lvl6pPr marL="4824364">
        <a:defRPr>
          <a:latin typeface="+mn-lt"/>
          <a:ea typeface="+mn-ea"/>
          <a:cs typeface="+mn-cs"/>
        </a:defRPr>
      </a:lvl6pPr>
      <a:lvl7pPr marL="5789237">
        <a:defRPr>
          <a:latin typeface="+mn-lt"/>
          <a:ea typeface="+mn-ea"/>
          <a:cs typeface="+mn-cs"/>
        </a:defRPr>
      </a:lvl7pPr>
      <a:lvl8pPr marL="6754110">
        <a:defRPr>
          <a:latin typeface="+mn-lt"/>
          <a:ea typeface="+mn-ea"/>
          <a:cs typeface="+mn-cs"/>
        </a:defRPr>
      </a:lvl8pPr>
      <a:lvl9pPr marL="7718982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964873">
        <a:defRPr>
          <a:latin typeface="+mn-lt"/>
          <a:ea typeface="+mn-ea"/>
          <a:cs typeface="+mn-cs"/>
        </a:defRPr>
      </a:lvl2pPr>
      <a:lvl3pPr marL="1929746">
        <a:defRPr>
          <a:latin typeface="+mn-lt"/>
          <a:ea typeface="+mn-ea"/>
          <a:cs typeface="+mn-cs"/>
        </a:defRPr>
      </a:lvl3pPr>
      <a:lvl4pPr marL="2894619">
        <a:defRPr>
          <a:latin typeface="+mn-lt"/>
          <a:ea typeface="+mn-ea"/>
          <a:cs typeface="+mn-cs"/>
        </a:defRPr>
      </a:lvl4pPr>
      <a:lvl5pPr marL="3859492">
        <a:defRPr>
          <a:latin typeface="+mn-lt"/>
          <a:ea typeface="+mn-ea"/>
          <a:cs typeface="+mn-cs"/>
        </a:defRPr>
      </a:lvl5pPr>
      <a:lvl6pPr marL="4824364">
        <a:defRPr>
          <a:latin typeface="+mn-lt"/>
          <a:ea typeface="+mn-ea"/>
          <a:cs typeface="+mn-cs"/>
        </a:defRPr>
      </a:lvl6pPr>
      <a:lvl7pPr marL="5789237">
        <a:defRPr>
          <a:latin typeface="+mn-lt"/>
          <a:ea typeface="+mn-ea"/>
          <a:cs typeface="+mn-cs"/>
        </a:defRPr>
      </a:lvl7pPr>
      <a:lvl8pPr marL="6754110">
        <a:defRPr>
          <a:latin typeface="+mn-lt"/>
          <a:ea typeface="+mn-ea"/>
          <a:cs typeface="+mn-cs"/>
        </a:defRPr>
      </a:lvl8pPr>
      <a:lvl9pPr marL="7718982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=""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563" y="373748"/>
            <a:ext cx="10495062" cy="1356861"/>
          </a:xfrm>
          <a:prstGeom prst="rect">
            <a:avLst/>
          </a:prstGeom>
        </p:spPr>
        <p:txBody>
          <a:bodyPr vert="horz" lIns="91439" tIns="45720" rIns="91439" bIns="45720" rtlCol="0" anchor="ctr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>
            <a:extLst>
              <a:ext uri="{FF2B5EF4-FFF2-40B4-BE49-F238E27FC236}">
                <a16:creationId xmlns=""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6563" y="1868730"/>
            <a:ext cx="10495062" cy="4454079"/>
          </a:xfrm>
          <a:prstGeom prst="rect">
            <a:avLst/>
          </a:prstGeom>
        </p:spPr>
        <p:txBody>
          <a:bodyPr vert="horz" lIns="91439" tIns="45720" rIns="91439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13092" y="6086212"/>
            <a:ext cx="2737842" cy="373746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pPr defTabSz="914398"/>
            <a:r>
              <a:rPr lang="ru-RU" smtClean="0">
                <a:solidFill>
                  <a:srgbClr val="9D0F00">
                    <a:tint val="75000"/>
                  </a:srgbClr>
                </a:solidFill>
              </a:rPr>
              <a:t>ДД.ММ.20XX</a:t>
            </a:r>
            <a:endParaRPr lang="ru-RU">
              <a:solidFill>
                <a:srgbClr val="9D0F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09446" y="6086212"/>
            <a:ext cx="2634168" cy="373746"/>
          </a:xfrm>
          <a:prstGeom prst="rect">
            <a:avLst/>
          </a:prstGeom>
        </p:spPr>
        <p:txBody>
          <a:bodyPr vert="horz" lIns="0" tIns="45720" rIns="91439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pPr defTabSz="914398"/>
            <a:r>
              <a:rPr lang="ru-RU" smtClean="0">
                <a:solidFill>
                  <a:srgbClr val="C07400"/>
                </a:solidFill>
              </a:rPr>
              <a:t>ДОБАВИТЬ НИЖНИЙ КОЛОНТИТУЛ</a:t>
            </a:r>
            <a:endParaRPr lang="ru-RU">
              <a:solidFill>
                <a:srgbClr val="C07400"/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41941" y="6086212"/>
            <a:ext cx="641003" cy="373746"/>
          </a:xfrm>
          <a:prstGeom prst="rect">
            <a:avLst/>
          </a:prstGeom>
        </p:spPr>
        <p:txBody>
          <a:bodyPr vert="horz" lIns="91439" tIns="45720" rIns="91439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pPr defTabSz="914398"/>
            <a:fld id="{98C0CDE5-970C-4CC4-BF43-0DA127E73E82}" type="slidenum">
              <a:rPr lang="ru-RU" smtClean="0">
                <a:solidFill>
                  <a:prstClr val="white"/>
                </a:solidFill>
              </a:rPr>
              <a:pPr defTabSz="914398"/>
              <a:t>‹#›</a:t>
            </a:fld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824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  <p:sldLayoutId id="2147483685" r:id="rId19"/>
    <p:sldLayoutId id="2147483686" r:id="rId20"/>
    <p:sldLayoutId id="2147483687" r:id="rId21"/>
  </p:sldLayoutIdLst>
  <p:hf hdr="0" dt="0"/>
  <p:txStyles>
    <p:titleStyle>
      <a:lvl1pPr algn="l" defTabSz="914398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398" rtl="0" eaLnBrk="1" latinLnBrk="0" hangingPunct="1">
        <a:lnSpc>
          <a:spcPct val="90000"/>
        </a:lnSpc>
        <a:spcBef>
          <a:spcPts val="1001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799" indent="-228600" algn="l" defTabSz="91439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2998" indent="-228600" algn="l" defTabSz="91439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197" indent="-228600" algn="l" defTabSz="91439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395" indent="-228600" algn="l" defTabSz="91439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594" indent="-228600" algn="l" defTabSz="91439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93" indent="-228600" algn="l" defTabSz="91439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92" indent="-228600" algn="l" defTabSz="91439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92" indent="-228600" algn="l" defTabSz="91439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9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9" algn="l" defTabSz="91439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8" algn="l" defTabSz="91439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96" algn="l" defTabSz="91439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95" algn="l" defTabSz="91439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96" algn="l" defTabSz="91439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94" algn="l" defTabSz="91439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93" algn="l" defTabSz="91439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92" algn="l" defTabSz="914398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57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74" userDrawn="1">
          <p15:clr>
            <a:srgbClr val="F26B43"/>
          </p15:clr>
        </p15:guide>
        <p15:guide id="4" pos="7106" userDrawn="1">
          <p15:clr>
            <a:srgbClr val="F26B43"/>
          </p15:clr>
        </p15:guide>
        <p15:guide id="5" orient="horz" pos="3748" userDrawn="1">
          <p15:clr>
            <a:srgbClr val="F26B43"/>
          </p15:clr>
        </p15:guide>
        <p15:guide id="6" pos="3250" userDrawn="1">
          <p15:clr>
            <a:srgbClr val="F26B43"/>
          </p15:clr>
        </p15:guide>
        <p15:guide id="7" pos="443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21495" y="2595563"/>
            <a:ext cx="5943600" cy="152876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noFill/>
        </p:spPr>
        <p:txBody>
          <a:bodyPr wrap="square" lIns="0" tIns="0" rIns="0" bIns="0" rtlCol="0"/>
          <a:lstStyle/>
          <a:p>
            <a:pPr algn="ctr"/>
            <a:r>
              <a:rPr lang="ru-RU" sz="4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Методика преподавания русского языка как иностранного </a:t>
            </a:r>
            <a:endParaRPr lang="ru-RU" sz="4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712494" y="5776294"/>
            <a:ext cx="6705600" cy="572828"/>
          </a:xfrm>
          <a:prstGeom prst="rect">
            <a:avLst/>
          </a:prstGeom>
        </p:spPr>
        <p:txBody>
          <a:bodyPr vert="horz" wrap="square" lIns="0" tIns="29482" rIns="0" bIns="0" rtlCol="0">
            <a:spAutoFit/>
          </a:bodyPr>
          <a:lstStyle/>
          <a:p>
            <a:pPr marL="38862" algn="r">
              <a:lnSpc>
                <a:spcPts val="4115"/>
              </a:lnSpc>
              <a:spcBef>
                <a:spcPts val="232"/>
              </a:spcBef>
            </a:pPr>
            <a:r>
              <a:rPr lang="ru-RU" sz="2400" b="1" spc="-42" dirty="0" err="1">
                <a:solidFill>
                  <a:srgbClr val="002060"/>
                </a:solidFill>
                <a:latin typeface="Arial"/>
                <a:cs typeface="Arial"/>
              </a:rPr>
              <a:t>Зульфия</a:t>
            </a:r>
            <a:r>
              <a:rPr lang="ru-RU" sz="2400" b="1" spc="-42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sz="2400" b="1" spc="-42" dirty="0" err="1">
                <a:solidFill>
                  <a:srgbClr val="002060"/>
                </a:solidFill>
                <a:latin typeface="Arial"/>
                <a:cs typeface="Arial"/>
              </a:rPr>
              <a:t>Хаитовна</a:t>
            </a:r>
            <a:r>
              <a:rPr lang="ru-RU" sz="2400" b="1" spc="-42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sz="2400" b="1" spc="-42" dirty="0" err="1">
                <a:solidFill>
                  <a:srgbClr val="002060"/>
                </a:solidFill>
                <a:latin typeface="Arial"/>
                <a:cs typeface="Arial"/>
              </a:rPr>
              <a:t>Абдураимова</a:t>
            </a:r>
            <a:r>
              <a:rPr lang="ru-RU" sz="2400" b="1" spc="-42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</a:p>
        </p:txBody>
      </p:sp>
      <p:sp>
        <p:nvSpPr>
          <p:cNvPr id="6" name="object 3">
            <a:extLst>
              <a:ext uri="{FF2B5EF4-FFF2-40B4-BE49-F238E27FC236}">
                <a16:creationId xmlns="" xmlns:a16="http://schemas.microsoft.com/office/drawing/2014/main" id="{648E54F6-8C15-4BB3-94E3-7B81F0C680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19099" y="503797"/>
            <a:ext cx="9480550" cy="816000"/>
          </a:xfrm>
          <a:prstGeom prst="rect">
            <a:avLst/>
          </a:prstGeom>
        </p:spPr>
        <p:txBody>
          <a:bodyPr vert="horz" wrap="square" lIns="0" tIns="30868" rIns="0" bIns="0" rtlCol="0" anchor="ctr">
            <a:spAutoFit/>
          </a:bodyPr>
          <a:lstStyle/>
          <a:p>
            <a:pPr algn="l"/>
            <a: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НАУЧНО</a:t>
            </a:r>
            <a:r>
              <a:rPr lang="en-US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-</a:t>
            </a:r>
            <a: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ИССЛЕДОВАТЕЛЬСКИЙ ИНСТИТУТ</a:t>
            </a:r>
            <a:r>
              <a:rPr lang="en-US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 </a:t>
            </a:r>
            <a: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ПО ИЗУЧЕНИЮ </a:t>
            </a:r>
            <a:b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ПРОБЛЕМ  И УСТАНОВЛЕНИЮ ПЕРСПЕКТИВ  НАРОДНОГО </a:t>
            </a:r>
            <a:b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ОБРАЗОВАНИЯ ИМЕНИ А.АВЛОНИ</a:t>
            </a:r>
          </a:p>
        </p:txBody>
      </p:sp>
      <p:pic>
        <p:nvPicPr>
          <p:cNvPr id="7" name="Picture 2" descr="http://avloniy.uz/images/logo_1603161398.png">
            <a:extLst>
              <a:ext uri="{FF2B5EF4-FFF2-40B4-BE49-F238E27FC236}">
                <a16:creationId xmlns="" xmlns:a16="http://schemas.microsoft.com/office/drawing/2014/main" id="{47C131FC-9674-4559-A56B-E4AC4A47F8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/>
        </p:blipFill>
        <p:spPr bwMode="auto">
          <a:xfrm>
            <a:off x="222714" y="125411"/>
            <a:ext cx="1068654" cy="1391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Прямая соединительная линия 7">
            <a:extLst>
              <a:ext uri="{FF2B5EF4-FFF2-40B4-BE49-F238E27FC236}">
                <a16:creationId xmlns="" xmlns:a16="http://schemas.microsoft.com/office/drawing/2014/main" id="{D4A8AC6B-0561-4599-A7DA-AE4AEA437C88}"/>
              </a:ext>
            </a:extLst>
          </p:cNvPr>
          <p:cNvCxnSpPr/>
          <p:nvPr/>
        </p:nvCxnSpPr>
        <p:spPr>
          <a:xfrm>
            <a:off x="210394" y="1628800"/>
            <a:ext cx="1173730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8485651" y="571696"/>
            <a:ext cx="4034804" cy="534893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Русский</a:t>
            </a:r>
            <a:r>
              <a:rPr lang="en-US" sz="2800" b="1" spc="-42" dirty="0">
                <a:solidFill>
                  <a:srgbClr val="7030A0"/>
                </a:solidFill>
                <a:latin typeface="Arial"/>
                <a:cs typeface="Arial"/>
              </a:rPr>
              <a:t> </a:t>
            </a:r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язык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7558" y="2138363"/>
            <a:ext cx="3781425" cy="31337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3593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220" y="990600"/>
            <a:ext cx="12156128" cy="91916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noFill/>
        </p:spPr>
        <p:txBody>
          <a:bodyPr wrap="square" lIns="0" tIns="0" rIns="0" bIns="0" rtlCol="0" anchor="ctr"/>
          <a:lstStyle/>
          <a:p>
            <a:pPr algn="ctr"/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такое методика обучения РКИ</a:t>
            </a:r>
            <a:endParaRPr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0495" y="2062163"/>
            <a:ext cx="11887201" cy="572828"/>
          </a:xfrm>
          <a:prstGeom prst="rect">
            <a:avLst/>
          </a:prstGeom>
        </p:spPr>
        <p:txBody>
          <a:bodyPr vert="horz" wrap="square" lIns="0" tIns="29482" rIns="0" bIns="0" rtlCol="0">
            <a:spAutoFit/>
          </a:bodyPr>
          <a:lstStyle/>
          <a:p>
            <a:pPr marL="38862" algn="ctr">
              <a:lnSpc>
                <a:spcPts val="4115"/>
              </a:lnSpc>
              <a:spcBef>
                <a:spcPts val="232"/>
              </a:spcBef>
            </a:pPr>
            <a:r>
              <a:rPr lang="ru-RU" sz="8500" spc="-42" dirty="0">
                <a:latin typeface="Arial"/>
                <a:cs typeface="Arial"/>
              </a:rPr>
              <a:t> </a:t>
            </a:r>
            <a:endParaRPr lang="ru-RU" sz="3200" spc="-42" dirty="0">
              <a:latin typeface="Arial"/>
              <a:cs typeface="Arial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495" y="1688334"/>
            <a:ext cx="11887201" cy="2308324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indent="442912" algn="just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Термин «методика» в переводе с греческого языка (</a:t>
            </a:r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metodos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) первоначально означал совокупность способов целесообразного проведения какой-либо работы. </a:t>
            </a:r>
          </a:p>
          <a:p>
            <a:pPr indent="442912" algn="just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В настоящее время методикой называется одна из отраслей педагогической науки, которая:</a:t>
            </a:r>
          </a:p>
        </p:txBody>
      </p:sp>
      <p:grpSp>
        <p:nvGrpSpPr>
          <p:cNvPr id="6" name="Group 29"/>
          <p:cNvGrpSpPr/>
          <p:nvPr/>
        </p:nvGrpSpPr>
        <p:grpSpPr>
          <a:xfrm>
            <a:off x="369095" y="3933668"/>
            <a:ext cx="11582398" cy="1633694"/>
            <a:chOff x="2984973" y="1131591"/>
            <a:chExt cx="5611091" cy="576000"/>
          </a:xfrm>
        </p:grpSpPr>
        <p:sp>
          <p:nvSpPr>
            <p:cNvPr id="7" name="Round Same Side Corner Rectangle 3"/>
            <p:cNvSpPr/>
            <p:nvPr/>
          </p:nvSpPr>
          <p:spPr>
            <a:xfrm rot="5400000">
              <a:off x="5719936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4472C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4398">
                <a:defRPr/>
              </a:pPr>
              <a:endParaRPr lang="ko-KR" altLang="en-US" sz="1700" kern="0">
                <a:solidFill>
                  <a:prstClr val="white"/>
                </a:solidFill>
                <a:latin typeface="Arial" pitchFamily="34" charset="0"/>
                <a:ea typeface="맑은 고딕"/>
                <a:cs typeface="Arial" pitchFamily="34" charset="0"/>
              </a:endParaRPr>
            </a:p>
          </p:txBody>
        </p:sp>
        <p:sp>
          <p:nvSpPr>
            <p:cNvPr id="8" name="AutoShape 92"/>
            <p:cNvSpPr>
              <a:spLocks noChangeAspect="1" noChangeArrowheads="1"/>
            </p:cNvSpPr>
            <p:nvPr/>
          </p:nvSpPr>
          <p:spPr bwMode="auto">
            <a:xfrm rot="16200000" flipH="1">
              <a:off x="2984973" y="1131591"/>
              <a:ext cx="576000" cy="576000"/>
            </a:xfrm>
            <a:prstGeom prst="ellipse">
              <a:avLst/>
            </a:prstGeom>
            <a:solidFill>
              <a:sysClr val="window" lastClr="FFFFFF"/>
            </a:solidFill>
            <a:ln w="76200" cap="flat" cmpd="sng" algn="ctr">
              <a:solidFill>
                <a:srgbClr val="4472C4"/>
              </a:solidFill>
              <a:prstDash val="solid"/>
              <a:miter lim="800000"/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398">
                <a:defRPr/>
              </a:pPr>
              <a:endParaRPr lang="ko-KR" altLang="en-US" sz="3800" dirty="0">
                <a:solidFill>
                  <a:prstClr val="white"/>
                </a:solidFill>
                <a:latin typeface="Arial" pitchFamily="34" charset="0"/>
                <a:ea typeface="맑은 고딕"/>
                <a:cs typeface="Arial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988072" y="1351550"/>
              <a:ext cx="569802" cy="13608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914398">
                <a:defRPr/>
              </a:pPr>
              <a:r>
                <a:rPr lang="ru-RU" altLang="ko-KR" sz="3200" b="1" kern="0" dirty="0">
                  <a:solidFill>
                    <a:srgbClr val="4472C4"/>
                  </a:solidFill>
                  <a:latin typeface="Arial" pitchFamily="34" charset="0"/>
                  <a:cs typeface="Arial" pitchFamily="34" charset="0"/>
                </a:rPr>
                <a:t>-</a:t>
              </a:r>
              <a:endParaRPr lang="en-US" altLang="ko-KR" sz="3200" b="1" kern="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 bwMode="auto">
            <a:xfrm>
              <a:off x="3560973" y="1216824"/>
              <a:ext cx="4858803" cy="390652"/>
            </a:xfrm>
            <a:prstGeom prst="rect">
              <a:avLst/>
            </a:prstGeom>
            <a:noFill/>
            <a:effectLst/>
          </p:spPr>
          <p:txBody>
            <a:bodyPr wrap="square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1947119" latinLnBrk="0"/>
              <a:r>
                <a:rPr lang="ru-RU" sz="22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исследует закономерности обучения какому-либо определённому учебному предмету, будь то математика, история, иностранный язык или русский язык как иностранный (РКИ);</a:t>
              </a:r>
            </a:p>
          </p:txBody>
        </p:sp>
      </p:grpSp>
      <p:grpSp>
        <p:nvGrpSpPr>
          <p:cNvPr id="12" name="Group 29"/>
          <p:cNvGrpSpPr/>
          <p:nvPr/>
        </p:nvGrpSpPr>
        <p:grpSpPr>
          <a:xfrm>
            <a:off x="369094" y="5710559"/>
            <a:ext cx="11658600" cy="1174946"/>
            <a:chOff x="2984973" y="1131591"/>
            <a:chExt cx="5611091" cy="576000"/>
          </a:xfrm>
        </p:grpSpPr>
        <p:sp>
          <p:nvSpPr>
            <p:cNvPr id="13" name="Round Same Side Corner Rectangle 3"/>
            <p:cNvSpPr/>
            <p:nvPr/>
          </p:nvSpPr>
          <p:spPr>
            <a:xfrm rot="5400000">
              <a:off x="5719936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rgbClr val="4472C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14398">
                <a:defRPr/>
              </a:pPr>
              <a:endParaRPr lang="ko-KR" altLang="en-US" sz="1700" kern="0">
                <a:solidFill>
                  <a:prstClr val="white"/>
                </a:solidFill>
                <a:latin typeface="Arial" pitchFamily="34" charset="0"/>
                <a:ea typeface="맑은 고딕"/>
                <a:cs typeface="Arial" pitchFamily="34" charset="0"/>
              </a:endParaRPr>
            </a:p>
          </p:txBody>
        </p:sp>
        <p:sp>
          <p:nvSpPr>
            <p:cNvPr id="14" name="AutoShape 92"/>
            <p:cNvSpPr>
              <a:spLocks noChangeAspect="1" noChangeArrowheads="1"/>
            </p:cNvSpPr>
            <p:nvPr/>
          </p:nvSpPr>
          <p:spPr bwMode="auto">
            <a:xfrm rot="16200000" flipH="1">
              <a:off x="2984973" y="1131591"/>
              <a:ext cx="576000" cy="576000"/>
            </a:xfrm>
            <a:prstGeom prst="ellipse">
              <a:avLst/>
            </a:prstGeom>
            <a:solidFill>
              <a:sysClr val="window" lastClr="FFFFFF"/>
            </a:solidFill>
            <a:ln w="76200" cap="flat" cmpd="sng" algn="ctr">
              <a:solidFill>
                <a:srgbClr val="4472C4"/>
              </a:solidFill>
              <a:prstDash val="solid"/>
              <a:miter lim="800000"/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398">
                <a:defRPr/>
              </a:pPr>
              <a:endParaRPr lang="ko-KR" altLang="en-US" sz="3800" dirty="0">
                <a:solidFill>
                  <a:prstClr val="white"/>
                </a:solidFill>
                <a:latin typeface="Arial" pitchFamily="34" charset="0"/>
                <a:ea typeface="맑은 고딕"/>
                <a:cs typeface="Arial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988072" y="1296035"/>
              <a:ext cx="569802" cy="247113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914398">
                <a:defRPr/>
              </a:pPr>
              <a:r>
                <a:rPr lang="ru-RU" altLang="ko-KR" sz="3200" b="1" kern="0" dirty="0">
                  <a:solidFill>
                    <a:srgbClr val="4472C4"/>
                  </a:solidFill>
                  <a:latin typeface="Arial" pitchFamily="34" charset="0"/>
                  <a:cs typeface="Arial" pitchFamily="34" charset="0"/>
                </a:rPr>
                <a:t>-</a:t>
              </a:r>
              <a:endParaRPr lang="en-US" altLang="ko-KR" sz="3200" b="1" kern="0" dirty="0">
                <a:solidFill>
                  <a:srgbClr val="4472C4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 bwMode="auto">
            <a:xfrm>
              <a:off x="3560973" y="1298988"/>
              <a:ext cx="4858803" cy="226324"/>
            </a:xfrm>
            <a:prstGeom prst="rect">
              <a:avLst/>
            </a:prstGeom>
            <a:noFill/>
            <a:effectLst/>
          </p:spPr>
          <p:txBody>
            <a:bodyPr wrap="square" anchor="ctr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 defTabSz="1947119" latinLnBrk="0"/>
              <a:r>
                <a:rPr lang="ru-RU" sz="24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излагает способы и методы преподавания учебного предмета.</a:t>
              </a:r>
            </a:p>
          </p:txBody>
        </p:sp>
      </p:grpSp>
      <p:sp>
        <p:nvSpPr>
          <p:cNvPr id="17" name="object 3">
            <a:extLst>
              <a:ext uri="{FF2B5EF4-FFF2-40B4-BE49-F238E27FC236}">
                <a16:creationId xmlns="" xmlns:a16="http://schemas.microsoft.com/office/drawing/2014/main" id="{648E54F6-8C15-4BB3-94E3-7B81F0C680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06154" y="301169"/>
            <a:ext cx="5751547" cy="631334"/>
          </a:xfrm>
          <a:prstGeom prst="rect">
            <a:avLst/>
          </a:prstGeom>
        </p:spPr>
        <p:txBody>
          <a:bodyPr vert="horz" wrap="square" lIns="0" tIns="30868" rIns="0" bIns="0" rtlCol="0" anchor="ctr">
            <a:spAutoFit/>
          </a:bodyPr>
          <a:lstStyle/>
          <a:p>
            <a:pPr algn="l"/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НАУЧНО</a:t>
            </a:r>
            <a:r>
              <a:rPr lang="en-US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-</a:t>
            </a: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ИССЛЕДОВАТЕЛЬСКИЙ ИНСТИТУТ</a:t>
            </a:r>
            <a:r>
              <a:rPr lang="en-US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 </a:t>
            </a: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ПО ИЗУЧЕНИЮ </a:t>
            </a:r>
            <a:b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ПРОБЛЕМ  И УСТАНОВЛЕНИЮ ПЕРСПЕКТИВ  НАРОДНОГО </a:t>
            </a:r>
            <a:b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ОБРАЗОВАНИЯ ИМЕНИ А.АВЛОНИ</a:t>
            </a:r>
          </a:p>
        </p:txBody>
      </p:sp>
      <p:pic>
        <p:nvPicPr>
          <p:cNvPr id="18" name="Picture 2" descr="http://avloniy.uz/images/logo_1603161398.png">
            <a:extLst>
              <a:ext uri="{FF2B5EF4-FFF2-40B4-BE49-F238E27FC236}">
                <a16:creationId xmlns="" xmlns:a16="http://schemas.microsoft.com/office/drawing/2014/main" id="{47C131FC-9674-4559-A56B-E4AC4A47F8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/>
        </p:blipFill>
        <p:spPr bwMode="auto">
          <a:xfrm>
            <a:off x="222714" y="125410"/>
            <a:ext cx="755981" cy="984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Прямая соединительная линия 18">
            <a:extLst>
              <a:ext uri="{FF2B5EF4-FFF2-40B4-BE49-F238E27FC236}">
                <a16:creationId xmlns="" xmlns:a16="http://schemas.microsoft.com/office/drawing/2014/main" id="{D4A8AC6B-0561-4599-A7DA-AE4AEA437C88}"/>
              </a:ext>
            </a:extLst>
          </p:cNvPr>
          <p:cNvCxnSpPr/>
          <p:nvPr/>
        </p:nvCxnSpPr>
        <p:spPr>
          <a:xfrm>
            <a:off x="210394" y="1142117"/>
            <a:ext cx="1173730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8264431" y="114508"/>
            <a:ext cx="4034804" cy="954107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2800" b="1" spc="-42" dirty="0" smtClean="0">
                <a:solidFill>
                  <a:srgbClr val="7030A0"/>
                </a:solidFill>
                <a:latin typeface="Arial"/>
                <a:cs typeface="Arial"/>
              </a:rPr>
              <a:t>Методика обучения </a:t>
            </a:r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РКИ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65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3340895" y="0"/>
            <a:ext cx="5193869" cy="4424363"/>
            <a:chOff x="4194550" y="1526515"/>
            <a:chExt cx="3802898" cy="3802898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7" name="Овал 6"/>
            <p:cNvSpPr/>
            <p:nvPr/>
          </p:nvSpPr>
          <p:spPr>
            <a:xfrm>
              <a:off x="4194550" y="1526515"/>
              <a:ext cx="3802898" cy="3802898"/>
            </a:xfrm>
            <a:prstGeom prst="ellipse">
              <a:avLst/>
            </a:prstGeom>
            <a:gradFill rotWithShape="1">
              <a:gsLst>
                <a:gs pos="0">
                  <a:srgbClr val="C0504D">
                    <a:alpha val="50000"/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C0504D">
                    <a:alpha val="50000"/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C0504D">
                    <a:alpha val="50000"/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7000" h="25400" prst="relaxedInset"/>
            </a:sp3d>
          </p:spPr>
        </p:sp>
        <p:sp>
          <p:nvSpPr>
            <p:cNvPr id="8" name="Овал 4"/>
            <p:cNvSpPr/>
            <p:nvPr/>
          </p:nvSpPr>
          <p:spPr>
            <a:xfrm>
              <a:off x="4751472" y="2083437"/>
              <a:ext cx="2689054" cy="2689054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algn="ctr" defTabSz="914398">
                <a:spcBef>
                  <a:spcPct val="0"/>
                </a:spcBef>
                <a:defRPr/>
              </a:pPr>
              <a:endParaRPr lang="ru-RU" sz="20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lvl="0" algn="ctr"/>
              <a:r>
                <a:rPr lang="ru-RU" sz="3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Методика русского языка как иностранного существует как:</a:t>
              </a:r>
            </a:p>
            <a:p>
              <a:pPr algn="ctr" defTabSz="1066797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ru-RU" sz="2000" dirty="0">
                <a:solidFill>
                  <a:sysClr val="windowText" lastClr="000000"/>
                </a:solidFill>
                <a:latin typeface="Calibri"/>
              </a:endParaRPr>
            </a:p>
          </p:txBody>
        </p:sp>
      </p:grpSp>
      <p:sp>
        <p:nvSpPr>
          <p:cNvPr id="10" name="Овал 9"/>
          <p:cNvSpPr/>
          <p:nvPr/>
        </p:nvSpPr>
        <p:spPr>
          <a:xfrm flipH="1">
            <a:off x="8328493" y="766763"/>
            <a:ext cx="3839694" cy="33528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</p:sp>
      <p:sp>
        <p:nvSpPr>
          <p:cNvPr id="12" name="Прямоугольник 11"/>
          <p:cNvSpPr/>
          <p:nvPr/>
        </p:nvSpPr>
        <p:spPr>
          <a:xfrm>
            <a:off x="8522495" y="1542164"/>
            <a:ext cx="3506654" cy="1795067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теоретическая учебная дисциплина</a:t>
            </a:r>
          </a:p>
        </p:txBody>
      </p:sp>
      <p:grpSp>
        <p:nvGrpSpPr>
          <p:cNvPr id="13" name="Группа 12"/>
          <p:cNvGrpSpPr/>
          <p:nvPr/>
        </p:nvGrpSpPr>
        <p:grpSpPr>
          <a:xfrm>
            <a:off x="1" y="995363"/>
            <a:ext cx="3798094" cy="3429000"/>
            <a:chOff x="7500625" y="1711940"/>
            <a:chExt cx="1901449" cy="1901449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4" name="Овал 13"/>
            <p:cNvSpPr/>
            <p:nvPr/>
          </p:nvSpPr>
          <p:spPr>
            <a:xfrm>
              <a:off x="7500625" y="1711940"/>
              <a:ext cx="1901449" cy="1901449"/>
            </a:xfrm>
            <a:prstGeom prst="ellipse">
              <a:avLst/>
            </a:prstGeom>
            <a:gradFill rotWithShape="1">
              <a:gsLst>
                <a:gs pos="0">
                  <a:srgbClr val="4BACC6">
                    <a:alpha val="50000"/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4BACC6">
                    <a:alpha val="50000"/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4BACC6">
                    <a:alpha val="50000"/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7000" h="25400" prst="relaxedInset"/>
            </a:sp3d>
          </p:spPr>
        </p:sp>
        <p:sp>
          <p:nvSpPr>
            <p:cNvPr id="15" name="Овал 4"/>
            <p:cNvSpPr/>
            <p:nvPr/>
          </p:nvSpPr>
          <p:spPr>
            <a:xfrm>
              <a:off x="7779086" y="1990401"/>
              <a:ext cx="1532443" cy="1344527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algn="ctr" defTabSz="88899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ru-RU" sz="20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140494" y="1679436"/>
            <a:ext cx="3505201" cy="1795067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теоретическая научная дисциплина</a:t>
            </a:r>
          </a:p>
        </p:txBody>
      </p:sp>
      <p:grpSp>
        <p:nvGrpSpPr>
          <p:cNvPr id="17" name="Группа 16"/>
          <p:cNvGrpSpPr/>
          <p:nvPr/>
        </p:nvGrpSpPr>
        <p:grpSpPr>
          <a:xfrm>
            <a:off x="3950494" y="4491878"/>
            <a:ext cx="4190999" cy="2260950"/>
            <a:chOff x="2789925" y="1711940"/>
            <a:chExt cx="1901449" cy="1901449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8" name="Овал 17"/>
            <p:cNvSpPr/>
            <p:nvPr/>
          </p:nvSpPr>
          <p:spPr>
            <a:xfrm>
              <a:off x="2789925" y="1711940"/>
              <a:ext cx="1901449" cy="1901449"/>
            </a:xfrm>
            <a:prstGeom prst="ellipse">
              <a:avLst/>
            </a:prstGeom>
            <a:gradFill rotWithShape="1">
              <a:gsLst>
                <a:gs pos="0">
                  <a:srgbClr val="F79646">
                    <a:alpha val="50000"/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F79646">
                    <a:alpha val="50000"/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F79646">
                    <a:alpha val="50000"/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7000" h="25400" prst="relaxedInset"/>
            </a:sp3d>
          </p:spPr>
        </p:sp>
        <p:sp>
          <p:nvSpPr>
            <p:cNvPr id="19" name="Овал 4"/>
            <p:cNvSpPr/>
            <p:nvPr/>
          </p:nvSpPr>
          <p:spPr>
            <a:xfrm>
              <a:off x="3068386" y="1990401"/>
              <a:ext cx="1344527" cy="1344527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algn="ctr" defTabSz="88899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ru-RU" sz="20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Прямоугольник 19"/>
          <p:cNvSpPr/>
          <p:nvPr/>
        </p:nvSpPr>
        <p:spPr>
          <a:xfrm>
            <a:off x="4255294" y="4957761"/>
            <a:ext cx="3733800" cy="1795067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практическая учебная дисциплина</a:t>
            </a:r>
          </a:p>
        </p:txBody>
      </p:sp>
    </p:spTree>
    <p:extLst>
      <p:ext uri="{BB962C8B-B14F-4D97-AF65-F5344CB8AC3E}">
        <p14:creationId xmlns:p14="http://schemas.microsoft.com/office/powerpoint/2010/main" val="1172408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40495" y="2062163"/>
            <a:ext cx="11887201" cy="572828"/>
          </a:xfrm>
          <a:prstGeom prst="rect">
            <a:avLst/>
          </a:prstGeom>
        </p:spPr>
        <p:txBody>
          <a:bodyPr vert="horz" wrap="square" lIns="0" tIns="29482" rIns="0" bIns="0" rtlCol="0">
            <a:spAutoFit/>
          </a:bodyPr>
          <a:lstStyle/>
          <a:p>
            <a:pPr marL="38862" algn="ctr">
              <a:lnSpc>
                <a:spcPts val="4115"/>
              </a:lnSpc>
              <a:spcBef>
                <a:spcPts val="232"/>
              </a:spcBef>
            </a:pPr>
            <a:r>
              <a:rPr lang="ru-RU" sz="8500" spc="-42" dirty="0">
                <a:latin typeface="Arial"/>
                <a:cs typeface="Arial"/>
              </a:rPr>
              <a:t> </a:t>
            </a:r>
            <a:endParaRPr lang="ru-RU" sz="3200" spc="-42" dirty="0">
              <a:latin typeface="Arial"/>
              <a:cs typeface="Arial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2"/>
            <a:ext cx="12168188" cy="1227989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3600" b="1" dirty="0">
                <a:latin typeface="Arial" panose="020B0604020202020204" pitchFamily="34" charset="0"/>
                <a:cs typeface="Arial" panose="020B0604020202020204" pitchFamily="34" charset="0"/>
              </a:rPr>
              <a:t>Методика как научная дисциплина исследует теоретические основы обучения</a:t>
            </a: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1219756885"/>
              </p:ext>
            </p:extLst>
          </p:nvPr>
        </p:nvGraphicFramePr>
        <p:xfrm>
          <a:off x="145793" y="1452562"/>
          <a:ext cx="11881900" cy="52978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83471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3645695" y="1833562"/>
            <a:ext cx="5257800" cy="2971800"/>
            <a:chOff x="3275856" y="2204864"/>
            <a:chExt cx="2016224" cy="2016224"/>
          </a:xfrm>
        </p:grpSpPr>
        <p:sp>
          <p:nvSpPr>
            <p:cNvPr id="8" name="Овал 7"/>
            <p:cNvSpPr/>
            <p:nvPr/>
          </p:nvSpPr>
          <p:spPr bwMode="auto">
            <a:xfrm>
              <a:off x="3275856" y="2204864"/>
              <a:ext cx="2016224" cy="2016224"/>
            </a:xfrm>
            <a:prstGeom prst="ellipse">
              <a:avLst/>
            </a:prstGeom>
            <a:noFill/>
            <a:ln w="9525" cap="flat" cmpd="sng" algn="ctr">
              <a:solidFill>
                <a:srgbClr val="00206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14398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1700" kern="0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9" name="Овал 8"/>
            <p:cNvSpPr/>
            <p:nvPr/>
          </p:nvSpPr>
          <p:spPr bwMode="auto">
            <a:xfrm>
              <a:off x="3388341" y="2317349"/>
              <a:ext cx="1903739" cy="1791254"/>
            </a:xfrm>
            <a:prstGeom prst="ellipse">
              <a:avLst/>
            </a:prstGeom>
            <a:solidFill>
              <a:srgbClr val="4F81BD">
                <a:lumMod val="40000"/>
                <a:lumOff val="6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14398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1700" kern="0">
                <a:solidFill>
                  <a:prstClr val="black"/>
                </a:solidFill>
                <a:latin typeface="Arial" charset="0"/>
              </a:endParaRP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4255295" y="2519362"/>
            <a:ext cx="4168670" cy="1858075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Методика включает описание лингводидактических основ обучения:</a:t>
            </a:r>
          </a:p>
        </p:txBody>
      </p:sp>
      <p:grpSp>
        <p:nvGrpSpPr>
          <p:cNvPr id="11" name="Группа 6"/>
          <p:cNvGrpSpPr/>
          <p:nvPr/>
        </p:nvGrpSpPr>
        <p:grpSpPr>
          <a:xfrm>
            <a:off x="4407695" y="0"/>
            <a:ext cx="3370571" cy="1338129"/>
            <a:chOff x="3275856" y="2204864"/>
            <a:chExt cx="2016224" cy="2016224"/>
          </a:xfrm>
        </p:grpSpPr>
        <p:sp>
          <p:nvSpPr>
            <p:cNvPr id="13" name="Овал 12"/>
            <p:cNvSpPr/>
            <p:nvPr/>
          </p:nvSpPr>
          <p:spPr bwMode="auto">
            <a:xfrm>
              <a:off x="3275856" y="2204864"/>
              <a:ext cx="2016224" cy="2016224"/>
            </a:xfrm>
            <a:prstGeom prst="ellipse">
              <a:avLst/>
            </a:prstGeom>
            <a:noFill/>
            <a:ln w="9525" cap="flat" cmpd="sng" algn="ctr">
              <a:solidFill>
                <a:srgbClr val="00206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14398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1700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14" name="Овал 13"/>
            <p:cNvSpPr/>
            <p:nvPr/>
          </p:nvSpPr>
          <p:spPr bwMode="auto">
            <a:xfrm>
              <a:off x="3388341" y="2317349"/>
              <a:ext cx="1791254" cy="1791254"/>
            </a:xfrm>
            <a:prstGeom prst="ellipse">
              <a:avLst/>
            </a:prstGeom>
            <a:solidFill>
              <a:srgbClr val="66CCF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14398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1700">
                <a:solidFill>
                  <a:prstClr val="black"/>
                </a:solidFill>
                <a:latin typeface="Arial" charset="0"/>
              </a:endParaRPr>
            </a:p>
          </p:txBody>
        </p:sp>
      </p:grpSp>
      <p:sp>
        <p:nvSpPr>
          <p:cNvPr id="15" name="Прямоугольник 14"/>
          <p:cNvSpPr/>
          <p:nvPr/>
        </p:nvSpPr>
        <p:spPr>
          <a:xfrm>
            <a:off x="5093496" y="461963"/>
            <a:ext cx="2209800" cy="597902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принципов</a:t>
            </a:r>
          </a:p>
        </p:txBody>
      </p:sp>
      <p:grpSp>
        <p:nvGrpSpPr>
          <p:cNvPr id="17" name="Группа 40"/>
          <p:cNvGrpSpPr/>
          <p:nvPr/>
        </p:nvGrpSpPr>
        <p:grpSpPr>
          <a:xfrm>
            <a:off x="8425823" y="4639566"/>
            <a:ext cx="3742365" cy="2380359"/>
            <a:chOff x="3275856" y="2204864"/>
            <a:chExt cx="2016224" cy="2016224"/>
          </a:xfrm>
        </p:grpSpPr>
        <p:sp>
          <p:nvSpPr>
            <p:cNvPr id="19" name="Овал 18"/>
            <p:cNvSpPr/>
            <p:nvPr/>
          </p:nvSpPr>
          <p:spPr bwMode="auto">
            <a:xfrm>
              <a:off x="3275856" y="2204864"/>
              <a:ext cx="2016224" cy="2016224"/>
            </a:xfrm>
            <a:prstGeom prst="ellipse">
              <a:avLst/>
            </a:prstGeom>
            <a:noFill/>
            <a:ln w="9525" cap="flat" cmpd="sng" algn="ctr">
              <a:solidFill>
                <a:srgbClr val="00206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14398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1700" kern="0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20" name="Овал 19"/>
            <p:cNvSpPr/>
            <p:nvPr/>
          </p:nvSpPr>
          <p:spPr bwMode="auto">
            <a:xfrm>
              <a:off x="3388341" y="2317349"/>
              <a:ext cx="1791254" cy="1791254"/>
            </a:xfrm>
            <a:prstGeom prst="ellipse">
              <a:avLst/>
            </a:prstGeom>
            <a:solidFill>
              <a:sysClr val="window" lastClr="FFFFFF">
                <a:lumMod val="60000"/>
                <a:lumOff val="40000"/>
              </a:sys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14398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1700" kern="0">
                <a:solidFill>
                  <a:prstClr val="white">
                    <a:lumMod val="40000"/>
                    <a:lumOff val="60000"/>
                  </a:prstClr>
                </a:solidFill>
                <a:latin typeface="Arial" charset="0"/>
              </a:endParaRPr>
            </a:p>
          </p:txBody>
        </p:sp>
      </p:grpSp>
      <p:grpSp>
        <p:nvGrpSpPr>
          <p:cNvPr id="22" name="Группа 49"/>
          <p:cNvGrpSpPr/>
          <p:nvPr/>
        </p:nvGrpSpPr>
        <p:grpSpPr>
          <a:xfrm>
            <a:off x="292895" y="461962"/>
            <a:ext cx="3352802" cy="1989652"/>
            <a:chOff x="3275856" y="2204864"/>
            <a:chExt cx="2016224" cy="2016224"/>
          </a:xfrm>
        </p:grpSpPr>
        <p:sp>
          <p:nvSpPr>
            <p:cNvPr id="24" name="Овал 23"/>
            <p:cNvSpPr/>
            <p:nvPr/>
          </p:nvSpPr>
          <p:spPr bwMode="auto">
            <a:xfrm>
              <a:off x="3275856" y="2204864"/>
              <a:ext cx="2016224" cy="2016224"/>
            </a:xfrm>
            <a:prstGeom prst="ellipse">
              <a:avLst/>
            </a:prstGeom>
            <a:noFill/>
            <a:ln w="9525" cap="flat" cmpd="sng" algn="ctr">
              <a:solidFill>
                <a:srgbClr val="00206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14398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1700" kern="0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25" name="Овал 24"/>
            <p:cNvSpPr/>
            <p:nvPr/>
          </p:nvSpPr>
          <p:spPr bwMode="auto">
            <a:xfrm>
              <a:off x="3388341" y="2317349"/>
              <a:ext cx="1791254" cy="1791254"/>
            </a:xfrm>
            <a:prstGeom prst="ellipse">
              <a:avLst/>
            </a:prstGeom>
            <a:solidFill>
              <a:srgbClr val="EEECE1">
                <a:lumMod val="75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14398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1700" kern="0">
                <a:solidFill>
                  <a:prstClr val="black"/>
                </a:solidFill>
                <a:latin typeface="Arial" charset="0"/>
              </a:endParaRPr>
            </a:p>
          </p:txBody>
        </p:sp>
      </p:grpSp>
      <p:grpSp>
        <p:nvGrpSpPr>
          <p:cNvPr id="27" name="Группа 46"/>
          <p:cNvGrpSpPr/>
          <p:nvPr/>
        </p:nvGrpSpPr>
        <p:grpSpPr>
          <a:xfrm>
            <a:off x="8250416" y="309564"/>
            <a:ext cx="3624877" cy="2000178"/>
            <a:chOff x="3275856" y="2204864"/>
            <a:chExt cx="2016224" cy="2016224"/>
          </a:xfrm>
        </p:grpSpPr>
        <p:sp>
          <p:nvSpPr>
            <p:cNvPr id="29" name="Овал 28"/>
            <p:cNvSpPr/>
            <p:nvPr/>
          </p:nvSpPr>
          <p:spPr bwMode="auto">
            <a:xfrm>
              <a:off x="3275856" y="2204864"/>
              <a:ext cx="2016224" cy="2016224"/>
            </a:xfrm>
            <a:prstGeom prst="ellipse">
              <a:avLst/>
            </a:prstGeom>
            <a:noFill/>
            <a:ln w="9525" cap="flat" cmpd="sng" algn="ctr">
              <a:solidFill>
                <a:srgbClr val="00206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14398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1700" kern="0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0" name="Овал 29"/>
            <p:cNvSpPr/>
            <p:nvPr/>
          </p:nvSpPr>
          <p:spPr bwMode="auto">
            <a:xfrm>
              <a:off x="3388341" y="2317349"/>
              <a:ext cx="1791254" cy="1791254"/>
            </a:xfrm>
            <a:prstGeom prst="ellipse">
              <a:avLst/>
            </a:prstGeom>
            <a:solidFill>
              <a:srgbClr val="C0504D">
                <a:lumMod val="75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14398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1700" kern="0">
                <a:solidFill>
                  <a:prstClr val="black"/>
                </a:solidFill>
                <a:latin typeface="Arial" charset="0"/>
              </a:endParaRPr>
            </a:p>
          </p:txBody>
        </p:sp>
      </p:grpSp>
      <p:grpSp>
        <p:nvGrpSpPr>
          <p:cNvPr id="32" name="Группа 43"/>
          <p:cNvGrpSpPr/>
          <p:nvPr/>
        </p:nvGrpSpPr>
        <p:grpSpPr>
          <a:xfrm>
            <a:off x="434718" y="3738563"/>
            <a:ext cx="3020562" cy="2500421"/>
            <a:chOff x="3275856" y="2204864"/>
            <a:chExt cx="2016224" cy="2016224"/>
          </a:xfrm>
        </p:grpSpPr>
        <p:sp>
          <p:nvSpPr>
            <p:cNvPr id="34" name="Овал 33"/>
            <p:cNvSpPr/>
            <p:nvPr/>
          </p:nvSpPr>
          <p:spPr bwMode="auto">
            <a:xfrm>
              <a:off x="3275856" y="2204864"/>
              <a:ext cx="2016224" cy="2016224"/>
            </a:xfrm>
            <a:prstGeom prst="ellipse">
              <a:avLst/>
            </a:prstGeom>
            <a:noFill/>
            <a:ln w="9525" cap="flat" cmpd="sng" algn="ctr">
              <a:solidFill>
                <a:srgbClr val="00206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14398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1700" kern="0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35" name="Овал 34"/>
            <p:cNvSpPr/>
            <p:nvPr/>
          </p:nvSpPr>
          <p:spPr bwMode="auto">
            <a:xfrm>
              <a:off x="3388341" y="2317349"/>
              <a:ext cx="1791254" cy="1791254"/>
            </a:xfrm>
            <a:prstGeom prst="ellipse">
              <a:avLst/>
            </a:prstGeom>
            <a:solidFill>
              <a:srgbClr val="C0504D">
                <a:lumMod val="40000"/>
                <a:lumOff val="6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14398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1700" kern="0">
                <a:solidFill>
                  <a:prstClr val="black"/>
                </a:solidFill>
                <a:latin typeface="Arial" charset="0"/>
              </a:endParaRPr>
            </a:p>
          </p:txBody>
        </p:sp>
      </p:grpSp>
      <p:grpSp>
        <p:nvGrpSpPr>
          <p:cNvPr id="37" name="Группа 10"/>
          <p:cNvGrpSpPr/>
          <p:nvPr/>
        </p:nvGrpSpPr>
        <p:grpSpPr>
          <a:xfrm>
            <a:off x="4560093" y="4962489"/>
            <a:ext cx="2677920" cy="2057436"/>
            <a:chOff x="3275856" y="2204864"/>
            <a:chExt cx="2016224" cy="2016224"/>
          </a:xfrm>
        </p:grpSpPr>
        <p:sp>
          <p:nvSpPr>
            <p:cNvPr id="39" name="Овал 38"/>
            <p:cNvSpPr/>
            <p:nvPr/>
          </p:nvSpPr>
          <p:spPr bwMode="auto">
            <a:xfrm>
              <a:off x="3275856" y="2204864"/>
              <a:ext cx="2016224" cy="2016224"/>
            </a:xfrm>
            <a:prstGeom prst="ellipse">
              <a:avLst/>
            </a:prstGeom>
            <a:noFill/>
            <a:ln w="9525" cap="flat" cmpd="sng" algn="ctr">
              <a:solidFill>
                <a:srgbClr val="00206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14398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1700" kern="0">
                <a:solidFill>
                  <a:prstClr val="black"/>
                </a:solidFill>
                <a:latin typeface="Arial" charset="0"/>
              </a:endParaRPr>
            </a:p>
          </p:txBody>
        </p:sp>
        <p:sp>
          <p:nvSpPr>
            <p:cNvPr id="40" name="Овал 39"/>
            <p:cNvSpPr/>
            <p:nvPr/>
          </p:nvSpPr>
          <p:spPr bwMode="auto">
            <a:xfrm>
              <a:off x="3388341" y="2317349"/>
              <a:ext cx="1791254" cy="1791254"/>
            </a:xfrm>
            <a:prstGeom prst="ellipse">
              <a:avLst/>
            </a:prstGeom>
            <a:solidFill>
              <a:srgbClr val="4BACC6">
                <a:lumMod val="25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algn="ctr" defTabSz="914398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1700" kern="0">
                <a:solidFill>
                  <a:prstClr val="black"/>
                </a:solidFill>
                <a:latin typeface="Arial" charset="0"/>
              </a:endParaRPr>
            </a:p>
          </p:txBody>
        </p:sp>
      </p:grpSp>
      <p:grpSp>
        <p:nvGrpSpPr>
          <p:cNvPr id="41" name="Группа 79"/>
          <p:cNvGrpSpPr/>
          <p:nvPr/>
        </p:nvGrpSpPr>
        <p:grpSpPr>
          <a:xfrm>
            <a:off x="3286763" y="1263476"/>
            <a:ext cx="5707217" cy="4106795"/>
            <a:chOff x="3135421" y="1837880"/>
            <a:chExt cx="2801630" cy="3261460"/>
          </a:xfrm>
        </p:grpSpPr>
        <p:sp>
          <p:nvSpPr>
            <p:cNvPr id="42" name="AutoShape 120"/>
            <p:cNvSpPr>
              <a:spLocks noChangeArrowheads="1"/>
            </p:cNvSpPr>
            <p:nvPr/>
          </p:nvSpPr>
          <p:spPr bwMode="gray">
            <a:xfrm rot="5400000">
              <a:off x="4134283" y="1954126"/>
              <a:ext cx="689692" cy="457200"/>
            </a:xfrm>
            <a:prstGeom prst="leftArrow">
              <a:avLst>
                <a:gd name="adj1" fmla="val 31250"/>
                <a:gd name="adj2" fmla="val 71531"/>
              </a:avLst>
            </a:prstGeom>
            <a:gradFill rotWithShape="1"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defTabSz="1218985">
                <a:defRPr/>
              </a:pPr>
              <a:endParaRPr lang="ru-RU" sz="2400" kern="0">
                <a:solidFill>
                  <a:prstClr val="black"/>
                </a:solidFill>
              </a:endParaRPr>
            </a:p>
          </p:txBody>
        </p:sp>
        <p:sp>
          <p:nvSpPr>
            <p:cNvPr id="44" name="AutoShape 120"/>
            <p:cNvSpPr>
              <a:spLocks noChangeArrowheads="1"/>
            </p:cNvSpPr>
            <p:nvPr/>
          </p:nvSpPr>
          <p:spPr bwMode="gray">
            <a:xfrm rot="16200000">
              <a:off x="4227908" y="4565940"/>
              <a:ext cx="609600" cy="457200"/>
            </a:xfrm>
            <a:prstGeom prst="leftArrow">
              <a:avLst>
                <a:gd name="adj1" fmla="val 31250"/>
                <a:gd name="adj2" fmla="val 71531"/>
              </a:avLst>
            </a:prstGeom>
            <a:gradFill rotWithShape="1"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defTabSz="1218985">
                <a:defRPr/>
              </a:pPr>
              <a:endParaRPr lang="ru-RU" sz="2400" kern="0">
                <a:solidFill>
                  <a:prstClr val="black"/>
                </a:solidFill>
              </a:endParaRPr>
            </a:p>
          </p:txBody>
        </p:sp>
        <p:sp>
          <p:nvSpPr>
            <p:cNvPr id="46" name="AutoShape 122"/>
            <p:cNvSpPr>
              <a:spLocks noChangeArrowheads="1"/>
            </p:cNvSpPr>
            <p:nvPr/>
          </p:nvSpPr>
          <p:spPr bwMode="gray">
            <a:xfrm rot="13815450">
              <a:off x="5221578" y="4225291"/>
              <a:ext cx="973746" cy="457200"/>
            </a:xfrm>
            <a:prstGeom prst="leftArrow">
              <a:avLst>
                <a:gd name="adj1" fmla="val 31250"/>
                <a:gd name="adj2" fmla="val 71531"/>
              </a:avLst>
            </a:prstGeom>
            <a:gradFill rotWithShape="1"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defTabSz="1218985">
                <a:defRPr/>
              </a:pPr>
              <a:endParaRPr lang="ru-RU" sz="2400" kern="0">
                <a:solidFill>
                  <a:prstClr val="black"/>
                </a:solidFill>
              </a:endParaRPr>
            </a:p>
          </p:txBody>
        </p:sp>
        <p:sp>
          <p:nvSpPr>
            <p:cNvPr id="47" name="AutoShape 120"/>
            <p:cNvSpPr>
              <a:spLocks noChangeArrowheads="1"/>
            </p:cNvSpPr>
            <p:nvPr/>
          </p:nvSpPr>
          <p:spPr bwMode="gray">
            <a:xfrm rot="2020253">
              <a:off x="3135421" y="2405540"/>
              <a:ext cx="609600" cy="457200"/>
            </a:xfrm>
            <a:prstGeom prst="leftArrow">
              <a:avLst>
                <a:gd name="adj1" fmla="val 31250"/>
                <a:gd name="adj2" fmla="val 71531"/>
              </a:avLst>
            </a:prstGeom>
            <a:gradFill rotWithShape="1"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defTabSz="1218985">
                <a:defRPr/>
              </a:pPr>
              <a:endParaRPr lang="ru-RU" sz="2400" kern="0">
                <a:solidFill>
                  <a:prstClr val="black"/>
                </a:solidFill>
              </a:endParaRPr>
            </a:p>
          </p:txBody>
        </p:sp>
        <p:sp>
          <p:nvSpPr>
            <p:cNvPr id="48" name="AutoShape 120"/>
            <p:cNvSpPr>
              <a:spLocks noChangeArrowheads="1"/>
            </p:cNvSpPr>
            <p:nvPr/>
          </p:nvSpPr>
          <p:spPr bwMode="gray">
            <a:xfrm rot="19249571">
              <a:off x="3166723" y="4222935"/>
              <a:ext cx="609600" cy="457200"/>
            </a:xfrm>
            <a:prstGeom prst="leftArrow">
              <a:avLst>
                <a:gd name="adj1" fmla="val 31250"/>
                <a:gd name="adj2" fmla="val 71531"/>
              </a:avLst>
            </a:prstGeom>
            <a:gradFill rotWithShape="1"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defTabSz="1218985">
                <a:defRPr/>
              </a:pPr>
              <a:endParaRPr lang="ru-RU" sz="2400" kern="0">
                <a:solidFill>
                  <a:prstClr val="black"/>
                </a:solidFill>
              </a:endParaRPr>
            </a:p>
          </p:txBody>
        </p:sp>
        <p:sp>
          <p:nvSpPr>
            <p:cNvPr id="49" name="AutoShape 119"/>
            <p:cNvSpPr>
              <a:spLocks noChangeArrowheads="1"/>
            </p:cNvSpPr>
            <p:nvPr/>
          </p:nvSpPr>
          <p:spPr bwMode="gray">
            <a:xfrm rot="8550595">
              <a:off x="5283524" y="2338838"/>
              <a:ext cx="609600" cy="457200"/>
            </a:xfrm>
            <a:prstGeom prst="leftArrow">
              <a:avLst>
                <a:gd name="adj1" fmla="val 31250"/>
                <a:gd name="adj2" fmla="val 71531"/>
              </a:avLst>
            </a:prstGeom>
            <a:gradFill rotWithShape="1"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defTabSz="1218985">
                <a:defRPr/>
              </a:pPr>
              <a:endParaRPr lang="ru-RU" sz="2400" kern="0">
                <a:solidFill>
                  <a:prstClr val="black"/>
                </a:solidFill>
              </a:endParaRPr>
            </a:p>
          </p:txBody>
        </p:sp>
      </p:grpSp>
      <p:sp>
        <p:nvSpPr>
          <p:cNvPr id="50" name="Прямоугольник 49"/>
          <p:cNvSpPr/>
          <p:nvPr/>
        </p:nvSpPr>
        <p:spPr>
          <a:xfrm>
            <a:off x="8951446" y="985183"/>
            <a:ext cx="1704649" cy="597902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целей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8827295" y="5370273"/>
            <a:ext cx="3047999" cy="597902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 задач</a:t>
            </a:r>
          </a:p>
        </p:txBody>
      </p:sp>
      <p:sp>
        <p:nvSpPr>
          <p:cNvPr id="52" name="Прямоугольник 51"/>
          <p:cNvSpPr/>
          <p:nvPr/>
        </p:nvSpPr>
        <p:spPr>
          <a:xfrm>
            <a:off x="4863072" y="5464152"/>
            <a:ext cx="2059222" cy="597902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методов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826295" y="4533224"/>
            <a:ext cx="2405043" cy="597902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средств</a:t>
            </a:r>
          </a:p>
        </p:txBody>
      </p:sp>
      <p:sp>
        <p:nvSpPr>
          <p:cNvPr id="54" name="Прямоугольник 53"/>
          <p:cNvSpPr/>
          <p:nvPr/>
        </p:nvSpPr>
        <p:spPr>
          <a:xfrm>
            <a:off x="603235" y="985183"/>
            <a:ext cx="2705024" cy="1206986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форм обучения</a:t>
            </a:r>
          </a:p>
        </p:txBody>
      </p:sp>
    </p:spTree>
    <p:extLst>
      <p:ext uri="{BB962C8B-B14F-4D97-AF65-F5344CB8AC3E}">
        <p14:creationId xmlns:p14="http://schemas.microsoft.com/office/powerpoint/2010/main" val="296692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pPr algn="ctr" defTabSz="1218985">
              <a:lnSpc>
                <a:spcPct val="100000"/>
              </a:lnSpc>
              <a:spcBef>
                <a:spcPts val="0"/>
              </a:spcBef>
            </a:pPr>
            <a:r>
              <a:rPr lang="ru-RU" sz="3200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В методике РКИ описываются</a:t>
            </a:r>
            <a:endParaRPr lang="ru-RU" dirty="0"/>
          </a:p>
        </p:txBody>
      </p:sp>
      <p:sp>
        <p:nvSpPr>
          <p:cNvPr id="8" name="Chevron 25">
            <a:extLst>
              <a:ext uri="{FF2B5EF4-FFF2-40B4-BE49-F238E27FC236}">
                <a16:creationId xmlns="" xmlns:a16="http://schemas.microsoft.com/office/drawing/2014/main" id="{83429AA4-D611-4991-B34E-193F6BD7B5E4}"/>
              </a:ext>
            </a:extLst>
          </p:cNvPr>
          <p:cNvSpPr/>
          <p:nvPr/>
        </p:nvSpPr>
        <p:spPr>
          <a:xfrm>
            <a:off x="5095871" y="1357298"/>
            <a:ext cx="5786479" cy="1643075"/>
          </a:xfrm>
          <a:prstGeom prst="chevron">
            <a:avLst>
              <a:gd name="adj" fmla="val 17785"/>
            </a:avLst>
          </a:prstGeom>
          <a:solidFill>
            <a:srgbClr val="F79646"/>
          </a:solidFill>
          <a:ln>
            <a:noFill/>
          </a:ln>
          <a:effectLst/>
        </p:spPr>
        <p:txBody>
          <a:bodyPr spcFirstLastPara="0" vert="horz" wrap="square" lIns="283349" tIns="30236" rIns="222874" bIns="30236" numCol="1" spcCol="1270" anchor="ctr" anchorCtr="0">
            <a:noAutofit/>
          </a:bodyPr>
          <a:lstStyle/>
          <a:p>
            <a:pPr algn="ctr" defTabSz="100788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этапы</a:t>
            </a:r>
            <a:endParaRPr lang="en-US" sz="3600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hevron 25">
            <a:extLst>
              <a:ext uri="{FF2B5EF4-FFF2-40B4-BE49-F238E27FC236}">
                <a16:creationId xmlns="" xmlns:a16="http://schemas.microsoft.com/office/drawing/2014/main" id="{83429AA4-D611-4991-B34E-193F6BD7B5E4}"/>
              </a:ext>
            </a:extLst>
          </p:cNvPr>
          <p:cNvSpPr/>
          <p:nvPr/>
        </p:nvSpPr>
        <p:spPr>
          <a:xfrm>
            <a:off x="5167308" y="3214686"/>
            <a:ext cx="5786479" cy="1571636"/>
          </a:xfrm>
          <a:prstGeom prst="chevron">
            <a:avLst>
              <a:gd name="adj" fmla="val 17785"/>
            </a:avLst>
          </a:prstGeom>
          <a:solidFill>
            <a:srgbClr val="F79646">
              <a:lumMod val="60000"/>
              <a:lumOff val="40000"/>
            </a:srgbClr>
          </a:solidFill>
          <a:ln>
            <a:noFill/>
          </a:ln>
          <a:effectLst/>
        </p:spPr>
        <p:txBody>
          <a:bodyPr spcFirstLastPara="0" vert="horz" wrap="square" lIns="283349" tIns="30236" rIns="222874" bIns="30236" numCol="1" spcCol="1270" anchor="ctr" anchorCtr="0">
            <a:noAutofit/>
          </a:bodyPr>
          <a:lstStyle/>
          <a:p>
            <a:pPr algn="ctr" defTabSz="100788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уровни</a:t>
            </a:r>
            <a:endParaRPr lang="en-US" sz="3600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hevron 25">
            <a:extLst>
              <a:ext uri="{FF2B5EF4-FFF2-40B4-BE49-F238E27FC236}">
                <a16:creationId xmlns="" xmlns:a16="http://schemas.microsoft.com/office/drawing/2014/main" id="{83429AA4-D611-4991-B34E-193F6BD7B5E4}"/>
              </a:ext>
            </a:extLst>
          </p:cNvPr>
          <p:cNvSpPr/>
          <p:nvPr/>
        </p:nvSpPr>
        <p:spPr>
          <a:xfrm>
            <a:off x="4952995" y="5000637"/>
            <a:ext cx="6072231" cy="1571636"/>
          </a:xfrm>
          <a:prstGeom prst="chevron">
            <a:avLst>
              <a:gd name="adj" fmla="val 17785"/>
            </a:avLst>
          </a:prstGeom>
          <a:solidFill>
            <a:srgbClr val="F79646">
              <a:lumMod val="40000"/>
              <a:lumOff val="60000"/>
            </a:srgbClr>
          </a:solidFill>
          <a:ln>
            <a:noFill/>
          </a:ln>
          <a:effectLst/>
        </p:spPr>
        <p:txBody>
          <a:bodyPr spcFirstLastPara="0" vert="horz" wrap="square" lIns="283349" tIns="30236" rIns="222874" bIns="30236" numCol="1" spcCol="1270" anchor="ctr" anchorCtr="0">
            <a:noAutofit/>
          </a:bodyPr>
          <a:lstStyle/>
          <a:p>
            <a:pPr algn="ctr" defTabSz="100788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профили обучения</a:t>
            </a:r>
            <a:endParaRPr lang="en-US" sz="3600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92895" y="3000373"/>
            <a:ext cx="5029200" cy="3496302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r>
              <a:rPr lang="ru-RU" sz="36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Методика формулирует, какие компетенции необходимо формировать в сознании учащегося.</a:t>
            </a:r>
          </a:p>
        </p:txBody>
      </p:sp>
    </p:spTree>
    <p:extLst>
      <p:ext uri="{BB962C8B-B14F-4D97-AF65-F5344CB8AC3E}">
        <p14:creationId xmlns:p14="http://schemas.microsoft.com/office/powerpoint/2010/main" val="3614108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2156128" cy="1147761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Она также определяет содержание обучения, т.е. описывает, </a:t>
            </a:r>
          </a:p>
          <a:p>
            <a:pPr algn="ctr"/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обучать языковым аспектам:</a:t>
            </a:r>
            <a:endParaRPr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val 8">
            <a:extLst>
              <a:ext uri="{FF2B5EF4-FFF2-40B4-BE49-F238E27FC236}">
                <a16:creationId xmlns="" xmlns:a16="http://schemas.microsoft.com/office/drawing/2014/main" id="{B9C77743-0324-4502-8442-BC014D540168}"/>
              </a:ext>
            </a:extLst>
          </p:cNvPr>
          <p:cNvSpPr>
            <a:spLocks noChangeAspect="1"/>
          </p:cNvSpPr>
          <p:nvPr/>
        </p:nvSpPr>
        <p:spPr>
          <a:xfrm>
            <a:off x="5779295" y="1143724"/>
            <a:ext cx="1881102" cy="1750180"/>
          </a:xfrm>
          <a:prstGeom prst="ellipse">
            <a:avLst/>
          </a:prstGeom>
          <a:solidFill>
            <a:srgbClr val="0070C0"/>
          </a:solidFill>
          <a:ln w="9525" cap="flat" cmpd="sng" algn="ctr">
            <a:solidFill>
              <a:srgbClr val="4BACC6"/>
            </a:solidFill>
            <a:prstDash val="solid"/>
          </a:ln>
          <a:effectLst/>
        </p:spPr>
        <p:txBody>
          <a:bodyPr lIns="91439" tIns="45720" rIns="91439" bIns="45720" rtlCol="0" anchor="ctr"/>
          <a:lstStyle/>
          <a:p>
            <a:pPr algn="ctr" defTabSz="1218985">
              <a:defRPr/>
            </a:pPr>
            <a:endParaRPr lang="en-US" sz="15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val 8">
            <a:extLst>
              <a:ext uri="{FF2B5EF4-FFF2-40B4-BE49-F238E27FC236}">
                <a16:creationId xmlns="" xmlns:a16="http://schemas.microsoft.com/office/drawing/2014/main" id="{B9C77743-0324-4502-8442-BC014D540168}"/>
              </a:ext>
            </a:extLst>
          </p:cNvPr>
          <p:cNvSpPr>
            <a:spLocks noChangeAspect="1"/>
          </p:cNvSpPr>
          <p:nvPr/>
        </p:nvSpPr>
        <p:spPr>
          <a:xfrm>
            <a:off x="3823534" y="2443162"/>
            <a:ext cx="1881102" cy="1750180"/>
          </a:xfrm>
          <a:prstGeom prst="ellipse">
            <a:avLst/>
          </a:prstGeom>
          <a:solidFill>
            <a:srgbClr val="0070C0"/>
          </a:solidFill>
          <a:ln w="9525" cap="flat" cmpd="sng" algn="ctr">
            <a:solidFill>
              <a:srgbClr val="4BACC6"/>
            </a:solidFill>
            <a:prstDash val="solid"/>
          </a:ln>
          <a:effectLst/>
        </p:spPr>
        <p:txBody>
          <a:bodyPr lIns="91439" tIns="45720" rIns="91439" bIns="45720" rtlCol="0" anchor="ctr"/>
          <a:lstStyle/>
          <a:p>
            <a:pPr algn="ctr" defTabSz="1218985">
              <a:defRPr/>
            </a:pPr>
            <a:endParaRPr lang="en-US" sz="15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="" xmlns:a16="http://schemas.microsoft.com/office/drawing/2014/main" id="{B9C77743-0324-4502-8442-BC014D540168}"/>
              </a:ext>
            </a:extLst>
          </p:cNvPr>
          <p:cNvSpPr>
            <a:spLocks noChangeAspect="1"/>
          </p:cNvSpPr>
          <p:nvPr/>
        </p:nvSpPr>
        <p:spPr>
          <a:xfrm>
            <a:off x="2109788" y="3866228"/>
            <a:ext cx="1881102" cy="1750180"/>
          </a:xfrm>
          <a:prstGeom prst="ellipse">
            <a:avLst/>
          </a:prstGeom>
          <a:solidFill>
            <a:srgbClr val="0070C0"/>
          </a:solidFill>
          <a:ln w="9525" cap="flat" cmpd="sng" algn="ctr">
            <a:solidFill>
              <a:srgbClr val="4BACC6"/>
            </a:solidFill>
            <a:prstDash val="solid"/>
          </a:ln>
          <a:effectLst/>
        </p:spPr>
        <p:txBody>
          <a:bodyPr lIns="91439" tIns="45720" rIns="91439" bIns="45720" rtlCol="0" anchor="ctr"/>
          <a:lstStyle/>
          <a:p>
            <a:pPr algn="ctr" defTabSz="1218985">
              <a:defRPr/>
            </a:pPr>
            <a:endParaRPr lang="en-US" sz="15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val 8">
            <a:extLst>
              <a:ext uri="{FF2B5EF4-FFF2-40B4-BE49-F238E27FC236}">
                <a16:creationId xmlns="" xmlns:a16="http://schemas.microsoft.com/office/drawing/2014/main" id="{B9C77743-0324-4502-8442-BC014D540168}"/>
              </a:ext>
            </a:extLst>
          </p:cNvPr>
          <p:cNvSpPr>
            <a:spLocks noChangeAspect="1"/>
          </p:cNvSpPr>
          <p:nvPr/>
        </p:nvSpPr>
        <p:spPr>
          <a:xfrm>
            <a:off x="85529" y="5183943"/>
            <a:ext cx="1881102" cy="1750180"/>
          </a:xfrm>
          <a:prstGeom prst="ellipse">
            <a:avLst/>
          </a:prstGeom>
          <a:solidFill>
            <a:srgbClr val="0070C0"/>
          </a:solidFill>
          <a:ln w="9525" cap="flat" cmpd="sng" algn="ctr">
            <a:solidFill>
              <a:srgbClr val="4BACC6"/>
            </a:solidFill>
            <a:prstDash val="solid"/>
          </a:ln>
          <a:effectLst/>
        </p:spPr>
        <p:txBody>
          <a:bodyPr lIns="91439" tIns="45720" rIns="91439" bIns="45720" rtlCol="0" anchor="ctr"/>
          <a:lstStyle/>
          <a:p>
            <a:pPr algn="ctr" defTabSz="1218985">
              <a:defRPr/>
            </a:pPr>
            <a:endParaRPr lang="en-US" sz="15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51">
            <a:extLst>
              <a:ext uri="{FF2B5EF4-FFF2-40B4-BE49-F238E27FC236}">
                <a16:creationId xmlns="" xmlns:a16="http://schemas.microsoft.com/office/drawing/2014/main" id="{4A1CA962-652D-4043-B2BB-E740F1696D6D}"/>
              </a:ext>
            </a:extLst>
          </p:cNvPr>
          <p:cNvSpPr/>
          <p:nvPr/>
        </p:nvSpPr>
        <p:spPr>
          <a:xfrm>
            <a:off x="7660397" y="1554049"/>
            <a:ext cx="3986299" cy="580536"/>
          </a:xfrm>
          <a:prstGeom prst="rect">
            <a:avLst/>
          </a:prstGeom>
          <a:solidFill>
            <a:srgbClr val="EEECE1">
              <a:lumMod val="90000"/>
            </a:srgbClr>
          </a:solidFill>
        </p:spPr>
        <p:txBody>
          <a:bodyPr wrap="square" lIns="115189" tIns="45720" rIns="115189" bIns="28797" anchor="ctr">
            <a:spAutoFit/>
          </a:bodyPr>
          <a:lstStyle/>
          <a:p>
            <a:pPr marL="457199" indent="-457199" algn="ctr">
              <a:buFontTx/>
              <a:buChar char="-"/>
            </a:pPr>
            <a:r>
              <a:rPr lang="ru-RU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фонетическому;</a:t>
            </a:r>
          </a:p>
        </p:txBody>
      </p:sp>
      <p:sp>
        <p:nvSpPr>
          <p:cNvPr id="12" name="Rectangle 51">
            <a:extLst>
              <a:ext uri="{FF2B5EF4-FFF2-40B4-BE49-F238E27FC236}">
                <a16:creationId xmlns="" xmlns:a16="http://schemas.microsoft.com/office/drawing/2014/main" id="{4A1CA962-652D-4043-B2BB-E740F1696D6D}"/>
              </a:ext>
            </a:extLst>
          </p:cNvPr>
          <p:cNvSpPr/>
          <p:nvPr/>
        </p:nvSpPr>
        <p:spPr>
          <a:xfrm>
            <a:off x="5704636" y="3230449"/>
            <a:ext cx="5942059" cy="580536"/>
          </a:xfrm>
          <a:prstGeom prst="rect">
            <a:avLst/>
          </a:prstGeom>
          <a:solidFill>
            <a:srgbClr val="C0504D">
              <a:lumMod val="40000"/>
              <a:lumOff val="60000"/>
            </a:srgbClr>
          </a:solidFill>
        </p:spPr>
        <p:txBody>
          <a:bodyPr wrap="square" lIns="115189" tIns="45720" rIns="115189" bIns="28797" anchor="ctr">
            <a:spAutoFit/>
          </a:bodyPr>
          <a:lstStyle/>
          <a:p>
            <a:pPr marL="457199" indent="-457199" algn="ctr">
              <a:buFontTx/>
              <a:buChar char="-"/>
            </a:pPr>
            <a:r>
              <a:rPr lang="ru-RU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словообразовательному;</a:t>
            </a: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51">
            <a:extLst>
              <a:ext uri="{FF2B5EF4-FFF2-40B4-BE49-F238E27FC236}">
                <a16:creationId xmlns="" xmlns:a16="http://schemas.microsoft.com/office/drawing/2014/main" id="{4A1CA962-652D-4043-B2BB-E740F1696D6D}"/>
              </a:ext>
            </a:extLst>
          </p:cNvPr>
          <p:cNvSpPr/>
          <p:nvPr/>
        </p:nvSpPr>
        <p:spPr>
          <a:xfrm>
            <a:off x="3990887" y="4830648"/>
            <a:ext cx="4748319" cy="580536"/>
          </a:xfrm>
          <a:prstGeom prst="rect">
            <a:avLst/>
          </a:prstGeom>
          <a:solidFill>
            <a:srgbClr val="9BBB59">
              <a:lumMod val="40000"/>
              <a:lumOff val="60000"/>
            </a:srgbClr>
          </a:solidFill>
        </p:spPr>
        <p:txBody>
          <a:bodyPr wrap="square" lIns="115189" tIns="45720" rIns="115189" bIns="28797" anchor="ctr">
            <a:spAutoFit/>
          </a:bodyPr>
          <a:lstStyle/>
          <a:p>
            <a:pPr marL="457199" indent="-457199" algn="ctr">
              <a:buFontTx/>
              <a:buChar char="-"/>
            </a:pPr>
            <a:r>
              <a:rPr lang="ru-RU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лексическому;</a:t>
            </a:r>
          </a:p>
        </p:txBody>
      </p:sp>
      <p:sp>
        <p:nvSpPr>
          <p:cNvPr id="14" name="Rectangle 51">
            <a:extLst>
              <a:ext uri="{FF2B5EF4-FFF2-40B4-BE49-F238E27FC236}">
                <a16:creationId xmlns="" xmlns:a16="http://schemas.microsoft.com/office/drawing/2014/main" id="{4A1CA962-652D-4043-B2BB-E740F1696D6D}"/>
              </a:ext>
            </a:extLst>
          </p:cNvPr>
          <p:cNvSpPr/>
          <p:nvPr/>
        </p:nvSpPr>
        <p:spPr>
          <a:xfrm>
            <a:off x="1966631" y="6138658"/>
            <a:ext cx="4986627" cy="580536"/>
          </a:xfrm>
          <a:prstGeom prst="rect">
            <a:avLst/>
          </a:prstGeom>
          <a:solidFill>
            <a:srgbClr val="4BACC6">
              <a:lumMod val="40000"/>
              <a:lumOff val="60000"/>
            </a:srgbClr>
          </a:solidFill>
        </p:spPr>
        <p:txBody>
          <a:bodyPr wrap="square" lIns="115189" tIns="45720" rIns="115189" bIns="28797" anchor="ctr">
            <a:spAutoFit/>
          </a:bodyPr>
          <a:lstStyle/>
          <a:p>
            <a:pPr lvl="0" algn="ctr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грамматическому;</a:t>
            </a:r>
          </a:p>
        </p:txBody>
      </p:sp>
      <p:pic>
        <p:nvPicPr>
          <p:cNvPr id="9222" name="Picture 6" descr="Что такое буквы и звуки? — Детский сад №220 ОАО РЖД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380" y="1518475"/>
            <a:ext cx="1436115" cy="1077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Словообразование глаголов. Работа с лингвистическим текстом - презентация  онлайн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20" t="42933" r="4216" b="11277"/>
          <a:stretch/>
        </p:blipFill>
        <p:spPr bwMode="auto">
          <a:xfrm>
            <a:off x="3990888" y="2874548"/>
            <a:ext cx="1489138" cy="99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Лексика: характеристика, разновидности, поняти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818" y="4320647"/>
            <a:ext cx="1397039" cy="957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Grammar Clip Art - Royalty Free - GoGraph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0" t="5629" r="11200" b="10161"/>
          <a:stretch/>
        </p:blipFill>
        <p:spPr bwMode="auto">
          <a:xfrm>
            <a:off x="539022" y="5490523"/>
            <a:ext cx="974114" cy="1137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760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2156128" cy="1147761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Она также определяет содержание обучения, т.е. описывает, </a:t>
            </a:r>
          </a:p>
          <a:p>
            <a:pPr lvl="0" algn="ctr"/>
            <a:r>
              <a:rPr lang="ru-RU" sz="28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обучать деятельности речевого общения:</a:t>
            </a:r>
            <a:endParaRPr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val 8">
            <a:extLst>
              <a:ext uri="{FF2B5EF4-FFF2-40B4-BE49-F238E27FC236}">
                <a16:creationId xmlns="" xmlns:a16="http://schemas.microsoft.com/office/drawing/2014/main" id="{B9C77743-0324-4502-8442-BC014D540168}"/>
              </a:ext>
            </a:extLst>
          </p:cNvPr>
          <p:cNvSpPr>
            <a:spLocks noChangeAspect="1"/>
          </p:cNvSpPr>
          <p:nvPr/>
        </p:nvSpPr>
        <p:spPr>
          <a:xfrm>
            <a:off x="5779295" y="1143723"/>
            <a:ext cx="1524000" cy="1451840"/>
          </a:xfrm>
          <a:prstGeom prst="ellipse">
            <a:avLst/>
          </a:prstGeom>
          <a:solidFill>
            <a:srgbClr val="0070C0"/>
          </a:solidFill>
          <a:ln w="9525" cap="flat" cmpd="sng" algn="ctr">
            <a:solidFill>
              <a:srgbClr val="4BACC6"/>
            </a:solidFill>
            <a:prstDash val="solid"/>
          </a:ln>
          <a:effectLst/>
        </p:spPr>
        <p:txBody>
          <a:bodyPr lIns="91439" tIns="45720" rIns="91439" bIns="45720" rtlCol="0" anchor="ctr"/>
          <a:lstStyle/>
          <a:p>
            <a:pPr algn="ctr" defTabSz="1218985">
              <a:defRPr/>
            </a:pPr>
            <a:endParaRPr lang="en-US" sz="15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val 8">
            <a:extLst>
              <a:ext uri="{FF2B5EF4-FFF2-40B4-BE49-F238E27FC236}">
                <a16:creationId xmlns="" xmlns:a16="http://schemas.microsoft.com/office/drawing/2014/main" id="{B9C77743-0324-4502-8442-BC014D540168}"/>
              </a:ext>
            </a:extLst>
          </p:cNvPr>
          <p:cNvSpPr>
            <a:spLocks noChangeAspect="1"/>
          </p:cNvSpPr>
          <p:nvPr/>
        </p:nvSpPr>
        <p:spPr>
          <a:xfrm>
            <a:off x="4242472" y="1878594"/>
            <a:ext cx="1524000" cy="1489886"/>
          </a:xfrm>
          <a:prstGeom prst="ellipse">
            <a:avLst/>
          </a:prstGeom>
          <a:solidFill>
            <a:srgbClr val="0070C0"/>
          </a:solidFill>
          <a:ln w="9525" cap="flat" cmpd="sng" algn="ctr">
            <a:solidFill>
              <a:srgbClr val="4BACC6"/>
            </a:solidFill>
            <a:prstDash val="solid"/>
          </a:ln>
          <a:effectLst/>
        </p:spPr>
        <p:txBody>
          <a:bodyPr lIns="91439" tIns="45720" rIns="91439" bIns="45720" rtlCol="0" anchor="ctr"/>
          <a:lstStyle/>
          <a:p>
            <a:pPr algn="ctr" defTabSz="1218985">
              <a:defRPr/>
            </a:pPr>
            <a:endParaRPr lang="en-US" sz="15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="" xmlns:a16="http://schemas.microsoft.com/office/drawing/2014/main" id="{B9C77743-0324-4502-8442-BC014D540168}"/>
              </a:ext>
            </a:extLst>
          </p:cNvPr>
          <p:cNvSpPr>
            <a:spLocks noChangeAspect="1"/>
          </p:cNvSpPr>
          <p:nvPr/>
        </p:nvSpPr>
        <p:spPr>
          <a:xfrm>
            <a:off x="2751971" y="2927548"/>
            <a:ext cx="1676399" cy="1486257"/>
          </a:xfrm>
          <a:prstGeom prst="ellipse">
            <a:avLst/>
          </a:prstGeom>
          <a:solidFill>
            <a:srgbClr val="0070C0"/>
          </a:solidFill>
          <a:ln w="9525" cap="flat" cmpd="sng" algn="ctr">
            <a:solidFill>
              <a:srgbClr val="4BACC6"/>
            </a:solidFill>
            <a:prstDash val="solid"/>
          </a:ln>
          <a:effectLst/>
        </p:spPr>
        <p:txBody>
          <a:bodyPr lIns="91439" tIns="45720" rIns="91439" bIns="45720" rtlCol="0" anchor="ctr"/>
          <a:lstStyle/>
          <a:p>
            <a:pPr algn="ctr" defTabSz="1218985">
              <a:defRPr/>
            </a:pPr>
            <a:endParaRPr lang="en-US" sz="15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val 8">
            <a:extLst>
              <a:ext uri="{FF2B5EF4-FFF2-40B4-BE49-F238E27FC236}">
                <a16:creationId xmlns="" xmlns:a16="http://schemas.microsoft.com/office/drawing/2014/main" id="{B9C77743-0324-4502-8442-BC014D540168}"/>
              </a:ext>
            </a:extLst>
          </p:cNvPr>
          <p:cNvSpPr>
            <a:spLocks noChangeAspect="1"/>
          </p:cNvSpPr>
          <p:nvPr/>
        </p:nvSpPr>
        <p:spPr>
          <a:xfrm>
            <a:off x="85529" y="5394152"/>
            <a:ext cx="1655166" cy="1539970"/>
          </a:xfrm>
          <a:prstGeom prst="ellipse">
            <a:avLst/>
          </a:prstGeom>
          <a:solidFill>
            <a:srgbClr val="0070C0"/>
          </a:solidFill>
          <a:ln w="9525" cap="flat" cmpd="sng" algn="ctr">
            <a:solidFill>
              <a:srgbClr val="4BACC6"/>
            </a:solidFill>
            <a:prstDash val="solid"/>
          </a:ln>
          <a:effectLst/>
        </p:spPr>
        <p:txBody>
          <a:bodyPr lIns="91439" tIns="45720" rIns="91439" bIns="45720" rtlCol="0" anchor="ctr"/>
          <a:lstStyle/>
          <a:p>
            <a:pPr algn="ctr" defTabSz="1218985">
              <a:defRPr/>
            </a:pPr>
            <a:endParaRPr lang="en-US" sz="15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51">
            <a:extLst>
              <a:ext uri="{FF2B5EF4-FFF2-40B4-BE49-F238E27FC236}">
                <a16:creationId xmlns="" xmlns:a16="http://schemas.microsoft.com/office/drawing/2014/main" id="{4A1CA962-652D-4043-B2BB-E740F1696D6D}"/>
              </a:ext>
            </a:extLst>
          </p:cNvPr>
          <p:cNvSpPr/>
          <p:nvPr/>
        </p:nvSpPr>
        <p:spPr>
          <a:xfrm>
            <a:off x="7303296" y="1473398"/>
            <a:ext cx="4343399" cy="517527"/>
          </a:xfrm>
          <a:prstGeom prst="rect">
            <a:avLst/>
          </a:prstGeom>
          <a:solidFill>
            <a:srgbClr val="EEECE1">
              <a:lumMod val="90000"/>
            </a:srgbClr>
          </a:solidFill>
        </p:spPr>
        <p:txBody>
          <a:bodyPr wrap="square" lIns="115189" tIns="45720" rIns="115189" bIns="28797" anchor="ctr">
            <a:spAutoFit/>
          </a:bodyPr>
          <a:lstStyle/>
          <a:p>
            <a:pPr lvl="0" algn="ctr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аудированию</a:t>
            </a:r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51">
            <a:extLst>
              <a:ext uri="{FF2B5EF4-FFF2-40B4-BE49-F238E27FC236}">
                <a16:creationId xmlns="" xmlns:a16="http://schemas.microsoft.com/office/drawing/2014/main" id="{4A1CA962-652D-4043-B2BB-E740F1696D6D}"/>
              </a:ext>
            </a:extLst>
          </p:cNvPr>
          <p:cNvSpPr/>
          <p:nvPr/>
        </p:nvSpPr>
        <p:spPr>
          <a:xfrm>
            <a:off x="6007894" y="2921198"/>
            <a:ext cx="5638800" cy="517527"/>
          </a:xfrm>
          <a:prstGeom prst="rect">
            <a:avLst/>
          </a:prstGeom>
          <a:solidFill>
            <a:srgbClr val="C0504D">
              <a:lumMod val="40000"/>
              <a:lumOff val="60000"/>
            </a:srgbClr>
          </a:solidFill>
        </p:spPr>
        <p:txBody>
          <a:bodyPr wrap="square" lIns="115189" tIns="45720" rIns="115189" bIns="28797" anchor="ctr">
            <a:spAutoFit/>
          </a:bodyPr>
          <a:lstStyle/>
          <a:p>
            <a:pPr lvl="0" algn="ctr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говорению;</a:t>
            </a:r>
          </a:p>
        </p:txBody>
      </p:sp>
      <p:sp>
        <p:nvSpPr>
          <p:cNvPr id="13" name="Rectangle 51">
            <a:extLst>
              <a:ext uri="{FF2B5EF4-FFF2-40B4-BE49-F238E27FC236}">
                <a16:creationId xmlns="" xmlns:a16="http://schemas.microsoft.com/office/drawing/2014/main" id="{4A1CA962-652D-4043-B2BB-E740F1696D6D}"/>
              </a:ext>
            </a:extLst>
          </p:cNvPr>
          <p:cNvSpPr/>
          <p:nvPr/>
        </p:nvSpPr>
        <p:spPr>
          <a:xfrm>
            <a:off x="4428372" y="3987997"/>
            <a:ext cx="4310835" cy="517527"/>
          </a:xfrm>
          <a:prstGeom prst="rect">
            <a:avLst/>
          </a:prstGeom>
          <a:solidFill>
            <a:srgbClr val="9BBB59">
              <a:lumMod val="40000"/>
              <a:lumOff val="60000"/>
            </a:srgbClr>
          </a:solidFill>
        </p:spPr>
        <p:txBody>
          <a:bodyPr wrap="square" lIns="115189" tIns="45720" rIns="115189" bIns="28797" anchor="ctr">
            <a:spAutoFit/>
          </a:bodyPr>
          <a:lstStyle/>
          <a:p>
            <a:pPr lvl="0" algn="ctr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чтению;</a:t>
            </a:r>
            <a:endParaRPr lang="ru-RU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51">
            <a:extLst>
              <a:ext uri="{FF2B5EF4-FFF2-40B4-BE49-F238E27FC236}">
                <a16:creationId xmlns="" xmlns:a16="http://schemas.microsoft.com/office/drawing/2014/main" id="{4A1CA962-652D-4043-B2BB-E740F1696D6D}"/>
              </a:ext>
            </a:extLst>
          </p:cNvPr>
          <p:cNvSpPr/>
          <p:nvPr/>
        </p:nvSpPr>
        <p:spPr>
          <a:xfrm>
            <a:off x="1740696" y="6086793"/>
            <a:ext cx="4986627" cy="517527"/>
          </a:xfrm>
          <a:prstGeom prst="rect">
            <a:avLst/>
          </a:prstGeom>
          <a:solidFill>
            <a:srgbClr val="4BACC6">
              <a:lumMod val="40000"/>
              <a:lumOff val="60000"/>
            </a:srgbClr>
          </a:solidFill>
        </p:spPr>
        <p:txBody>
          <a:bodyPr wrap="square" lIns="115189" tIns="45720" rIns="115189" bIns="28797" anchor="ctr">
            <a:spAutoFit/>
          </a:bodyPr>
          <a:lstStyle/>
          <a:p>
            <a:pPr lvl="0" algn="ctr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переводу.</a:t>
            </a:r>
            <a:endParaRPr lang="ru-RU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Oval 8">
            <a:extLst>
              <a:ext uri="{FF2B5EF4-FFF2-40B4-BE49-F238E27FC236}">
                <a16:creationId xmlns="" xmlns:a16="http://schemas.microsoft.com/office/drawing/2014/main" id="{B9C77743-0324-4502-8442-BC014D540168}"/>
              </a:ext>
            </a:extLst>
          </p:cNvPr>
          <p:cNvSpPr>
            <a:spLocks noChangeAspect="1"/>
          </p:cNvSpPr>
          <p:nvPr/>
        </p:nvSpPr>
        <p:spPr>
          <a:xfrm>
            <a:off x="1359694" y="4179978"/>
            <a:ext cx="1676399" cy="1486257"/>
          </a:xfrm>
          <a:prstGeom prst="ellipse">
            <a:avLst/>
          </a:prstGeom>
          <a:solidFill>
            <a:srgbClr val="0070C0"/>
          </a:solidFill>
          <a:ln w="9525" cap="flat" cmpd="sng" algn="ctr">
            <a:solidFill>
              <a:srgbClr val="4BACC6"/>
            </a:solidFill>
            <a:prstDash val="solid"/>
          </a:ln>
          <a:effectLst/>
        </p:spPr>
        <p:txBody>
          <a:bodyPr lIns="91439" tIns="45720" rIns="91439" bIns="45720" rtlCol="0" anchor="ctr"/>
          <a:lstStyle/>
          <a:p>
            <a:pPr algn="ctr" defTabSz="1218985">
              <a:defRPr/>
            </a:pPr>
            <a:endParaRPr lang="en-US" sz="15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51">
            <a:extLst>
              <a:ext uri="{FF2B5EF4-FFF2-40B4-BE49-F238E27FC236}">
                <a16:creationId xmlns="" xmlns:a16="http://schemas.microsoft.com/office/drawing/2014/main" id="{4A1CA962-652D-4043-B2BB-E740F1696D6D}"/>
              </a:ext>
            </a:extLst>
          </p:cNvPr>
          <p:cNvSpPr/>
          <p:nvPr/>
        </p:nvSpPr>
        <p:spPr>
          <a:xfrm>
            <a:off x="3112293" y="5096343"/>
            <a:ext cx="5486400" cy="517527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</p:spPr>
        <p:txBody>
          <a:bodyPr wrap="square" lIns="115189" tIns="45720" rIns="115189" bIns="28797" anchor="ctr">
            <a:spAutoFit/>
          </a:bodyPr>
          <a:lstStyle/>
          <a:p>
            <a:pPr lvl="0" algn="ctr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письму и письменной речи;</a:t>
            </a:r>
            <a:endParaRPr lang="en-US" sz="3200" b="1" kern="0" dirty="0">
              <a:solidFill>
                <a:srgbClr val="01025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725" y="1430178"/>
            <a:ext cx="930115" cy="930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567" y="3282556"/>
            <a:ext cx="827209" cy="804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71" y="5698182"/>
            <a:ext cx="822325" cy="871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8" descr="Монолог Векторные клипарты и иллюстрации. 382 Монолог векторные клипарты и  рисунки в формате EPS для поиска от тысяч авторов иллюстраций на условиях  «роялти-фри»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28"/>
          <a:stretch/>
        </p:blipFill>
        <p:spPr bwMode="auto">
          <a:xfrm>
            <a:off x="4428049" y="2221565"/>
            <a:ext cx="1152844" cy="803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13"/>
          <a:stretch/>
        </p:blipFill>
        <p:spPr bwMode="auto">
          <a:xfrm flipH="1">
            <a:off x="1709452" y="4446751"/>
            <a:ext cx="1042521" cy="952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8252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140495" y="759235"/>
            <a:ext cx="11887201" cy="5646328"/>
            <a:chOff x="-63938" y="785795"/>
            <a:chExt cx="11208224" cy="5076864"/>
          </a:xfrm>
        </p:grpSpPr>
        <p:sp>
          <p:nvSpPr>
            <p:cNvPr id="6" name="AutoShape 8"/>
            <p:cNvSpPr>
              <a:spLocks noChangeArrowheads="1"/>
            </p:cNvSpPr>
            <p:nvPr/>
          </p:nvSpPr>
          <p:spPr bwMode="gray">
            <a:xfrm>
              <a:off x="4390613" y="785795"/>
              <a:ext cx="6753673" cy="102772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B7E7FF"/>
                </a:gs>
              </a:gsLst>
              <a:lin ang="0" scaled="1"/>
            </a:gradFill>
            <a:ln w="28575" algn="ctr">
              <a:solidFill>
                <a:srgbClr val="B2B2B2"/>
              </a:solidFill>
              <a:round/>
              <a:headEnd/>
              <a:tailEnd/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txBody>
            <a:bodyPr wrap="none" anchor="ctr"/>
            <a:lstStyle/>
            <a:p>
              <a:pPr lvl="0" algn="ctr"/>
              <a:r>
                <a:rPr lang="ru-RU" sz="28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• планирование </a:t>
              </a:r>
              <a:r>
                <a:rPr lang="ru-RU" sz="28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занятий; </a:t>
              </a:r>
              <a:endPara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gray">
            <a:xfrm>
              <a:off x="4390613" y="4903452"/>
              <a:ext cx="6753673" cy="959207"/>
            </a:xfrm>
            <a:prstGeom prst="roundRect">
              <a:avLst>
                <a:gd name="adj" fmla="val 50000"/>
              </a:avLst>
            </a:prstGeom>
            <a:solidFill>
              <a:srgbClr val="1F497D">
                <a:lumMod val="20000"/>
                <a:lumOff val="80000"/>
              </a:srgbClr>
            </a:solidFill>
            <a:ln w="28575" algn="ctr">
              <a:solidFill>
                <a:srgbClr val="1F497D"/>
              </a:solidFill>
              <a:round/>
              <a:headEnd/>
              <a:tailEnd/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txBody>
            <a:bodyPr wrap="none" anchor="ctr"/>
            <a:lstStyle/>
            <a:p>
              <a:pPr lvl="0" algn="ctr"/>
              <a:r>
                <a:rPr lang="ru-RU" sz="2400" b="1" kern="0" dirty="0">
                  <a:solidFill>
                    <a:srgbClr val="7030A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sz="28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• виды </a:t>
              </a:r>
              <a:r>
                <a:rPr lang="ru-RU" sz="28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контроля; </a:t>
              </a:r>
              <a:endPara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AutoShape 7"/>
            <p:cNvSpPr>
              <a:spLocks noChangeArrowheads="1"/>
            </p:cNvSpPr>
            <p:nvPr/>
          </p:nvSpPr>
          <p:spPr bwMode="gray">
            <a:xfrm>
              <a:off x="4534308" y="2025830"/>
              <a:ext cx="6609978" cy="1005031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E7F5CF"/>
                </a:gs>
              </a:gsLst>
              <a:lin ang="0" scaled="1"/>
            </a:gradFill>
            <a:ln w="28575" algn="ctr">
              <a:solidFill>
                <a:srgbClr val="B2B2B2"/>
              </a:solidFill>
              <a:round/>
              <a:headEnd/>
              <a:tailEnd/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txBody>
            <a:bodyPr wrap="none" anchor="ctr"/>
            <a:lstStyle/>
            <a:p>
              <a:pPr defTabSz="1218985">
                <a:defRPr/>
              </a:pPr>
              <a:r>
                <a:rPr lang="ru-RU" sz="2400" b="1" kern="0" dirty="0">
                  <a:solidFill>
                    <a:srgbClr val="F79646">
                      <a:lumMod val="75000"/>
                    </a:srgbClr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altLang="ru-RU" sz="3200" kern="0" dirty="0">
                  <a:solidFill>
                    <a:srgbClr val="01025B"/>
                  </a:solidFill>
                  <a:latin typeface="Arial" pitchFamily="34" charset="0"/>
                  <a:ea typeface="Roboto Light" charset="0"/>
                  <a:cs typeface="Arial" pitchFamily="34" charset="0"/>
                </a:rPr>
                <a:t>     </a:t>
              </a:r>
              <a:endParaRPr lang="ru-RU" sz="3200" b="1" kern="0" dirty="0">
                <a:solidFill>
                  <a:srgbClr val="F79646">
                    <a:lumMod val="75000"/>
                  </a:srgb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Овал 10"/>
            <p:cNvSpPr/>
            <p:nvPr/>
          </p:nvSpPr>
          <p:spPr>
            <a:xfrm>
              <a:off x="-63938" y="1676487"/>
              <a:ext cx="4454551" cy="3699799"/>
            </a:xfrm>
            <a:prstGeom prst="ellipse">
              <a:avLst/>
            </a:prstGeom>
            <a:solidFill>
              <a:srgbClr val="4BACC6">
                <a:lumMod val="60000"/>
                <a:lumOff val="40000"/>
              </a:srgbClr>
            </a:solidFill>
            <a:ln w="9525" cap="flat" cmpd="sng" algn="ctr">
              <a:solidFill>
                <a:srgbClr val="C0504D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txBody>
            <a:bodyPr anchor="ctr"/>
            <a:lstStyle/>
            <a:p>
              <a:pPr lvl="0" algn="ctr"/>
              <a:r>
                <a:rPr lang="ru-RU" sz="28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Методика регулирует организационные основы обеспечения учебного процесса: </a:t>
              </a:r>
            </a:p>
            <a:p>
              <a:pPr defTabSz="1218985">
                <a:defRPr/>
              </a:pPr>
              <a:endParaRPr lang="ru-RU" sz="2400" kern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4179094" y="2399972"/>
            <a:ext cx="7696201" cy="534893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lvl="0" algn="ctr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виды </a:t>
            </a:r>
            <a:r>
              <a:rPr lang="ru-RU" sz="2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уроков; </a:t>
            </a: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AutoShape 8"/>
          <p:cNvSpPr>
            <a:spLocks noChangeArrowheads="1"/>
          </p:cNvSpPr>
          <p:nvPr/>
        </p:nvSpPr>
        <p:spPr bwMode="gray">
          <a:xfrm>
            <a:off x="5017294" y="3662362"/>
            <a:ext cx="7010400" cy="11430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FFFF"/>
              </a:gs>
              <a:gs pos="100000">
                <a:srgbClr val="B7E7FF"/>
              </a:gs>
            </a:gsLst>
            <a:lin ang="0" scaled="1"/>
          </a:gradFill>
          <a:ln w="28575" algn="ctr">
            <a:solidFill>
              <a:srgbClr val="B2B2B2"/>
            </a:solidFill>
            <a:round/>
            <a:headEnd/>
            <a:tailEnd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none" lIns="91439" tIns="45720" rIns="91439" bIns="45720" anchor="ctr"/>
          <a:lstStyle/>
          <a:p>
            <a:pPr lvl="0" algn="ctr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формы внеаудиторной </a:t>
            </a:r>
            <a:r>
              <a:rPr lang="ru-RU" sz="2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работы; </a:t>
            </a: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5417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266241" y="513071"/>
            <a:ext cx="11887201" cy="3758890"/>
            <a:chOff x="-63938" y="785795"/>
            <a:chExt cx="11208224" cy="3661569"/>
          </a:xfrm>
        </p:grpSpPr>
        <p:sp>
          <p:nvSpPr>
            <p:cNvPr id="6" name="AutoShape 8"/>
            <p:cNvSpPr>
              <a:spLocks noChangeArrowheads="1"/>
            </p:cNvSpPr>
            <p:nvPr/>
          </p:nvSpPr>
          <p:spPr bwMode="gray">
            <a:xfrm>
              <a:off x="2246411" y="785795"/>
              <a:ext cx="6250740" cy="76671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B7E7FF"/>
                </a:gs>
              </a:gsLst>
              <a:lin ang="0" scaled="1"/>
            </a:gradFill>
            <a:ln w="28575" algn="ctr">
              <a:solidFill>
                <a:srgbClr val="B2B2B2"/>
              </a:solidFill>
              <a:round/>
              <a:headEnd/>
              <a:tailEnd/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txBody>
            <a:bodyPr wrap="none" anchor="ctr"/>
            <a:lstStyle/>
            <a:p>
              <a:pPr lvl="0"/>
              <a:r>
                <a:rPr lang="ru-RU" sz="28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• обеспечить качественное обучение; </a:t>
              </a:r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gray">
            <a:xfrm>
              <a:off x="3338030" y="3670185"/>
              <a:ext cx="7806256" cy="777179"/>
            </a:xfrm>
            <a:prstGeom prst="roundRect">
              <a:avLst>
                <a:gd name="adj" fmla="val 50000"/>
              </a:avLst>
            </a:prstGeom>
            <a:solidFill>
              <a:srgbClr val="1F497D">
                <a:lumMod val="20000"/>
                <a:lumOff val="80000"/>
              </a:srgbClr>
            </a:solidFill>
            <a:ln w="28575" algn="ctr">
              <a:solidFill>
                <a:srgbClr val="1F497D"/>
              </a:solidFill>
              <a:round/>
              <a:headEnd/>
              <a:tailEnd/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txBody>
            <a:bodyPr wrap="none" anchor="ctr"/>
            <a:lstStyle/>
            <a:p>
              <a:pPr lvl="0"/>
              <a:r>
                <a:rPr lang="ru-RU" sz="28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• сформировать различные компетенции; </a:t>
              </a:r>
            </a:p>
          </p:txBody>
        </p:sp>
        <p:sp>
          <p:nvSpPr>
            <p:cNvPr id="8" name="AutoShape 7"/>
            <p:cNvSpPr>
              <a:spLocks noChangeArrowheads="1"/>
            </p:cNvSpPr>
            <p:nvPr/>
          </p:nvSpPr>
          <p:spPr bwMode="gray">
            <a:xfrm>
              <a:off x="3481725" y="1775190"/>
              <a:ext cx="7604619" cy="76031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E7F5CF"/>
                </a:gs>
              </a:gsLst>
              <a:lin ang="0" scaled="1"/>
            </a:gradFill>
            <a:ln w="28575" algn="ctr">
              <a:solidFill>
                <a:srgbClr val="B2B2B2"/>
              </a:solidFill>
              <a:round/>
              <a:headEnd/>
              <a:tailEnd/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txBody>
            <a:bodyPr wrap="none" anchor="ctr"/>
            <a:lstStyle/>
            <a:p>
              <a:pPr defTabSz="1218985">
                <a:defRPr/>
              </a:pPr>
              <a:r>
                <a:rPr lang="ru-RU" sz="2400" b="1" kern="0" dirty="0">
                  <a:solidFill>
                    <a:srgbClr val="F79646">
                      <a:lumMod val="75000"/>
                    </a:srgbClr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ru-RU" altLang="ru-RU" sz="3200" kern="0" dirty="0">
                  <a:solidFill>
                    <a:srgbClr val="01025B"/>
                  </a:solidFill>
                  <a:latin typeface="Arial" pitchFamily="34" charset="0"/>
                  <a:ea typeface="Roboto Light" charset="0"/>
                  <a:cs typeface="Arial" pitchFamily="34" charset="0"/>
                </a:rPr>
                <a:t>     </a:t>
              </a:r>
              <a:endParaRPr lang="ru-RU" sz="3200" b="1" kern="0" dirty="0">
                <a:solidFill>
                  <a:srgbClr val="F79646">
                    <a:lumMod val="75000"/>
                  </a:srgb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Овал 10"/>
            <p:cNvSpPr/>
            <p:nvPr/>
          </p:nvSpPr>
          <p:spPr>
            <a:xfrm>
              <a:off x="-63938" y="2261055"/>
              <a:ext cx="2658361" cy="1409130"/>
            </a:xfrm>
            <a:prstGeom prst="ellipse">
              <a:avLst/>
            </a:prstGeom>
            <a:solidFill>
              <a:srgbClr val="4BACC6">
                <a:lumMod val="60000"/>
                <a:lumOff val="40000"/>
              </a:srgbClr>
            </a:solidFill>
            <a:ln w="9525" cap="flat" cmpd="sng" algn="ctr">
              <a:solidFill>
                <a:srgbClr val="C0504D"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  <p:txBody>
            <a:bodyPr anchor="ctr"/>
            <a:lstStyle/>
            <a:p>
              <a:pPr lvl="0" algn="ctr"/>
              <a:r>
                <a:rPr lang="ru-RU" sz="28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знакомит </a:t>
              </a:r>
            </a:p>
            <a:p>
              <a:pPr lvl="0" algn="ctr"/>
              <a:r>
                <a:rPr lang="ru-RU" sz="28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 тем, как:</a:t>
              </a:r>
              <a:endParaRPr lang="ru-RU" sz="2400" kern="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4179094" y="1681162"/>
            <a:ext cx="7696201" cy="534893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lvl="0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повысить интенсивность усвоения знаний; </a:t>
            </a:r>
          </a:p>
        </p:txBody>
      </p:sp>
      <p:sp>
        <p:nvSpPr>
          <p:cNvPr id="36" name="AutoShape 8"/>
          <p:cNvSpPr>
            <a:spLocks noChangeArrowheads="1"/>
          </p:cNvSpPr>
          <p:nvPr/>
        </p:nvSpPr>
        <p:spPr bwMode="gray">
          <a:xfrm>
            <a:off x="4026694" y="2519362"/>
            <a:ext cx="8153401" cy="762001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FFFF"/>
              </a:gs>
              <a:gs pos="100000">
                <a:srgbClr val="B7E7FF"/>
              </a:gs>
            </a:gsLst>
            <a:lin ang="0" scaled="1"/>
          </a:gradFill>
          <a:ln w="28575" algn="ctr">
            <a:solidFill>
              <a:srgbClr val="B2B2B2"/>
            </a:solidFill>
            <a:round/>
            <a:headEnd/>
            <a:tailEnd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none" lIns="91439" tIns="45720" rIns="91439" bIns="45720" anchor="ctr"/>
          <a:lstStyle/>
          <a:p>
            <a:pPr lvl="0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развить навыки и умения учащихся; </a:t>
            </a:r>
          </a:p>
        </p:txBody>
      </p:sp>
      <p:sp>
        <p:nvSpPr>
          <p:cNvPr id="9" name="AutoShape 7"/>
          <p:cNvSpPr>
            <a:spLocks noChangeArrowheads="1"/>
          </p:cNvSpPr>
          <p:nvPr/>
        </p:nvSpPr>
        <p:spPr bwMode="gray">
          <a:xfrm>
            <a:off x="3874295" y="4424363"/>
            <a:ext cx="8217693" cy="6858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FFFF"/>
              </a:gs>
              <a:gs pos="100000">
                <a:srgbClr val="E7F5CF"/>
              </a:gs>
            </a:gsLst>
            <a:lin ang="0" scaled="1"/>
          </a:gradFill>
          <a:ln w="28575" algn="ctr">
            <a:solidFill>
              <a:srgbClr val="B2B2B2"/>
            </a:solidFill>
            <a:round/>
            <a:headEnd/>
            <a:tailEnd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none" lIns="91439" tIns="45720" rIns="91439" bIns="45720" anchor="ctr"/>
          <a:lstStyle/>
          <a:p>
            <a:pPr lvl="0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достичь наивысшего результата; </a:t>
            </a:r>
          </a:p>
        </p:txBody>
      </p:sp>
      <p:sp>
        <p:nvSpPr>
          <p:cNvPr id="10" name="AutoShape 8"/>
          <p:cNvSpPr>
            <a:spLocks noChangeArrowheads="1"/>
          </p:cNvSpPr>
          <p:nvPr/>
        </p:nvSpPr>
        <p:spPr bwMode="gray">
          <a:xfrm>
            <a:off x="978695" y="5491163"/>
            <a:ext cx="10896600" cy="9906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FFFF"/>
              </a:gs>
              <a:gs pos="100000">
                <a:srgbClr val="B7E7FF"/>
              </a:gs>
            </a:gsLst>
            <a:lin ang="0" scaled="1"/>
          </a:gradFill>
          <a:ln w="28575" algn="ctr">
            <a:solidFill>
              <a:srgbClr val="B2B2B2"/>
            </a:solidFill>
            <a:round/>
            <a:headEnd/>
            <a:tailEnd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none" lIns="91439" tIns="45720" rIns="91439" bIns="45720" anchor="ctr"/>
          <a:lstStyle/>
          <a:p>
            <a:pPr lvl="0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превратить учащегося в пользователя языка в соответствии </a:t>
            </a:r>
          </a:p>
          <a:p>
            <a:pPr lvl="0" algn="ctr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с его потребностями. </a:t>
            </a:r>
            <a:endParaRPr lang="ru-RU" sz="2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63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9020" y="4951075"/>
            <a:ext cx="2451075" cy="214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ject 2"/>
          <p:cNvSpPr/>
          <p:nvPr/>
        </p:nvSpPr>
        <p:spPr>
          <a:xfrm>
            <a:off x="23968" y="203958"/>
            <a:ext cx="12156128" cy="764381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noFill/>
        </p:spPr>
        <p:txBody>
          <a:bodyPr wrap="square" lIns="0" tIns="0" rIns="0" bIns="0" rtlCol="0"/>
          <a:lstStyle/>
          <a:p>
            <a:pPr algn="ctr"/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методические принципы </a:t>
            </a:r>
            <a:endParaRPr lang="en-US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обучения РКИ</a:t>
            </a:r>
            <a:endParaRPr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495" y="1368444"/>
            <a:ext cx="11887201" cy="397031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1439" tIns="45720" rIns="91439" bIns="45720">
            <a:spAutoFit/>
          </a:bodyPr>
          <a:lstStyle/>
          <a:p>
            <a:pPr indent="442912" algn="just"/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Принципы – это исходные положения, лежащие в основе учебного процесса, правила, которых должен придерживаться </a:t>
            </a:r>
            <a:r>
              <a:rPr lang="ru-RU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учитель-практик </a:t>
            </a:r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в работе с учащимися. 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42912" algn="just"/>
            <a:r>
              <a:rPr lang="ru-RU" sz="3600" dirty="0">
                <a:latin typeface="Arial" panose="020B0604020202020204" pitchFamily="34" charset="0"/>
                <a:cs typeface="Arial" panose="020B0604020202020204" pitchFamily="34" charset="0"/>
              </a:rPr>
              <a:t>Знание и осуществление основных принципов преподавания РКИ способствует достижению конкретных целей и задач обучения. </a:t>
            </a:r>
          </a:p>
        </p:txBody>
      </p:sp>
    </p:spTree>
    <p:extLst>
      <p:ext uri="{BB962C8B-B14F-4D97-AF65-F5344CB8AC3E}">
        <p14:creationId xmlns:p14="http://schemas.microsoft.com/office/powerpoint/2010/main" val="3234789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ent Arrow 32"/>
          <p:cNvSpPr/>
          <p:nvPr/>
        </p:nvSpPr>
        <p:spPr>
          <a:xfrm flipH="1">
            <a:off x="4779383" y="2200759"/>
            <a:ext cx="1638078" cy="4822454"/>
          </a:xfrm>
          <a:prstGeom prst="bentArrow">
            <a:avLst>
              <a:gd name="adj1" fmla="val 13613"/>
              <a:gd name="adj2" fmla="val 19433"/>
              <a:gd name="adj3" fmla="val 25000"/>
              <a:gd name="adj4" fmla="val 43750"/>
            </a:avLst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39" tIns="45720" rIns="91439" bIns="45720" rtlCol="0" anchor="ctr"/>
          <a:lstStyle/>
          <a:p>
            <a:pPr algn="ctr" defTabSz="914398">
              <a:defRPr/>
            </a:pPr>
            <a:endParaRPr lang="en-US" sz="1700" ker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Bent Arrow 34"/>
          <p:cNvSpPr/>
          <p:nvPr/>
        </p:nvSpPr>
        <p:spPr>
          <a:xfrm>
            <a:off x="5836474" y="2548495"/>
            <a:ext cx="2868346" cy="4474719"/>
          </a:xfrm>
          <a:prstGeom prst="bentArrow">
            <a:avLst>
              <a:gd name="adj1" fmla="val 7011"/>
              <a:gd name="adj2" fmla="val 9487"/>
              <a:gd name="adj3" fmla="val 13346"/>
              <a:gd name="adj4" fmla="val 25264"/>
            </a:avLst>
          </a:prstGeom>
          <a:solidFill>
            <a:srgbClr val="7030A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39" tIns="45720" rIns="91439" bIns="45720" rtlCol="0" anchor="ctr"/>
          <a:lstStyle/>
          <a:p>
            <a:pPr algn="ctr" defTabSz="914398">
              <a:defRPr/>
            </a:pPr>
            <a:endParaRPr lang="en-US" sz="1700" kern="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Bent Arrow 35"/>
          <p:cNvSpPr/>
          <p:nvPr/>
        </p:nvSpPr>
        <p:spPr>
          <a:xfrm flipH="1">
            <a:off x="4407694" y="4374319"/>
            <a:ext cx="2700141" cy="2648893"/>
          </a:xfrm>
          <a:prstGeom prst="bentArrow">
            <a:avLst>
              <a:gd name="adj1" fmla="val 5776"/>
              <a:gd name="adj2" fmla="val 9487"/>
              <a:gd name="adj3" fmla="val 13346"/>
              <a:gd name="adj4" fmla="val 25264"/>
            </a:avLst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39" tIns="45720" rIns="91439" bIns="45720" rtlCol="0" anchor="ctr"/>
          <a:lstStyle/>
          <a:p>
            <a:pPr algn="ctr" defTabSz="914398">
              <a:defRPr/>
            </a:pPr>
            <a:endParaRPr lang="en-US" sz="1700" ker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Bent Arrow 36"/>
          <p:cNvSpPr/>
          <p:nvPr/>
        </p:nvSpPr>
        <p:spPr>
          <a:xfrm>
            <a:off x="6573894" y="4184999"/>
            <a:ext cx="1809880" cy="2838216"/>
          </a:xfrm>
          <a:prstGeom prst="bentArrow">
            <a:avLst>
              <a:gd name="adj1" fmla="val 13613"/>
              <a:gd name="adj2" fmla="val 19433"/>
              <a:gd name="adj3" fmla="val 25000"/>
              <a:gd name="adj4" fmla="val 49565"/>
            </a:avLst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39" tIns="45720" rIns="91439" bIns="45720" rtlCol="0" anchor="ctr"/>
          <a:lstStyle/>
          <a:p>
            <a:pPr algn="ctr" defTabSz="914398">
              <a:defRPr/>
            </a:pPr>
            <a:endParaRPr lang="en-US" sz="1700" ker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Bent Arrow 33"/>
          <p:cNvSpPr/>
          <p:nvPr/>
        </p:nvSpPr>
        <p:spPr>
          <a:xfrm flipH="1">
            <a:off x="4096591" y="5414161"/>
            <a:ext cx="1638078" cy="1609053"/>
          </a:xfrm>
          <a:prstGeom prst="bentArrow">
            <a:avLst>
              <a:gd name="adj1" fmla="val 13613"/>
              <a:gd name="adj2" fmla="val 19433"/>
              <a:gd name="adj3" fmla="val 25000"/>
              <a:gd name="adj4" fmla="val 43750"/>
            </a:avLst>
          </a:prstGeom>
          <a:solidFill>
            <a:srgbClr val="FFC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39" tIns="45720" rIns="91439" bIns="45720" rtlCol="0" anchor="ctr"/>
          <a:lstStyle/>
          <a:p>
            <a:pPr algn="ctr" defTabSz="914398">
              <a:defRPr/>
            </a:pPr>
            <a:endParaRPr lang="en-US" sz="1700" ker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Bent Arrow 36"/>
          <p:cNvSpPr/>
          <p:nvPr/>
        </p:nvSpPr>
        <p:spPr>
          <a:xfrm>
            <a:off x="7164249" y="5767881"/>
            <a:ext cx="1540571" cy="1219806"/>
          </a:xfrm>
          <a:prstGeom prst="bentArrow">
            <a:avLst>
              <a:gd name="adj1" fmla="val 13613"/>
              <a:gd name="adj2" fmla="val 19433"/>
              <a:gd name="adj3" fmla="val 25000"/>
              <a:gd name="adj4" fmla="val 50401"/>
            </a:avLst>
          </a:prstGeom>
          <a:gradFill rotWithShape="1">
            <a:gsLst>
              <a:gs pos="0">
                <a:srgbClr val="70AD47">
                  <a:lumMod val="110000"/>
                  <a:satMod val="105000"/>
                  <a:tint val="67000"/>
                </a:srgbClr>
              </a:gs>
              <a:gs pos="50000">
                <a:srgbClr val="70AD47">
                  <a:lumMod val="105000"/>
                  <a:satMod val="103000"/>
                  <a:tint val="73000"/>
                </a:srgbClr>
              </a:gs>
              <a:gs pos="100000">
                <a:srgbClr val="70AD47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70AD47"/>
            </a:solidFill>
            <a:prstDash val="solid"/>
            <a:miter lim="800000"/>
          </a:ln>
          <a:effectLst/>
        </p:spPr>
        <p:txBody>
          <a:bodyPr lIns="91439" tIns="45720" rIns="91439" bIns="45720" rtlCol="0" anchor="ctr"/>
          <a:lstStyle/>
          <a:p>
            <a:pPr algn="ctr" defTabSz="914398">
              <a:defRPr/>
            </a:pPr>
            <a:endParaRPr lang="en-US" sz="1700" ker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6693" y="2286885"/>
            <a:ext cx="4562687" cy="471885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сознательность обучения</a:t>
            </a:r>
            <a:endParaRPr lang="ru-RU" sz="36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704821" y="2200759"/>
            <a:ext cx="3246675" cy="912945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lvl="0"/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коммуникативный характер обучения</a:t>
            </a:r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16693" y="3777874"/>
            <a:ext cx="3879895" cy="1227989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ситуативно-тематическое представление учебного материала</a:t>
            </a:r>
            <a:endParaRPr lang="ru-RU" sz="36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8383773" y="3681823"/>
            <a:ext cx="3567721" cy="1606042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функциональный подход к отбору и подаче языкового материала</a:t>
            </a:r>
            <a:endParaRPr lang="ru-RU" sz="36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92894" y="5414161"/>
            <a:ext cx="3803697" cy="1227989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 системности в изучении языкового и речевого материала</a:t>
            </a:r>
            <a:endParaRPr lang="ru-RU" sz="36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8704821" y="5604106"/>
            <a:ext cx="3246675" cy="1227989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концентрическое распределение материала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6694" y="1177259"/>
            <a:ext cx="11734801" cy="975955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позиций практической методики целесообразно выделить следующие принципы:</a:t>
            </a:r>
          </a:p>
        </p:txBody>
      </p:sp>
      <p:sp>
        <p:nvSpPr>
          <p:cNvPr id="16" name="object 3">
            <a:extLst>
              <a:ext uri="{FF2B5EF4-FFF2-40B4-BE49-F238E27FC236}">
                <a16:creationId xmlns="" xmlns:a16="http://schemas.microsoft.com/office/drawing/2014/main" id="{648E54F6-8C15-4BB3-94E3-7B81F0C680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06154" y="301169"/>
            <a:ext cx="5751547" cy="631334"/>
          </a:xfrm>
          <a:prstGeom prst="rect">
            <a:avLst/>
          </a:prstGeom>
        </p:spPr>
        <p:txBody>
          <a:bodyPr vert="horz" wrap="square" lIns="0" tIns="30868" rIns="0" bIns="0" rtlCol="0" anchor="ctr">
            <a:spAutoFit/>
          </a:bodyPr>
          <a:lstStyle/>
          <a:p>
            <a:pPr algn="l"/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НАУЧНО</a:t>
            </a:r>
            <a:r>
              <a:rPr lang="en-US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-</a:t>
            </a: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ИССЛЕДОВАТЕЛЬСКИЙ ИНСТИТУТ</a:t>
            </a:r>
            <a:r>
              <a:rPr lang="en-US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 </a:t>
            </a: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ПО ИЗУЧЕНИЮ </a:t>
            </a:r>
            <a:b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ПРОБЛЕМ  И УСТАНОВЛЕНИЮ ПЕРСПЕКТИВ  НАРОДНОГО </a:t>
            </a:r>
            <a:b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ОБРАЗОВАНИЯ ИМЕНИ А.АВЛОНИ</a:t>
            </a:r>
          </a:p>
        </p:txBody>
      </p:sp>
      <p:pic>
        <p:nvPicPr>
          <p:cNvPr id="17" name="Picture 2" descr="http://avloniy.uz/images/logo_1603161398.png">
            <a:extLst>
              <a:ext uri="{FF2B5EF4-FFF2-40B4-BE49-F238E27FC236}">
                <a16:creationId xmlns="" xmlns:a16="http://schemas.microsoft.com/office/drawing/2014/main" id="{47C131FC-9674-4559-A56B-E4AC4A47F8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/>
        </p:blipFill>
        <p:spPr bwMode="auto">
          <a:xfrm>
            <a:off x="222714" y="125410"/>
            <a:ext cx="755981" cy="984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Прямая соединительная линия 17">
            <a:extLst>
              <a:ext uri="{FF2B5EF4-FFF2-40B4-BE49-F238E27FC236}">
                <a16:creationId xmlns="" xmlns:a16="http://schemas.microsoft.com/office/drawing/2014/main" id="{D4A8AC6B-0561-4599-A7DA-AE4AEA437C88}"/>
              </a:ext>
            </a:extLst>
          </p:cNvPr>
          <p:cNvCxnSpPr/>
          <p:nvPr/>
        </p:nvCxnSpPr>
        <p:spPr>
          <a:xfrm>
            <a:off x="210394" y="1142117"/>
            <a:ext cx="1173730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8485651" y="247240"/>
            <a:ext cx="4034804" cy="534893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Русский</a:t>
            </a:r>
            <a:r>
              <a:rPr lang="en-US" sz="2800" b="1" spc="-42" dirty="0">
                <a:solidFill>
                  <a:srgbClr val="7030A0"/>
                </a:solidFill>
                <a:latin typeface="Arial"/>
                <a:cs typeface="Arial"/>
              </a:rPr>
              <a:t> </a:t>
            </a:r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язык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46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ent Arrow 32"/>
          <p:cNvSpPr/>
          <p:nvPr/>
        </p:nvSpPr>
        <p:spPr>
          <a:xfrm flipH="1">
            <a:off x="4779383" y="2203655"/>
            <a:ext cx="1638078" cy="4822454"/>
          </a:xfrm>
          <a:prstGeom prst="bentArrow">
            <a:avLst>
              <a:gd name="adj1" fmla="val 13613"/>
              <a:gd name="adj2" fmla="val 19433"/>
              <a:gd name="adj3" fmla="val 25000"/>
              <a:gd name="adj4" fmla="val 43750"/>
            </a:avLst>
          </a:prstGeom>
          <a:solidFill>
            <a:srgbClr val="00B0F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39" tIns="45720" rIns="91439" bIns="45720" rtlCol="0" anchor="ctr"/>
          <a:lstStyle/>
          <a:p>
            <a:pPr algn="ctr" defTabSz="914398">
              <a:defRPr/>
            </a:pPr>
            <a:endParaRPr lang="en-US" sz="1700" ker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Bent Arrow 34"/>
          <p:cNvSpPr/>
          <p:nvPr/>
        </p:nvSpPr>
        <p:spPr>
          <a:xfrm>
            <a:off x="5836474" y="2525444"/>
            <a:ext cx="3274854" cy="4500667"/>
          </a:xfrm>
          <a:prstGeom prst="bentArrow">
            <a:avLst>
              <a:gd name="adj1" fmla="val 7011"/>
              <a:gd name="adj2" fmla="val 9487"/>
              <a:gd name="adj3" fmla="val 13346"/>
              <a:gd name="adj4" fmla="val 25264"/>
            </a:avLst>
          </a:prstGeom>
          <a:solidFill>
            <a:srgbClr val="7030A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39" tIns="45720" rIns="91439" bIns="45720" rtlCol="0" anchor="ctr"/>
          <a:lstStyle/>
          <a:p>
            <a:pPr algn="ctr" defTabSz="914398">
              <a:defRPr/>
            </a:pPr>
            <a:endParaRPr lang="en-US" sz="1700" kern="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Bent Arrow 35"/>
          <p:cNvSpPr/>
          <p:nvPr/>
        </p:nvSpPr>
        <p:spPr>
          <a:xfrm flipH="1">
            <a:off x="3056227" y="4187894"/>
            <a:ext cx="4051610" cy="2838216"/>
          </a:xfrm>
          <a:prstGeom prst="bentArrow">
            <a:avLst>
              <a:gd name="adj1" fmla="val 5776"/>
              <a:gd name="adj2" fmla="val 9487"/>
              <a:gd name="adj3" fmla="val 13346"/>
              <a:gd name="adj4" fmla="val 25264"/>
            </a:avLst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39" tIns="45720" rIns="91439" bIns="45720" rtlCol="0" anchor="ctr"/>
          <a:lstStyle/>
          <a:p>
            <a:pPr algn="ctr" defTabSz="914398">
              <a:defRPr/>
            </a:pPr>
            <a:endParaRPr lang="en-US" sz="1700" ker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Bent Arrow 36"/>
          <p:cNvSpPr/>
          <p:nvPr/>
        </p:nvSpPr>
        <p:spPr>
          <a:xfrm>
            <a:off x="6573894" y="4885049"/>
            <a:ext cx="1809880" cy="2141061"/>
          </a:xfrm>
          <a:prstGeom prst="bentArrow">
            <a:avLst>
              <a:gd name="adj1" fmla="val 13613"/>
              <a:gd name="adj2" fmla="val 19433"/>
              <a:gd name="adj3" fmla="val 25000"/>
              <a:gd name="adj4" fmla="val 52825"/>
            </a:avLst>
          </a:prstGeom>
          <a:solidFill>
            <a:srgbClr val="0070C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39" tIns="45720" rIns="91439" bIns="45720" rtlCol="0" anchor="ctr"/>
          <a:lstStyle/>
          <a:p>
            <a:pPr algn="ctr" defTabSz="914398">
              <a:defRPr/>
            </a:pPr>
            <a:endParaRPr lang="en-US" sz="1700" ker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Bent Arrow 33"/>
          <p:cNvSpPr/>
          <p:nvPr/>
        </p:nvSpPr>
        <p:spPr>
          <a:xfrm flipH="1">
            <a:off x="4096591" y="5417057"/>
            <a:ext cx="1638078" cy="1609053"/>
          </a:xfrm>
          <a:prstGeom prst="bentArrow">
            <a:avLst>
              <a:gd name="adj1" fmla="val 13613"/>
              <a:gd name="adj2" fmla="val 19433"/>
              <a:gd name="adj3" fmla="val 25000"/>
              <a:gd name="adj4" fmla="val 43750"/>
            </a:avLst>
          </a:prstGeom>
          <a:solidFill>
            <a:srgbClr val="FFC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91439" tIns="45720" rIns="91439" bIns="45720" rtlCol="0" anchor="ctr"/>
          <a:lstStyle/>
          <a:p>
            <a:pPr algn="ctr" defTabSz="914398">
              <a:defRPr/>
            </a:pPr>
            <a:endParaRPr lang="en-US" sz="1700" ker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495" y="2104371"/>
            <a:ext cx="4638887" cy="1227989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изучение лексики и морфологии на синтаксической основе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111326" y="2104371"/>
            <a:ext cx="2840167" cy="1227989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рациональный учёт родного языка учащихся</a:t>
            </a:r>
            <a:endParaRPr lang="ru-RU" sz="36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40495" y="3684720"/>
            <a:ext cx="2915733" cy="1227989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учёт конкретных условий, целей и этапов обучения</a:t>
            </a:r>
            <a:endParaRPr lang="ru-RU" sz="36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522495" y="4614882"/>
            <a:ext cx="3428998" cy="1606042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учёт индивидуально-психологических особенностей личности</a:t>
            </a:r>
            <a:endParaRPr lang="ru-RU" sz="36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92894" y="4999971"/>
            <a:ext cx="3886200" cy="1984093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lvl="0"/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достижение в процессе обучения русскому языку   общеобразовательных, развивающих и воспитательных целей.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-12060" y="1202089"/>
            <a:ext cx="12168188" cy="975955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позиций практической методики целесообразно выделить следующие принципы:</a:t>
            </a:r>
          </a:p>
        </p:txBody>
      </p:sp>
      <p:sp>
        <p:nvSpPr>
          <p:cNvPr id="14" name="object 3">
            <a:extLst>
              <a:ext uri="{FF2B5EF4-FFF2-40B4-BE49-F238E27FC236}">
                <a16:creationId xmlns="" xmlns:a16="http://schemas.microsoft.com/office/drawing/2014/main" id="{648E54F6-8C15-4BB3-94E3-7B81F0C680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06154" y="301169"/>
            <a:ext cx="5751547" cy="631334"/>
          </a:xfrm>
          <a:prstGeom prst="rect">
            <a:avLst/>
          </a:prstGeom>
        </p:spPr>
        <p:txBody>
          <a:bodyPr vert="horz" wrap="square" lIns="0" tIns="30868" rIns="0" bIns="0" rtlCol="0" anchor="ctr">
            <a:spAutoFit/>
          </a:bodyPr>
          <a:lstStyle/>
          <a:p>
            <a:pPr algn="l"/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НАУЧНО</a:t>
            </a:r>
            <a:r>
              <a:rPr lang="en-US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-</a:t>
            </a: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ИССЛЕДОВАТЕЛЬСКИЙ ИНСТИТУТ</a:t>
            </a:r>
            <a:r>
              <a:rPr lang="en-US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 </a:t>
            </a: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ПО ИЗУЧЕНИЮ </a:t>
            </a:r>
            <a:b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ПРОБЛЕМ  И УСТАНОВЛЕНИЮ ПЕРСПЕКТИВ  НАРОДНОГО </a:t>
            </a:r>
            <a:b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ОБРАЗОВАНИЯ ИМЕНИ А.АВЛОНИ</a:t>
            </a:r>
          </a:p>
        </p:txBody>
      </p:sp>
      <p:pic>
        <p:nvPicPr>
          <p:cNvPr id="15" name="Picture 2" descr="http://avloniy.uz/images/logo_1603161398.png">
            <a:extLst>
              <a:ext uri="{FF2B5EF4-FFF2-40B4-BE49-F238E27FC236}">
                <a16:creationId xmlns="" xmlns:a16="http://schemas.microsoft.com/office/drawing/2014/main" id="{47C131FC-9674-4559-A56B-E4AC4A47F8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/>
        </p:blipFill>
        <p:spPr bwMode="auto">
          <a:xfrm>
            <a:off x="222714" y="125410"/>
            <a:ext cx="755981" cy="984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Прямая соединительная линия 15">
            <a:extLst>
              <a:ext uri="{FF2B5EF4-FFF2-40B4-BE49-F238E27FC236}">
                <a16:creationId xmlns="" xmlns:a16="http://schemas.microsoft.com/office/drawing/2014/main" id="{D4A8AC6B-0561-4599-A7DA-AE4AEA437C88}"/>
              </a:ext>
            </a:extLst>
          </p:cNvPr>
          <p:cNvCxnSpPr/>
          <p:nvPr/>
        </p:nvCxnSpPr>
        <p:spPr>
          <a:xfrm>
            <a:off x="210394" y="1142117"/>
            <a:ext cx="1173730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8485651" y="319742"/>
            <a:ext cx="4034804" cy="534893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Русский</a:t>
            </a:r>
            <a:r>
              <a:rPr lang="en-US" sz="2800" b="1" spc="-42" dirty="0">
                <a:solidFill>
                  <a:srgbClr val="7030A0"/>
                </a:solidFill>
                <a:latin typeface="Arial"/>
                <a:cs typeface="Arial"/>
              </a:rPr>
              <a:t> </a:t>
            </a:r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язык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68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69094" y="1555799"/>
            <a:ext cx="11582400" cy="91678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noFill/>
        </p:spPr>
        <p:txBody>
          <a:bodyPr wrap="square" lIns="0" tIns="0" rIns="0" bIns="0" rtlCol="0"/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 </a:t>
            </a:r>
            <a:r>
              <a:rPr lang="ru-RU" sz="32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сознательности</a:t>
            </a:r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считается одним из ведущих принципов  методики обучения РКИ </a:t>
            </a:r>
            <a:endParaRPr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8489" y="3008517"/>
            <a:ext cx="12015635" cy="3118250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indent="530224" algn="just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Сознательный подход к формированию умений и навыков должен пронизывать весь процесс обучения.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530224" algn="just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Только сознательное овладение языковым материалом содействует формированию речевых навыков и умений, активизирует речевую активность учащихся, делает процесс обучения коммуникативным.</a:t>
            </a:r>
          </a:p>
        </p:txBody>
      </p:sp>
      <p:sp>
        <p:nvSpPr>
          <p:cNvPr id="5" name="object 3">
            <a:extLst>
              <a:ext uri="{FF2B5EF4-FFF2-40B4-BE49-F238E27FC236}">
                <a16:creationId xmlns="" xmlns:a16="http://schemas.microsoft.com/office/drawing/2014/main" id="{648E54F6-8C15-4BB3-94E3-7B81F0C680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06154" y="301169"/>
            <a:ext cx="5751547" cy="631334"/>
          </a:xfrm>
          <a:prstGeom prst="rect">
            <a:avLst/>
          </a:prstGeom>
        </p:spPr>
        <p:txBody>
          <a:bodyPr vert="horz" wrap="square" lIns="0" tIns="30868" rIns="0" bIns="0" rtlCol="0" anchor="ctr">
            <a:spAutoFit/>
          </a:bodyPr>
          <a:lstStyle/>
          <a:p>
            <a:pPr algn="l"/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НАУЧНО</a:t>
            </a:r>
            <a:r>
              <a:rPr lang="en-US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-</a:t>
            </a: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ИССЛЕДОВАТЕЛЬСКИЙ ИНСТИТУТ</a:t>
            </a:r>
            <a:r>
              <a:rPr lang="en-US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 </a:t>
            </a: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ПО ИЗУЧЕНИЮ </a:t>
            </a:r>
            <a:b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ПРОБЛЕМ  И УСТАНОВЛЕНИЮ ПЕРСПЕКТИВ  НАРОДНОГО </a:t>
            </a:r>
            <a:b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ОБРАЗОВАНИЯ ИМЕНИ А.АВЛОНИ</a:t>
            </a:r>
          </a:p>
        </p:txBody>
      </p:sp>
      <p:pic>
        <p:nvPicPr>
          <p:cNvPr id="6" name="Picture 2" descr="http://avloniy.uz/images/logo_1603161398.png">
            <a:extLst>
              <a:ext uri="{FF2B5EF4-FFF2-40B4-BE49-F238E27FC236}">
                <a16:creationId xmlns="" xmlns:a16="http://schemas.microsoft.com/office/drawing/2014/main" id="{47C131FC-9674-4559-A56B-E4AC4A47F8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/>
        </p:blipFill>
        <p:spPr bwMode="auto">
          <a:xfrm>
            <a:off x="222714" y="125410"/>
            <a:ext cx="755981" cy="984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единительная линия 6">
            <a:extLst>
              <a:ext uri="{FF2B5EF4-FFF2-40B4-BE49-F238E27FC236}">
                <a16:creationId xmlns="" xmlns:a16="http://schemas.microsoft.com/office/drawing/2014/main" id="{D4A8AC6B-0561-4599-A7DA-AE4AEA437C88}"/>
              </a:ext>
            </a:extLst>
          </p:cNvPr>
          <p:cNvCxnSpPr/>
          <p:nvPr/>
        </p:nvCxnSpPr>
        <p:spPr>
          <a:xfrm>
            <a:off x="210394" y="1142117"/>
            <a:ext cx="1173730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8485651" y="247240"/>
            <a:ext cx="4034804" cy="534893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Русский</a:t>
            </a:r>
            <a:r>
              <a:rPr lang="en-US" sz="2800" b="1" spc="-42" dirty="0">
                <a:solidFill>
                  <a:srgbClr val="7030A0"/>
                </a:solidFill>
                <a:latin typeface="Arial"/>
                <a:cs typeface="Arial"/>
              </a:rPr>
              <a:t> </a:t>
            </a:r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язык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397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4569" y="1204372"/>
            <a:ext cx="12156128" cy="91678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noFill/>
        </p:spPr>
        <p:txBody>
          <a:bodyPr wrap="square" lIns="0" tIns="0" rIns="0" bIns="0" rtlCol="0"/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Принцип сознательности считается одним из ведущих принципов  методики обучения РКИ </a:t>
            </a:r>
            <a:endParaRPr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0247" y="2262247"/>
            <a:ext cx="12015635" cy="4630459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indent="442912" algn="just"/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Например, сознательное усвоение глагольной лексики реализуется, если работа ведётся по моделям. Так, если учащимися в результате тренировочных упражнений отработан глагол </a:t>
            </a:r>
            <a:r>
              <a:rPr lang="ru-RU" sz="3200" b="1" i="1" dirty="0">
                <a:latin typeface="Arial" panose="020B0604020202020204" pitchFamily="34" charset="0"/>
                <a:cs typeface="Arial" panose="020B0604020202020204" pitchFamily="34" charset="0"/>
              </a:rPr>
              <a:t>читать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, то усвоение таких глаголов, как </a:t>
            </a:r>
            <a:r>
              <a:rPr lang="ru-RU" sz="3200" b="1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слушать, отдыхать, гулять, опаздывать, </a:t>
            </a:r>
            <a:r>
              <a:rPr lang="ru-RU" sz="3200" b="1" i="1" dirty="0">
                <a:latin typeface="Arial" panose="020B0604020202020204" pitchFamily="34" charset="0"/>
                <a:cs typeface="Arial" panose="020B0604020202020204" pitchFamily="34" charset="0"/>
              </a:rPr>
              <a:t>делать, знать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работать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, будет идти быстрее, так как они составляют одну парадигматическую модель с глаголом </a:t>
            </a:r>
            <a:r>
              <a:rPr lang="ru-RU" sz="3200" b="1" i="1" dirty="0">
                <a:latin typeface="Arial" panose="020B0604020202020204" pitchFamily="34" charset="0"/>
                <a:cs typeface="Arial" panose="020B0604020202020204" pitchFamily="34" charset="0"/>
              </a:rPr>
              <a:t>читать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, поэтому учитель при введении этих глаголов может уже опираться на осознанные знания учащихся.</a:t>
            </a:r>
          </a:p>
        </p:txBody>
      </p:sp>
      <p:sp>
        <p:nvSpPr>
          <p:cNvPr id="5" name="object 3">
            <a:extLst>
              <a:ext uri="{FF2B5EF4-FFF2-40B4-BE49-F238E27FC236}">
                <a16:creationId xmlns="" xmlns:a16="http://schemas.microsoft.com/office/drawing/2014/main" id="{648E54F6-8C15-4BB3-94E3-7B81F0C680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06154" y="301169"/>
            <a:ext cx="5751547" cy="631334"/>
          </a:xfrm>
          <a:prstGeom prst="rect">
            <a:avLst/>
          </a:prstGeom>
        </p:spPr>
        <p:txBody>
          <a:bodyPr vert="horz" wrap="square" lIns="0" tIns="30868" rIns="0" bIns="0" rtlCol="0" anchor="ctr">
            <a:spAutoFit/>
          </a:bodyPr>
          <a:lstStyle/>
          <a:p>
            <a:pPr algn="l"/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НАУЧНО</a:t>
            </a:r>
            <a:r>
              <a:rPr lang="en-US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-</a:t>
            </a: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ИССЛЕДОВАТЕЛЬСКИЙ ИНСТИТУТ</a:t>
            </a:r>
            <a:r>
              <a:rPr lang="en-US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 </a:t>
            </a: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ПО ИЗУЧЕНИЮ </a:t>
            </a:r>
            <a:b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ПРОБЛЕМ  И УСТАНОВЛЕНИЮ ПЕРСПЕКТИВ  НАРОДНОГО </a:t>
            </a:r>
            <a:b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ОБРАЗОВАНИЯ ИМЕНИ А.АВЛОНИ</a:t>
            </a:r>
          </a:p>
        </p:txBody>
      </p:sp>
      <p:pic>
        <p:nvPicPr>
          <p:cNvPr id="6" name="Picture 2" descr="http://avloniy.uz/images/logo_1603161398.png">
            <a:extLst>
              <a:ext uri="{FF2B5EF4-FFF2-40B4-BE49-F238E27FC236}">
                <a16:creationId xmlns="" xmlns:a16="http://schemas.microsoft.com/office/drawing/2014/main" id="{47C131FC-9674-4559-A56B-E4AC4A47F8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/>
        </p:blipFill>
        <p:spPr bwMode="auto">
          <a:xfrm>
            <a:off x="222714" y="125410"/>
            <a:ext cx="755981" cy="984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единительная линия 6">
            <a:extLst>
              <a:ext uri="{FF2B5EF4-FFF2-40B4-BE49-F238E27FC236}">
                <a16:creationId xmlns="" xmlns:a16="http://schemas.microsoft.com/office/drawing/2014/main" id="{D4A8AC6B-0561-4599-A7DA-AE4AEA437C88}"/>
              </a:ext>
            </a:extLst>
          </p:cNvPr>
          <p:cNvCxnSpPr/>
          <p:nvPr/>
        </p:nvCxnSpPr>
        <p:spPr>
          <a:xfrm>
            <a:off x="210394" y="1142117"/>
            <a:ext cx="1173730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8485651" y="247240"/>
            <a:ext cx="4034804" cy="534893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Русский</a:t>
            </a:r>
            <a:r>
              <a:rPr lang="en-US" sz="2800" b="1" spc="-42" dirty="0">
                <a:solidFill>
                  <a:srgbClr val="7030A0"/>
                </a:solidFill>
                <a:latin typeface="Arial"/>
                <a:cs typeface="Arial"/>
              </a:rPr>
              <a:t> </a:t>
            </a:r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язык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42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175187"/>
            <a:ext cx="9665494" cy="5209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21495" y="6362372"/>
            <a:ext cx="10896600" cy="534893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слушать, отдыхать, гулять, опаздывать, делать, знать, работать </a:t>
            </a:r>
          </a:p>
        </p:txBody>
      </p:sp>
      <p:sp>
        <p:nvSpPr>
          <p:cNvPr id="4" name="object 3">
            <a:extLst>
              <a:ext uri="{FF2B5EF4-FFF2-40B4-BE49-F238E27FC236}">
                <a16:creationId xmlns="" xmlns:a16="http://schemas.microsoft.com/office/drawing/2014/main" id="{648E54F6-8C15-4BB3-94E3-7B81F0C680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06154" y="301169"/>
            <a:ext cx="5751547" cy="631334"/>
          </a:xfrm>
          <a:prstGeom prst="rect">
            <a:avLst/>
          </a:prstGeom>
        </p:spPr>
        <p:txBody>
          <a:bodyPr vert="horz" wrap="square" lIns="0" tIns="30868" rIns="0" bIns="0" rtlCol="0" anchor="ctr">
            <a:spAutoFit/>
          </a:bodyPr>
          <a:lstStyle/>
          <a:p>
            <a:pPr algn="l"/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НАУЧНО</a:t>
            </a:r>
            <a:r>
              <a:rPr lang="en-US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-</a:t>
            </a: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ИССЛЕДОВАТЕЛЬСКИЙ ИНСТИТУТ</a:t>
            </a:r>
            <a:r>
              <a:rPr lang="en-US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 </a:t>
            </a: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ПО ИЗУЧЕНИЮ </a:t>
            </a:r>
            <a:b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ПРОБЛЕМ  И УСТАНОВЛЕНИЮ ПЕРСПЕКТИВ  НАРОДНОГО </a:t>
            </a:r>
            <a:b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ОБРАЗОВАНИЯ ИМЕНИ А.АВЛОНИ</a:t>
            </a:r>
          </a:p>
        </p:txBody>
      </p:sp>
      <p:pic>
        <p:nvPicPr>
          <p:cNvPr id="5" name="Picture 2" descr="http://avloniy.uz/images/logo_1603161398.png">
            <a:extLst>
              <a:ext uri="{FF2B5EF4-FFF2-40B4-BE49-F238E27FC236}">
                <a16:creationId xmlns="" xmlns:a16="http://schemas.microsoft.com/office/drawing/2014/main" id="{47C131FC-9674-4559-A56B-E4AC4A47F8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/>
        </p:blipFill>
        <p:spPr bwMode="auto">
          <a:xfrm>
            <a:off x="222714" y="125410"/>
            <a:ext cx="755981" cy="984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D4A8AC6B-0561-4599-A7DA-AE4AEA437C88}"/>
              </a:ext>
            </a:extLst>
          </p:cNvPr>
          <p:cNvCxnSpPr/>
          <p:nvPr/>
        </p:nvCxnSpPr>
        <p:spPr>
          <a:xfrm>
            <a:off x="210394" y="1142117"/>
            <a:ext cx="1173730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8485651" y="309562"/>
            <a:ext cx="4034804" cy="534893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Русский</a:t>
            </a:r>
            <a:r>
              <a:rPr lang="en-US" sz="2800" b="1" spc="-42" dirty="0">
                <a:solidFill>
                  <a:srgbClr val="7030A0"/>
                </a:solidFill>
                <a:latin typeface="Arial"/>
                <a:cs typeface="Arial"/>
              </a:rPr>
              <a:t> </a:t>
            </a:r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язык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40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" y="0"/>
            <a:ext cx="12156128" cy="1452561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Коммуникативная направленность обучения также является основополагающим принципом современной методики преподавания русского языка как иностранного</a:t>
            </a:r>
            <a:endParaRPr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3721894" y="1452561"/>
            <a:ext cx="4812870" cy="3810001"/>
            <a:chOff x="4194550" y="1526515"/>
            <a:chExt cx="3802898" cy="3802898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5" name="Овал 4"/>
            <p:cNvSpPr/>
            <p:nvPr/>
          </p:nvSpPr>
          <p:spPr>
            <a:xfrm>
              <a:off x="4194550" y="1526515"/>
              <a:ext cx="3802898" cy="3802898"/>
            </a:xfrm>
            <a:prstGeom prst="ellipse">
              <a:avLst/>
            </a:prstGeom>
            <a:gradFill rotWithShape="1">
              <a:gsLst>
                <a:gs pos="0">
                  <a:srgbClr val="C0504D">
                    <a:alpha val="50000"/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C0504D">
                    <a:alpha val="50000"/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C0504D">
                    <a:alpha val="50000"/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7000" h="25400" prst="relaxedInset"/>
            </a:sp3d>
          </p:spPr>
        </p:sp>
        <p:sp>
          <p:nvSpPr>
            <p:cNvPr id="6" name="Овал 4"/>
            <p:cNvSpPr/>
            <p:nvPr/>
          </p:nvSpPr>
          <p:spPr>
            <a:xfrm>
              <a:off x="4384187" y="2083437"/>
              <a:ext cx="3476659" cy="2689054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algn="ctr" defTabSz="914398">
                <a:spcBef>
                  <a:spcPct val="0"/>
                </a:spcBef>
                <a:defRPr/>
              </a:pPr>
              <a:endPara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lvl="0" algn="ctr"/>
              <a:r>
                <a:rPr lang="ru-RU" sz="3200" b="1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Коммуникативность</a:t>
              </a:r>
              <a:r>
                <a:rPr lang="ru-RU" sz="32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понимается и толкуется </a:t>
              </a:r>
              <a:r>
                <a:rPr lang="ru-RU" sz="3200" b="1" u="sng" dirty="0" err="1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двупланово</a:t>
              </a:r>
              <a:r>
                <a:rPr lang="ru-RU" sz="3200" b="1" dirty="0">
                  <a:solidFill>
                    <a:srgbClr val="00206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 как</a:t>
              </a:r>
              <a:endParaRPr lang="ru-RU" sz="2000" b="1" dirty="0">
                <a:solidFill>
                  <a:srgbClr val="002060"/>
                </a:solidFill>
                <a:latin typeface="Calibri"/>
              </a:endParaRPr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2" y="3052762"/>
            <a:ext cx="4179093" cy="3657600"/>
            <a:chOff x="7500625" y="1711940"/>
            <a:chExt cx="1901449" cy="1901449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8" name="Овал 7"/>
            <p:cNvSpPr/>
            <p:nvPr/>
          </p:nvSpPr>
          <p:spPr>
            <a:xfrm>
              <a:off x="7500625" y="1711940"/>
              <a:ext cx="1901449" cy="1901449"/>
            </a:xfrm>
            <a:prstGeom prst="ellipse">
              <a:avLst/>
            </a:prstGeom>
            <a:gradFill rotWithShape="1">
              <a:gsLst>
                <a:gs pos="0">
                  <a:srgbClr val="4BACC6">
                    <a:alpha val="50000"/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4BACC6">
                    <a:alpha val="50000"/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4BACC6">
                    <a:alpha val="50000"/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7000" h="25400" prst="relaxedInset"/>
            </a:sp3d>
          </p:spPr>
        </p:sp>
        <p:sp>
          <p:nvSpPr>
            <p:cNvPr id="9" name="Овал 4"/>
            <p:cNvSpPr/>
            <p:nvPr/>
          </p:nvSpPr>
          <p:spPr>
            <a:xfrm>
              <a:off x="7779086" y="1990401"/>
              <a:ext cx="1532443" cy="1344527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algn="ctr" defTabSz="88899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ru-RU" sz="20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1" name="Прямоугольник 10"/>
          <p:cNvSpPr/>
          <p:nvPr/>
        </p:nvSpPr>
        <p:spPr>
          <a:xfrm>
            <a:off x="140494" y="4195762"/>
            <a:ext cx="4038601" cy="1606042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коммуникативная направленность обучения </a:t>
            </a:r>
            <a:endParaRPr lang="ru-RU" b="1" dirty="0">
              <a:solidFill>
                <a:srgbClr val="002060"/>
              </a:solidFill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3980091" y="3357562"/>
            <a:ext cx="8188098" cy="3581400"/>
            <a:chOff x="3068386" y="1374593"/>
            <a:chExt cx="3317007" cy="2238796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5" name="Овал 14"/>
            <p:cNvSpPr/>
            <p:nvPr/>
          </p:nvSpPr>
          <p:spPr>
            <a:xfrm>
              <a:off x="4656803" y="1374593"/>
              <a:ext cx="1728590" cy="2238796"/>
            </a:xfrm>
            <a:prstGeom prst="ellipse">
              <a:avLst/>
            </a:prstGeom>
            <a:gradFill rotWithShape="1">
              <a:gsLst>
                <a:gs pos="0">
                  <a:srgbClr val="F79646">
                    <a:alpha val="50000"/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F79646">
                    <a:alpha val="50000"/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F79646">
                    <a:alpha val="50000"/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7000" h="25400" prst="relaxedInset"/>
            </a:sp3d>
          </p:spPr>
        </p:sp>
        <p:sp>
          <p:nvSpPr>
            <p:cNvPr id="16" name="Овал 4"/>
            <p:cNvSpPr/>
            <p:nvPr/>
          </p:nvSpPr>
          <p:spPr>
            <a:xfrm>
              <a:off x="3068386" y="1990401"/>
              <a:ext cx="1344527" cy="1344527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algn="ctr" defTabSz="88899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ru-RU" sz="20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Прямоугольник 16"/>
          <p:cNvSpPr/>
          <p:nvPr/>
        </p:nvSpPr>
        <p:spPr>
          <a:xfrm>
            <a:off x="8099618" y="4195763"/>
            <a:ext cx="3928076" cy="2110110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коммуникативная активность учащихся в ходе обучения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228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" y="1238844"/>
            <a:ext cx="12156128" cy="594718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noFill/>
        </p:spPr>
        <p:txBody>
          <a:bodyPr wrap="square" lIns="0" tIns="0" rIns="0" bIns="0" rtlCol="0"/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Ситуативно-тематическая подача</a:t>
            </a:r>
            <a:r>
              <a:rPr lang="en-US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языкового материала</a:t>
            </a:r>
            <a:endParaRPr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0495" y="1896895"/>
            <a:ext cx="7010400" cy="4504442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indent="530224" algn="just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Задача учителя, работающего в школах с узбекским языком обучения — научить учащихся высказываться по определённым темам и ситуациям.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530224" algn="just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Это возможно сделать, осуществляя ситуативно-тематическую подачу языкового материала. Учитель должен предлагать множество ситуаций, создавая тем самым условия для речевого общения.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294" y="1833562"/>
            <a:ext cx="4864895" cy="4864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ject 3">
            <a:extLst>
              <a:ext uri="{FF2B5EF4-FFF2-40B4-BE49-F238E27FC236}">
                <a16:creationId xmlns="" xmlns:a16="http://schemas.microsoft.com/office/drawing/2014/main" id="{648E54F6-8C15-4BB3-94E3-7B81F0C680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106154" y="301169"/>
            <a:ext cx="5751547" cy="631334"/>
          </a:xfrm>
          <a:prstGeom prst="rect">
            <a:avLst/>
          </a:prstGeom>
        </p:spPr>
        <p:txBody>
          <a:bodyPr vert="horz" wrap="square" lIns="0" tIns="30868" rIns="0" bIns="0" rtlCol="0" anchor="ctr">
            <a:spAutoFit/>
          </a:bodyPr>
          <a:lstStyle/>
          <a:p>
            <a:pPr algn="l"/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НАУЧНО</a:t>
            </a:r>
            <a:r>
              <a:rPr lang="en-US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-</a:t>
            </a: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ИССЛЕДОВАТЕЛЬСКИЙ ИНСТИТУТ</a:t>
            </a:r>
            <a:r>
              <a:rPr lang="en-US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 </a:t>
            </a: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ПО ИЗУЧЕНИЮ </a:t>
            </a:r>
            <a:b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ПРОБЛЕМ  И УСТАНОВЛЕНИЮ ПЕРСПЕКТИВ  НАРОДНОГО </a:t>
            </a:r>
            <a:b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3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ОБРАЗОВАНИЯ ИМЕНИ А.АВЛОНИ</a:t>
            </a:r>
          </a:p>
        </p:txBody>
      </p:sp>
      <p:pic>
        <p:nvPicPr>
          <p:cNvPr id="7" name="Picture 2" descr="http://avloniy.uz/images/logo_1603161398.png">
            <a:extLst>
              <a:ext uri="{FF2B5EF4-FFF2-40B4-BE49-F238E27FC236}">
                <a16:creationId xmlns="" xmlns:a16="http://schemas.microsoft.com/office/drawing/2014/main" id="{47C131FC-9674-4559-A56B-E4AC4A47F8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/>
        </p:blipFill>
        <p:spPr bwMode="auto">
          <a:xfrm>
            <a:off x="222714" y="125410"/>
            <a:ext cx="755981" cy="984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Прямая соединительная линия 7">
            <a:extLst>
              <a:ext uri="{FF2B5EF4-FFF2-40B4-BE49-F238E27FC236}">
                <a16:creationId xmlns="" xmlns:a16="http://schemas.microsoft.com/office/drawing/2014/main" id="{D4A8AC6B-0561-4599-A7DA-AE4AEA437C88}"/>
              </a:ext>
            </a:extLst>
          </p:cNvPr>
          <p:cNvCxnSpPr/>
          <p:nvPr/>
        </p:nvCxnSpPr>
        <p:spPr>
          <a:xfrm>
            <a:off x="210394" y="1142117"/>
            <a:ext cx="1173730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8485651" y="247240"/>
            <a:ext cx="4034804" cy="534893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Русский</a:t>
            </a:r>
            <a:r>
              <a:rPr lang="en-US" sz="2800" b="1" spc="-42" dirty="0">
                <a:solidFill>
                  <a:srgbClr val="7030A0"/>
                </a:solidFill>
                <a:latin typeface="Arial"/>
                <a:cs typeface="Arial"/>
              </a:rPr>
              <a:t> </a:t>
            </a:r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язык</a:t>
            </a:r>
            <a:endParaRPr lang="ru-RU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277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" y="0"/>
            <a:ext cx="12156128" cy="91678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Ситуативно-тематическая подача</a:t>
            </a:r>
          </a:p>
          <a:p>
            <a:pPr algn="ctr"/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языкового материала</a:t>
            </a:r>
            <a:endParaRPr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0494" y="1071563"/>
            <a:ext cx="6553200" cy="5827624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indent="442912" algn="just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Чтобы научить учащихся владеть языком практически, необходимо использовать такие приёмы тренировки, которые были бы приближены к условиям реальной языковой среды. 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42912" algn="just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Учителю необходимо следить за тем, чтобы на уроке постоянно возникала потребность в общении, он должен создавать такие ситуации, в том числе игровые, которые способствуют инициативному говорению.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581" y="1101058"/>
            <a:ext cx="5403056" cy="5403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550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0495" y="80963"/>
            <a:ext cx="11887201" cy="4504442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Например, учащемуся с трудом даются русские глаголы движения, они не понимают, когда надо сказать 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Я иду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или 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Я еду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а когда 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Я хожу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или 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Я езжу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Мобильный телефон, который в настоящее время есть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практически у каждого ученика, позволяет разыгрывать ситуации, которые могут иметь место в жизни ученика и помогут ему правильно осмыслить употребление грамматических форм. 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Реальный диалог по телефону может строиться так: </a:t>
            </a:r>
          </a:p>
          <a:p>
            <a:pPr marL="457199" indent="-457199">
              <a:buFontTx/>
              <a:buChar char="-"/>
            </a:pP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Ты где? </a:t>
            </a:r>
          </a:p>
          <a:p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- Я иду к метро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или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 - Я еду в трамвае и скоро буду у тебя.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5" y="4914338"/>
            <a:ext cx="2922639" cy="1948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3894" y="4439125"/>
            <a:ext cx="3874294" cy="2580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516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3721894" y="76202"/>
            <a:ext cx="4812870" cy="2138362"/>
            <a:chOff x="4194550" y="1526515"/>
            <a:chExt cx="3802898" cy="3802898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6" name="Овал 5"/>
            <p:cNvSpPr/>
            <p:nvPr/>
          </p:nvSpPr>
          <p:spPr>
            <a:xfrm>
              <a:off x="4194550" y="1526515"/>
              <a:ext cx="3802898" cy="3802898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7000" h="25400" prst="relaxedInset"/>
            </a:sp3d>
          </p:spPr>
        </p:sp>
        <p:sp>
          <p:nvSpPr>
            <p:cNvPr id="7" name="Овал 4"/>
            <p:cNvSpPr/>
            <p:nvPr/>
          </p:nvSpPr>
          <p:spPr>
            <a:xfrm>
              <a:off x="4384187" y="2083437"/>
              <a:ext cx="3476659" cy="2689054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lvl="0" algn="ctr"/>
              <a:r>
                <a:rPr lang="ru-RU" sz="32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Функциональный принцип предполагает</a:t>
              </a:r>
              <a:endParaRPr 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2" y="1452565"/>
            <a:ext cx="5242404" cy="5105400"/>
            <a:chOff x="7500625" y="1711940"/>
            <a:chExt cx="1901449" cy="1901449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" name="Овал 8"/>
            <p:cNvSpPr/>
            <p:nvPr/>
          </p:nvSpPr>
          <p:spPr>
            <a:xfrm>
              <a:off x="7500625" y="1711940"/>
              <a:ext cx="1901449" cy="1901449"/>
            </a:xfrm>
            <a:prstGeom prst="ellipse">
              <a:avLst/>
            </a:prstGeom>
            <a:gradFill rotWithShape="1">
              <a:gsLst>
                <a:gs pos="0">
                  <a:srgbClr val="4BACC6">
                    <a:alpha val="50000"/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4BACC6">
                    <a:alpha val="50000"/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4BACC6">
                    <a:alpha val="50000"/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7000" h="25400" prst="relaxedInset"/>
            </a:sp3d>
          </p:spPr>
        </p:sp>
        <p:sp>
          <p:nvSpPr>
            <p:cNvPr id="10" name="Овал 4"/>
            <p:cNvSpPr/>
            <p:nvPr/>
          </p:nvSpPr>
          <p:spPr>
            <a:xfrm>
              <a:off x="7779086" y="1990401"/>
              <a:ext cx="1532443" cy="1344527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algn="ctr" defTabSz="88899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ru-RU" sz="20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1" name="Прямоугольник 10"/>
          <p:cNvSpPr/>
          <p:nvPr/>
        </p:nvSpPr>
        <p:spPr>
          <a:xfrm>
            <a:off x="767735" y="2481770"/>
            <a:ext cx="3894025" cy="3118250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все факты языка должны рассматриваться с точки зрения их необходимости для выражения мысли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521494" y="1604963"/>
            <a:ext cx="11646694" cy="5410200"/>
            <a:chOff x="3068386" y="1374593"/>
            <a:chExt cx="3317007" cy="2238796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3" name="Овал 12"/>
            <p:cNvSpPr/>
            <p:nvPr/>
          </p:nvSpPr>
          <p:spPr>
            <a:xfrm>
              <a:off x="4656803" y="1374593"/>
              <a:ext cx="1728590" cy="2238796"/>
            </a:xfrm>
            <a:prstGeom prst="ellipse">
              <a:avLst/>
            </a:prstGeom>
            <a:gradFill rotWithShape="1">
              <a:gsLst>
                <a:gs pos="0">
                  <a:srgbClr val="F79646">
                    <a:alpha val="50000"/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F79646">
                    <a:alpha val="50000"/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F79646">
                    <a:alpha val="50000"/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7000" h="25400" prst="relaxedInset"/>
            </a:sp3d>
          </p:spPr>
        </p:sp>
        <p:sp>
          <p:nvSpPr>
            <p:cNvPr id="14" name="Овал 4"/>
            <p:cNvSpPr/>
            <p:nvPr/>
          </p:nvSpPr>
          <p:spPr>
            <a:xfrm>
              <a:off x="3068386" y="1990401"/>
              <a:ext cx="1344527" cy="1344527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algn="ctr" defTabSz="88899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ru-RU" sz="20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" name="Прямоугольник 14"/>
          <p:cNvSpPr/>
          <p:nvPr/>
        </p:nvSpPr>
        <p:spPr>
          <a:xfrm>
            <a:off x="6693695" y="2359045"/>
            <a:ext cx="5181600" cy="4063380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lvl="0" algn="ctr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Поэтому отбирается тот </a:t>
            </a:r>
            <a:r>
              <a:rPr lang="ru-RU" sz="2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лексикограмматический</a:t>
            </a:r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материал, те синтаксические конструкции, на основе которых осуществляется коммуникативная деятельность учащихся в условиях коммуникативно-речевых ситуации. </a:t>
            </a:r>
          </a:p>
        </p:txBody>
      </p:sp>
    </p:spTree>
    <p:extLst>
      <p:ext uri="{BB962C8B-B14F-4D97-AF65-F5344CB8AC3E}">
        <p14:creationId xmlns:p14="http://schemas.microsoft.com/office/powerpoint/2010/main" val="74416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6694" y="233363"/>
            <a:ext cx="11811000" cy="6772754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Например, на тему «Семья» учащиеся должны овладеть такими типами структур, как: </a:t>
            </a:r>
          </a:p>
          <a:p>
            <a:r>
              <a:rPr lang="ru-RU" sz="3200" b="1" i="1" dirty="0">
                <a:latin typeface="Arial" panose="020B0604020202020204" pitchFamily="34" charset="0"/>
                <a:cs typeface="Arial" panose="020B0604020202020204" pitchFamily="34" charset="0"/>
              </a:rPr>
              <a:t>Мой брат — студент.</a:t>
            </a:r>
          </a:p>
          <a:p>
            <a:endParaRPr lang="ru-RU" sz="3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32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200" b="1" i="1" dirty="0">
                <a:latin typeface="Arial" panose="020B0604020202020204" pitchFamily="34" charset="0"/>
                <a:cs typeface="Arial" panose="020B0604020202020204" pitchFamily="34" charset="0"/>
              </a:rPr>
              <a:t>Моя мама — учительница.</a:t>
            </a:r>
          </a:p>
          <a:p>
            <a:r>
              <a:rPr lang="ru-RU" sz="3200" b="1" i="1" dirty="0">
                <a:latin typeface="Arial" panose="020B0604020202020204" pitchFamily="34" charset="0"/>
                <a:cs typeface="Arial" panose="020B0604020202020204" pitchFamily="34" charset="0"/>
              </a:rPr>
              <a:t>У меня есть брат и две сестры.</a:t>
            </a:r>
          </a:p>
          <a:p>
            <a:r>
              <a:rPr lang="ru-RU" sz="3200" b="1" i="1" dirty="0">
                <a:latin typeface="Arial" panose="020B0604020202020204" pitchFamily="34" charset="0"/>
                <a:cs typeface="Arial" panose="020B0604020202020204" pitchFamily="34" charset="0"/>
              </a:rPr>
              <a:t>Моя сестра не учится, </a:t>
            </a:r>
          </a:p>
          <a:p>
            <a:r>
              <a:rPr lang="ru-RU" sz="3200" b="1" i="1" dirty="0">
                <a:latin typeface="Arial" panose="020B0604020202020204" pitchFamily="34" charset="0"/>
                <a:cs typeface="Arial" panose="020B0604020202020204" pitchFamily="34" charset="0"/>
              </a:rPr>
              <a:t>потому что она ещё маленькая</a:t>
            </a:r>
            <a:r>
              <a:rPr lang="ru-RU" sz="3200" i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54012" algn="just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Изучаемый языковый материал группируется по принципу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выражаемых смысловых отношений. И даже отбор фонетического материала обусловлен тем, как он представлен в лексическом и грамматическом минимумах.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8" t="2834" r="6161" b="18891"/>
          <a:stretch/>
        </p:blipFill>
        <p:spPr bwMode="auto">
          <a:xfrm>
            <a:off x="5931694" y="842961"/>
            <a:ext cx="2895600" cy="1637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88" t="5595" r="22970"/>
          <a:stretch/>
        </p:blipFill>
        <p:spPr bwMode="auto">
          <a:xfrm>
            <a:off x="9759283" y="2003015"/>
            <a:ext cx="2256504" cy="282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245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40495" y="2062163"/>
            <a:ext cx="11887201" cy="572828"/>
          </a:xfrm>
          <a:prstGeom prst="rect">
            <a:avLst/>
          </a:prstGeom>
        </p:spPr>
        <p:txBody>
          <a:bodyPr vert="horz" wrap="square" lIns="0" tIns="29482" rIns="0" bIns="0" rtlCol="0">
            <a:spAutoFit/>
          </a:bodyPr>
          <a:lstStyle/>
          <a:p>
            <a:pPr marL="38862" algn="ctr">
              <a:lnSpc>
                <a:spcPts val="4115"/>
              </a:lnSpc>
              <a:spcBef>
                <a:spcPts val="232"/>
              </a:spcBef>
            </a:pPr>
            <a:r>
              <a:rPr lang="ru-RU" sz="8500" spc="-42" dirty="0">
                <a:latin typeface="Arial"/>
                <a:cs typeface="Arial"/>
              </a:rPr>
              <a:t> </a:t>
            </a:r>
            <a:endParaRPr lang="ru-RU" sz="3200" spc="-42" dirty="0">
              <a:latin typeface="Arial"/>
              <a:cs typeface="Arial"/>
            </a:endParaRPr>
          </a:p>
        </p:txBody>
      </p:sp>
      <p:sp>
        <p:nvSpPr>
          <p:cNvPr id="5" name="Pentagon 3">
            <a:extLst>
              <a:ext uri="{FF2B5EF4-FFF2-40B4-BE49-F238E27FC236}">
                <a16:creationId xmlns="" xmlns:a16="http://schemas.microsoft.com/office/drawing/2014/main" id="{52761AA5-9709-4CB4-BAE6-48EE493E027E}"/>
              </a:ext>
            </a:extLst>
          </p:cNvPr>
          <p:cNvSpPr/>
          <p:nvPr/>
        </p:nvSpPr>
        <p:spPr>
          <a:xfrm>
            <a:off x="140496" y="1757363"/>
            <a:ext cx="4038600" cy="3474255"/>
          </a:xfrm>
          <a:prstGeom prst="homePlate">
            <a:avLst>
              <a:gd name="adj" fmla="val 22102"/>
            </a:avLst>
          </a:prstGeom>
          <a:solidFill>
            <a:srgbClr val="F79646"/>
          </a:solidFill>
          <a:ln w="9525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86391" tIns="45720" rIns="91439" bIns="45720" rtlCol="0" anchor="ctr" anchorCtr="0"/>
          <a:lstStyle/>
          <a:p>
            <a:pPr algn="ctr" defTabSz="1218985"/>
            <a:r>
              <a:rPr lang="ru-RU" sz="3200" b="1" kern="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Принцип системности </a:t>
            </a:r>
            <a:endParaRPr lang="en-US" sz="3200" b="1" kern="0" dirty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hevron 25">
            <a:extLst>
              <a:ext uri="{FF2B5EF4-FFF2-40B4-BE49-F238E27FC236}">
                <a16:creationId xmlns="" xmlns:a16="http://schemas.microsoft.com/office/drawing/2014/main" id="{83429AA4-D611-4991-B34E-193F6BD7B5E4}"/>
              </a:ext>
            </a:extLst>
          </p:cNvPr>
          <p:cNvSpPr/>
          <p:nvPr/>
        </p:nvSpPr>
        <p:spPr>
          <a:xfrm>
            <a:off x="4255296" y="461963"/>
            <a:ext cx="7772399" cy="2514600"/>
          </a:xfrm>
          <a:prstGeom prst="chevron">
            <a:avLst>
              <a:gd name="adj" fmla="val 17785"/>
            </a:avLst>
          </a:prstGeom>
          <a:solidFill>
            <a:srgbClr val="F79646">
              <a:lumMod val="60000"/>
              <a:lumOff val="40000"/>
            </a:srgbClr>
          </a:solidFill>
          <a:ln>
            <a:noFill/>
          </a:ln>
          <a:effectLst/>
        </p:spPr>
        <p:txBody>
          <a:bodyPr spcFirstLastPara="0" vert="horz" wrap="square" lIns="283349" tIns="30236" rIns="222874" bIns="30236" numCol="1" spcCol="1270" anchor="ctr" anchorCtr="0">
            <a:noAutofit/>
          </a:bodyPr>
          <a:lstStyle/>
          <a:p>
            <a:pPr algn="ctr" defTabSz="100788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kern="0" dirty="0">
                <a:latin typeface="Arial" panose="020B0604020202020204" pitchFamily="34" charset="0"/>
                <a:cs typeface="Arial" panose="020B0604020202020204" pitchFamily="34" charset="0"/>
              </a:rPr>
              <a:t>призван обобщить языковые единицы, привести их в порядок, придать им стройность, определить закономерности функционирования языковых единиц</a:t>
            </a:r>
            <a:r>
              <a:rPr lang="ru-RU" sz="2400" kern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kern="0" dirty="0">
                <a:latin typeface="Arial" panose="020B0604020202020204" pitchFamily="34" charset="0"/>
                <a:cs typeface="Arial" panose="020B0604020202020204" pitchFamily="34" charset="0"/>
              </a:rPr>
              <a:t>различных уровней.</a:t>
            </a:r>
          </a:p>
        </p:txBody>
      </p:sp>
      <p:sp>
        <p:nvSpPr>
          <p:cNvPr id="9" name="Chevron 25">
            <a:extLst>
              <a:ext uri="{FF2B5EF4-FFF2-40B4-BE49-F238E27FC236}">
                <a16:creationId xmlns="" xmlns:a16="http://schemas.microsoft.com/office/drawing/2014/main" id="{83429AA4-D611-4991-B34E-193F6BD7B5E4}"/>
              </a:ext>
            </a:extLst>
          </p:cNvPr>
          <p:cNvSpPr/>
          <p:nvPr/>
        </p:nvSpPr>
        <p:spPr>
          <a:xfrm>
            <a:off x="4255296" y="3662362"/>
            <a:ext cx="7772399" cy="3200401"/>
          </a:xfrm>
          <a:prstGeom prst="chevron">
            <a:avLst>
              <a:gd name="adj" fmla="val 17785"/>
            </a:avLst>
          </a:prstGeom>
          <a:solidFill>
            <a:srgbClr val="F79646">
              <a:lumMod val="40000"/>
              <a:lumOff val="60000"/>
            </a:srgbClr>
          </a:solidFill>
          <a:ln>
            <a:noFill/>
          </a:ln>
          <a:effectLst/>
        </p:spPr>
        <p:txBody>
          <a:bodyPr spcFirstLastPara="0" vert="horz" wrap="square" lIns="283349" tIns="30236" rIns="222874" bIns="30236" numCol="1" spcCol="1270" anchor="ctr" anchorCtr="0">
            <a:noAutofit/>
          </a:bodyPr>
          <a:lstStyle/>
          <a:p>
            <a:pPr algn="ctr" defTabSz="100788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kern="0" dirty="0">
                <a:latin typeface="Arial" panose="020B0604020202020204" pitchFamily="34" charset="0"/>
                <a:cs typeface="Arial" panose="020B0604020202020204" pitchFamily="34" charset="0"/>
              </a:rPr>
              <a:t>его учёт необходим как в работе конкретного учителя, так и при описании языка в целях его преподавания  учащимся. Поэтому формированию языковой системы в сознании учащегося должна быть подчинена вся стратегия обучения.</a:t>
            </a:r>
          </a:p>
        </p:txBody>
      </p:sp>
    </p:spTree>
    <p:extLst>
      <p:ext uri="{BB962C8B-B14F-4D97-AF65-F5344CB8AC3E}">
        <p14:creationId xmlns:p14="http://schemas.microsoft.com/office/powerpoint/2010/main" val="10817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>
          <a:xfrm>
            <a:off x="2426494" y="0"/>
            <a:ext cx="7620000" cy="1376363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txBody>
          <a:bodyPr lIns="91439" tIns="45720" rIns="91439" bIns="45720"/>
          <a:lstStyle/>
          <a:p>
            <a:pPr algn="ctr"/>
            <a:r>
              <a:rPr lang="ru-RU" sz="2800" dirty="0" err="1">
                <a:latin typeface="Arial" panose="020B0604020202020204" pitchFamily="34" charset="0"/>
                <a:cs typeface="Arial" panose="020B0604020202020204" pitchFamily="34" charset="0"/>
              </a:rPr>
              <a:t>Концетрическое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распределение материала </a:t>
            </a:r>
          </a:p>
        </p:txBody>
      </p:sp>
      <p:grpSp>
        <p:nvGrpSpPr>
          <p:cNvPr id="8" name="Группа 7"/>
          <p:cNvGrpSpPr/>
          <p:nvPr/>
        </p:nvGrpSpPr>
        <p:grpSpPr>
          <a:xfrm>
            <a:off x="0" y="1376363"/>
            <a:ext cx="5855493" cy="5643562"/>
            <a:chOff x="7500625" y="1711940"/>
            <a:chExt cx="1901449" cy="1901449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" name="Овал 8"/>
            <p:cNvSpPr/>
            <p:nvPr/>
          </p:nvSpPr>
          <p:spPr>
            <a:xfrm>
              <a:off x="7500625" y="1711940"/>
              <a:ext cx="1901449" cy="1901449"/>
            </a:xfrm>
            <a:prstGeom prst="ellipse">
              <a:avLst/>
            </a:prstGeom>
            <a:gradFill rotWithShape="1">
              <a:gsLst>
                <a:gs pos="0">
                  <a:srgbClr val="4BACC6">
                    <a:alpha val="50000"/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4BACC6">
                    <a:alpha val="50000"/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4BACC6">
                    <a:alpha val="50000"/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7000" h="25400" prst="relaxedInset"/>
            </a:sp3d>
          </p:spPr>
        </p:sp>
        <p:sp>
          <p:nvSpPr>
            <p:cNvPr id="10" name="Овал 4"/>
            <p:cNvSpPr/>
            <p:nvPr/>
          </p:nvSpPr>
          <p:spPr>
            <a:xfrm>
              <a:off x="7779086" y="1990401"/>
              <a:ext cx="1532443" cy="1344527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algn="ctr" defTabSz="88899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ru-RU" sz="20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534169" y="1405264"/>
            <a:ext cx="11646694" cy="5410200"/>
            <a:chOff x="3068386" y="1374593"/>
            <a:chExt cx="3317007" cy="2238796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3" name="Овал 12"/>
            <p:cNvSpPr/>
            <p:nvPr/>
          </p:nvSpPr>
          <p:spPr>
            <a:xfrm>
              <a:off x="4656803" y="1374593"/>
              <a:ext cx="1728590" cy="2238796"/>
            </a:xfrm>
            <a:prstGeom prst="ellipse">
              <a:avLst/>
            </a:prstGeom>
            <a:gradFill rotWithShape="1">
              <a:gsLst>
                <a:gs pos="0">
                  <a:srgbClr val="F79646">
                    <a:alpha val="50000"/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F79646">
                    <a:alpha val="50000"/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F79646">
                    <a:alpha val="50000"/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7000" h="25400" prst="relaxedInset"/>
            </a:sp3d>
          </p:spPr>
        </p:sp>
        <p:sp>
          <p:nvSpPr>
            <p:cNvPr id="14" name="Овал 4"/>
            <p:cNvSpPr/>
            <p:nvPr/>
          </p:nvSpPr>
          <p:spPr>
            <a:xfrm>
              <a:off x="3068386" y="1990401"/>
              <a:ext cx="1344527" cy="1344527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algn="ctr" defTabSz="88899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ru-RU" sz="20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521494" y="1909763"/>
            <a:ext cx="5333999" cy="4504442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реализуется в учебном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процессе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в условиях, когда известный, изученный и усвоенный материал пополняется новым, неизвестным, позволяет идти в обучении от лёгкого к более сложному, от известного, что нашло уже практическое применение, к неизвестному.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693694" y="1909762"/>
            <a:ext cx="5257799" cy="4630459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Н., дательный падеж имён, изучается на разных этапах</a:t>
            </a:r>
          </a:p>
          <a:p>
            <a:pPr algn="ctr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обучения. На начальных уроках он даётся в конструкциях типа </a:t>
            </a:r>
            <a:r>
              <a:rPr lang="ru-RU" sz="24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Мне восемь лет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а также </a:t>
            </a:r>
            <a:r>
              <a:rPr lang="ru-RU" sz="24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дарить другу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на последующих уроках изучается дательный падеж после глаголов: </a:t>
            </a:r>
            <a:r>
              <a:rPr lang="ru-RU" sz="24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читать книгу своему младшему брату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и наконец, сочетания типа: </a:t>
            </a:r>
            <a:r>
              <a:rPr lang="ru-RU" sz="24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книга, принадлежащая младшему брату </a:t>
            </a:r>
          </a:p>
        </p:txBody>
      </p:sp>
    </p:spTree>
    <p:extLst>
      <p:ext uri="{BB962C8B-B14F-4D97-AF65-F5344CB8AC3E}">
        <p14:creationId xmlns:p14="http://schemas.microsoft.com/office/powerpoint/2010/main" val="1434533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/>
          <p:nvPr/>
        </p:nvSpPr>
        <p:spPr>
          <a:xfrm>
            <a:off x="140495" y="2062163"/>
            <a:ext cx="11887201" cy="572828"/>
          </a:xfrm>
          <a:prstGeom prst="rect">
            <a:avLst/>
          </a:prstGeom>
        </p:spPr>
        <p:txBody>
          <a:bodyPr vert="horz" wrap="square" lIns="0" tIns="29482" rIns="0" bIns="0" rtlCol="0">
            <a:spAutoFit/>
          </a:bodyPr>
          <a:lstStyle/>
          <a:p>
            <a:pPr marL="38862" algn="ctr">
              <a:lnSpc>
                <a:spcPts val="4115"/>
              </a:lnSpc>
              <a:spcBef>
                <a:spcPts val="232"/>
              </a:spcBef>
            </a:pPr>
            <a:r>
              <a:rPr lang="ru-RU" sz="8500" spc="-42" dirty="0">
                <a:latin typeface="Arial"/>
                <a:cs typeface="Arial"/>
              </a:rPr>
              <a:t> </a:t>
            </a:r>
            <a:endParaRPr lang="ru-RU" sz="3200" spc="-42" dirty="0">
              <a:latin typeface="Arial"/>
              <a:cs typeface="Arial"/>
            </a:endParaRPr>
          </a:p>
        </p:txBody>
      </p:sp>
      <p:sp>
        <p:nvSpPr>
          <p:cNvPr id="5" name="Pentagon 3">
            <a:extLst>
              <a:ext uri="{FF2B5EF4-FFF2-40B4-BE49-F238E27FC236}">
                <a16:creationId xmlns="" xmlns:a16="http://schemas.microsoft.com/office/drawing/2014/main" id="{52761AA5-9709-4CB4-BAE6-48EE493E027E}"/>
              </a:ext>
            </a:extLst>
          </p:cNvPr>
          <p:cNvSpPr/>
          <p:nvPr/>
        </p:nvSpPr>
        <p:spPr>
          <a:xfrm>
            <a:off x="2" y="2062162"/>
            <a:ext cx="3645692" cy="2743201"/>
          </a:xfrm>
          <a:prstGeom prst="homePlate">
            <a:avLst>
              <a:gd name="adj" fmla="val 22102"/>
            </a:avLst>
          </a:prstGeom>
          <a:solidFill>
            <a:srgbClr val="F79646"/>
          </a:solidFill>
          <a:ln w="9525" cap="flat" cmpd="sng" algn="ctr">
            <a:noFill/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86391" tIns="45720" rIns="91439" bIns="45720" rtlCol="0" anchor="ctr" anchorCtr="0"/>
          <a:lstStyle/>
          <a:p>
            <a:pPr algn="ctr" defTabSz="1218985"/>
            <a:r>
              <a:rPr lang="ru-RU" sz="2800" b="1" kern="0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Лексика и грамматика изучаются на синтаксической основе. </a:t>
            </a:r>
            <a:endParaRPr lang="en-US" sz="2800" b="1" kern="0" dirty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hevron 25">
            <a:extLst>
              <a:ext uri="{FF2B5EF4-FFF2-40B4-BE49-F238E27FC236}">
                <a16:creationId xmlns="" xmlns:a16="http://schemas.microsoft.com/office/drawing/2014/main" id="{83429AA4-D611-4991-B34E-193F6BD7B5E4}"/>
              </a:ext>
            </a:extLst>
          </p:cNvPr>
          <p:cNvSpPr/>
          <p:nvPr/>
        </p:nvSpPr>
        <p:spPr>
          <a:xfrm>
            <a:off x="3645695" y="233362"/>
            <a:ext cx="8522494" cy="2743200"/>
          </a:xfrm>
          <a:prstGeom prst="chevron">
            <a:avLst>
              <a:gd name="adj" fmla="val 17785"/>
            </a:avLst>
          </a:prstGeom>
          <a:solidFill>
            <a:srgbClr val="F79646">
              <a:lumMod val="60000"/>
              <a:lumOff val="40000"/>
            </a:srgbClr>
          </a:solidFill>
          <a:ln>
            <a:noFill/>
          </a:ln>
          <a:effectLst/>
        </p:spPr>
        <p:txBody>
          <a:bodyPr spcFirstLastPara="0" vert="horz" wrap="square" lIns="283349" tIns="30236" rIns="222874" bIns="30236" numCol="1" spcCol="1270" anchor="ctr" anchorCtr="0">
            <a:noAutofit/>
          </a:bodyPr>
          <a:lstStyle/>
          <a:p>
            <a:pPr defTabSz="100788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kern="0" dirty="0">
                <a:latin typeface="Arial" panose="020B0604020202020204" pitchFamily="34" charset="0"/>
                <a:cs typeface="Arial" panose="020B0604020202020204" pitchFamily="34" charset="0"/>
              </a:rPr>
              <a:t>В практике работы с учащимися функциональный подход обусловил параллельное обучение синтаксису и морфологии, лексике и грамматике. Обучение лексике и морфологии на синтаксической основе представлено во всех учебниках.</a:t>
            </a:r>
          </a:p>
        </p:txBody>
      </p:sp>
      <p:sp>
        <p:nvSpPr>
          <p:cNvPr id="9" name="Chevron 25">
            <a:extLst>
              <a:ext uri="{FF2B5EF4-FFF2-40B4-BE49-F238E27FC236}">
                <a16:creationId xmlns="" xmlns:a16="http://schemas.microsoft.com/office/drawing/2014/main" id="{83429AA4-D611-4991-B34E-193F6BD7B5E4}"/>
              </a:ext>
            </a:extLst>
          </p:cNvPr>
          <p:cNvSpPr/>
          <p:nvPr/>
        </p:nvSpPr>
        <p:spPr>
          <a:xfrm>
            <a:off x="3645696" y="3205162"/>
            <a:ext cx="8382001" cy="3657600"/>
          </a:xfrm>
          <a:prstGeom prst="chevron">
            <a:avLst>
              <a:gd name="adj" fmla="val 17785"/>
            </a:avLst>
          </a:prstGeom>
          <a:solidFill>
            <a:srgbClr val="F79646">
              <a:lumMod val="40000"/>
              <a:lumOff val="60000"/>
            </a:srgbClr>
          </a:solidFill>
          <a:ln>
            <a:noFill/>
          </a:ln>
          <a:effectLst/>
        </p:spPr>
        <p:txBody>
          <a:bodyPr spcFirstLastPara="0" vert="horz" wrap="square" lIns="283349" tIns="30236" rIns="222874" bIns="30236" numCol="1" spcCol="1270" anchor="ctr" anchorCtr="0">
            <a:noAutofit/>
          </a:bodyPr>
          <a:lstStyle/>
          <a:p>
            <a:pPr defTabSz="100788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400" kern="0" dirty="0">
                <a:latin typeface="Arial" panose="020B0604020202020204" pitchFamily="34" charset="0"/>
                <a:cs typeface="Arial" panose="020B0604020202020204" pitchFamily="34" charset="0"/>
              </a:rPr>
              <a:t>Учащемуся предлагается речевой образец, наполненный лексическими единицами. По аналогии с данным речевым образцом учащийся должен путём имитирования или варьирования компонентов этого образца и набора лексических единиц строить </a:t>
            </a:r>
            <a:r>
              <a:rPr lang="ru-RU" sz="2400" kern="0" dirty="0" err="1">
                <a:latin typeface="Arial" panose="020B0604020202020204" pitchFamily="34" charset="0"/>
                <a:cs typeface="Arial" panose="020B0604020202020204" pitchFamily="34" charset="0"/>
              </a:rPr>
              <a:t>однотип-ные</a:t>
            </a:r>
            <a:r>
              <a:rPr lang="ru-RU" sz="2400" kern="0" dirty="0">
                <a:latin typeface="Arial" panose="020B0604020202020204" pitchFamily="34" charset="0"/>
                <a:cs typeface="Arial" panose="020B0604020202020204" pitchFamily="34" charset="0"/>
              </a:rPr>
              <a:t> предложения. Синтаксические </a:t>
            </a:r>
            <a:r>
              <a:rPr lang="ru-RU" sz="2400" kern="0" dirty="0" err="1">
                <a:latin typeface="Arial" panose="020B0604020202020204" pitchFamily="34" charset="0"/>
                <a:cs typeface="Arial" panose="020B0604020202020204" pitchFamily="34" charset="0"/>
              </a:rPr>
              <a:t>конструк-ции</a:t>
            </a:r>
            <a:r>
              <a:rPr lang="ru-RU" sz="2400" kern="0" dirty="0">
                <a:latin typeface="Arial" panose="020B0604020202020204" pitchFamily="34" charset="0"/>
                <a:cs typeface="Arial" panose="020B0604020202020204" pitchFamily="34" charset="0"/>
              </a:rPr>
              <a:t> активизируются на знакомой учащимся лексике, а лексические знания закрепляются на усвоенных синтаксических конструкциях</a:t>
            </a:r>
          </a:p>
        </p:txBody>
      </p:sp>
    </p:spTree>
    <p:extLst>
      <p:ext uri="{BB962C8B-B14F-4D97-AF65-F5344CB8AC3E}">
        <p14:creationId xmlns:p14="http://schemas.microsoft.com/office/powerpoint/2010/main" val="60194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>
          <a:xfrm>
            <a:off x="1664495" y="1"/>
            <a:ext cx="9220200" cy="305276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txBody>
          <a:bodyPr lIns="91439" tIns="45720" rIns="91439" bIns="45720"/>
          <a:lstStyle/>
          <a:p>
            <a:pPr algn="ctr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Основное требование методики — коммуникативный характер обучения не исключает, а предполагает </a:t>
            </a:r>
            <a:r>
              <a:rPr lang="ru-RU" sz="28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использование родного языка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учащихся</a:t>
            </a:r>
          </a:p>
        </p:txBody>
      </p:sp>
      <p:grpSp>
        <p:nvGrpSpPr>
          <p:cNvPr id="8" name="Группа 7"/>
          <p:cNvGrpSpPr/>
          <p:nvPr/>
        </p:nvGrpSpPr>
        <p:grpSpPr>
          <a:xfrm>
            <a:off x="216695" y="2671763"/>
            <a:ext cx="5359967" cy="4348164"/>
            <a:chOff x="7500625" y="1711940"/>
            <a:chExt cx="1901449" cy="1901449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9" name="Овал 8"/>
            <p:cNvSpPr/>
            <p:nvPr/>
          </p:nvSpPr>
          <p:spPr>
            <a:xfrm>
              <a:off x="7500625" y="1711940"/>
              <a:ext cx="1901449" cy="1901449"/>
            </a:xfrm>
            <a:prstGeom prst="ellipse">
              <a:avLst/>
            </a:prstGeom>
            <a:gradFill rotWithShape="1">
              <a:gsLst>
                <a:gs pos="0">
                  <a:srgbClr val="4BACC6">
                    <a:alpha val="50000"/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4BACC6">
                    <a:alpha val="50000"/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4BACC6">
                    <a:alpha val="50000"/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7000" h="25400" prst="relaxedInset"/>
            </a:sp3d>
          </p:spPr>
        </p:sp>
        <p:sp>
          <p:nvSpPr>
            <p:cNvPr id="10" name="Овал 4"/>
            <p:cNvSpPr/>
            <p:nvPr/>
          </p:nvSpPr>
          <p:spPr>
            <a:xfrm>
              <a:off x="7779086" y="1990401"/>
              <a:ext cx="1532443" cy="1344527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algn="ctr" defTabSz="88899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ru-RU" sz="20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1969295" y="2519362"/>
            <a:ext cx="10211568" cy="4296101"/>
            <a:chOff x="3068386" y="1374593"/>
            <a:chExt cx="3317007" cy="2238796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3" name="Овал 12"/>
            <p:cNvSpPr/>
            <p:nvPr/>
          </p:nvSpPr>
          <p:spPr>
            <a:xfrm>
              <a:off x="4656803" y="1374593"/>
              <a:ext cx="1728590" cy="2238796"/>
            </a:xfrm>
            <a:prstGeom prst="ellipse">
              <a:avLst/>
            </a:prstGeom>
            <a:gradFill rotWithShape="1">
              <a:gsLst>
                <a:gs pos="0">
                  <a:srgbClr val="F79646">
                    <a:alpha val="50000"/>
                    <a:hueOff val="0"/>
                    <a:satOff val="0"/>
                    <a:lumOff val="0"/>
                    <a:alphaOff val="0"/>
                    <a:shade val="51000"/>
                    <a:satMod val="130000"/>
                  </a:srgbClr>
                </a:gs>
                <a:gs pos="80000">
                  <a:srgbClr val="F79646">
                    <a:alpha val="50000"/>
                    <a:hueOff val="0"/>
                    <a:satOff val="0"/>
                    <a:lumOff val="0"/>
                    <a:alphaOff val="0"/>
                    <a:shade val="93000"/>
                    <a:satMod val="130000"/>
                  </a:srgbClr>
                </a:gs>
                <a:gs pos="100000">
                  <a:srgbClr val="F79646">
                    <a:alpha val="50000"/>
                    <a:hueOff val="0"/>
                    <a:satOff val="0"/>
                    <a:lumOff val="0"/>
                    <a:alphaOff val="0"/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p3d prstMaterial="plastic">
              <a:bevelT w="127000" h="25400" prst="relaxedInset"/>
            </a:sp3d>
          </p:spPr>
        </p:sp>
        <p:sp>
          <p:nvSpPr>
            <p:cNvPr id="14" name="Овал 4"/>
            <p:cNvSpPr/>
            <p:nvPr/>
          </p:nvSpPr>
          <p:spPr>
            <a:xfrm>
              <a:off x="3068386" y="1990401"/>
              <a:ext cx="1344527" cy="1344527"/>
            </a:xfrm>
            <a:prstGeom prst="rect">
              <a:avLst/>
            </a:prstGeom>
            <a:noFill/>
            <a:ln>
              <a:noFill/>
            </a:ln>
            <a:effectLst/>
            <a:sp3d/>
          </p:spPr>
          <p:txBody>
            <a:bodyPr spcFirstLastPara="0" vert="horz" wrap="square" lIns="25400" tIns="25400" rIns="25400" bIns="25400" numCol="1" spcCol="1270" anchor="ctr" anchorCtr="0">
              <a:noAutofit/>
            </a:bodyPr>
            <a:lstStyle/>
            <a:p>
              <a:pPr algn="ctr" defTabSz="88899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ru-RU" sz="20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" name="Прямоугольник 3"/>
          <p:cNvSpPr/>
          <p:nvPr/>
        </p:nvSpPr>
        <p:spPr>
          <a:xfrm>
            <a:off x="826293" y="2893407"/>
            <a:ext cx="4428787" cy="3181259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Рациональное использование родного языка, с одной стороны,</a:t>
            </a:r>
          </a:p>
          <a:p>
            <a:pPr algn="ctr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помогает переносу знаний, умений и навыков из родного языка в изучаемый язык,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998495" y="3128961"/>
            <a:ext cx="4876799" cy="2299137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 с другой, - помогает преодолеть специфические трудности, обусловленные несоответствием родного и изучаемого языков</a:t>
            </a:r>
          </a:p>
        </p:txBody>
      </p:sp>
    </p:spTree>
    <p:extLst>
      <p:ext uri="{BB962C8B-B14F-4D97-AF65-F5344CB8AC3E}">
        <p14:creationId xmlns:p14="http://schemas.microsoft.com/office/powerpoint/2010/main" val="3471690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762"/>
            <a:ext cx="12156128" cy="99536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 anchor="ctr"/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Сопоставление структур родного и русского языков облегчает процесс овладения русским языком.</a:t>
            </a:r>
            <a:endParaRPr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val 8">
            <a:extLst>
              <a:ext uri="{FF2B5EF4-FFF2-40B4-BE49-F238E27FC236}">
                <a16:creationId xmlns="" xmlns:a16="http://schemas.microsoft.com/office/drawing/2014/main" id="{B9C77743-0324-4502-8442-BC014D540168}"/>
              </a:ext>
            </a:extLst>
          </p:cNvPr>
          <p:cNvSpPr>
            <a:spLocks noChangeAspect="1"/>
          </p:cNvSpPr>
          <p:nvPr/>
        </p:nvSpPr>
        <p:spPr>
          <a:xfrm>
            <a:off x="2" y="3069818"/>
            <a:ext cx="1544699" cy="1489886"/>
          </a:xfrm>
          <a:prstGeom prst="ellipse">
            <a:avLst/>
          </a:prstGeom>
          <a:solidFill>
            <a:srgbClr val="0070C0"/>
          </a:solidFill>
          <a:ln w="9525" cap="flat" cmpd="sng" algn="ctr">
            <a:solidFill>
              <a:srgbClr val="4BACC6"/>
            </a:solidFill>
            <a:prstDash val="solid"/>
          </a:ln>
          <a:effectLst/>
        </p:spPr>
        <p:txBody>
          <a:bodyPr lIns="91439" tIns="45720" rIns="91439" bIns="45720" rtlCol="0" anchor="ctr"/>
          <a:lstStyle/>
          <a:p>
            <a:pPr algn="ctr" defTabSz="1218985">
              <a:defRPr/>
            </a:pPr>
            <a:endParaRPr lang="en-US" sz="15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="" xmlns:a16="http://schemas.microsoft.com/office/drawing/2014/main" id="{B9C77743-0324-4502-8442-BC014D540168}"/>
              </a:ext>
            </a:extLst>
          </p:cNvPr>
          <p:cNvSpPr>
            <a:spLocks noChangeAspect="1"/>
          </p:cNvSpPr>
          <p:nvPr/>
        </p:nvSpPr>
        <p:spPr>
          <a:xfrm>
            <a:off x="1" y="1300163"/>
            <a:ext cx="1544697" cy="1486257"/>
          </a:xfrm>
          <a:prstGeom prst="ellipse">
            <a:avLst/>
          </a:prstGeom>
          <a:solidFill>
            <a:srgbClr val="0070C0"/>
          </a:solidFill>
          <a:ln w="9525" cap="flat" cmpd="sng" algn="ctr">
            <a:solidFill>
              <a:srgbClr val="4BACC6"/>
            </a:solidFill>
            <a:prstDash val="solid"/>
          </a:ln>
          <a:effectLst/>
        </p:spPr>
        <p:txBody>
          <a:bodyPr lIns="91439" tIns="45720" rIns="91439" bIns="45720" rtlCol="0" anchor="ctr"/>
          <a:lstStyle/>
          <a:p>
            <a:pPr algn="ctr" defTabSz="1218985">
              <a:defRPr/>
            </a:pPr>
            <a:endParaRPr lang="en-US" sz="15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Oval 8">
            <a:extLst>
              <a:ext uri="{FF2B5EF4-FFF2-40B4-BE49-F238E27FC236}">
                <a16:creationId xmlns="" xmlns:a16="http://schemas.microsoft.com/office/drawing/2014/main" id="{B9C77743-0324-4502-8442-BC014D540168}"/>
              </a:ext>
            </a:extLst>
          </p:cNvPr>
          <p:cNvSpPr>
            <a:spLocks noChangeAspect="1"/>
          </p:cNvSpPr>
          <p:nvPr/>
        </p:nvSpPr>
        <p:spPr>
          <a:xfrm>
            <a:off x="1" y="5079300"/>
            <a:ext cx="1544697" cy="1326262"/>
          </a:xfrm>
          <a:prstGeom prst="ellipse">
            <a:avLst/>
          </a:prstGeom>
          <a:solidFill>
            <a:srgbClr val="0070C0"/>
          </a:solidFill>
          <a:ln w="9525" cap="flat" cmpd="sng" algn="ctr">
            <a:solidFill>
              <a:srgbClr val="4BACC6"/>
            </a:solidFill>
            <a:prstDash val="solid"/>
          </a:ln>
          <a:effectLst/>
        </p:spPr>
        <p:txBody>
          <a:bodyPr lIns="91439" tIns="45720" rIns="91439" bIns="45720" rtlCol="0" anchor="ctr"/>
          <a:lstStyle/>
          <a:p>
            <a:pPr algn="ctr" defTabSz="1218985">
              <a:defRPr/>
            </a:pPr>
            <a:endParaRPr lang="en-US" sz="15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51">
            <a:extLst>
              <a:ext uri="{FF2B5EF4-FFF2-40B4-BE49-F238E27FC236}">
                <a16:creationId xmlns="" xmlns:a16="http://schemas.microsoft.com/office/drawing/2014/main" id="{4A1CA962-652D-4043-B2BB-E740F1696D6D}"/>
              </a:ext>
            </a:extLst>
          </p:cNvPr>
          <p:cNvSpPr/>
          <p:nvPr/>
        </p:nvSpPr>
        <p:spPr>
          <a:xfrm>
            <a:off x="1544699" y="1147762"/>
            <a:ext cx="10406796" cy="1399649"/>
          </a:xfrm>
          <a:prstGeom prst="rect">
            <a:avLst/>
          </a:prstGeom>
          <a:solidFill>
            <a:srgbClr val="9BBB59">
              <a:lumMod val="40000"/>
              <a:lumOff val="60000"/>
            </a:srgbClr>
          </a:solidFill>
        </p:spPr>
        <p:txBody>
          <a:bodyPr wrap="square" lIns="115189" tIns="45720" rIns="115189" bIns="28797">
            <a:spAutoFit/>
          </a:bodyPr>
          <a:lstStyle/>
          <a:p>
            <a:pPr lvl="0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Работая над русским материалом, имеющим аналог в родном языке учащихся, учитель отмечает это сходство и даёт необходимые упражнения.</a:t>
            </a:r>
          </a:p>
        </p:txBody>
      </p:sp>
      <p:sp>
        <p:nvSpPr>
          <p:cNvPr id="14" name="Rectangle 51">
            <a:extLst>
              <a:ext uri="{FF2B5EF4-FFF2-40B4-BE49-F238E27FC236}">
                <a16:creationId xmlns="" xmlns:a16="http://schemas.microsoft.com/office/drawing/2014/main" id="{4A1CA962-652D-4043-B2BB-E740F1696D6D}"/>
              </a:ext>
            </a:extLst>
          </p:cNvPr>
          <p:cNvSpPr/>
          <p:nvPr/>
        </p:nvSpPr>
        <p:spPr>
          <a:xfrm>
            <a:off x="1544700" y="5306662"/>
            <a:ext cx="10406794" cy="1840709"/>
          </a:xfrm>
          <a:prstGeom prst="rect">
            <a:avLst/>
          </a:prstGeom>
          <a:solidFill>
            <a:srgbClr val="4BACC6">
              <a:lumMod val="40000"/>
              <a:lumOff val="60000"/>
            </a:srgbClr>
          </a:solidFill>
        </p:spPr>
        <p:txBody>
          <a:bodyPr wrap="square" lIns="115189" tIns="45720" rIns="115189" bIns="28797">
            <a:spAutoFit/>
          </a:bodyPr>
          <a:lstStyle/>
          <a:p>
            <a:pPr lvl="0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Самое пристальное внимание учитель обращает на случаи частичного совпадения в родном и русском языках, давая максимальное количество упражнений на наблюдение и усвоение этого материала, постоянно возвращается к нему</a:t>
            </a:r>
          </a:p>
        </p:txBody>
      </p:sp>
      <p:sp>
        <p:nvSpPr>
          <p:cNvPr id="16" name="Rectangle 51">
            <a:extLst>
              <a:ext uri="{FF2B5EF4-FFF2-40B4-BE49-F238E27FC236}">
                <a16:creationId xmlns="" xmlns:a16="http://schemas.microsoft.com/office/drawing/2014/main" id="{4A1CA962-652D-4043-B2BB-E740F1696D6D}"/>
              </a:ext>
            </a:extLst>
          </p:cNvPr>
          <p:cNvSpPr/>
          <p:nvPr/>
        </p:nvSpPr>
        <p:spPr>
          <a:xfrm>
            <a:off x="1544700" y="2786420"/>
            <a:ext cx="10406795" cy="2281771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</p:spPr>
        <p:txBody>
          <a:bodyPr wrap="square" lIns="115189" tIns="45720" rIns="115189" bIns="28797">
            <a:spAutoFit/>
          </a:bodyPr>
          <a:lstStyle/>
          <a:p>
            <a:pPr lvl="0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Рассматривая явления, отсутствующие в родном языке, учитель объясняет их значение через ближайший эквивалент и даёт достаточное количество упражнений, чтобы навык употребления явления в речи сформировался достаточно прочно. </a:t>
            </a:r>
          </a:p>
        </p:txBody>
      </p:sp>
      <p:pic>
        <p:nvPicPr>
          <p:cNvPr id="1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992" y="1619382"/>
            <a:ext cx="827209" cy="804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89" y="5306662"/>
            <a:ext cx="822325" cy="871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8" descr="Монолог Векторные клипарты и иллюстрации. 382 Монолог векторные клипарты и  рисунки в формате EPS для поиска от тысяч авторов иллюстраций на условиях  «роялти-фри»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28"/>
          <a:stretch/>
        </p:blipFill>
        <p:spPr bwMode="auto">
          <a:xfrm>
            <a:off x="428991" y="3494311"/>
            <a:ext cx="961526" cy="67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5062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762"/>
            <a:ext cx="12156128" cy="175260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Учитывать </a:t>
            </a:r>
            <a:r>
              <a:rPr lang="ru-RU" sz="28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условия, конкретные цели и этапы обучения</a:t>
            </a:r>
          </a:p>
          <a:p>
            <a:pPr algn="ctr"/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абсолютно необходимо, так как всё это определяет содержание и </a:t>
            </a:r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методы обучения</a:t>
            </a: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val 8">
            <a:extLst>
              <a:ext uri="{FF2B5EF4-FFF2-40B4-BE49-F238E27FC236}">
                <a16:creationId xmlns="" xmlns:a16="http://schemas.microsoft.com/office/drawing/2014/main" id="{B9C77743-0324-4502-8442-BC014D540168}"/>
              </a:ext>
            </a:extLst>
          </p:cNvPr>
          <p:cNvSpPr>
            <a:spLocks noChangeAspect="1"/>
          </p:cNvSpPr>
          <p:nvPr/>
        </p:nvSpPr>
        <p:spPr>
          <a:xfrm>
            <a:off x="2" y="3069818"/>
            <a:ext cx="1437705" cy="1386689"/>
          </a:xfrm>
          <a:prstGeom prst="ellipse">
            <a:avLst/>
          </a:prstGeom>
          <a:solidFill>
            <a:srgbClr val="0070C0"/>
          </a:solidFill>
          <a:ln w="9525" cap="flat" cmpd="sng" algn="ctr">
            <a:solidFill>
              <a:srgbClr val="4BACC6"/>
            </a:solidFill>
            <a:prstDash val="solid"/>
          </a:ln>
          <a:effectLst/>
        </p:spPr>
        <p:txBody>
          <a:bodyPr lIns="91439" tIns="45720" rIns="91439" bIns="45720" rtlCol="0" anchor="ctr"/>
          <a:lstStyle/>
          <a:p>
            <a:pPr algn="ctr" defTabSz="1218985">
              <a:defRPr/>
            </a:pPr>
            <a:endParaRPr lang="en-US" sz="1500" ker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51">
            <a:extLst>
              <a:ext uri="{FF2B5EF4-FFF2-40B4-BE49-F238E27FC236}">
                <a16:creationId xmlns="" xmlns:a16="http://schemas.microsoft.com/office/drawing/2014/main" id="{4A1CA962-652D-4043-B2BB-E740F1696D6D}"/>
              </a:ext>
            </a:extLst>
          </p:cNvPr>
          <p:cNvSpPr/>
          <p:nvPr/>
        </p:nvSpPr>
        <p:spPr>
          <a:xfrm>
            <a:off x="1437708" y="1757362"/>
            <a:ext cx="10718420" cy="4815004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</p:spPr>
        <p:txBody>
          <a:bodyPr wrap="square" lIns="115189" tIns="45720" rIns="115189" bIns="28797">
            <a:spAutoFit/>
          </a:bodyPr>
          <a:lstStyle/>
          <a:p>
            <a:pPr lvl="0"/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Так, наличие или отсутствие языковой среды существенно влияет </a:t>
            </a:r>
            <a:r>
              <a:rPr lang="ru-RU" sz="2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изучение </a:t>
            </a:r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языка и методики его преподавания. В условиях языковой </a:t>
            </a:r>
            <a:r>
              <a:rPr lang="ru-RU" sz="2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среды учащийся </a:t>
            </a:r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повсюду слышит русскую речь и сам постоянно вовлекается </a:t>
            </a:r>
            <a:r>
              <a:rPr lang="ru-RU" sz="2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речевое </a:t>
            </a:r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общение, поэтому языковая среда является верным помощником </a:t>
            </a:r>
            <a:r>
              <a:rPr lang="ru-RU" sz="2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овладении </a:t>
            </a:r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языком. Отсутствие языковой среды затрудняет процесс обучения</a:t>
            </a:r>
            <a:r>
              <a:rPr lang="ru-RU" sz="2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учитель </a:t>
            </a:r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должен прикладывать максимум усилий для </a:t>
            </a:r>
            <a:r>
              <a:rPr lang="ru-RU" sz="2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искусственного её </a:t>
            </a:r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создания, у учащихся гораздо медленнее развивается </a:t>
            </a:r>
            <a:r>
              <a:rPr lang="ru-RU" sz="2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фонематический </a:t>
            </a:r>
            <a:r>
              <a:rPr lang="ru-RU" sz="2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слух. В современной методике обычно выделяют </a:t>
            </a:r>
            <a:r>
              <a:rPr lang="ru-RU" sz="28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начальный, средний </a:t>
            </a:r>
            <a:r>
              <a:rPr lang="ru-RU" sz="2800" i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продвинутый </a:t>
            </a:r>
            <a:r>
              <a:rPr lang="ru-RU" sz="28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этапы </a:t>
            </a:r>
            <a:r>
              <a:rPr lang="ru-RU" sz="2800" i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обучения.</a:t>
            </a:r>
            <a:endParaRPr lang="ru-RU" sz="2800" i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8" descr="Монолог Векторные клипарты и иллюстрации. 382 Монолог векторные клипарты и  рисунки в формате EPS для поиска от тысяч авторов иллюстраций на условиях  «роялти-фри»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28"/>
          <a:stretch/>
        </p:blipFill>
        <p:spPr bwMode="auto">
          <a:xfrm>
            <a:off x="291588" y="3494311"/>
            <a:ext cx="961526" cy="67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7805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3">
            <a:extLst>
              <a:ext uri="{FF2B5EF4-FFF2-40B4-BE49-F238E27FC236}">
                <a16:creationId xmlns="" xmlns:a16="http://schemas.microsoft.com/office/drawing/2014/main" id="{648E54F6-8C15-4BB3-94E3-7B81F0C680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19099" y="503797"/>
            <a:ext cx="9480550" cy="816000"/>
          </a:xfrm>
          <a:prstGeom prst="rect">
            <a:avLst/>
          </a:prstGeom>
        </p:spPr>
        <p:txBody>
          <a:bodyPr vert="horz" wrap="square" lIns="0" tIns="30868" rIns="0" bIns="0" rtlCol="0" anchor="ctr">
            <a:spAutoFit/>
          </a:bodyPr>
          <a:lstStyle/>
          <a:p>
            <a:pPr algn="l"/>
            <a: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НАУЧНО</a:t>
            </a:r>
            <a:r>
              <a:rPr lang="en-US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-</a:t>
            </a:r>
            <a: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ИССЛЕДОВАТЕЛЬСКИЙ ИНСТИТУТ</a:t>
            </a:r>
            <a:r>
              <a:rPr lang="en-US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 </a:t>
            </a:r>
            <a: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ПО ИЗУЧЕНИЮ </a:t>
            </a:r>
            <a:b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ПРОБЛЕМ  И УСТАНОВЛЕНИЮ ПЕРСПЕКТИВ  НАРОДНОГО </a:t>
            </a:r>
            <a:b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ОБРАЗОВАНИЯ ИМЕНИ А.АВЛОНИ</a:t>
            </a:r>
          </a:p>
        </p:txBody>
      </p:sp>
      <p:pic>
        <p:nvPicPr>
          <p:cNvPr id="7" name="Picture 2" descr="http://avloniy.uz/images/logo_1603161398.png">
            <a:extLst>
              <a:ext uri="{FF2B5EF4-FFF2-40B4-BE49-F238E27FC236}">
                <a16:creationId xmlns="" xmlns:a16="http://schemas.microsoft.com/office/drawing/2014/main" id="{47C131FC-9674-4559-A56B-E4AC4A47F8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/>
        </p:blipFill>
        <p:spPr bwMode="auto">
          <a:xfrm>
            <a:off x="222714" y="125411"/>
            <a:ext cx="1068654" cy="1391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8485651" y="571696"/>
            <a:ext cx="4034804" cy="534893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Русский</a:t>
            </a:r>
            <a:r>
              <a:rPr lang="en-US" sz="2800" b="1" spc="-42" dirty="0">
                <a:solidFill>
                  <a:srgbClr val="7030A0"/>
                </a:solidFill>
                <a:latin typeface="Arial"/>
                <a:cs typeface="Arial"/>
              </a:rPr>
              <a:t> </a:t>
            </a:r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язык</a:t>
            </a:r>
            <a:endParaRPr lang="ru-RU" sz="2800" b="1" dirty="0">
              <a:solidFill>
                <a:srgbClr val="7030A0"/>
              </a:solidFill>
            </a:endParaRP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="" xmlns:a16="http://schemas.microsoft.com/office/drawing/2014/main" id="{D4A8AC6B-0561-4599-A7DA-AE4AEA437C88}"/>
              </a:ext>
            </a:extLst>
          </p:cNvPr>
          <p:cNvCxnSpPr/>
          <p:nvPr/>
        </p:nvCxnSpPr>
        <p:spPr>
          <a:xfrm>
            <a:off x="210394" y="1604962"/>
            <a:ext cx="1173730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222714" y="1757362"/>
            <a:ext cx="1172498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2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Принцип </a:t>
            </a:r>
            <a:r>
              <a:rPr lang="ru-RU" sz="2800" u="sng" dirty="0">
                <a:latin typeface="Arial" panose="020B0604020202020204" pitchFamily="34" charset="0"/>
                <a:cs typeface="Arial" panose="020B0604020202020204" pitchFamily="34" charset="0"/>
              </a:rPr>
              <a:t>учёта индивидуально-психологических особенностей</a:t>
            </a:r>
          </a:p>
          <a:p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обучаемой личности является одним из ведущих принципов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обучения иностранным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языкам, так как индивидуальной, неповторимой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является прежде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всего речь учащегося как средство выражения личности говорящего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, его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переживаний, чувств, эмоций, моральных устремлений и т.п. «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Обучение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русскому языку как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иностранному в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большей степени, чем какому-либо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другому предмету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, требует индивидуального подхода».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" y="3052762"/>
            <a:ext cx="12156128" cy="76438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noFill/>
        </p:spPr>
        <p:txBody>
          <a:bodyPr wrap="square" lIns="0" tIns="0" rIns="0" bIns="0" rtlCol="0"/>
          <a:lstStyle/>
          <a:p>
            <a:pPr algn="ctr"/>
            <a:r>
              <a:rPr lang="ru-RU" sz="5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</a:p>
        </p:txBody>
      </p:sp>
      <p:sp>
        <p:nvSpPr>
          <p:cNvPr id="6" name="object 3">
            <a:extLst>
              <a:ext uri="{FF2B5EF4-FFF2-40B4-BE49-F238E27FC236}">
                <a16:creationId xmlns="" xmlns:a16="http://schemas.microsoft.com/office/drawing/2014/main" id="{648E54F6-8C15-4BB3-94E3-7B81F0C680D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19099" y="503797"/>
            <a:ext cx="9480550" cy="816000"/>
          </a:xfrm>
          <a:prstGeom prst="rect">
            <a:avLst/>
          </a:prstGeom>
        </p:spPr>
        <p:txBody>
          <a:bodyPr vert="horz" wrap="square" lIns="0" tIns="30868" rIns="0" bIns="0" rtlCol="0" anchor="ctr">
            <a:spAutoFit/>
          </a:bodyPr>
          <a:lstStyle/>
          <a:p>
            <a:pPr algn="l"/>
            <a: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НАУЧНО</a:t>
            </a:r>
            <a:r>
              <a:rPr lang="en-US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-</a:t>
            </a:r>
            <a: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ИССЛЕДОВАТЕЛЬСКИЙ ИНСТИТУТ</a:t>
            </a:r>
            <a:r>
              <a:rPr lang="en-US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 </a:t>
            </a:r>
            <a: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ПО ИЗУЧЕНИЮ </a:t>
            </a:r>
            <a:b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ПРОБЛЕМ  И УСТАНОВЛЕНИЮ ПЕРСПЕКТИВ  НАРОДНОГО </a:t>
            </a:r>
            <a:b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</a:br>
            <a:r>
              <a:rPr lang="ru-RU" sz="1700" dirty="0">
                <a:solidFill>
                  <a:srgbClr val="0070C0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 Narrow" pitchFamily="34" charset="0"/>
                <a:cs typeface="Arial" panose="020B0604020202020204" pitchFamily="34" charset="0"/>
              </a:rPr>
              <a:t>ОБРАЗОВАНИЯ ИМЕНИ А.АВЛОНИ</a:t>
            </a:r>
          </a:p>
        </p:txBody>
      </p:sp>
      <p:pic>
        <p:nvPicPr>
          <p:cNvPr id="7" name="Picture 2" descr="http://avloniy.uz/images/logo_1603161398.png">
            <a:extLst>
              <a:ext uri="{FF2B5EF4-FFF2-40B4-BE49-F238E27FC236}">
                <a16:creationId xmlns="" xmlns:a16="http://schemas.microsoft.com/office/drawing/2014/main" id="{47C131FC-9674-4559-A56B-E4AC4A47F8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/>
        </p:blipFill>
        <p:spPr bwMode="auto">
          <a:xfrm>
            <a:off x="222714" y="125411"/>
            <a:ext cx="1068654" cy="1391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8485651" y="571696"/>
            <a:ext cx="4034804" cy="534893"/>
          </a:xfrm>
          <a:prstGeom prst="rect">
            <a:avLst/>
          </a:prstGeom>
        </p:spPr>
        <p:txBody>
          <a:bodyPr wrap="square" lIns="91439" tIns="45720" rIns="91439" bIns="45720">
            <a:spAutoFit/>
          </a:bodyPr>
          <a:lstStyle/>
          <a:p>
            <a:pPr algn="ctr"/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Русский</a:t>
            </a:r>
            <a:r>
              <a:rPr lang="en-US" sz="2800" b="1" spc="-42" dirty="0">
                <a:solidFill>
                  <a:srgbClr val="7030A0"/>
                </a:solidFill>
                <a:latin typeface="Arial"/>
                <a:cs typeface="Arial"/>
              </a:rPr>
              <a:t> </a:t>
            </a:r>
            <a:r>
              <a:rPr lang="ru-RU" sz="2800" b="1" spc="-42" dirty="0">
                <a:solidFill>
                  <a:srgbClr val="7030A0"/>
                </a:solidFill>
                <a:latin typeface="Arial"/>
                <a:cs typeface="Arial"/>
              </a:rPr>
              <a:t>язык</a:t>
            </a:r>
            <a:endParaRPr lang="ru-RU" sz="2800" b="1" dirty="0">
              <a:solidFill>
                <a:srgbClr val="7030A0"/>
              </a:solidFill>
            </a:endParaRP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="" xmlns:a16="http://schemas.microsoft.com/office/drawing/2014/main" id="{D4A8AC6B-0561-4599-A7DA-AE4AEA437C88}"/>
              </a:ext>
            </a:extLst>
          </p:cNvPr>
          <p:cNvCxnSpPr/>
          <p:nvPr/>
        </p:nvCxnSpPr>
        <p:spPr>
          <a:xfrm>
            <a:off x="210394" y="1604962"/>
            <a:ext cx="1173730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169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Office_30478490_TF66931380" id="{DC75C98B-783C-4255-87B5-0120853E11B3}" vid="{F1DCB6F4-F218-4B29-83D3-19569F209179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2889</TotalTime>
  <Words>1553</Words>
  <Application>Microsoft Office PowerPoint</Application>
  <PresentationFormat>Произвольный</PresentationFormat>
  <Paragraphs>185</Paragraphs>
  <Slides>30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30</vt:i4>
      </vt:variant>
    </vt:vector>
  </HeadingPairs>
  <TitlesOfParts>
    <vt:vector size="32" baseType="lpstr">
      <vt:lpstr>Office Theme</vt:lpstr>
      <vt:lpstr>Тема Office</vt:lpstr>
      <vt:lpstr>НАУЧНО-ИССЛЕДОВАТЕЛЬСКИЙ ИНСТИТУТ ПО ИЗУЧЕНИЮ  ПРОБЛЕМ  И УСТАНОВЛЕНИЮ ПЕРСПЕКТИВ  НАРОДНОГО  ОБРАЗОВАНИЯ ИМЕНИ А.АВЛОНИ</vt:lpstr>
      <vt:lpstr>НАУЧНО-ИССЛЕДОВАТЕЛЬСКИЙ ИНСТИТУТ ПО ИЗУЧЕНИЮ  ПРОБЛЕМ  И УСТАНОВЛЕНИЮ ПЕРСПЕКТИВ  НАРОДНОГО  ОБРАЗОВАНИЯ ИМЕНИ А.АВЛОНИ</vt:lpstr>
      <vt:lpstr>Презентация PowerPoint</vt:lpstr>
      <vt:lpstr>Презентация PowerPoint</vt:lpstr>
      <vt:lpstr>Презентация PowerPoint</vt:lpstr>
      <vt:lpstr>В методике РКИ описываются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НАУЧНО-ИССЛЕДОВАТЕЛЬСКИЙ ИНСТИТУТ ПО ИЗУЧЕНИЮ  ПРОБЛЕМ  И УСТАНОВЛЕНИЮ ПЕРСПЕКТИВ  НАРОДНОГО  ОБРАЗОВАНИЯ ИМЕНИ А.АВЛОНИ</vt:lpstr>
      <vt:lpstr>НАУЧНО-ИССЛЕДОВАТЕЛЬСКИЙ ИНСТИТУТ ПО ИЗУЧЕНИЮ  ПРОБЛЕМ  И УСТАНОВЛЕНИЮ ПЕРСПЕКТИВ  НАРОДНОГО  ОБРАЗОВАНИЯ ИМЕНИ А.АВЛОНИ</vt:lpstr>
      <vt:lpstr>НАУЧНО-ИССЛЕДОВАТЕЛЬСКИЙ ИНСТИТУТ ПО ИЗУЧЕНИЮ  ПРОБЛЕМ  И УСТАНОВЛЕНИЮ ПЕРСПЕКТИВ  НАРОДНОГО  ОБРАЗОВАНИЯ ИМЕНИ А.АВЛОНИ</vt:lpstr>
      <vt:lpstr>НАУЧНО-ИССЛЕДОВАТЕЛЬСКИЙ ИНСТИТУТ ПО ИЗУЧЕНИЮ  ПРОБЛЕМ  И УСТАНОВЛЕНИЮ ПЕРСПЕКТИВ  НАРОДНОГО  ОБРАЗОВАНИЯ ИМЕНИ А.АВЛОНИ</vt:lpstr>
      <vt:lpstr>НАУЧНО-ИССЛЕДОВАТЕЛЬСКИЙ ИНСТИТУТ ПО ИЗУЧЕНИЮ  ПРОБЛЕМ  И УСТАНОВЛЕНИЮ ПЕРСПЕКТИВ  НАРОДНОГО  ОБРАЗОВАНИЯ ИМЕНИ А.АВЛОНИ</vt:lpstr>
      <vt:lpstr>Презентация PowerPoint</vt:lpstr>
      <vt:lpstr>НАУЧНО-ИССЛЕДОВАТЕЛЬСКИЙ ИНСТИТУТ ПО ИЗУЧЕНИЮ  ПРОБЛЕМ  И УСТАНОВЛЕНИЮ ПЕРСПЕКТИВ  НАРОДНОГО  ОБРАЗОВАНИЯ ИМЕНИ А.АВЛОНИ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НАУЧНО-ИССЛЕДОВАТЕЛЬСКИЙ ИНСТИТУТ ПО ИЗУЧЕНИЮ  ПРОБЛЕМ  И УСТАНОВЛЕНИЮ ПЕРСПЕКТИВ  НАРОДНОГО  ОБРАЗОВАНИЯ ИМЕНИ А.АВЛОНИ</vt:lpstr>
      <vt:lpstr>НАУЧНО-ИССЛЕДОВАТЕЛЬСКИЙ ИНСТИТУТ ПО ИЗУЧЕНИЮ  ПРОБЛЕМ  И УСТАНОВЛЕНИЮ ПЕРСПЕКТИВ  НАРОДНОГО  ОБРАЗОВАНИЯ ИМЕНИ А.АВЛОНИ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Литература</dc:title>
  <dc:creator>Azizbek</dc:creator>
  <cp:lastModifiedBy>ACER</cp:lastModifiedBy>
  <cp:revision>107</cp:revision>
  <dcterms:created xsi:type="dcterms:W3CDTF">2020-04-13T08:05:42Z</dcterms:created>
  <dcterms:modified xsi:type="dcterms:W3CDTF">2022-03-13T07:00:42Z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