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 lvl="0">
      <a:defRPr lang="en-US"/>
    </a:defPPr>
    <a:lvl1pPr marL="0" lv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lvl="1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lvl="2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lvl="3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lvl="4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lvl="5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lvl="6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lvl="7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lvl="8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3" d="100"/>
          <a:sy n="53" d="100"/>
        </p:scale>
        <p:origin x="52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80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789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676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51988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491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43442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248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03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522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754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4701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BCC86-71E4-4C55-AE83-0F288B4801BD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564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D6EE"/>
        </a:solid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"/>
          <p:cNvSpPr txBox="1">
            <a:spLocks noGrp="1"/>
          </p:cNvSpPr>
          <p:nvPr>
            <p:ph type="ctrTitle"/>
          </p:nvPr>
        </p:nvSpPr>
        <p:spPr>
          <a:xfrm>
            <a:off x="0" y="0"/>
            <a:ext cx="12192000" cy="590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 dirty="0" err="1"/>
              <a:t>O’zbekiston</a:t>
            </a:r>
            <a:r>
              <a:rPr lang="en-US" sz="4000" dirty="0"/>
              <a:t> </a:t>
            </a:r>
            <a:r>
              <a:rPr lang="en-US" sz="4000" dirty="0" err="1"/>
              <a:t>Respublikasi</a:t>
            </a:r>
            <a:br>
              <a:rPr lang="en-US" sz="4000" dirty="0"/>
            </a:br>
            <a:r>
              <a:rPr lang="en-US" sz="4000" dirty="0" err="1"/>
              <a:t>Maktabgacha</a:t>
            </a:r>
            <a:r>
              <a:rPr lang="en-US" sz="4000" dirty="0"/>
              <a:t> </a:t>
            </a:r>
            <a:r>
              <a:rPr lang="en-US" sz="4000" dirty="0" err="1"/>
              <a:t>va</a:t>
            </a:r>
            <a:r>
              <a:rPr lang="en-US" sz="4000" dirty="0"/>
              <a:t> </a:t>
            </a:r>
            <a:r>
              <a:rPr lang="en-US" sz="4000" dirty="0" err="1"/>
              <a:t>maktab</a:t>
            </a:r>
            <a:r>
              <a:rPr lang="en-US" sz="4000" dirty="0"/>
              <a:t> </a:t>
            </a:r>
            <a:r>
              <a:rPr lang="en-US" sz="4000" dirty="0" err="1"/>
              <a:t>ta’limi</a:t>
            </a:r>
            <a:r>
              <a:rPr lang="en-US" sz="4000" dirty="0"/>
              <a:t> </a:t>
            </a:r>
            <a:r>
              <a:rPr lang="en-US" sz="4000" dirty="0" err="1"/>
              <a:t>vazirligi</a:t>
            </a:r>
            <a:br>
              <a:rPr lang="en-US" sz="4000" dirty="0"/>
            </a:br>
            <a:r>
              <a:rPr lang="en-US" sz="4000" dirty="0" err="1"/>
              <a:t>Andijon</a:t>
            </a:r>
            <a:r>
              <a:rPr lang="en-US" sz="4000" dirty="0"/>
              <a:t> </a:t>
            </a:r>
            <a:r>
              <a:rPr lang="en-US" sz="4000" dirty="0" err="1"/>
              <a:t>viloyati</a:t>
            </a:r>
            <a:r>
              <a:rPr lang="en-US" sz="4000" dirty="0"/>
              <a:t> </a:t>
            </a:r>
            <a:r>
              <a:rPr lang="en-US" sz="4000" dirty="0" err="1"/>
              <a:t>pedagogik</a:t>
            </a:r>
            <a:r>
              <a:rPr lang="en-US" sz="4000" dirty="0"/>
              <a:t> </a:t>
            </a:r>
            <a:r>
              <a:rPr lang="en-US" sz="4000" dirty="0" err="1"/>
              <a:t>mahorat</a:t>
            </a:r>
            <a:r>
              <a:rPr lang="en-US" sz="4000" dirty="0"/>
              <a:t> </a:t>
            </a:r>
            <a:r>
              <a:rPr lang="en-US" sz="4000" dirty="0" err="1"/>
              <a:t>markazi</a:t>
            </a:r>
            <a:r>
              <a:rPr lang="en-US" sz="4000" dirty="0"/>
              <a:t> </a:t>
            </a:r>
            <a:r>
              <a:rPr lang="en-US" sz="4000" dirty="0" err="1"/>
              <a:t>maktabgacha,boshlang’ich</a:t>
            </a:r>
            <a:r>
              <a:rPr lang="en-US" sz="4000" dirty="0"/>
              <a:t> </a:t>
            </a:r>
            <a:r>
              <a:rPr lang="en-US" sz="4000" dirty="0" err="1"/>
              <a:t>va</a:t>
            </a:r>
            <a:r>
              <a:rPr lang="en-US" sz="4000" dirty="0"/>
              <a:t> </a:t>
            </a:r>
            <a:r>
              <a:rPr lang="en-US" sz="4000" dirty="0" err="1"/>
              <a:t>maxsus</a:t>
            </a:r>
            <a:r>
              <a:rPr lang="en-US" sz="4000" dirty="0"/>
              <a:t> </a:t>
            </a:r>
            <a:r>
              <a:rPr lang="en-US" sz="4000" dirty="0" err="1"/>
              <a:t>ta’lim</a:t>
            </a:r>
            <a:r>
              <a:rPr lang="en-US" sz="4000" dirty="0"/>
              <a:t> </a:t>
            </a:r>
            <a:r>
              <a:rPr lang="en-US" sz="4000" dirty="0" err="1"/>
              <a:t>metodikalari</a:t>
            </a:r>
            <a:r>
              <a:rPr lang="en-US" sz="4000" dirty="0"/>
              <a:t> </a:t>
            </a:r>
            <a:r>
              <a:rPr lang="en-US" sz="4000" dirty="0" err="1"/>
              <a:t>kafedrasi</a:t>
            </a:r>
            <a:r>
              <a:rPr lang="en-US" sz="4000" dirty="0"/>
              <a:t> </a:t>
            </a:r>
            <a:r>
              <a:rPr lang="en-US" sz="4000" dirty="0" err="1"/>
              <a:t>o’qituvchisi</a:t>
            </a:r>
            <a:br>
              <a:rPr lang="en-US" sz="4000" dirty="0"/>
            </a:br>
            <a:r>
              <a:rPr lang="en-US" sz="4000" dirty="0" err="1"/>
              <a:t>Sheraliyeva</a:t>
            </a:r>
            <a:r>
              <a:rPr lang="en-US" sz="4000" dirty="0"/>
              <a:t>  </a:t>
            </a:r>
            <a:r>
              <a:rPr lang="en-US" sz="4000" dirty="0" err="1"/>
              <a:t>Anora</a:t>
            </a:r>
            <a:r>
              <a:rPr lang="en-US" sz="4000" dirty="0"/>
              <a:t>  </a:t>
            </a:r>
            <a:r>
              <a:rPr lang="en-US" sz="4000" dirty="0" err="1"/>
              <a:t>Ergashevna</a:t>
            </a:r>
            <a:br>
              <a:rPr lang="en-US" sz="4000" dirty="0"/>
            </a:br>
            <a:r>
              <a:rPr lang="en-US" sz="4000" dirty="0" err="1"/>
              <a:t>Mavzu:Maktabgacha</a:t>
            </a:r>
            <a:r>
              <a:rPr lang="en-US" sz="4000" dirty="0"/>
              <a:t> </a:t>
            </a:r>
            <a:r>
              <a:rPr lang="en-US" sz="4000" dirty="0" err="1"/>
              <a:t>ta’lim</a:t>
            </a:r>
            <a:r>
              <a:rPr lang="en-US" sz="4000" dirty="0"/>
              <a:t> </a:t>
            </a:r>
            <a:r>
              <a:rPr lang="en-US" sz="4000" dirty="0" err="1"/>
              <a:t>tashkilotida</a:t>
            </a:r>
            <a:r>
              <a:rPr lang="en-US" sz="4000" dirty="0"/>
              <a:t> </a:t>
            </a:r>
            <a:r>
              <a:rPr lang="en-US" sz="4000" dirty="0" err="1"/>
              <a:t>bolalarga</a:t>
            </a:r>
            <a:r>
              <a:rPr lang="en-US" sz="4000" dirty="0"/>
              <a:t> </a:t>
            </a:r>
            <a:r>
              <a:rPr lang="en-US" sz="4000" dirty="0" err="1"/>
              <a:t>nisbatan</a:t>
            </a:r>
            <a:r>
              <a:rPr lang="en-US" sz="4000" dirty="0"/>
              <a:t> </a:t>
            </a:r>
            <a:r>
              <a:rPr lang="en-US" sz="4000" dirty="0" err="1"/>
              <a:t>zo’ravonlik</a:t>
            </a:r>
            <a:r>
              <a:rPr lang="en-US" sz="4000" dirty="0"/>
              <a:t> </a:t>
            </a:r>
            <a:r>
              <a:rPr lang="en-US" sz="4000" dirty="0" err="1"/>
              <a:t>holatini</a:t>
            </a:r>
            <a:r>
              <a:rPr lang="en-US" sz="4000" dirty="0"/>
              <a:t> </a:t>
            </a:r>
            <a:r>
              <a:rPr lang="en-US" sz="4000" dirty="0" err="1"/>
              <a:t>oldini</a:t>
            </a:r>
            <a:r>
              <a:rPr lang="en-US" sz="4000" dirty="0"/>
              <a:t> </a:t>
            </a:r>
            <a:r>
              <a:rPr lang="en-US" sz="4000" dirty="0" err="1"/>
              <a:t>olish</a:t>
            </a:r>
            <a:r>
              <a:rPr lang="en-US" sz="4000" dirty="0"/>
              <a:t>.</a:t>
            </a:r>
            <a:br>
              <a:rPr lang="en-US" dirty="0"/>
            </a:br>
            <a:endParaRPr dirty="0"/>
          </a:p>
        </p:txBody>
      </p:sp>
      <p:sp>
        <p:nvSpPr>
          <p:cNvPr id="13" name="Google Shape;13;p1"/>
          <p:cNvSpPr/>
          <p:nvPr/>
        </p:nvSpPr>
        <p:spPr>
          <a:xfrm>
            <a:off x="6870700" y="-694640"/>
            <a:ext cx="6096000" cy="6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Maktabgacha va maktab ta’limi vazirligi</a:t>
            </a:r>
            <a:br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Andijon viloyat pedagogik mahorat markazi 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1672" y="914400"/>
            <a:ext cx="10515600" cy="3440624"/>
          </a:xfrm>
        </p:spPr>
        <p:txBody>
          <a:bodyPr/>
          <a:lstStyle/>
          <a:p>
            <a:r>
              <a:rPr lang="en-US" dirty="0"/>
              <a:t>                                 </a:t>
            </a:r>
            <a:r>
              <a:rPr lang="en-US" dirty="0" err="1"/>
              <a:t>Reja</a:t>
            </a:r>
            <a:r>
              <a:rPr lang="en-US" dirty="0"/>
              <a:t>:</a:t>
            </a:r>
            <a:br>
              <a:rPr lang="en-US" dirty="0"/>
            </a:br>
            <a:r>
              <a:rPr lang="en-US" dirty="0"/>
              <a:t>1. </a:t>
            </a:r>
            <a:r>
              <a:rPr lang="en-US" dirty="0" err="1"/>
              <a:t>Bolalarga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dirty="0" err="1"/>
              <a:t>zo’ravonlik</a:t>
            </a:r>
            <a:r>
              <a:rPr lang="en-US" dirty="0"/>
              <a:t> </a:t>
            </a:r>
            <a:r>
              <a:rPr lang="en-US" dirty="0" err="1"/>
              <a:t>tushunchasi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>2.Zo’ravonlikning  </a:t>
            </a:r>
            <a:r>
              <a:rPr lang="en-US" dirty="0" err="1"/>
              <a:t>bolalar</a:t>
            </a:r>
            <a:r>
              <a:rPr lang="en-US" dirty="0"/>
              <a:t> </a:t>
            </a:r>
            <a:r>
              <a:rPr lang="en-US" dirty="0" err="1"/>
              <a:t>hayotidagi</a:t>
            </a:r>
            <a:r>
              <a:rPr lang="en-US" dirty="0"/>
              <a:t> </a:t>
            </a:r>
            <a:r>
              <a:rPr lang="en-US" dirty="0" err="1"/>
              <a:t>salbiy</a:t>
            </a:r>
            <a:r>
              <a:rPr lang="en-US" dirty="0"/>
              <a:t> </a:t>
            </a:r>
            <a:r>
              <a:rPr lang="en-US" dirty="0" err="1"/>
              <a:t>ta’siri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>3.Bolalarga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dirty="0" err="1"/>
              <a:t>zo’ravonlik</a:t>
            </a:r>
            <a:r>
              <a:rPr lang="en-US" dirty="0"/>
              <a:t> </a:t>
            </a:r>
            <a:r>
              <a:rPr lang="en-US" dirty="0" err="1"/>
              <a:t>turlari</a:t>
            </a:r>
            <a:r>
              <a:rPr lang="en-US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130138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3954" y="0"/>
            <a:ext cx="11127782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8008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3522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3986"/>
            <a:ext cx="12192000" cy="6981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781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996"/>
            <a:ext cx="12192000" cy="7005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0105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974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0362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494"/>
            <a:ext cx="12191999" cy="6974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0254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777" y="189762"/>
            <a:ext cx="11610445" cy="647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9213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498"/>
            <a:ext cx="124761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8735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82"/>
            <a:ext cx="12191999" cy="6859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938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996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6641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4868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501"/>
            <a:ext cx="12192000" cy="7028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183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8488"/>
            <a:ext cx="12321153" cy="6966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6687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8488"/>
            <a:ext cx="12476135" cy="6966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9167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9622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988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6827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5498"/>
            <a:ext cx="123211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93035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80</Words>
  <Application>Microsoft Office PowerPoint</Application>
  <PresentationFormat>Широкоэкранный</PresentationFormat>
  <Paragraphs>3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Тема Office</vt:lpstr>
      <vt:lpstr>O’zbekiston Respublikasi Maktabgacha va maktab ta’limi vazirligi Andijon viloyati pedagogik mahorat markazi maktabgacha,boshlang’ich va maxsus ta’lim metodikalari kafedrasi o’qituvchisi Sheraliyeva  Anora  Ergashevna Mavzu:Maktabgacha ta’lim tashkilotida bolalarga nisbatan zo’ravonlik holatini oldini olish. </vt:lpstr>
      <vt:lpstr>                                 Reja: 1. Bolalarga nisbatan zo’ravonlik tushunchasi. 2.Zo’ravonlikning  bolalar hayotidagi salbiy ta’siri. 3.Bolalarga nisbatan zo’ravonlik turlari.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O’zbekiston Respublikasi Maktabgacha va maktab ta’limi vazirligi Andijon viloyati pedagogik mahorat markazi maktabgacha,boshlang’ich va maxsus ta’lim metodikalari kafedrasi o’qituvchisi Sheraliyeva  Anora  Ergashevna Mavzu:Maktabgacha ta’lim tashkilotida bolalarga nisbatan zo’ravonlik holatini oldini olish.</dc:title>
  <dc:creator>User</dc:creator>
  <cp:lastModifiedBy>User</cp:lastModifiedBy>
  <cp:revision>2</cp:revision>
  <dcterms:modified xsi:type="dcterms:W3CDTF">2026-10-26T15:29:32Z</dcterms:modified>
</cp:coreProperties>
</file>