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0" r:id="rId4"/>
    <p:sldId id="271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4" r:id="rId13"/>
    <p:sldId id="265" r:id="rId14"/>
    <p:sldId id="267" r:id="rId15"/>
    <p:sldId id="268" r:id="rId16"/>
    <p:sldId id="26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02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26.10.2026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search?sca_esv=04572e48b25069e1&amp;q=Ish+joyidagi+birlamchi+yo%E2%80%98riqnoma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D&amp;biw=1034&amp;bih=523&amp;dpr=1&amp;mstk=AUtExfCFZMBIocj2hEIZ1znuzK192f15-n6ph4jLQkXSin5SNU5c1wLBrgOa2JZ-6e_oswngvX4tFaor7B7sbvzeZ6wFwxR-LdCsH796PNHh9Tdg3xuUA51YXVjz4M_mGUWL0mc&amp;csui=3" TargetMode="External"/><Relationship Id="rId2" Type="http://schemas.openxmlformats.org/officeDocument/2006/relationships/hyperlink" Target="https://www.google.com/search?sca_esv=04572e48b25069e1&amp;q=Kirish+yo%E2%80%98riqnomasi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B&amp;biw=1034&amp;bih=523&amp;dpr=1&amp;mstk=AUtExfCFZMBIocj2hEIZ1znuzK192f15-n6ph4jLQkXSin5SNU5c1wLBrgOa2JZ-6e_oswngvX4tFaor7B7sbvzeZ6wFwxR-LdCsH796PNHh9Tdg3xuUA51YXVjz4M_mGUWL0mc&amp;csui=3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www.google.com/search?sca_esv=04572e48b25069e1&amp;q=Favqulodda+yo%E2%80%98riqnoma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H&amp;biw=1034&amp;bih=523&amp;dpr=1&amp;mstk=AUtExfCFZMBIocj2hEIZ1znuzK192f15-n6ph4jLQkXSin5SNU5c1wLBrgOa2JZ-6e_oswngvX4tFaor7B7sbvzeZ6wFwxR-LdCsH796PNHh9Tdg3xuUA51YXVjz4M_mGUWL0mc&amp;csui=3" TargetMode="External"/><Relationship Id="rId4" Type="http://schemas.openxmlformats.org/officeDocument/2006/relationships/hyperlink" Target="https://www.google.com/search?sca_esv=04572e48b25069e1&amp;q=Davriy+yo%E2%80%98riqnoma&amp;source=lnms&amp;fbs=ADc_l-ZCkATAmdlQq0cAq4f7K8zvtah1yqwQih5VA9gW7YZhZgSWDNH1Rm20U8rnvaulkIH7WxKMNF-HyGv2H0SdytJ-uDo68N2qbB3D62GaGvY4EpQCy6uiaU4H94R21mr4sEoUQ83foBUDmnefW0GE8RUkFQ6-WU1aM9RkE66P9c-3OAZWJ3y8uhESGj8mcaZvLOBCBSo5sJ-4YiifjHlx4iQhVnSl5Mftz4F82MFfNTrZwavwxrE&amp;sa=X&amp;ved=2ahUKEwjhq62-tueSAxUnKhAIHTQ2MtYQgK4QegQIAxAF&amp;biw=1034&amp;bih=523&amp;dpr=1&amp;mstk=AUtExfCFZMBIocj2hEIZ1znuzK192f15-n6ph4jLQkXSin5SNU5c1wLBrgOa2JZ-6e_oswngvX4tFaor7B7sbvzeZ6wFwxR-LdCsH796PNHh9Tdg3xuUA51YXVjz4M_mGUWL0mc&amp;csui=3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7057" y="260648"/>
            <a:ext cx="6512511" cy="146019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xodimning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jarayonidagi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547664" y="1720840"/>
            <a:ext cx="6480720" cy="30162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REJA</a:t>
            </a:r>
          </a:p>
          <a:p>
            <a:pPr algn="just"/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tashkilotida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tushunchasi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ahamiyati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omillari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turlari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huquqiy-me’yoriy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52535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404664"/>
            <a:ext cx="54006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tashkilotida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(MTT)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sog‘lig‘ini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saqlashga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huquqiy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ijtimoiy-iqtisodiy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majmuidir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pedagogik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hodisalarning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hayotiy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faoliyat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sog‘lom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sharoitlarini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iboratdir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tushunchalari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Huquqiy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kodeksi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to‘g‘risida"gi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Texnik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qurilmalari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maydonchalari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nosozliklarini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Sanitariya-gigiena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Xonalarning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yoritilishi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ovqatlanish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208" y="405800"/>
            <a:ext cx="2466975" cy="20870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4208" y="3573016"/>
            <a:ext cx="2434967" cy="2304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48266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87624" y="116632"/>
            <a:ext cx="7200800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(MTT)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O‘zbekiston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Respublikasining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to‘g‘risida"gi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Qonuni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(O‘RQ-410)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me’yoriy-huquqiy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hujjatlar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tartibga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solinadi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sharoitlarini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huquqiy-me’yoriy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Qonunchilik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asoslari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hayoti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sog‘lig‘ini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oshiriladi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Lavozim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yo‘riqnomalari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xususan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tarbiyachilar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ustalar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faoliyatida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82016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476672"/>
            <a:ext cx="612068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Yo‘riqnomalar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boshlayotgan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keyinchalik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yo‘riqnomalardan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zokirjon.com.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Binolarda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o‘chirish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jihozlarining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evakuatsiya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rejalari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zokirjon.com.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MTT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xonalari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me’yorlarga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yoritilishi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shamollatilishi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saqlanishi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ko‘rik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bepul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ko‘rikdan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o‘tishlari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ijrosini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MTT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rahbarining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zimmasiga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yuklatiladi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9008" y="692696"/>
            <a:ext cx="2063472" cy="22322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3768" y="3662159"/>
            <a:ext cx="2038712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5792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548680"/>
            <a:ext cx="5814392" cy="56015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AU" sz="2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hayotini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turli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xavflardan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sog‘lom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rivojlanishini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salomatligi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Pedagog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qobiliyatini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saqlab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chiqarishdagi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Tarbiyaviy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ahamiyat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yoshligidan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turmush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tarzi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ko‘nikmalarini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shakllantirish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Mas’uliyat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 MTT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rahbari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xodimlarining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javobgarligini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nafaqat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majburiyat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bola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o‘rganish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qulay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kafolatidir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421" y="2636912"/>
            <a:ext cx="1895636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989" y="548680"/>
            <a:ext cx="20145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7981" y="4581128"/>
            <a:ext cx="1828800" cy="137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73952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332655"/>
            <a:ext cx="5886400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xavfsizligining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ahamiyati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Hayot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sogʻliqni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tarbiyachilar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jarohatlanishlarning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Huquqiy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majburiyat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Oʻzbekiston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Respublikasi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qonunchiligiga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talablariga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majburiydir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Psixologik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xotirjamlik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sharoitda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ishlasa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unumdorligi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oshadi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stress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darajasi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pasayadi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Yongʻin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nazorati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Yongʻin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normalarini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ta'minlash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yuqumli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kasalliklar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vaziyatlarning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sifati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erkin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rivojlanishi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sifatli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ta'lim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omil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Xulosa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aytganda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MTTda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faqatgina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hujjatlarni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yuritish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jonli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jarayonni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boshqarish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tizimidir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720" y="393614"/>
            <a:ext cx="2060767" cy="2171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3720" y="3212976"/>
            <a:ext cx="2106487" cy="1988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5287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15616" y="620688"/>
            <a:ext cx="6768752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omillari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jarayonida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sog‘lig‘i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salbiy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ta’sir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ko‘rsatishi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psixofiziologik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ergonomik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omillar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majmuidir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turlariga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mexanik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shikastlanishlar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shovqin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stress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noqulay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Jismoniy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Shovqin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vibratsiya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yuqori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harorat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nurlanish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bo'lmagan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yoritish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2.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Kimyoviy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chiqarishda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qo'llaniladigan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zararli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chang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bug'lar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gazlar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toksik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moddalar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Biologik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Infeksiyalar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viruslar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bakteriyalar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qo'ziqorinlar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mikroorganizmlar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4456957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75656" y="692696"/>
            <a:ext cx="633670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Psixofiziologik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Ruhiy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stress,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yukining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haddan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ko'pligi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monotonlik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vaqti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dam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rejimining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buzilishi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5.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Ergonomik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b="1" dirty="0" err="1">
                <a:latin typeface="Times New Roman" pitchFamily="18" charset="0"/>
                <a:cs typeface="Times New Roman" pitchFamily="18" charset="0"/>
              </a:rPr>
              <a:t>xavflar</a:t>
            </a:r>
            <a:r>
              <a:rPr lang="en-AU" sz="2800" b="1" dirty="0">
                <a:latin typeface="Times New Roman" pitchFamily="18" charset="0"/>
                <a:cs typeface="Times New Roman" pitchFamily="18" charset="0"/>
              </a:rPr>
              <a:t>: 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Noqulay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pozitsiyasi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og'irlik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ko'tarish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takrorlanuvchi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harakatlar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joyining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noto'g'ri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 </a:t>
            </a:r>
          </a:p>
          <a:p>
            <a:pPr algn="just"/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omillarni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o'z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vaqtida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bartaraf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etish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chiqarishdagi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hodisalar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kasb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kasalliklarining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AU" sz="2800" dirty="0"/>
          </a:p>
        </p:txBody>
      </p:sp>
    </p:spTree>
    <p:extLst>
      <p:ext uri="{BB962C8B-B14F-4D97-AF65-F5344CB8AC3E}">
        <p14:creationId xmlns:p14="http://schemas.microsoft.com/office/powerpoint/2010/main" val="41658479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1600" y="764704"/>
            <a:ext cx="5256584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davlat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qonunlari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ta’minlanadi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rahbari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avfsiz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sharoitini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yaratishi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X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Himoya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4.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shart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esa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belgilangan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tug‘ilganda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rahbariyatni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ogohlantirishi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lozim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62377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960" y="2780928"/>
            <a:ext cx="2619375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5959" y="4941168"/>
            <a:ext cx="2615615" cy="16561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753322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0"/>
            <a:ext cx="6552728" cy="71240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(MTT)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texnika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sog‘lig‘ini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saqlash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muhit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yaratish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hodisalarning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oldini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qaratilgan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uz-Cyrl-UZ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gigiyena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qo‘l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yuvish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),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bino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qat’iy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Sanitariya-Gigiyena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gigiyenasi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kiyim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poyabzalda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tirnoqlarni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kalta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boshlashdan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qo‘llarni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sovunlab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yuvish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xalat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kiyish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Sochlar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to‘plangan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uz-Cyrl-UZ" sz="22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AU" sz="22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Oziq-ovqat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bo‘limi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Oshxona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kuni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hamshira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nazoratidan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paytida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uzuk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sirg‘a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taqish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taqiqlanadi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Ovqatlanish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chekish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taqiqlanadi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Xonalar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tozaligi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Guruhlar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hojatxonalar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dezinfeksiya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havalandiriladi.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gigiyenasi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Bolalarga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qo‘l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yuvish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tozalash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shaxsiy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gigiyena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ko‘nikmalari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o‘rgatiladi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6672"/>
            <a:ext cx="214312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2780928"/>
            <a:ext cx="2143124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248" y="4797152"/>
            <a:ext cx="214312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67235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404664"/>
            <a:ext cx="5832648" cy="6247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exnika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Qoidalari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Rozetkalar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qo‘li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yetmaydigan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balandlikda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nosoz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bo‘lmasligi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Mebellar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o‘yinchoqlar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o‘yin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maydonchasidagi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mustahkam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jarohat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yetkazmaydigan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lozim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o‘chirish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moslamalari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otgnetushitel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mavjudligi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evakuatsiya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rejasiga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shart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nazorati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Tarbiyachilar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lahza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ham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nazoratsiz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qoldirmasliklari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b="1" dirty="0" err="1">
                <a:latin typeface="Times New Roman" pitchFamily="18" charset="0"/>
                <a:cs typeface="Times New Roman" pitchFamily="18" charset="0"/>
              </a:rPr>
              <a:t>Taqiqlanadi</a:t>
            </a:r>
            <a:r>
              <a:rPr lang="en-AU" sz="20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Ishchi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hojatxonasidan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Oshxona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xodimlariga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kiyimda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tashqariga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chiqish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Nosoz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elektr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jihozlaridan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qoidalarga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xodimning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majburiyatidir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hamshira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rahbar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000" dirty="0" err="1"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2024" y="773676"/>
            <a:ext cx="2051720" cy="23762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3789040"/>
            <a:ext cx="2087488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828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260649"/>
            <a:ext cx="5472608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zilzila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gaz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sizib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evakuatsiya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yo‘laklarini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bilishi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yong‘in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o‘chirish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vositalaridan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foydalanishni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o‘rganishi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bolalarni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hududga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chiqishi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birinchi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tibbiy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yordam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ko‘rsatishni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bilishi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mashg‘ulotlar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vaziyatlarda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sarosimani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kamaytiradi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z-Cyrl-U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yo‘riqnomasi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joyidagi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mashg‘ulotlari</a:t>
            </a:r>
            <a:r>
              <a:rPr lang="uz-Cyrl-UZ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ishlari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boriladi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tizimi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qilinishini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ta’minlaydi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6672"/>
            <a:ext cx="2600438" cy="216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488" y="2852936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8487" y="4797152"/>
            <a:ext cx="26193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76410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691898"/>
            <a:ext cx="5256584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5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Maktabgacha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tashkilotlarida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ta’minlash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—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sog‘lom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samarali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ta’lim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muhitini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yaratishning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shartidir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rioya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sanitariya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talablarini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bajarish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favqulodda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vaziyatlarga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tayyorlik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bolalar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hayotini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asrashga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800" dirty="0" err="1">
                <a:latin typeface="Times New Roman" pitchFamily="18" charset="0"/>
                <a:cs typeface="Times New Roman" pitchFamily="18" charset="0"/>
              </a:rPr>
              <a:t>qiladi</a:t>
            </a:r>
            <a:r>
              <a:rPr lang="en-AU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691897"/>
            <a:ext cx="2466975" cy="1847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1" y="3068960"/>
            <a:ext cx="2466975" cy="1944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461969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88640"/>
            <a:ext cx="8280920" cy="70173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xavfsizligini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ta’minlashning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kirganlar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safaridagilar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amaliyotchilarga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majburiy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tartibda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Yo‘riqnomalar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birlamchi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jihozlangan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xonalarda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oshirilib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jurnalda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qayd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etiladi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darajasini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joylaridagi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attestatsiyasi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orqali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boriladi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Xodimlarni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turlari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</a:rPr>
              <a:t>tartibi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2"/>
              </a:rPr>
              <a:t>Kirish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2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2"/>
              </a:rPr>
              <a:t>yo‘riqnomasi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ishga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shaxslar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safari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kelganlar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amaliyotchilar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Ish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joyidagi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birlamchi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3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3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boshlashdan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bevosita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joyida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4"/>
              </a:rPr>
              <a:t>Davriy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4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4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bilimlarini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mustahkamlash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yangi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talablar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tanishtirish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ravishda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5"/>
              </a:rPr>
              <a:t>Favqulodda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  <a:hlinkClick r:id="rId5"/>
              </a:rPr>
              <a:t> </a:t>
            </a:r>
            <a:r>
              <a:rPr lang="en-AU" sz="2400" b="1" dirty="0" err="1">
                <a:latin typeface="Times New Roman" pitchFamily="18" charset="0"/>
                <a:cs typeface="Times New Roman" pitchFamily="18" charset="0"/>
                <a:hlinkClick r:id="rId5"/>
              </a:rPr>
              <a:t>yo‘riqnoma</a:t>
            </a:r>
            <a:r>
              <a:rPr lang="en-AU" sz="24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chiqarishdagi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o‘zgarishlar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baxtsiz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hodisalardan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so‘ng</a:t>
            </a:r>
            <a:r>
              <a:rPr lang="en-A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4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endParaRPr lang="en-AU" sz="24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2103622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5846"/>
            <a:ext cx="5616624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mexanizmlari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Hujjatlashtirish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Yo‘riqnomadan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o‘tgan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jurnalga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imzo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chekadi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ularning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mas’uliyatini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tasdiqlaydi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Bilimlarni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tekshirish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O‘qitish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yakunida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xodimlarning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qay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o‘zlashtirganligi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komissiya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baholanadi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o‘rinlari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attestatsiyasi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joylaridagi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sharoitlari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uskunalar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muntazam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attestatsiyadan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o‘tkaziladi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b="1" dirty="0" err="1"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AU" sz="22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xizmati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joyida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xavfsizlik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qoidalariga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amal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qilinishi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ustidan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nazorat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boriladi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algn="just"/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tadbirlar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"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Mehnatni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muhofaza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to‘g‘risida"gi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qonun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hujjatlariga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asosan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AU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AU" sz="2200" dirty="0" err="1">
                <a:latin typeface="Times New Roman" pitchFamily="18" charset="0"/>
                <a:cs typeface="Times New Roman" pitchFamily="18" charset="0"/>
              </a:rPr>
              <a:t>oshiriladi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464" y="476672"/>
            <a:ext cx="26193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2463" y="2852936"/>
            <a:ext cx="2619375" cy="2592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776529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980728"/>
            <a:ext cx="6840760" cy="49685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66989076"/>
      </p:ext>
    </p:extLst>
  </p:cSld>
  <p:clrMapOvr>
    <a:masterClrMapping/>
  </p:clrMapOvr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184</TotalTime>
  <Words>1575</Words>
  <Application>Microsoft Office PowerPoint</Application>
  <PresentationFormat>Экран (4:3)</PresentationFormat>
  <Paragraphs>87</Paragraphs>
  <Slides>16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Georgia</vt:lpstr>
      <vt:lpstr>Times New Roman</vt:lpstr>
      <vt:lpstr>Trebuchet MS</vt:lpstr>
      <vt:lpstr>Воздушный поток</vt:lpstr>
      <vt:lpstr>Maktabgacha ta’lim tashkilotlarida xodimning mehnat jarayonidagi xavfsizligini ta’minlash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Maktabgacha ta’lim tashkilotlarida xodimning mehnat jarayonidagi xavfsizligini ta’minlash</dc:title>
  <dc:creator>AKT</dc:creator>
  <cp:lastModifiedBy>User</cp:lastModifiedBy>
  <cp:revision>18</cp:revision>
  <dcterms:created xsi:type="dcterms:W3CDTF">2026-02-19T10:47:08Z</dcterms:created>
  <dcterms:modified xsi:type="dcterms:W3CDTF">2026-10-26T15:33:34Z</dcterms:modified>
</cp:coreProperties>
</file>