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80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12192000"/>
  <p:embeddedFontLst>
    <p:embeddedFont>
      <p:font typeface="Noto Sans TC" charset="-128"/>
      <p:regular r:id="rId13"/>
    </p:embeddedFont>
    <p:embeddedFont>
      <p:font typeface="Calibri" pitchFamily="34" charset="0"/>
      <p:regular r:id="rId14"/>
      <p:bold r:id="rId15"/>
      <p:italic r:id="rId16"/>
      <p:boldItalic r:id="rId17"/>
    </p:embeddedFont>
    <p:embeddedFont>
      <p:font typeface="Franklin Gothic Medium" pitchFamily="34" charset="0"/>
      <p:regular r:id="rId18"/>
      <p:italic r:id="rId19"/>
    </p:embeddedFont>
    <p:embeddedFont>
      <p:font typeface="Noto Sans TC Medium" charset="-128"/>
      <p:regular r:id="rId20"/>
    </p:embeddedFont>
    <p:embeddedFont>
      <p:font typeface="Franklin Gothic Book" pitchFamily="34" charset="0"/>
      <p:regular r:id="rId21"/>
      <p:italic r:id="rId22"/>
    </p:embeddedFont>
    <p:embeddedFont>
      <p:font typeface="Noto Sans TC SemiBold" charset="-128"/>
      <p:regular r:id="rId23"/>
    </p:embeddedFont>
  </p:embeddedFontLst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1"/>
    <p:restoredTop sz="94610"/>
  </p:normalViewPr>
  <p:slideViewPr>
    <p:cSldViewPr snapToGrid="0" snapToObjects="1">
      <p:cViewPr>
        <p:scale>
          <a:sx n="88" d="100"/>
          <a:sy n="88" d="100"/>
        </p:scale>
        <p:origin x="-360" y="25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font" Target="fonts/font9.fntdata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5.fntdata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openxmlformats.org/officeDocument/2006/relationships/font" Target="fonts/font11.fntdata"/><Relationship Id="rId10" Type="http://schemas.openxmlformats.org/officeDocument/2006/relationships/slide" Target="slides/slide9.xml"/><Relationship Id="rId19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font" Target="fonts/font10.fntdata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6096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6096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AE6F772-B3BD-4CB9-A1ED-B3BB8017C9C3}" type="datetimeFigureOut">
              <a:rPr lang="ru-RU" smtClean="0"/>
              <a:t>28.10.2026</a:t>
            </a:fld>
            <a:endParaRPr lang="ru-RU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-635000" y="914400"/>
            <a:ext cx="8128000" cy="4572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5791200"/>
            <a:ext cx="5486400" cy="54864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11580813"/>
            <a:ext cx="2971800" cy="6096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11580813"/>
            <a:ext cx="2971800" cy="6096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53280B5-2863-4B68-AA42-1D99CF29090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452057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>
            <a:off x="1" y="2647950"/>
            <a:ext cx="4762500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3173" y="-925"/>
            <a:ext cx="12195173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1089484" y="1730403"/>
            <a:ext cx="7531497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616370" y="2470926"/>
            <a:ext cx="8681508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0065BE-0657-4A47-90AD-C21C55E16B19}" type="datetime4">
              <a:rPr lang="en-US" smtClean="0"/>
              <a:pPr/>
              <a:t>October 28, 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7BB8AF-C16A-4836-A92D-61834B5F0BA5}" type="datetime4">
              <a:rPr lang="en-US" smtClean="0"/>
              <a:pPr/>
              <a:t>October 28, 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-3173" y="-925"/>
            <a:ext cx="12195173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Triangle 6"/>
          <p:cNvSpPr/>
          <p:nvPr/>
        </p:nvSpPr>
        <p:spPr>
          <a:xfrm>
            <a:off x="1" y="2647950"/>
            <a:ext cx="4762500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1092532" y="1726738"/>
            <a:ext cx="7534656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621536" y="2468304"/>
            <a:ext cx="8680704" cy="329184"/>
          </a:xfrm>
        </p:spPr>
        <p:txBody>
          <a:bodyPr anchor="t"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7D2193-4505-4A75-99BB-880C6989A757}" type="datetime4">
              <a:rPr lang="en-US" smtClean="0"/>
              <a:pPr/>
              <a:t>October 28, 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80" y="1097280"/>
            <a:ext cx="42672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6688" y="1097280"/>
            <a:ext cx="42672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3A18F4-33C3-445B-924C-31108C51719C}" type="datetime4">
              <a:rPr lang="en-US" smtClean="0"/>
              <a:pPr/>
              <a:t>October 28, 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097280"/>
            <a:ext cx="42672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2200" y="1701848"/>
            <a:ext cx="42672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6688" y="1097280"/>
            <a:ext cx="42672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6688" y="1701848"/>
            <a:ext cx="42672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7543A-E259-478F-9E0D-57BA40E442B7}" type="datetime4">
              <a:rPr lang="en-US" smtClean="0"/>
              <a:pPr/>
              <a:t>October 28, 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FB012D-77A1-44B0-BB26-329BA1EE55C9}" type="datetime4">
              <a:rPr lang="en-US" smtClean="0"/>
              <a:pPr/>
              <a:t>October 28, 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7499E-3031-413E-B01E-B94970708CAA}" type="datetime4">
              <a:rPr lang="en-US" smtClean="0"/>
              <a:pPr/>
              <a:t>October 28, 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ight Triangle 16"/>
          <p:cNvSpPr/>
          <p:nvPr/>
        </p:nvSpPr>
        <p:spPr>
          <a:xfrm>
            <a:off x="1" y="2647950"/>
            <a:ext cx="4762500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Triangle 17"/>
          <p:cNvSpPr/>
          <p:nvPr/>
        </p:nvSpPr>
        <p:spPr>
          <a:xfrm rot="5400000">
            <a:off x="1720852" y="-1720850"/>
            <a:ext cx="6858000" cy="10299704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1046573" y="1576104"/>
            <a:ext cx="694944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32737" y="2618913"/>
            <a:ext cx="507703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730605" y="2253385"/>
            <a:ext cx="7726347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7EAB0C-2220-4D0E-A0DD-DB7FA0F742F4}" type="datetime4">
              <a:rPr lang="en-US" smtClean="0"/>
              <a:pPr/>
              <a:t>October 28, 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2754ED01-E2A0-4C1E-8E21-014B99041579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705101" y="0"/>
            <a:ext cx="9486900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anchor="ctr"/>
          <a:lstStyle>
            <a:lvl1pPr algn="r">
              <a:defRPr/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9" name="Right Triangle 8"/>
          <p:cNvSpPr/>
          <p:nvPr/>
        </p:nvSpPr>
        <p:spPr>
          <a:xfrm>
            <a:off x="1" y="2647950"/>
            <a:ext cx="4762500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1" y="5048250"/>
            <a:ext cx="4762500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94929" y="1717501"/>
            <a:ext cx="73152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524639" y="2180529"/>
            <a:ext cx="8128727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416D63-31BF-4B94-B6C5-E20B2C63F515}" type="datetime4">
              <a:rPr lang="en-US" smtClean="0"/>
              <a:pPr/>
              <a:t>October 28, 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C3AA4-67BE-44F7-809A-3582401494AF}" type="datetime4">
              <a:rPr lang="en-US" smtClean="0"/>
              <a:pPr/>
              <a:t>October 28, 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467836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467836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172EEB-1769-4776-AD69-E7C1260563EB}" type="datetime4">
              <a:rPr lang="en-US" smtClean="0"/>
              <a:pPr/>
              <a:t>October 28, 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master 1">
    <p:bg>
      <p:bgPr>
        <a:solidFill>
          <a:srgbClr val="14283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master 2">
    <p:bg>
      <p:bgPr>
        <a:solidFill>
          <a:srgbClr val="14283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black"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3175" y="5050633"/>
            <a:ext cx="4765676" cy="1807368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3173" y="5051293"/>
            <a:ext cx="12195173" cy="1806709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365760"/>
            <a:ext cx="10027920" cy="5486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100629"/>
            <a:ext cx="10027920" cy="35798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68224" y="5870448"/>
            <a:ext cx="2901696" cy="2011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62B1B13E-D5AF-485E-81A1-82A140076526}" type="datetime4">
              <a:rPr lang="en-US" smtClean="0"/>
              <a:pPr/>
              <a:t>October 28, 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90019" y="6285122"/>
            <a:ext cx="62992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01384" y="6170822"/>
            <a:ext cx="670560" cy="502920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</a:defRPr>
            </a:lvl1pPr>
          </a:lstStyle>
          <a:p>
            <a:fld id="{2754ED01-E2A0-4C1E-8E21-014B99041579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2" r:id="rId2"/>
    <p:sldLayoutId id="2147483683" r:id="rId3"/>
    <p:sldLayoutId id="2147483684" r:id="rId4"/>
    <p:sldLayoutId id="2147483685" r:id="rId5"/>
    <p:sldLayoutId id="2147483686" r:id="rId6"/>
    <p:sldLayoutId id="2147483687" r:id="rId7"/>
    <p:sldLayoutId id="2147483688" r:id="rId8"/>
    <p:sldLayoutId id="2147483689" r:id="rId9"/>
    <p:sldLayoutId id="2147483690" r:id="rId10"/>
    <p:sldLayoutId id="2147483691" r:id="rId11"/>
    <p:sldLayoutId id="2147483692" r:id="rId12"/>
    <p:sldLayoutId id="2147483693" r:id="rId13"/>
  </p:sldLayoutIdLst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hf sldNum="0" hdr="0" ftr="0" dt="0"/>
  <p:txStyles>
    <p:titleStyle>
      <a:lvl1pPr algn="l" defTabSz="914400" rtl="0" eaLnBrk="1" latinLnBrk="0" hangingPunct="1">
        <a:spcBef>
          <a:spcPct val="0"/>
        </a:spcBef>
        <a:buNone/>
        <a:defRPr sz="2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800"/>
        </a:spcBef>
        <a:buFont typeface="Arial" pitchFamily="34" charset="0"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7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9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95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6.jpe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7" Type="http://schemas.openxmlformats.org/officeDocument/2006/relationships/image" Target="../media/image2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2071834" y="819510"/>
            <a:ext cx="7955638" cy="83661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3200" kern="100" spc="48" dirty="0" smtClean="0">
                <a:solidFill>
                  <a:srgbClr val="FFFFFF"/>
                </a:solidFill>
                <a:latin typeface="Noto Sans TC Medium" pitchFamily="34" charset="0"/>
                <a:ea typeface="Noto Sans TC Medium" pitchFamily="34" charset="-122"/>
              </a:rPr>
              <a:t>3.5.3 </a:t>
            </a:r>
            <a:r>
              <a:rPr lang="en-US" sz="3200" kern="100" spc="48" dirty="0" err="1" smtClean="0">
                <a:solidFill>
                  <a:srgbClr val="FFFFFF"/>
                </a:solidFill>
                <a:latin typeface="Noto Sans TC Medium" pitchFamily="34" charset="0"/>
                <a:ea typeface="Noto Sans TC Medium" pitchFamily="34" charset="-122"/>
              </a:rPr>
              <a:t>Tabiy</a:t>
            </a:r>
            <a:r>
              <a:rPr lang="en-US" sz="3200" kern="100" spc="48" dirty="0" smtClean="0">
                <a:solidFill>
                  <a:srgbClr val="FFFFFF"/>
                </a:solidFill>
                <a:latin typeface="Noto Sans TC Medium" pitchFamily="34" charset="0"/>
                <a:ea typeface="Noto Sans TC Medium" pitchFamily="34" charset="-122"/>
              </a:rPr>
              <a:t> </a:t>
            </a:r>
            <a:r>
              <a:rPr lang="en-US" sz="3200" kern="100" spc="48" dirty="0" err="1" smtClean="0">
                <a:solidFill>
                  <a:srgbClr val="FFFFFF"/>
                </a:solidFill>
                <a:latin typeface="Noto Sans TC Medium" pitchFamily="34" charset="0"/>
                <a:ea typeface="Noto Sans TC Medium" pitchFamily="34" charset="-122"/>
              </a:rPr>
              <a:t>fanlarda</a:t>
            </a:r>
            <a:r>
              <a:rPr lang="en-US" sz="3200" kern="100" spc="48" dirty="0" smtClean="0">
                <a:solidFill>
                  <a:srgbClr val="FFFFFF"/>
                </a:solidFill>
                <a:latin typeface="Noto Sans TC Medium" pitchFamily="34" charset="0"/>
                <a:ea typeface="Noto Sans TC Medium" pitchFamily="34" charset="-122"/>
              </a:rPr>
              <a:t> </a:t>
            </a:r>
            <a:r>
              <a:rPr lang="en-US" sz="3200" kern="100" spc="48" dirty="0" err="1" smtClean="0">
                <a:solidFill>
                  <a:srgbClr val="FFFFFF"/>
                </a:solidFill>
                <a:latin typeface="Noto Sans TC Medium" pitchFamily="34" charset="0"/>
                <a:ea typeface="Noto Sans TC Medium" pitchFamily="34" charset="-122"/>
              </a:rPr>
              <a:t>amaliy</a:t>
            </a:r>
            <a:r>
              <a:rPr lang="en-US" sz="3200" kern="100" spc="48" dirty="0" smtClean="0">
                <a:solidFill>
                  <a:srgbClr val="FFFFFF"/>
                </a:solidFill>
                <a:latin typeface="Noto Sans TC Medium" pitchFamily="34" charset="0"/>
                <a:ea typeface="Noto Sans TC Medium" pitchFamily="34" charset="-122"/>
              </a:rPr>
              <a:t> </a:t>
            </a:r>
            <a:r>
              <a:rPr lang="en-US" sz="3200" kern="100" spc="48" dirty="0" err="1" smtClean="0">
                <a:solidFill>
                  <a:srgbClr val="FFFFFF"/>
                </a:solidFill>
                <a:latin typeface="Noto Sans TC Medium" pitchFamily="34" charset="0"/>
                <a:ea typeface="Noto Sans TC Medium" pitchFamily="34" charset="-122"/>
              </a:rPr>
              <a:t>tajribalar</a:t>
            </a:r>
            <a:r>
              <a:rPr lang="en-US" sz="3200" kern="100" spc="48" dirty="0" smtClean="0">
                <a:solidFill>
                  <a:srgbClr val="FFFFFF"/>
                </a:solidFill>
                <a:latin typeface="Noto Sans TC Medium" pitchFamily="34" charset="0"/>
                <a:ea typeface="Noto Sans TC Medium" pitchFamily="34" charset="-122"/>
              </a:rPr>
              <a:t> </a:t>
            </a:r>
            <a:r>
              <a:rPr lang="en-US" sz="3200" kern="100" spc="48" dirty="0" err="1" smtClean="0">
                <a:solidFill>
                  <a:srgbClr val="FFFFFF"/>
                </a:solidFill>
                <a:latin typeface="Noto Sans TC Medium" pitchFamily="34" charset="0"/>
                <a:ea typeface="Noto Sans TC Medium" pitchFamily="34" charset="-122"/>
              </a:rPr>
              <a:t>orqali</a:t>
            </a:r>
            <a:r>
              <a:rPr lang="en-US" sz="3200" kern="100" spc="48" dirty="0" smtClean="0">
                <a:solidFill>
                  <a:srgbClr val="FFFFFF"/>
                </a:solidFill>
                <a:latin typeface="Noto Sans TC Medium" pitchFamily="34" charset="0"/>
                <a:ea typeface="Noto Sans TC Medium" pitchFamily="34" charset="-122"/>
              </a:rPr>
              <a:t> 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US" sz="3200" kern="100" spc="48" dirty="0" err="1" smtClean="0">
                <a:solidFill>
                  <a:srgbClr val="FFFFFF"/>
                </a:solidFill>
                <a:latin typeface="Noto Sans TC Medium" pitchFamily="34" charset="0"/>
                <a:ea typeface="Noto Sans TC Medium" pitchFamily="34" charset="-122"/>
              </a:rPr>
              <a:t>o`quvchilarning</a:t>
            </a:r>
            <a:r>
              <a:rPr lang="en-US" sz="3200" kern="100" spc="48" dirty="0" smtClean="0">
                <a:solidFill>
                  <a:srgbClr val="FFFFFF"/>
                </a:solidFill>
                <a:latin typeface="Noto Sans TC Medium" pitchFamily="34" charset="0"/>
                <a:ea typeface="Noto Sans TC Medium" pitchFamily="34" charset="-122"/>
              </a:rPr>
              <a:t> </a:t>
            </a:r>
            <a:r>
              <a:rPr lang="en-US" sz="3200" kern="100" spc="48" dirty="0" err="1" smtClean="0">
                <a:solidFill>
                  <a:srgbClr val="FFFFFF"/>
                </a:solidFill>
                <a:latin typeface="Noto Sans TC Medium" pitchFamily="34" charset="0"/>
                <a:ea typeface="Noto Sans TC Medium" pitchFamily="34" charset="-122"/>
              </a:rPr>
              <a:t>ekologik</a:t>
            </a:r>
            <a:r>
              <a:rPr lang="en-US" sz="3200" kern="100" spc="48" dirty="0" smtClean="0">
                <a:solidFill>
                  <a:srgbClr val="FFFFFF"/>
                </a:solidFill>
                <a:latin typeface="Noto Sans TC Medium" pitchFamily="34" charset="0"/>
                <a:ea typeface="Noto Sans TC Medium" pitchFamily="34" charset="-122"/>
              </a:rPr>
              <a:t> </a:t>
            </a:r>
            <a:r>
              <a:rPr lang="en-US" sz="3200" kern="100" spc="48" dirty="0" err="1" smtClean="0">
                <a:solidFill>
                  <a:srgbClr val="FFFFFF"/>
                </a:solidFill>
                <a:latin typeface="Noto Sans TC Medium" pitchFamily="34" charset="0"/>
                <a:ea typeface="Noto Sans TC Medium" pitchFamily="34" charset="-122"/>
              </a:rPr>
              <a:t>savodxonligini</a:t>
            </a:r>
            <a:r>
              <a:rPr lang="en-US" sz="3200" kern="100" spc="48" dirty="0" smtClean="0">
                <a:solidFill>
                  <a:srgbClr val="FFFFFF"/>
                </a:solidFill>
                <a:latin typeface="Noto Sans TC Medium" pitchFamily="34" charset="0"/>
                <a:ea typeface="Noto Sans TC Medium" pitchFamily="34" charset="-122"/>
              </a:rPr>
              <a:t> </a:t>
            </a:r>
            <a:r>
              <a:rPr lang="en-US" sz="3200" kern="100" spc="48" dirty="0" err="1" smtClean="0">
                <a:solidFill>
                  <a:srgbClr val="FFFFFF"/>
                </a:solidFill>
                <a:latin typeface="Noto Sans TC Medium" pitchFamily="34" charset="0"/>
                <a:ea typeface="Noto Sans TC Medium" pitchFamily="34" charset="-122"/>
              </a:rPr>
              <a:t>oshirish</a:t>
            </a:r>
            <a:endParaRPr lang="en-US" sz="3200" dirty="0"/>
          </a:p>
        </p:txBody>
      </p:sp>
      <p:sp>
        <p:nvSpPr>
          <p:cNvPr id="3" name="Text 1"/>
          <p:cNvSpPr/>
          <p:nvPr/>
        </p:nvSpPr>
        <p:spPr>
          <a:xfrm>
            <a:off x="790555" y="2938406"/>
            <a:ext cx="7765856" cy="273099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93000"/>
              </a:lnSpc>
              <a:buNone/>
            </a:pPr>
            <a:r>
              <a:rPr lang="en-US" sz="6400" kern="100" spc="-64" dirty="0">
                <a:solidFill>
                  <a:srgbClr val="FFFFFF"/>
                </a:solidFill>
                <a:latin typeface="Chiron Hei HK SemiBold" pitchFamily="34" charset="0"/>
                <a:ea typeface="Chiron Hei HK SemiBold" pitchFamily="34" charset="-122"/>
                <a:cs typeface="Chiron Hei HK SemiBold" pitchFamily="34" charset="0"/>
              </a:rPr>
              <a:t>Amaliy tajriba —</a:t>
            </a:r>
            <a:endParaRPr lang="en-US" sz="6400" dirty="0"/>
          </a:p>
          <a:p>
            <a:pPr marL="0" indent="0" algn="l">
              <a:lnSpc>
                <a:spcPct val="93000"/>
              </a:lnSpc>
              <a:buNone/>
            </a:pPr>
            <a:r>
              <a:rPr lang="en-US" sz="6400" kern="100" spc="-64" dirty="0">
                <a:solidFill>
                  <a:srgbClr val="FFFFFF"/>
                </a:solidFill>
                <a:latin typeface="Chiron Hei HK SemiBold" pitchFamily="34" charset="0"/>
                <a:ea typeface="Chiron Hei HK SemiBold" pitchFamily="34" charset="-122"/>
                <a:cs typeface="Chiron Hei HK SemiBold" pitchFamily="34" charset="0"/>
              </a:rPr>
              <a:t>ekologik </a:t>
            </a:r>
            <a:r>
              <a:rPr lang="en-US" sz="6400" kern="100" spc="-64" dirty="0" err="1">
                <a:solidFill>
                  <a:srgbClr val="FFFFFF"/>
                </a:solidFill>
                <a:latin typeface="Chiron Hei HK SemiBold" pitchFamily="34" charset="0"/>
                <a:ea typeface="Chiron Hei HK SemiBold" pitchFamily="34" charset="-122"/>
                <a:cs typeface="Chiron Hei HK SemiBold" pitchFamily="34" charset="0"/>
              </a:rPr>
              <a:t>savodxonlikka</a:t>
            </a:r>
            <a:r>
              <a:rPr lang="en-US" sz="6400" kern="100" spc="-64" dirty="0">
                <a:solidFill>
                  <a:srgbClr val="FFFFFF"/>
                </a:solidFill>
                <a:latin typeface="Chiron Hei HK SemiBold" pitchFamily="34" charset="0"/>
                <a:ea typeface="Chiron Hei HK SemiBold" pitchFamily="34" charset="-122"/>
                <a:cs typeface="Chiron Hei HK SemiBold" pitchFamily="34" charset="0"/>
              </a:rPr>
              <a:t> </a:t>
            </a:r>
            <a:r>
              <a:rPr lang="en-US" sz="6400" kern="100" spc="-64" dirty="0" err="1" smtClean="0">
                <a:solidFill>
                  <a:srgbClr val="FFFFFF"/>
                </a:solidFill>
                <a:latin typeface="Chiron Hei HK SemiBold" pitchFamily="34" charset="0"/>
                <a:ea typeface="Chiron Hei HK SemiBold" pitchFamily="34" charset="-122"/>
                <a:cs typeface="Chiron Hei HK SemiBold" pitchFamily="34" charset="0"/>
              </a:rPr>
              <a:t>yo`l</a:t>
            </a:r>
            <a:endParaRPr lang="en-US" sz="6400" dirty="0"/>
          </a:p>
        </p:txBody>
      </p:sp>
      <p:sp>
        <p:nvSpPr>
          <p:cNvPr id="4" name="Shape 2"/>
          <p:cNvSpPr/>
          <p:nvPr/>
        </p:nvSpPr>
        <p:spPr>
          <a:xfrm>
            <a:off x="790555" y="5980807"/>
            <a:ext cx="2562558" cy="31651"/>
          </a:xfrm>
          <a:prstGeom prst="roundRect">
            <a:avLst>
              <a:gd name="adj" fmla="val 49998"/>
            </a:avLst>
          </a:prstGeom>
          <a:solidFill>
            <a:srgbClr val="34607C"/>
          </a:solidFill>
          <a:ln/>
        </p:spPr>
      </p:sp>
      <p:sp>
        <p:nvSpPr>
          <p:cNvPr id="5" name="Text 3"/>
          <p:cNvSpPr/>
          <p:nvPr/>
        </p:nvSpPr>
        <p:spPr>
          <a:xfrm>
            <a:off x="790555" y="6345079"/>
            <a:ext cx="8375440" cy="30222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17000"/>
              </a:lnSpc>
              <a:buNone/>
            </a:pPr>
            <a:r>
              <a:rPr lang="en-US" sz="1700" dirty="0">
                <a:solidFill>
                  <a:srgbClr val="FFFFFF"/>
                </a:solidFill>
                <a:latin typeface="Noto Sans TC" pitchFamily="34" charset="0"/>
                <a:ea typeface="Noto Sans TC" pitchFamily="34" charset="-122"/>
                <a:cs typeface="Noto Sans TC" pitchFamily="34" charset="0"/>
              </a:rPr>
              <a:t>Kuzatishdan dalilga, dalildan mas’uliyatli harakatga.</a:t>
            </a:r>
            <a:endParaRPr lang="en-US" sz="17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09585" y="622935"/>
            <a:ext cx="6705432" cy="18286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200" kern="100" spc="48" dirty="0">
                <a:solidFill>
                  <a:srgbClr val="C9D8E4"/>
                </a:solidFill>
                <a:latin typeface="Noto Sans TC Medium" pitchFamily="34" charset="0"/>
                <a:ea typeface="Noto Sans TC Medium" pitchFamily="34" charset="-122"/>
                <a:cs typeface="Noto Sans TC Medium" pitchFamily="34" charset="0"/>
              </a:rPr>
              <a:t>ASOSIY SAVOL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609585" y="907212"/>
            <a:ext cx="6095848" cy="91539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88000"/>
              </a:lnSpc>
              <a:buNone/>
            </a:pPr>
            <a:r>
              <a:rPr lang="en-US" sz="3400" b="1" kern="100" spc="-85" dirty="0">
                <a:solidFill>
                  <a:srgbClr val="F6F3EE"/>
                </a:solidFill>
                <a:latin typeface="Chiron Hei HK Bold" pitchFamily="34" charset="0"/>
                <a:ea typeface="Chiron Hei HK Bold" pitchFamily="34" charset="-122"/>
                <a:cs typeface="Chiron Hei HK Bold" pitchFamily="34" charset="0"/>
              </a:rPr>
              <a:t>Nega ekologik savodxonlik tajriba orqali rivojlanadi?</a:t>
            </a:r>
            <a:endParaRPr lang="en-US" sz="3400" dirty="0"/>
          </a:p>
        </p:txBody>
      </p:sp>
      <p:sp>
        <p:nvSpPr>
          <p:cNvPr id="4" name="Shape 2"/>
          <p:cNvSpPr/>
          <p:nvPr/>
        </p:nvSpPr>
        <p:spPr>
          <a:xfrm>
            <a:off x="609585" y="2133203"/>
            <a:ext cx="2011610" cy="31651"/>
          </a:xfrm>
          <a:prstGeom prst="roundRect">
            <a:avLst>
              <a:gd name="adj" fmla="val 49998"/>
            </a:avLst>
          </a:prstGeom>
          <a:solidFill>
            <a:srgbClr val="34607C"/>
          </a:solidFill>
          <a:ln/>
        </p:spPr>
      </p:sp>
      <p:pic>
        <p:nvPicPr>
          <p:cNvPr id="5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585" y="2482556"/>
            <a:ext cx="431789" cy="431800"/>
          </a:xfrm>
          <a:prstGeom prst="rect">
            <a:avLst/>
          </a:prstGeom>
        </p:spPr>
      </p:pic>
      <p:sp>
        <p:nvSpPr>
          <p:cNvPr id="6" name="Text 3"/>
          <p:cNvSpPr/>
          <p:nvPr/>
        </p:nvSpPr>
        <p:spPr>
          <a:xfrm>
            <a:off x="1257269" y="2495760"/>
            <a:ext cx="5448164" cy="32811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13000"/>
              </a:lnSpc>
              <a:buNone/>
            </a:pPr>
            <a:r>
              <a:rPr lang="en-US" sz="1900" kern="100" spc="-47" dirty="0" err="1">
                <a:solidFill>
                  <a:srgbClr val="DDE6EE"/>
                </a:solidFill>
                <a:latin typeface="Chiron Hei HK Medium" pitchFamily="34" charset="0"/>
                <a:ea typeface="Chiron Hei HK Medium" pitchFamily="34" charset="-122"/>
                <a:cs typeface="Chiron Hei HK Medium" pitchFamily="34" charset="0"/>
              </a:rPr>
              <a:t>Muammoni</a:t>
            </a:r>
            <a:r>
              <a:rPr lang="en-US" sz="1900" kern="100" spc="-47" dirty="0">
                <a:solidFill>
                  <a:srgbClr val="DDE6EE"/>
                </a:solidFill>
                <a:latin typeface="Chiron Hei HK Medium" pitchFamily="34" charset="0"/>
                <a:ea typeface="Chiron Hei HK Medium" pitchFamily="34" charset="-122"/>
                <a:cs typeface="Chiron Hei HK Medium" pitchFamily="34" charset="0"/>
              </a:rPr>
              <a:t> </a:t>
            </a:r>
            <a:r>
              <a:rPr lang="en-US" sz="1900" kern="100" spc="-47" dirty="0" err="1" smtClean="0">
                <a:solidFill>
                  <a:srgbClr val="DDE6EE"/>
                </a:solidFill>
                <a:latin typeface="Chiron Hei HK Medium" pitchFamily="34" charset="0"/>
                <a:ea typeface="Chiron Hei HK Medium" pitchFamily="34" charset="-122"/>
                <a:cs typeface="Chiron Hei HK Medium" pitchFamily="34" charset="0"/>
              </a:rPr>
              <a:t>ko`radi</a:t>
            </a:r>
            <a:endParaRPr lang="en-US" sz="1900" dirty="0"/>
          </a:p>
        </p:txBody>
      </p:sp>
      <p:sp>
        <p:nvSpPr>
          <p:cNvPr id="7" name="Text 4"/>
          <p:cNvSpPr/>
          <p:nvPr/>
        </p:nvSpPr>
        <p:spPr>
          <a:xfrm>
            <a:off x="1257269" y="2974816"/>
            <a:ext cx="5448164" cy="2577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17000"/>
              </a:lnSpc>
              <a:buNone/>
            </a:pPr>
            <a:r>
              <a:rPr lang="en-US" sz="1450" dirty="0" err="1" smtClean="0">
                <a:solidFill>
                  <a:srgbClr val="DDE6EE"/>
                </a:solidFill>
                <a:latin typeface="Noto Sans TC" pitchFamily="34" charset="0"/>
                <a:ea typeface="Noto Sans TC" pitchFamily="34" charset="-122"/>
                <a:cs typeface="Noto Sans TC" pitchFamily="34" charset="0"/>
              </a:rPr>
              <a:t>o`quvchi</a:t>
            </a:r>
            <a:r>
              <a:rPr lang="en-US" sz="1450" dirty="0" smtClean="0">
                <a:solidFill>
                  <a:srgbClr val="DDE6EE"/>
                </a:solidFill>
                <a:latin typeface="Noto Sans TC" pitchFamily="34" charset="0"/>
                <a:ea typeface="Noto Sans TC" pitchFamily="34" charset="-122"/>
                <a:cs typeface="Noto Sans TC" pitchFamily="34" charset="0"/>
              </a:rPr>
              <a:t> </a:t>
            </a:r>
            <a:r>
              <a:rPr lang="en-US" sz="1450" dirty="0">
                <a:solidFill>
                  <a:srgbClr val="DDE6EE"/>
                </a:solidFill>
                <a:latin typeface="Noto Sans TC" pitchFamily="34" charset="0"/>
                <a:ea typeface="Noto Sans TC" pitchFamily="34" charset="-122"/>
                <a:cs typeface="Noto Sans TC" pitchFamily="34" charset="0"/>
              </a:rPr>
              <a:t>ekologik muammoni kuzatadi.</a:t>
            </a:r>
            <a:endParaRPr lang="en-US" sz="1450" dirty="0"/>
          </a:p>
        </p:txBody>
      </p:sp>
      <p:pic>
        <p:nvPicPr>
          <p:cNvPr id="8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585" y="3525643"/>
            <a:ext cx="431789" cy="431800"/>
          </a:xfrm>
          <a:prstGeom prst="rect">
            <a:avLst/>
          </a:prstGeom>
        </p:spPr>
      </p:pic>
      <p:sp>
        <p:nvSpPr>
          <p:cNvPr id="9" name="Text 5"/>
          <p:cNvSpPr/>
          <p:nvPr/>
        </p:nvSpPr>
        <p:spPr>
          <a:xfrm>
            <a:off x="1257269" y="3538847"/>
            <a:ext cx="5448164" cy="32811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13000"/>
              </a:lnSpc>
              <a:buNone/>
            </a:pPr>
            <a:r>
              <a:rPr lang="en-US" sz="1900" kern="100" spc="-47" dirty="0" err="1">
                <a:solidFill>
                  <a:srgbClr val="DDE6EE"/>
                </a:solidFill>
                <a:latin typeface="Chiron Hei HK Medium" pitchFamily="34" charset="0"/>
                <a:ea typeface="Chiron Hei HK Medium" pitchFamily="34" charset="-122"/>
                <a:cs typeface="Chiron Hei HK Medium" pitchFamily="34" charset="0"/>
              </a:rPr>
              <a:t>Dalil</a:t>
            </a:r>
            <a:r>
              <a:rPr lang="en-US" sz="1900" kern="100" spc="-47" dirty="0">
                <a:solidFill>
                  <a:srgbClr val="DDE6EE"/>
                </a:solidFill>
                <a:latin typeface="Chiron Hei HK Medium" pitchFamily="34" charset="0"/>
                <a:ea typeface="Chiron Hei HK Medium" pitchFamily="34" charset="-122"/>
                <a:cs typeface="Chiron Hei HK Medium" pitchFamily="34" charset="0"/>
              </a:rPr>
              <a:t> </a:t>
            </a:r>
            <a:r>
              <a:rPr lang="en-US" sz="1900" kern="100" spc="-47" dirty="0" err="1" smtClean="0">
                <a:solidFill>
                  <a:srgbClr val="DDE6EE"/>
                </a:solidFill>
                <a:latin typeface="Chiron Hei HK Medium" pitchFamily="34" charset="0"/>
                <a:ea typeface="Chiron Hei HK Medium" pitchFamily="34" charset="-122"/>
                <a:cs typeface="Chiron Hei HK Medium" pitchFamily="34" charset="0"/>
              </a:rPr>
              <a:t>to`playdi</a:t>
            </a:r>
            <a:endParaRPr lang="en-US" sz="1900" dirty="0"/>
          </a:p>
        </p:txBody>
      </p:sp>
      <p:sp>
        <p:nvSpPr>
          <p:cNvPr id="10" name="Text 6"/>
          <p:cNvSpPr/>
          <p:nvPr/>
        </p:nvSpPr>
        <p:spPr>
          <a:xfrm>
            <a:off x="1257269" y="4017903"/>
            <a:ext cx="5448164" cy="2577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17000"/>
              </a:lnSpc>
              <a:buNone/>
            </a:pPr>
            <a:r>
              <a:rPr lang="en-US" sz="1450" dirty="0" err="1" smtClean="0">
                <a:solidFill>
                  <a:srgbClr val="DDE6EE"/>
                </a:solidFill>
                <a:latin typeface="Noto Sans TC" pitchFamily="34" charset="0"/>
                <a:ea typeface="Noto Sans TC" pitchFamily="34" charset="-122"/>
                <a:cs typeface="Noto Sans TC" pitchFamily="34" charset="0"/>
              </a:rPr>
              <a:t>o`lchaydi</a:t>
            </a:r>
            <a:r>
              <a:rPr lang="en-US" sz="1450" dirty="0">
                <a:solidFill>
                  <a:srgbClr val="DDE6EE"/>
                </a:solidFill>
                <a:latin typeface="Noto Sans TC" pitchFamily="34" charset="0"/>
                <a:ea typeface="Noto Sans TC" pitchFamily="34" charset="-122"/>
                <a:cs typeface="Noto Sans TC" pitchFamily="34" charset="0"/>
              </a:rPr>
              <a:t>, qayd etadi va taqqoslaydi.</a:t>
            </a:r>
            <a:endParaRPr lang="en-US" sz="1450" dirty="0"/>
          </a:p>
        </p:txBody>
      </p:sp>
      <p:pic>
        <p:nvPicPr>
          <p:cNvPr id="11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9585" y="4568730"/>
            <a:ext cx="431789" cy="431800"/>
          </a:xfrm>
          <a:prstGeom prst="rect">
            <a:avLst/>
          </a:prstGeom>
        </p:spPr>
      </p:pic>
      <p:sp>
        <p:nvSpPr>
          <p:cNvPr id="12" name="Text 7"/>
          <p:cNvSpPr/>
          <p:nvPr/>
        </p:nvSpPr>
        <p:spPr>
          <a:xfrm>
            <a:off x="1257269" y="4581934"/>
            <a:ext cx="5448164" cy="32811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13000"/>
              </a:lnSpc>
              <a:buNone/>
            </a:pPr>
            <a:r>
              <a:rPr lang="en-US" sz="1900" kern="100" spc="-47" dirty="0">
                <a:solidFill>
                  <a:srgbClr val="DDE6EE"/>
                </a:solidFill>
                <a:latin typeface="Chiron Hei HK Medium" pitchFamily="34" charset="0"/>
                <a:ea typeface="Chiron Hei HK Medium" pitchFamily="34" charset="-122"/>
                <a:cs typeface="Chiron Hei HK Medium" pitchFamily="34" charset="0"/>
              </a:rPr>
              <a:t>Tanlov qiladi</a:t>
            </a:r>
            <a:endParaRPr lang="en-US" sz="1900" dirty="0"/>
          </a:p>
        </p:txBody>
      </p:sp>
      <p:sp>
        <p:nvSpPr>
          <p:cNvPr id="13" name="Text 8"/>
          <p:cNvSpPr/>
          <p:nvPr/>
        </p:nvSpPr>
        <p:spPr>
          <a:xfrm>
            <a:off x="1257269" y="5060990"/>
            <a:ext cx="5448164" cy="2577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17000"/>
              </a:lnSpc>
              <a:buNone/>
            </a:pPr>
            <a:r>
              <a:rPr lang="en-US" sz="1450" dirty="0">
                <a:solidFill>
                  <a:srgbClr val="DDE6EE"/>
                </a:solidFill>
                <a:latin typeface="Noto Sans TC" pitchFamily="34" charset="0"/>
                <a:ea typeface="Noto Sans TC" pitchFamily="34" charset="-122"/>
                <a:cs typeface="Noto Sans TC" pitchFamily="34" charset="0"/>
              </a:rPr>
              <a:t>Bilim kundalik mas’uliyatga ulanadi.</a:t>
            </a:r>
            <a:endParaRPr lang="en-US" sz="1450" dirty="0"/>
          </a:p>
        </p:txBody>
      </p:sp>
      <p:pic>
        <p:nvPicPr>
          <p:cNvPr id="14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15017" y="0"/>
            <a:ext cx="4876678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4876678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486263" y="622935"/>
            <a:ext cx="6705432" cy="18286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200" kern="100" spc="48" dirty="0">
                <a:solidFill>
                  <a:srgbClr val="C9D8E4"/>
                </a:solidFill>
                <a:latin typeface="Noto Sans TC Medium" pitchFamily="34" charset="0"/>
                <a:ea typeface="Noto Sans TC Medium" pitchFamily="34" charset="-122"/>
                <a:cs typeface="Noto Sans TC Medium" pitchFamily="34" charset="0"/>
              </a:rPr>
              <a:t>DIDAKTIK QADAM</a:t>
            </a:r>
            <a:endParaRPr lang="en-US" sz="1200" dirty="0"/>
          </a:p>
        </p:txBody>
      </p:sp>
      <p:sp>
        <p:nvSpPr>
          <p:cNvPr id="4" name="Text 1"/>
          <p:cNvSpPr/>
          <p:nvPr/>
        </p:nvSpPr>
        <p:spPr>
          <a:xfrm>
            <a:off x="5486263" y="907212"/>
            <a:ext cx="6095848" cy="91539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88000"/>
              </a:lnSpc>
              <a:buNone/>
            </a:pPr>
            <a:r>
              <a:rPr lang="en-US" sz="3400" b="1" kern="100" spc="-85" dirty="0">
                <a:solidFill>
                  <a:srgbClr val="F6F3EE"/>
                </a:solidFill>
                <a:latin typeface="Chiron Hei HK Bold" pitchFamily="34" charset="0"/>
                <a:ea typeface="Chiron Hei HK Bold" pitchFamily="34" charset="-122"/>
                <a:cs typeface="Chiron Hei HK Bold" pitchFamily="34" charset="0"/>
              </a:rPr>
              <a:t>Darslikdagi </a:t>
            </a:r>
            <a:r>
              <a:rPr lang="en-US" sz="3400" b="1" kern="100" spc="-85" dirty="0" err="1">
                <a:solidFill>
                  <a:srgbClr val="F6F3EE"/>
                </a:solidFill>
                <a:latin typeface="Chiron Hei HK Bold" pitchFamily="34" charset="0"/>
                <a:ea typeface="Chiron Hei HK Bold" pitchFamily="34" charset="-122"/>
                <a:cs typeface="Chiron Hei HK Bold" pitchFamily="34" charset="0"/>
              </a:rPr>
              <a:t>tajriba</a:t>
            </a:r>
            <a:r>
              <a:rPr lang="en-US" sz="3400" b="1" kern="100" spc="-85" dirty="0">
                <a:solidFill>
                  <a:srgbClr val="F6F3EE"/>
                </a:solidFill>
                <a:latin typeface="Chiron Hei HK Bold" pitchFamily="34" charset="0"/>
                <a:ea typeface="Chiron Hei HK Bold" pitchFamily="34" charset="-122"/>
                <a:cs typeface="Chiron Hei HK Bold" pitchFamily="34" charset="0"/>
              </a:rPr>
              <a:t> </a:t>
            </a:r>
            <a:r>
              <a:rPr lang="en-US" sz="3400" b="1" kern="100" spc="-85" dirty="0" err="1" smtClean="0">
                <a:solidFill>
                  <a:srgbClr val="F6F3EE"/>
                </a:solidFill>
                <a:latin typeface="Chiron Hei HK Bold" pitchFamily="34" charset="0"/>
                <a:ea typeface="Chiron Hei HK Bold" pitchFamily="34" charset="-122"/>
                <a:cs typeface="Chiron Hei HK Bold" pitchFamily="34" charset="0"/>
              </a:rPr>
              <a:t>o`quv</a:t>
            </a:r>
            <a:r>
              <a:rPr lang="en-US" sz="3400" b="1" kern="100" spc="-85" dirty="0" smtClean="0">
                <a:solidFill>
                  <a:srgbClr val="F6F3EE"/>
                </a:solidFill>
                <a:latin typeface="Chiron Hei HK Bold" pitchFamily="34" charset="0"/>
                <a:ea typeface="Chiron Hei HK Bold" pitchFamily="34" charset="-122"/>
                <a:cs typeface="Chiron Hei HK Bold" pitchFamily="34" charset="0"/>
              </a:rPr>
              <a:t> </a:t>
            </a:r>
            <a:r>
              <a:rPr lang="en-US" sz="3400" b="1" kern="100" spc="-85" dirty="0">
                <a:solidFill>
                  <a:srgbClr val="F6F3EE"/>
                </a:solidFill>
                <a:latin typeface="Chiron Hei HK Bold" pitchFamily="34" charset="0"/>
                <a:ea typeface="Chiron Hei HK Bold" pitchFamily="34" charset="-122"/>
                <a:cs typeface="Chiron Hei HK Bold" pitchFamily="34" charset="0"/>
              </a:rPr>
              <a:t>maqsadiga aylanganda</a:t>
            </a:r>
            <a:endParaRPr lang="en-US" sz="3400" dirty="0"/>
          </a:p>
        </p:txBody>
      </p:sp>
      <p:sp>
        <p:nvSpPr>
          <p:cNvPr id="5" name="Shape 2"/>
          <p:cNvSpPr/>
          <p:nvPr/>
        </p:nvSpPr>
        <p:spPr>
          <a:xfrm>
            <a:off x="5486263" y="2133203"/>
            <a:ext cx="2011610" cy="31651"/>
          </a:xfrm>
          <a:prstGeom prst="roundRect">
            <a:avLst>
              <a:gd name="adj" fmla="val 49998"/>
            </a:avLst>
          </a:prstGeom>
          <a:solidFill>
            <a:srgbClr val="34607C"/>
          </a:solidFill>
          <a:ln/>
        </p:spPr>
      </p:sp>
      <p:sp>
        <p:nvSpPr>
          <p:cNvPr id="6" name="Text 3"/>
          <p:cNvSpPr/>
          <p:nvPr/>
        </p:nvSpPr>
        <p:spPr>
          <a:xfrm>
            <a:off x="5486263" y="2482552"/>
            <a:ext cx="860106" cy="2159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83000"/>
              </a:lnSpc>
              <a:buNone/>
            </a:pPr>
            <a:r>
              <a:rPr lang="en-US" sz="1700" dirty="0">
                <a:solidFill>
                  <a:srgbClr val="FFB18F"/>
                </a:solidFill>
                <a:latin typeface="Noto Sans TC SemiBold" pitchFamily="34" charset="0"/>
                <a:ea typeface="Noto Sans TC SemiBold" pitchFamily="34" charset="-122"/>
                <a:cs typeface="Noto Sans TC SemiBold" pitchFamily="34" charset="0"/>
              </a:rPr>
              <a:t>01</a:t>
            </a:r>
            <a:endParaRPr lang="en-US" sz="1700" dirty="0"/>
          </a:p>
        </p:txBody>
      </p:sp>
      <p:sp>
        <p:nvSpPr>
          <p:cNvPr id="7" name="Shape 4"/>
          <p:cNvSpPr/>
          <p:nvPr/>
        </p:nvSpPr>
        <p:spPr>
          <a:xfrm>
            <a:off x="5486263" y="2785368"/>
            <a:ext cx="1828754" cy="19050"/>
          </a:xfrm>
          <a:prstGeom prst="rect">
            <a:avLst/>
          </a:prstGeom>
          <a:solidFill>
            <a:srgbClr val="FFD27A"/>
          </a:solidFill>
          <a:ln/>
        </p:spPr>
      </p:sp>
      <p:sp>
        <p:nvSpPr>
          <p:cNvPr id="8" name="Text 5"/>
          <p:cNvSpPr/>
          <p:nvPr/>
        </p:nvSpPr>
        <p:spPr>
          <a:xfrm>
            <a:off x="5486263" y="2947702"/>
            <a:ext cx="1828754" cy="32811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13000"/>
              </a:lnSpc>
              <a:buNone/>
            </a:pPr>
            <a:r>
              <a:rPr lang="en-US" sz="1900" kern="100" spc="-47" dirty="0">
                <a:solidFill>
                  <a:srgbClr val="DDE6EE"/>
                </a:solidFill>
                <a:latin typeface="Chiron Hei HK Medium" pitchFamily="34" charset="0"/>
                <a:ea typeface="Chiron Hei HK Medium" pitchFamily="34" charset="-122"/>
                <a:cs typeface="Chiron Hei HK Medium" pitchFamily="34" charset="0"/>
              </a:rPr>
              <a:t>Tanlang</a:t>
            </a:r>
            <a:endParaRPr lang="en-US" sz="1900" dirty="0"/>
          </a:p>
        </p:txBody>
      </p:sp>
      <p:sp>
        <p:nvSpPr>
          <p:cNvPr id="9" name="Text 6"/>
          <p:cNvSpPr/>
          <p:nvPr/>
        </p:nvSpPr>
        <p:spPr>
          <a:xfrm>
            <a:off x="5486263" y="3426758"/>
            <a:ext cx="1828754" cy="77331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lnSpcReduction="10000"/>
          </a:bodyPr>
          <a:lstStyle/>
          <a:p>
            <a:pPr marL="0" indent="0" algn="l">
              <a:lnSpc>
                <a:spcPct val="117000"/>
              </a:lnSpc>
              <a:buNone/>
            </a:pPr>
            <a:r>
              <a:rPr lang="en-US" sz="1450" dirty="0">
                <a:solidFill>
                  <a:srgbClr val="DDE6EE"/>
                </a:solidFill>
                <a:latin typeface="Noto Sans TC" pitchFamily="34" charset="0"/>
                <a:ea typeface="Noto Sans TC" pitchFamily="34" charset="-122"/>
                <a:cs typeface="Noto Sans TC" pitchFamily="34" charset="0"/>
              </a:rPr>
              <a:t>Suv, havo, tuproq, </a:t>
            </a:r>
            <a:r>
              <a:rPr lang="en-US" sz="1450" dirty="0" err="1" smtClean="0">
                <a:solidFill>
                  <a:srgbClr val="DDE6EE"/>
                </a:solidFill>
                <a:latin typeface="Noto Sans TC" pitchFamily="34" charset="0"/>
                <a:ea typeface="Noto Sans TC" pitchFamily="34" charset="-122"/>
                <a:cs typeface="Noto Sans TC" pitchFamily="34" charset="0"/>
              </a:rPr>
              <a:t>o`simlik</a:t>
            </a:r>
            <a:r>
              <a:rPr lang="en-US" sz="1450" dirty="0" smtClean="0">
                <a:solidFill>
                  <a:srgbClr val="DDE6EE"/>
                </a:solidFill>
                <a:latin typeface="Noto Sans TC" pitchFamily="34" charset="0"/>
                <a:ea typeface="Noto Sans TC" pitchFamily="34" charset="-122"/>
                <a:cs typeface="Noto Sans TC" pitchFamily="34" charset="0"/>
              </a:rPr>
              <a:t> </a:t>
            </a:r>
            <a:r>
              <a:rPr lang="en-US" sz="1450" dirty="0">
                <a:solidFill>
                  <a:srgbClr val="DDE6EE"/>
                </a:solidFill>
                <a:latin typeface="Noto Sans TC" pitchFamily="34" charset="0"/>
                <a:ea typeface="Noto Sans TC" pitchFamily="34" charset="-122"/>
                <a:cs typeface="Noto Sans TC" pitchFamily="34" charset="0"/>
              </a:rPr>
              <a:t>yoki chiqindi.</a:t>
            </a:r>
            <a:endParaRPr lang="en-US" sz="1450" dirty="0"/>
          </a:p>
        </p:txBody>
      </p:sp>
      <p:sp>
        <p:nvSpPr>
          <p:cNvPr id="10" name="Text 7"/>
          <p:cNvSpPr/>
          <p:nvPr/>
        </p:nvSpPr>
        <p:spPr>
          <a:xfrm>
            <a:off x="7619809" y="2482552"/>
            <a:ext cx="860106" cy="2159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83000"/>
              </a:lnSpc>
              <a:buNone/>
            </a:pPr>
            <a:r>
              <a:rPr lang="en-US" sz="1700" dirty="0">
                <a:solidFill>
                  <a:srgbClr val="FFB18F"/>
                </a:solidFill>
                <a:latin typeface="Noto Sans TC SemiBold" pitchFamily="34" charset="0"/>
                <a:ea typeface="Noto Sans TC SemiBold" pitchFamily="34" charset="-122"/>
                <a:cs typeface="Noto Sans TC SemiBold" pitchFamily="34" charset="0"/>
              </a:rPr>
              <a:t>02</a:t>
            </a:r>
            <a:endParaRPr lang="en-US" sz="1700" dirty="0"/>
          </a:p>
        </p:txBody>
      </p:sp>
      <p:sp>
        <p:nvSpPr>
          <p:cNvPr id="11" name="Shape 8"/>
          <p:cNvSpPr/>
          <p:nvPr/>
        </p:nvSpPr>
        <p:spPr>
          <a:xfrm>
            <a:off x="7619809" y="2785368"/>
            <a:ext cx="1828754" cy="19050"/>
          </a:xfrm>
          <a:prstGeom prst="rect">
            <a:avLst/>
          </a:prstGeom>
          <a:solidFill>
            <a:srgbClr val="FFD27A"/>
          </a:solidFill>
          <a:ln/>
        </p:spPr>
      </p:sp>
      <p:sp>
        <p:nvSpPr>
          <p:cNvPr id="12" name="Text 9"/>
          <p:cNvSpPr/>
          <p:nvPr/>
        </p:nvSpPr>
        <p:spPr>
          <a:xfrm>
            <a:off x="7619809" y="2947702"/>
            <a:ext cx="1828754" cy="32811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13000"/>
              </a:lnSpc>
              <a:buNone/>
            </a:pPr>
            <a:r>
              <a:rPr lang="en-US" sz="1900" kern="100" spc="-47" dirty="0">
                <a:solidFill>
                  <a:srgbClr val="DDE6EE"/>
                </a:solidFill>
                <a:latin typeface="Chiron Hei HK Medium" pitchFamily="34" charset="0"/>
                <a:ea typeface="Chiron Hei HK Medium" pitchFamily="34" charset="-122"/>
                <a:cs typeface="Chiron Hei HK Medium" pitchFamily="34" charset="0"/>
              </a:rPr>
              <a:t>Savol bering</a:t>
            </a:r>
            <a:endParaRPr lang="en-US" sz="1900" dirty="0"/>
          </a:p>
        </p:txBody>
      </p:sp>
      <p:sp>
        <p:nvSpPr>
          <p:cNvPr id="13" name="Text 10"/>
          <p:cNvSpPr/>
          <p:nvPr/>
        </p:nvSpPr>
        <p:spPr>
          <a:xfrm>
            <a:off x="7619809" y="3426758"/>
            <a:ext cx="1828754" cy="77331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lnSpcReduction="10000"/>
          </a:bodyPr>
          <a:lstStyle/>
          <a:p>
            <a:pPr marL="0" indent="0" algn="l">
              <a:lnSpc>
                <a:spcPct val="117000"/>
              </a:lnSpc>
              <a:buNone/>
            </a:pPr>
            <a:r>
              <a:rPr lang="en-US" sz="1450" dirty="0">
                <a:solidFill>
                  <a:srgbClr val="DDE6EE"/>
                </a:solidFill>
                <a:latin typeface="Noto Sans TC" pitchFamily="34" charset="0"/>
                <a:ea typeface="Noto Sans TC" pitchFamily="34" charset="-122"/>
                <a:cs typeface="Noto Sans TC" pitchFamily="34" charset="0"/>
              </a:rPr>
              <a:t>Ekologik savol va kuzatuv mezonini belgilang.</a:t>
            </a:r>
            <a:endParaRPr lang="en-US" sz="1450" dirty="0"/>
          </a:p>
        </p:txBody>
      </p:sp>
      <p:sp>
        <p:nvSpPr>
          <p:cNvPr id="14" name="Text 11"/>
          <p:cNvSpPr/>
          <p:nvPr/>
        </p:nvSpPr>
        <p:spPr>
          <a:xfrm>
            <a:off x="9753356" y="2482552"/>
            <a:ext cx="860106" cy="2159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83000"/>
              </a:lnSpc>
              <a:buNone/>
            </a:pPr>
            <a:r>
              <a:rPr lang="en-US" sz="1700" dirty="0">
                <a:solidFill>
                  <a:srgbClr val="FFB18F"/>
                </a:solidFill>
                <a:latin typeface="Noto Sans TC SemiBold" pitchFamily="34" charset="0"/>
                <a:ea typeface="Noto Sans TC SemiBold" pitchFamily="34" charset="-122"/>
                <a:cs typeface="Noto Sans TC SemiBold" pitchFamily="34" charset="0"/>
              </a:rPr>
              <a:t>03</a:t>
            </a:r>
            <a:endParaRPr lang="en-US" sz="1700" dirty="0"/>
          </a:p>
        </p:txBody>
      </p:sp>
      <p:sp>
        <p:nvSpPr>
          <p:cNvPr id="15" name="Shape 12"/>
          <p:cNvSpPr/>
          <p:nvPr/>
        </p:nvSpPr>
        <p:spPr>
          <a:xfrm>
            <a:off x="9753356" y="2785368"/>
            <a:ext cx="1828754" cy="19050"/>
          </a:xfrm>
          <a:prstGeom prst="rect">
            <a:avLst/>
          </a:prstGeom>
          <a:solidFill>
            <a:srgbClr val="FFD27A"/>
          </a:solidFill>
          <a:ln/>
        </p:spPr>
      </p:sp>
      <p:sp>
        <p:nvSpPr>
          <p:cNvPr id="16" name="Text 13"/>
          <p:cNvSpPr/>
          <p:nvPr/>
        </p:nvSpPr>
        <p:spPr>
          <a:xfrm>
            <a:off x="9753356" y="2947702"/>
            <a:ext cx="1828754" cy="32811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13000"/>
              </a:lnSpc>
              <a:buNone/>
            </a:pPr>
            <a:r>
              <a:rPr lang="en-US" sz="1900" kern="100" spc="-47" dirty="0">
                <a:solidFill>
                  <a:srgbClr val="DDE6EE"/>
                </a:solidFill>
                <a:latin typeface="Chiron Hei HK Medium" pitchFamily="34" charset="0"/>
                <a:ea typeface="Chiron Hei HK Medium" pitchFamily="34" charset="-122"/>
                <a:cs typeface="Chiron Hei HK Medium" pitchFamily="34" charset="0"/>
              </a:rPr>
              <a:t>Qayd eting</a:t>
            </a:r>
            <a:endParaRPr lang="en-US" sz="1900" dirty="0"/>
          </a:p>
        </p:txBody>
      </p:sp>
      <p:sp>
        <p:nvSpPr>
          <p:cNvPr id="17" name="Text 14"/>
          <p:cNvSpPr/>
          <p:nvPr/>
        </p:nvSpPr>
        <p:spPr>
          <a:xfrm>
            <a:off x="9753356" y="3426758"/>
            <a:ext cx="1828754" cy="77331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lnSpcReduction="10000"/>
          </a:bodyPr>
          <a:lstStyle/>
          <a:p>
            <a:pPr marL="0" indent="0" algn="l">
              <a:lnSpc>
                <a:spcPct val="117000"/>
              </a:lnSpc>
              <a:buNone/>
            </a:pPr>
            <a:r>
              <a:rPr lang="en-US" sz="1450" dirty="0">
                <a:solidFill>
                  <a:srgbClr val="DDE6EE"/>
                </a:solidFill>
                <a:latin typeface="Noto Sans TC" pitchFamily="34" charset="0"/>
                <a:ea typeface="Noto Sans TC" pitchFamily="34" charset="-122"/>
                <a:cs typeface="Noto Sans TC" pitchFamily="34" charset="0"/>
              </a:rPr>
              <a:t>Natijani jadval, rasm yoki qisqa yozuvda saqlang.</a:t>
            </a:r>
            <a:endParaRPr lang="en-US" sz="14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09585" y="622935"/>
            <a:ext cx="11582110" cy="18286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200" kern="100" spc="48" dirty="0">
                <a:solidFill>
                  <a:srgbClr val="C9D8E4"/>
                </a:solidFill>
                <a:latin typeface="Noto Sans TC Medium" pitchFamily="34" charset="0"/>
                <a:ea typeface="Noto Sans TC Medium" pitchFamily="34" charset="-122"/>
                <a:cs typeface="Noto Sans TC Medium" pitchFamily="34" charset="0"/>
              </a:rPr>
              <a:t>TASHKIL ETISH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609585" y="907212"/>
            <a:ext cx="10972526" cy="45769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88000"/>
              </a:lnSpc>
              <a:buNone/>
            </a:pPr>
            <a:r>
              <a:rPr lang="en-US" sz="3400" b="1" kern="100" spc="-85" dirty="0">
                <a:solidFill>
                  <a:srgbClr val="F6F3EE"/>
                </a:solidFill>
                <a:latin typeface="Chiron Hei HK Bold" pitchFamily="34" charset="0"/>
                <a:ea typeface="Chiron Hei HK Bold" pitchFamily="34" charset="-122"/>
                <a:cs typeface="Chiron Hei HK Bold" pitchFamily="34" charset="0"/>
              </a:rPr>
              <a:t>Amaliy tajribani tashkil etishning 6 talabi</a:t>
            </a:r>
            <a:endParaRPr lang="en-US" sz="3400" dirty="0"/>
          </a:p>
        </p:txBody>
      </p:sp>
      <p:sp>
        <p:nvSpPr>
          <p:cNvPr id="4" name="Text 2"/>
          <p:cNvSpPr/>
          <p:nvPr/>
        </p:nvSpPr>
        <p:spPr>
          <a:xfrm>
            <a:off x="609585" y="1535271"/>
            <a:ext cx="10972526" cy="34538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13000"/>
              </a:lnSpc>
              <a:buNone/>
            </a:pPr>
            <a:r>
              <a:rPr lang="en-US" sz="2000" kern="100" spc="-50" dirty="0">
                <a:solidFill>
                  <a:srgbClr val="DDE6EE"/>
                </a:solidFill>
                <a:latin typeface="Chiron Hei HK Medium" pitchFamily="34" charset="0"/>
                <a:ea typeface="Chiron Hei HK Medium" pitchFamily="34" charset="-122"/>
                <a:cs typeface="Chiron Hei HK Medium" pitchFamily="34" charset="0"/>
              </a:rPr>
              <a:t>Har bir bosqich keyingi dalil uchun </a:t>
            </a:r>
            <a:r>
              <a:rPr lang="en-US" sz="2000" kern="100" spc="-50" dirty="0" err="1">
                <a:solidFill>
                  <a:srgbClr val="DDE6EE"/>
                </a:solidFill>
                <a:latin typeface="Chiron Hei HK Medium" pitchFamily="34" charset="0"/>
                <a:ea typeface="Chiron Hei HK Medium" pitchFamily="34" charset="-122"/>
                <a:cs typeface="Chiron Hei HK Medium" pitchFamily="34" charset="0"/>
              </a:rPr>
              <a:t>tayanch</a:t>
            </a:r>
            <a:r>
              <a:rPr lang="en-US" sz="2000" kern="100" spc="-50" dirty="0">
                <a:solidFill>
                  <a:srgbClr val="DDE6EE"/>
                </a:solidFill>
                <a:latin typeface="Chiron Hei HK Medium" pitchFamily="34" charset="0"/>
                <a:ea typeface="Chiron Hei HK Medium" pitchFamily="34" charset="-122"/>
                <a:cs typeface="Chiron Hei HK Medium" pitchFamily="34" charset="0"/>
              </a:rPr>
              <a:t> </a:t>
            </a:r>
            <a:r>
              <a:rPr lang="en-US" sz="2000" kern="100" spc="-50" dirty="0" err="1" smtClean="0">
                <a:solidFill>
                  <a:srgbClr val="DDE6EE"/>
                </a:solidFill>
                <a:latin typeface="Chiron Hei HK Medium" pitchFamily="34" charset="0"/>
                <a:ea typeface="Chiron Hei HK Medium" pitchFamily="34" charset="-122"/>
                <a:cs typeface="Chiron Hei HK Medium" pitchFamily="34" charset="0"/>
              </a:rPr>
              <a:t>bo`ladi</a:t>
            </a:r>
            <a:r>
              <a:rPr lang="en-US" sz="2000" kern="100" spc="-50" dirty="0">
                <a:solidFill>
                  <a:srgbClr val="DDE6EE"/>
                </a:solidFill>
                <a:latin typeface="Chiron Hei HK Medium" pitchFamily="34" charset="0"/>
                <a:ea typeface="Chiron Hei HK Medium" pitchFamily="34" charset="-122"/>
                <a:cs typeface="Chiron Hei HK Medium" pitchFamily="34" charset="0"/>
              </a:rPr>
              <a:t>.</a:t>
            </a:r>
            <a:endParaRPr lang="en-US" sz="2000" dirty="0"/>
          </a:p>
        </p:txBody>
      </p:sp>
      <p:sp>
        <p:nvSpPr>
          <p:cNvPr id="5" name="Shape 3"/>
          <p:cNvSpPr/>
          <p:nvPr/>
        </p:nvSpPr>
        <p:spPr>
          <a:xfrm>
            <a:off x="609585" y="2151063"/>
            <a:ext cx="3620798" cy="31651"/>
          </a:xfrm>
          <a:prstGeom prst="roundRect">
            <a:avLst>
              <a:gd name="adj" fmla="val 49998"/>
            </a:avLst>
          </a:prstGeom>
          <a:solidFill>
            <a:srgbClr val="34607C"/>
          </a:solidFill>
          <a:ln/>
        </p:spPr>
      </p:sp>
      <p:sp>
        <p:nvSpPr>
          <p:cNvPr id="6" name="Text 4"/>
          <p:cNvSpPr/>
          <p:nvPr/>
        </p:nvSpPr>
        <p:spPr>
          <a:xfrm>
            <a:off x="609585" y="2500412"/>
            <a:ext cx="860106" cy="2159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83000"/>
              </a:lnSpc>
              <a:buNone/>
            </a:pPr>
            <a:r>
              <a:rPr lang="en-US" sz="1700" dirty="0">
                <a:solidFill>
                  <a:srgbClr val="FFB18F"/>
                </a:solidFill>
                <a:latin typeface="Noto Sans TC SemiBold" pitchFamily="34" charset="0"/>
                <a:ea typeface="Noto Sans TC SemiBold" pitchFamily="34" charset="-122"/>
                <a:cs typeface="Noto Sans TC SemiBold" pitchFamily="34" charset="0"/>
              </a:rPr>
              <a:t>01</a:t>
            </a:r>
            <a:endParaRPr lang="en-US" sz="1700" dirty="0"/>
          </a:p>
        </p:txBody>
      </p:sp>
      <p:sp>
        <p:nvSpPr>
          <p:cNvPr id="7" name="Shape 5"/>
          <p:cNvSpPr/>
          <p:nvPr/>
        </p:nvSpPr>
        <p:spPr>
          <a:xfrm>
            <a:off x="609585" y="2803227"/>
            <a:ext cx="1574661" cy="19050"/>
          </a:xfrm>
          <a:prstGeom prst="rect">
            <a:avLst/>
          </a:prstGeom>
          <a:solidFill>
            <a:srgbClr val="FFD27A"/>
          </a:solidFill>
          <a:ln/>
        </p:spPr>
      </p:sp>
      <p:sp>
        <p:nvSpPr>
          <p:cNvPr id="8" name="Text 6"/>
          <p:cNvSpPr/>
          <p:nvPr/>
        </p:nvSpPr>
        <p:spPr>
          <a:xfrm>
            <a:off x="609585" y="2965561"/>
            <a:ext cx="1574761" cy="32811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13000"/>
              </a:lnSpc>
              <a:buNone/>
            </a:pPr>
            <a:r>
              <a:rPr lang="en-US" sz="1900" kern="100" spc="-47" dirty="0">
                <a:solidFill>
                  <a:srgbClr val="DDE6EE"/>
                </a:solidFill>
                <a:latin typeface="Chiron Hei HK Medium" pitchFamily="34" charset="0"/>
                <a:ea typeface="Chiron Hei HK Medium" pitchFamily="34" charset="-122"/>
                <a:cs typeface="Chiron Hei HK Medium" pitchFamily="34" charset="0"/>
              </a:rPr>
              <a:t>Maqsad</a:t>
            </a:r>
            <a:endParaRPr lang="en-US" sz="1900" dirty="0"/>
          </a:p>
        </p:txBody>
      </p:sp>
      <p:sp>
        <p:nvSpPr>
          <p:cNvPr id="9" name="Text 7"/>
          <p:cNvSpPr/>
          <p:nvPr/>
        </p:nvSpPr>
        <p:spPr>
          <a:xfrm>
            <a:off x="609585" y="3444617"/>
            <a:ext cx="1574761" cy="77331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lnSpcReduction="10000"/>
          </a:bodyPr>
          <a:lstStyle/>
          <a:p>
            <a:pPr marL="0" indent="0" algn="l">
              <a:lnSpc>
                <a:spcPct val="117000"/>
              </a:lnSpc>
              <a:buNone/>
            </a:pPr>
            <a:r>
              <a:rPr lang="en-US" sz="1450" dirty="0">
                <a:solidFill>
                  <a:srgbClr val="DDE6EE"/>
                </a:solidFill>
                <a:latin typeface="Noto Sans TC" pitchFamily="34" charset="0"/>
                <a:ea typeface="Noto Sans TC" pitchFamily="34" charset="-122"/>
                <a:cs typeface="Noto Sans TC" pitchFamily="34" charset="0"/>
              </a:rPr>
              <a:t>Kutilayotgan natijani aniq belgilang.</a:t>
            </a:r>
            <a:endParaRPr lang="en-US" sz="1450" dirty="0"/>
          </a:p>
        </p:txBody>
      </p:sp>
      <p:sp>
        <p:nvSpPr>
          <p:cNvPr id="10" name="Text 8"/>
          <p:cNvSpPr/>
          <p:nvPr/>
        </p:nvSpPr>
        <p:spPr>
          <a:xfrm>
            <a:off x="2489138" y="2500412"/>
            <a:ext cx="860106" cy="2159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83000"/>
              </a:lnSpc>
              <a:buNone/>
            </a:pPr>
            <a:r>
              <a:rPr lang="en-US" sz="1700" dirty="0">
                <a:solidFill>
                  <a:srgbClr val="FFB18F"/>
                </a:solidFill>
                <a:latin typeface="Noto Sans TC SemiBold" pitchFamily="34" charset="0"/>
                <a:ea typeface="Noto Sans TC SemiBold" pitchFamily="34" charset="-122"/>
                <a:cs typeface="Noto Sans TC SemiBold" pitchFamily="34" charset="0"/>
              </a:rPr>
              <a:t>02</a:t>
            </a:r>
            <a:endParaRPr lang="en-US" sz="1700" dirty="0"/>
          </a:p>
        </p:txBody>
      </p:sp>
      <p:sp>
        <p:nvSpPr>
          <p:cNvPr id="11" name="Shape 9"/>
          <p:cNvSpPr/>
          <p:nvPr/>
        </p:nvSpPr>
        <p:spPr>
          <a:xfrm>
            <a:off x="2489138" y="2803227"/>
            <a:ext cx="1574661" cy="19050"/>
          </a:xfrm>
          <a:prstGeom prst="rect">
            <a:avLst/>
          </a:prstGeom>
          <a:solidFill>
            <a:srgbClr val="FFD27A"/>
          </a:solidFill>
          <a:ln/>
        </p:spPr>
      </p:sp>
      <p:sp>
        <p:nvSpPr>
          <p:cNvPr id="12" name="Text 10"/>
          <p:cNvSpPr/>
          <p:nvPr/>
        </p:nvSpPr>
        <p:spPr>
          <a:xfrm>
            <a:off x="2489138" y="2965561"/>
            <a:ext cx="1574761" cy="32811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13000"/>
              </a:lnSpc>
              <a:buNone/>
            </a:pPr>
            <a:r>
              <a:rPr lang="en-US" sz="1900" kern="100" spc="-47" dirty="0">
                <a:solidFill>
                  <a:srgbClr val="DDE6EE"/>
                </a:solidFill>
                <a:latin typeface="Chiron Hei HK Medium" pitchFamily="34" charset="0"/>
                <a:ea typeface="Chiron Hei HK Medium" pitchFamily="34" charset="-122"/>
                <a:cs typeface="Chiron Hei HK Medium" pitchFamily="34" charset="0"/>
              </a:rPr>
              <a:t>Xavfsizlik</a:t>
            </a:r>
            <a:endParaRPr lang="en-US" sz="1900" dirty="0"/>
          </a:p>
        </p:txBody>
      </p:sp>
      <p:sp>
        <p:nvSpPr>
          <p:cNvPr id="13" name="Text 11"/>
          <p:cNvSpPr/>
          <p:nvPr/>
        </p:nvSpPr>
        <p:spPr>
          <a:xfrm>
            <a:off x="2489138" y="3444617"/>
            <a:ext cx="1574761" cy="51554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lnSpcReduction="10000"/>
          </a:bodyPr>
          <a:lstStyle/>
          <a:p>
            <a:pPr marL="0" indent="0" algn="l">
              <a:lnSpc>
                <a:spcPct val="117000"/>
              </a:lnSpc>
              <a:buNone/>
            </a:pPr>
            <a:r>
              <a:rPr lang="en-US" sz="1450" dirty="0" err="1" smtClean="0">
                <a:solidFill>
                  <a:srgbClr val="DDE6EE"/>
                </a:solidFill>
                <a:latin typeface="Noto Sans TC" pitchFamily="34" charset="0"/>
                <a:ea typeface="Noto Sans TC" pitchFamily="34" charset="-122"/>
                <a:cs typeface="Noto Sans TC" pitchFamily="34" charset="0"/>
              </a:rPr>
              <a:t>Yo`riqnomani</a:t>
            </a:r>
            <a:r>
              <a:rPr lang="en-US" sz="1450" dirty="0" smtClean="0">
                <a:solidFill>
                  <a:srgbClr val="DDE6EE"/>
                </a:solidFill>
                <a:latin typeface="Noto Sans TC" pitchFamily="34" charset="0"/>
                <a:ea typeface="Noto Sans TC" pitchFamily="34" charset="-122"/>
                <a:cs typeface="Noto Sans TC" pitchFamily="34" charset="0"/>
              </a:rPr>
              <a:t> </a:t>
            </a:r>
            <a:r>
              <a:rPr lang="en-US" sz="1450" dirty="0">
                <a:solidFill>
                  <a:srgbClr val="DDE6EE"/>
                </a:solidFill>
                <a:latin typeface="Noto Sans TC" pitchFamily="34" charset="0"/>
                <a:ea typeface="Noto Sans TC" pitchFamily="34" charset="-122"/>
                <a:cs typeface="Noto Sans TC" pitchFamily="34" charset="0"/>
              </a:rPr>
              <a:t>tushuntiring.</a:t>
            </a:r>
            <a:endParaRPr lang="en-US" sz="1450" dirty="0"/>
          </a:p>
        </p:txBody>
      </p:sp>
      <p:sp>
        <p:nvSpPr>
          <p:cNvPr id="14" name="Text 12"/>
          <p:cNvSpPr/>
          <p:nvPr/>
        </p:nvSpPr>
        <p:spPr>
          <a:xfrm>
            <a:off x="4368691" y="2500412"/>
            <a:ext cx="860106" cy="2159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83000"/>
              </a:lnSpc>
              <a:buNone/>
            </a:pPr>
            <a:r>
              <a:rPr lang="en-US" sz="1700" dirty="0">
                <a:solidFill>
                  <a:srgbClr val="FFB18F"/>
                </a:solidFill>
                <a:latin typeface="Noto Sans TC SemiBold" pitchFamily="34" charset="0"/>
                <a:ea typeface="Noto Sans TC SemiBold" pitchFamily="34" charset="-122"/>
                <a:cs typeface="Noto Sans TC SemiBold" pitchFamily="34" charset="0"/>
              </a:rPr>
              <a:t>03</a:t>
            </a:r>
            <a:endParaRPr lang="en-US" sz="1700" dirty="0"/>
          </a:p>
        </p:txBody>
      </p:sp>
      <p:sp>
        <p:nvSpPr>
          <p:cNvPr id="15" name="Shape 13"/>
          <p:cNvSpPr/>
          <p:nvPr/>
        </p:nvSpPr>
        <p:spPr>
          <a:xfrm>
            <a:off x="4368691" y="2803227"/>
            <a:ext cx="1574661" cy="19050"/>
          </a:xfrm>
          <a:prstGeom prst="rect">
            <a:avLst/>
          </a:prstGeom>
          <a:solidFill>
            <a:srgbClr val="FFD27A"/>
          </a:solidFill>
          <a:ln/>
        </p:spPr>
      </p:sp>
      <p:sp>
        <p:nvSpPr>
          <p:cNvPr id="16" name="Text 14"/>
          <p:cNvSpPr/>
          <p:nvPr/>
        </p:nvSpPr>
        <p:spPr>
          <a:xfrm>
            <a:off x="4368691" y="2965561"/>
            <a:ext cx="1574761" cy="32811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13000"/>
              </a:lnSpc>
              <a:buNone/>
            </a:pPr>
            <a:r>
              <a:rPr lang="en-US" sz="1900" kern="100" spc="-47" dirty="0">
                <a:solidFill>
                  <a:srgbClr val="DDE6EE"/>
                </a:solidFill>
                <a:latin typeface="Chiron Hei HK Medium" pitchFamily="34" charset="0"/>
                <a:ea typeface="Chiron Hei HK Medium" pitchFamily="34" charset="-122"/>
                <a:cs typeface="Chiron Hei HK Medium" pitchFamily="34" charset="0"/>
              </a:rPr>
              <a:t>Tayyorgarlik</a:t>
            </a:r>
            <a:endParaRPr lang="en-US" sz="1900" dirty="0"/>
          </a:p>
        </p:txBody>
      </p:sp>
      <p:sp>
        <p:nvSpPr>
          <p:cNvPr id="17" name="Text 15"/>
          <p:cNvSpPr/>
          <p:nvPr/>
        </p:nvSpPr>
        <p:spPr>
          <a:xfrm>
            <a:off x="4368691" y="3444617"/>
            <a:ext cx="1574761" cy="51554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lnSpcReduction="10000"/>
          </a:bodyPr>
          <a:lstStyle/>
          <a:p>
            <a:pPr marL="0" indent="0" algn="l">
              <a:lnSpc>
                <a:spcPct val="117000"/>
              </a:lnSpc>
              <a:buNone/>
            </a:pPr>
            <a:r>
              <a:rPr lang="en-US" sz="1450" dirty="0">
                <a:solidFill>
                  <a:srgbClr val="DDE6EE"/>
                </a:solidFill>
                <a:latin typeface="Noto Sans TC" pitchFamily="34" charset="0"/>
                <a:ea typeface="Noto Sans TC" pitchFamily="34" charset="-122"/>
                <a:cs typeface="Noto Sans TC" pitchFamily="34" charset="0"/>
              </a:rPr>
              <a:t>Jihoz va vaqtni </a:t>
            </a:r>
            <a:r>
              <a:rPr lang="en-US" sz="1450" dirty="0" err="1">
                <a:solidFill>
                  <a:srgbClr val="DDE6EE"/>
                </a:solidFill>
                <a:latin typeface="Noto Sans TC" pitchFamily="34" charset="0"/>
                <a:ea typeface="Noto Sans TC" pitchFamily="34" charset="-122"/>
                <a:cs typeface="Noto Sans TC" pitchFamily="34" charset="0"/>
              </a:rPr>
              <a:t>hozirlab</a:t>
            </a:r>
            <a:r>
              <a:rPr lang="en-US" sz="1450" dirty="0">
                <a:solidFill>
                  <a:srgbClr val="DDE6EE"/>
                </a:solidFill>
                <a:latin typeface="Noto Sans TC" pitchFamily="34" charset="0"/>
                <a:ea typeface="Noto Sans TC" pitchFamily="34" charset="-122"/>
                <a:cs typeface="Noto Sans TC" pitchFamily="34" charset="0"/>
              </a:rPr>
              <a:t> </a:t>
            </a:r>
            <a:r>
              <a:rPr lang="en-US" sz="1450" dirty="0" err="1" smtClean="0">
                <a:solidFill>
                  <a:srgbClr val="DDE6EE"/>
                </a:solidFill>
                <a:latin typeface="Noto Sans TC" pitchFamily="34" charset="0"/>
                <a:ea typeface="Noto Sans TC" pitchFamily="34" charset="-122"/>
                <a:cs typeface="Noto Sans TC" pitchFamily="34" charset="0"/>
              </a:rPr>
              <a:t>qo`ying</a:t>
            </a:r>
            <a:r>
              <a:rPr lang="en-US" sz="1450" dirty="0">
                <a:solidFill>
                  <a:srgbClr val="DDE6EE"/>
                </a:solidFill>
                <a:latin typeface="Noto Sans TC" pitchFamily="34" charset="0"/>
                <a:ea typeface="Noto Sans TC" pitchFamily="34" charset="-122"/>
                <a:cs typeface="Noto Sans TC" pitchFamily="34" charset="0"/>
              </a:rPr>
              <a:t>.</a:t>
            </a:r>
            <a:endParaRPr lang="en-US" sz="1450" dirty="0"/>
          </a:p>
        </p:txBody>
      </p:sp>
      <p:sp>
        <p:nvSpPr>
          <p:cNvPr id="18" name="Text 16"/>
          <p:cNvSpPr/>
          <p:nvPr/>
        </p:nvSpPr>
        <p:spPr>
          <a:xfrm>
            <a:off x="6248244" y="2500412"/>
            <a:ext cx="860106" cy="2159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83000"/>
              </a:lnSpc>
              <a:buNone/>
            </a:pPr>
            <a:r>
              <a:rPr lang="en-US" sz="1700" dirty="0">
                <a:solidFill>
                  <a:srgbClr val="FFB18F"/>
                </a:solidFill>
                <a:latin typeface="Noto Sans TC SemiBold" pitchFamily="34" charset="0"/>
                <a:ea typeface="Noto Sans TC SemiBold" pitchFamily="34" charset="-122"/>
                <a:cs typeface="Noto Sans TC SemiBold" pitchFamily="34" charset="0"/>
              </a:rPr>
              <a:t>04</a:t>
            </a:r>
            <a:endParaRPr lang="en-US" sz="1700" dirty="0"/>
          </a:p>
        </p:txBody>
      </p:sp>
      <p:sp>
        <p:nvSpPr>
          <p:cNvPr id="19" name="Shape 17"/>
          <p:cNvSpPr/>
          <p:nvPr/>
        </p:nvSpPr>
        <p:spPr>
          <a:xfrm>
            <a:off x="6248244" y="2803227"/>
            <a:ext cx="1574661" cy="19050"/>
          </a:xfrm>
          <a:prstGeom prst="rect">
            <a:avLst/>
          </a:prstGeom>
          <a:solidFill>
            <a:srgbClr val="FFD27A"/>
          </a:solidFill>
          <a:ln/>
        </p:spPr>
      </p:sp>
      <p:sp>
        <p:nvSpPr>
          <p:cNvPr id="20" name="Text 18"/>
          <p:cNvSpPr/>
          <p:nvPr/>
        </p:nvSpPr>
        <p:spPr>
          <a:xfrm>
            <a:off x="6248244" y="2965561"/>
            <a:ext cx="1574761" cy="32811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13000"/>
              </a:lnSpc>
              <a:buNone/>
            </a:pPr>
            <a:r>
              <a:rPr lang="en-US" sz="1900" kern="100" spc="-47" dirty="0">
                <a:solidFill>
                  <a:srgbClr val="DDE6EE"/>
                </a:solidFill>
                <a:latin typeface="Chiron Hei HK Medium" pitchFamily="34" charset="0"/>
                <a:ea typeface="Chiron Hei HK Medium" pitchFamily="34" charset="-122"/>
                <a:cs typeface="Chiron Hei HK Medium" pitchFamily="34" charset="0"/>
              </a:rPr>
              <a:t>Gipoteza</a:t>
            </a:r>
            <a:endParaRPr lang="en-US" sz="1900" dirty="0"/>
          </a:p>
        </p:txBody>
      </p:sp>
      <p:sp>
        <p:nvSpPr>
          <p:cNvPr id="21" name="Text 19"/>
          <p:cNvSpPr/>
          <p:nvPr/>
        </p:nvSpPr>
        <p:spPr>
          <a:xfrm>
            <a:off x="6248244" y="3444617"/>
            <a:ext cx="1574761" cy="51554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lnSpcReduction="10000"/>
          </a:bodyPr>
          <a:lstStyle/>
          <a:p>
            <a:pPr marL="0" indent="0" algn="l">
              <a:lnSpc>
                <a:spcPct val="117000"/>
              </a:lnSpc>
              <a:buNone/>
            </a:pPr>
            <a:r>
              <a:rPr lang="en-US" sz="1450" dirty="0">
                <a:solidFill>
                  <a:srgbClr val="DDE6EE"/>
                </a:solidFill>
                <a:latin typeface="Noto Sans TC" pitchFamily="34" charset="0"/>
                <a:ea typeface="Noto Sans TC" pitchFamily="34" charset="-122"/>
                <a:cs typeface="Noto Sans TC" pitchFamily="34" charset="0"/>
              </a:rPr>
              <a:t>Savol va taxminni bering.</a:t>
            </a:r>
            <a:endParaRPr lang="en-US" sz="1450" dirty="0"/>
          </a:p>
        </p:txBody>
      </p:sp>
      <p:sp>
        <p:nvSpPr>
          <p:cNvPr id="22" name="Text 20"/>
          <p:cNvSpPr/>
          <p:nvPr/>
        </p:nvSpPr>
        <p:spPr>
          <a:xfrm>
            <a:off x="8127797" y="2500412"/>
            <a:ext cx="860106" cy="2159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83000"/>
              </a:lnSpc>
              <a:buNone/>
            </a:pPr>
            <a:r>
              <a:rPr lang="en-US" sz="1700" dirty="0">
                <a:solidFill>
                  <a:srgbClr val="FFB18F"/>
                </a:solidFill>
                <a:latin typeface="Noto Sans TC SemiBold" pitchFamily="34" charset="0"/>
                <a:ea typeface="Noto Sans TC SemiBold" pitchFamily="34" charset="-122"/>
                <a:cs typeface="Noto Sans TC SemiBold" pitchFamily="34" charset="0"/>
              </a:rPr>
              <a:t>05</a:t>
            </a:r>
            <a:endParaRPr lang="en-US" sz="1700" dirty="0"/>
          </a:p>
        </p:txBody>
      </p:sp>
      <p:sp>
        <p:nvSpPr>
          <p:cNvPr id="23" name="Shape 21"/>
          <p:cNvSpPr/>
          <p:nvPr/>
        </p:nvSpPr>
        <p:spPr>
          <a:xfrm>
            <a:off x="8127797" y="2803227"/>
            <a:ext cx="1574661" cy="19050"/>
          </a:xfrm>
          <a:prstGeom prst="rect">
            <a:avLst/>
          </a:prstGeom>
          <a:solidFill>
            <a:srgbClr val="FFD27A"/>
          </a:solidFill>
          <a:ln/>
        </p:spPr>
      </p:sp>
      <p:sp>
        <p:nvSpPr>
          <p:cNvPr id="24" name="Text 22"/>
          <p:cNvSpPr/>
          <p:nvPr/>
        </p:nvSpPr>
        <p:spPr>
          <a:xfrm>
            <a:off x="8127797" y="2965561"/>
            <a:ext cx="1574761" cy="32811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13000"/>
              </a:lnSpc>
              <a:buNone/>
            </a:pPr>
            <a:r>
              <a:rPr lang="en-US" sz="1900" kern="100" spc="-47" dirty="0">
                <a:solidFill>
                  <a:srgbClr val="DDE6EE"/>
                </a:solidFill>
                <a:latin typeface="Chiron Hei HK Medium" pitchFamily="34" charset="0"/>
                <a:ea typeface="Chiron Hei HK Medium" pitchFamily="34" charset="-122"/>
                <a:cs typeface="Chiron Hei HK Medium" pitchFamily="34" charset="0"/>
              </a:rPr>
              <a:t>Qayd</a:t>
            </a:r>
            <a:endParaRPr lang="en-US" sz="1900" dirty="0"/>
          </a:p>
        </p:txBody>
      </p:sp>
      <p:sp>
        <p:nvSpPr>
          <p:cNvPr id="25" name="Text 23"/>
          <p:cNvSpPr/>
          <p:nvPr/>
        </p:nvSpPr>
        <p:spPr>
          <a:xfrm>
            <a:off x="8127797" y="3444617"/>
            <a:ext cx="1574761" cy="51554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lnSpcReduction="10000"/>
          </a:bodyPr>
          <a:lstStyle/>
          <a:p>
            <a:pPr marL="0" indent="0" algn="l">
              <a:lnSpc>
                <a:spcPct val="117000"/>
              </a:lnSpc>
              <a:buNone/>
            </a:pPr>
            <a:r>
              <a:rPr lang="en-US" sz="1450" dirty="0">
                <a:solidFill>
                  <a:srgbClr val="DDE6EE"/>
                </a:solidFill>
                <a:latin typeface="Noto Sans TC" pitchFamily="34" charset="0"/>
                <a:ea typeface="Noto Sans TC" pitchFamily="34" charset="-122"/>
                <a:cs typeface="Noto Sans TC" pitchFamily="34" charset="0"/>
              </a:rPr>
              <a:t>Natijani taqqoslab yozing.</a:t>
            </a:r>
            <a:endParaRPr lang="en-US" sz="1450" dirty="0"/>
          </a:p>
        </p:txBody>
      </p:sp>
      <p:sp>
        <p:nvSpPr>
          <p:cNvPr id="26" name="Text 24"/>
          <p:cNvSpPr/>
          <p:nvPr/>
        </p:nvSpPr>
        <p:spPr>
          <a:xfrm>
            <a:off x="10007350" y="2500412"/>
            <a:ext cx="860106" cy="2159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83000"/>
              </a:lnSpc>
              <a:buNone/>
            </a:pPr>
            <a:r>
              <a:rPr lang="en-US" sz="1700" dirty="0">
                <a:solidFill>
                  <a:srgbClr val="FFB18F"/>
                </a:solidFill>
                <a:latin typeface="Noto Sans TC SemiBold" pitchFamily="34" charset="0"/>
                <a:ea typeface="Noto Sans TC SemiBold" pitchFamily="34" charset="-122"/>
                <a:cs typeface="Noto Sans TC SemiBold" pitchFamily="34" charset="0"/>
              </a:rPr>
              <a:t>06</a:t>
            </a:r>
            <a:endParaRPr lang="en-US" sz="1700" dirty="0"/>
          </a:p>
        </p:txBody>
      </p:sp>
      <p:sp>
        <p:nvSpPr>
          <p:cNvPr id="27" name="Shape 25"/>
          <p:cNvSpPr/>
          <p:nvPr/>
        </p:nvSpPr>
        <p:spPr>
          <a:xfrm>
            <a:off x="10007350" y="2803227"/>
            <a:ext cx="1574661" cy="19050"/>
          </a:xfrm>
          <a:prstGeom prst="rect">
            <a:avLst/>
          </a:prstGeom>
          <a:solidFill>
            <a:srgbClr val="FFD27A"/>
          </a:solidFill>
          <a:ln/>
        </p:spPr>
      </p:sp>
      <p:sp>
        <p:nvSpPr>
          <p:cNvPr id="28" name="Text 26"/>
          <p:cNvSpPr/>
          <p:nvPr/>
        </p:nvSpPr>
        <p:spPr>
          <a:xfrm>
            <a:off x="10007350" y="2965561"/>
            <a:ext cx="1574761" cy="32811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13000"/>
              </a:lnSpc>
              <a:buNone/>
            </a:pPr>
            <a:r>
              <a:rPr lang="en-US" sz="1900" kern="100" spc="-47" dirty="0">
                <a:solidFill>
                  <a:srgbClr val="DDE6EE"/>
                </a:solidFill>
                <a:latin typeface="Chiron Hei HK Medium" pitchFamily="34" charset="0"/>
                <a:ea typeface="Chiron Hei HK Medium" pitchFamily="34" charset="-122"/>
                <a:cs typeface="Chiron Hei HK Medium" pitchFamily="34" charset="0"/>
              </a:rPr>
              <a:t>Xulosa</a:t>
            </a:r>
            <a:endParaRPr lang="en-US" sz="1900" dirty="0"/>
          </a:p>
        </p:txBody>
      </p:sp>
      <p:sp>
        <p:nvSpPr>
          <p:cNvPr id="29" name="Text 27"/>
          <p:cNvSpPr/>
          <p:nvPr/>
        </p:nvSpPr>
        <p:spPr>
          <a:xfrm>
            <a:off x="10007350" y="3444617"/>
            <a:ext cx="1574761" cy="77331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lnSpcReduction="10000"/>
          </a:bodyPr>
          <a:lstStyle/>
          <a:p>
            <a:pPr marL="0" indent="0" algn="l">
              <a:lnSpc>
                <a:spcPct val="117000"/>
              </a:lnSpc>
              <a:buNone/>
            </a:pPr>
            <a:r>
              <a:rPr lang="en-US" sz="1450" dirty="0">
                <a:solidFill>
                  <a:srgbClr val="DDE6EE"/>
                </a:solidFill>
                <a:latin typeface="Noto Sans TC" pitchFamily="34" charset="0"/>
                <a:ea typeface="Noto Sans TC" pitchFamily="34" charset="-122"/>
                <a:cs typeface="Noto Sans TC" pitchFamily="34" charset="0"/>
              </a:rPr>
              <a:t>Dalilga tayangan ekologik fikr ayting.</a:t>
            </a:r>
            <a:endParaRPr lang="en-US" sz="14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4876678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486263" y="622935"/>
            <a:ext cx="6705432" cy="18286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200" kern="100" spc="48" dirty="0">
                <a:solidFill>
                  <a:srgbClr val="C9D8E4"/>
                </a:solidFill>
                <a:latin typeface="Noto Sans TC Medium" pitchFamily="34" charset="0"/>
                <a:ea typeface="Noto Sans TC Medium" pitchFamily="34" charset="-122"/>
                <a:cs typeface="Noto Sans TC Medium" pitchFamily="34" charset="0"/>
              </a:rPr>
              <a:t>BIRINCHI QADAM</a:t>
            </a:r>
            <a:endParaRPr lang="en-US" sz="1200" dirty="0"/>
          </a:p>
        </p:txBody>
      </p:sp>
      <p:sp>
        <p:nvSpPr>
          <p:cNvPr id="4" name="Text 1"/>
          <p:cNvSpPr/>
          <p:nvPr/>
        </p:nvSpPr>
        <p:spPr>
          <a:xfrm>
            <a:off x="5486263" y="907212"/>
            <a:ext cx="6095848" cy="137308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88000"/>
              </a:lnSpc>
              <a:buNone/>
            </a:pPr>
            <a:r>
              <a:rPr lang="en-US" sz="3400" b="1" kern="100" spc="-85" dirty="0">
                <a:solidFill>
                  <a:srgbClr val="F6F3EE"/>
                </a:solidFill>
                <a:latin typeface="Chiron Hei HK Bold" pitchFamily="34" charset="0"/>
                <a:ea typeface="Chiron Hei HK Bold" pitchFamily="34" charset="-122"/>
                <a:cs typeface="Chiron Hei HK Bold" pitchFamily="34" charset="0"/>
              </a:rPr>
              <a:t>Xavfsizlik — har bir tajribaning boshlang‘ich nuqtasi</a:t>
            </a:r>
            <a:endParaRPr lang="en-US" sz="3400" dirty="0"/>
          </a:p>
        </p:txBody>
      </p:sp>
      <p:sp>
        <p:nvSpPr>
          <p:cNvPr id="5" name="Shape 2"/>
          <p:cNvSpPr/>
          <p:nvPr/>
        </p:nvSpPr>
        <p:spPr>
          <a:xfrm>
            <a:off x="5486263" y="2590899"/>
            <a:ext cx="2011610" cy="31651"/>
          </a:xfrm>
          <a:prstGeom prst="roundRect">
            <a:avLst>
              <a:gd name="adj" fmla="val 49998"/>
            </a:avLst>
          </a:prstGeom>
          <a:solidFill>
            <a:srgbClr val="34607C"/>
          </a:solidFill>
          <a:ln/>
        </p:spPr>
      </p:sp>
      <p:pic>
        <p:nvPicPr>
          <p:cNvPr id="6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86263" y="2940252"/>
            <a:ext cx="431789" cy="431800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6133947" y="2953457"/>
            <a:ext cx="5448164" cy="32811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13000"/>
              </a:lnSpc>
              <a:buNone/>
            </a:pPr>
            <a:r>
              <a:rPr lang="en-US" sz="1900" kern="100" spc="-47" dirty="0" err="1" smtClean="0">
                <a:solidFill>
                  <a:srgbClr val="DDE6EE"/>
                </a:solidFill>
                <a:latin typeface="Chiron Hei HK Medium" pitchFamily="34" charset="0"/>
                <a:ea typeface="Chiron Hei HK Medium" pitchFamily="34" charset="-122"/>
                <a:cs typeface="Chiron Hei HK Medium" pitchFamily="34" charset="0"/>
              </a:rPr>
              <a:t>o`qituvchi</a:t>
            </a:r>
            <a:r>
              <a:rPr lang="en-US" sz="1900" kern="100" spc="-47" dirty="0" smtClean="0">
                <a:solidFill>
                  <a:srgbClr val="DDE6EE"/>
                </a:solidFill>
                <a:latin typeface="Chiron Hei HK Medium" pitchFamily="34" charset="0"/>
                <a:ea typeface="Chiron Hei HK Medium" pitchFamily="34" charset="-122"/>
                <a:cs typeface="Chiron Hei HK Medium" pitchFamily="34" charset="0"/>
              </a:rPr>
              <a:t> </a:t>
            </a:r>
            <a:r>
              <a:rPr lang="en-US" sz="1900" kern="100" spc="-47" dirty="0">
                <a:solidFill>
                  <a:srgbClr val="DDE6EE"/>
                </a:solidFill>
                <a:latin typeface="Chiron Hei HK Medium" pitchFamily="34" charset="0"/>
                <a:ea typeface="Chiron Hei HK Medium" pitchFamily="34" charset="-122"/>
                <a:cs typeface="Chiron Hei HK Medium" pitchFamily="34" charset="0"/>
              </a:rPr>
              <a:t>baholaydi</a:t>
            </a:r>
            <a:endParaRPr lang="en-US" sz="1900" dirty="0"/>
          </a:p>
        </p:txBody>
      </p:sp>
      <p:sp>
        <p:nvSpPr>
          <p:cNvPr id="8" name="Text 4"/>
          <p:cNvSpPr/>
          <p:nvPr/>
        </p:nvSpPr>
        <p:spPr>
          <a:xfrm>
            <a:off x="6133947" y="3432512"/>
            <a:ext cx="5448164" cy="2577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17000"/>
              </a:lnSpc>
              <a:buNone/>
            </a:pPr>
            <a:r>
              <a:rPr lang="en-US" sz="1450" dirty="0">
                <a:solidFill>
                  <a:srgbClr val="DDE6EE"/>
                </a:solidFill>
                <a:latin typeface="Noto Sans TC" pitchFamily="34" charset="0"/>
                <a:ea typeface="Noto Sans TC" pitchFamily="34" charset="-122"/>
                <a:cs typeface="Noto Sans TC" pitchFamily="34" charset="0"/>
              </a:rPr>
              <a:t>Xavfni </a:t>
            </a:r>
            <a:r>
              <a:rPr lang="en-US" sz="1450" dirty="0" err="1">
                <a:solidFill>
                  <a:srgbClr val="DDE6EE"/>
                </a:solidFill>
                <a:latin typeface="Noto Sans TC" pitchFamily="34" charset="0"/>
                <a:ea typeface="Noto Sans TC" pitchFamily="34" charset="-122"/>
                <a:cs typeface="Noto Sans TC" pitchFamily="34" charset="0"/>
              </a:rPr>
              <a:t>oldindan</a:t>
            </a:r>
            <a:r>
              <a:rPr lang="en-US" sz="1450" dirty="0">
                <a:solidFill>
                  <a:srgbClr val="DDE6EE"/>
                </a:solidFill>
                <a:latin typeface="Noto Sans TC" pitchFamily="34" charset="0"/>
                <a:ea typeface="Noto Sans TC" pitchFamily="34" charset="-122"/>
                <a:cs typeface="Noto Sans TC" pitchFamily="34" charset="0"/>
              </a:rPr>
              <a:t> </a:t>
            </a:r>
            <a:r>
              <a:rPr lang="en-US" sz="1450" dirty="0" err="1" smtClean="0">
                <a:solidFill>
                  <a:srgbClr val="DDE6EE"/>
                </a:solidFill>
                <a:latin typeface="Noto Sans TC" pitchFamily="34" charset="0"/>
                <a:ea typeface="Noto Sans TC" pitchFamily="34" charset="-122"/>
                <a:cs typeface="Noto Sans TC" pitchFamily="34" charset="0"/>
              </a:rPr>
              <a:t>ko`rib</a:t>
            </a:r>
            <a:r>
              <a:rPr lang="en-US" sz="1450" dirty="0">
                <a:solidFill>
                  <a:srgbClr val="DDE6EE"/>
                </a:solidFill>
                <a:latin typeface="Noto Sans TC" pitchFamily="34" charset="0"/>
                <a:ea typeface="Noto Sans TC" pitchFamily="34" charset="-122"/>
                <a:cs typeface="Noto Sans TC" pitchFamily="34" charset="0"/>
              </a:rPr>
              <a:t>, </a:t>
            </a:r>
            <a:r>
              <a:rPr lang="en-US" sz="1450" dirty="0" err="1">
                <a:solidFill>
                  <a:srgbClr val="DDE6EE"/>
                </a:solidFill>
                <a:latin typeface="Noto Sans TC" pitchFamily="34" charset="0"/>
                <a:ea typeface="Noto Sans TC" pitchFamily="34" charset="-122"/>
                <a:cs typeface="Noto Sans TC" pitchFamily="34" charset="0"/>
              </a:rPr>
              <a:t>toksik</a:t>
            </a:r>
            <a:r>
              <a:rPr lang="en-US" sz="1450" dirty="0">
                <a:solidFill>
                  <a:srgbClr val="DDE6EE"/>
                </a:solidFill>
                <a:latin typeface="Noto Sans TC" pitchFamily="34" charset="0"/>
                <a:ea typeface="Noto Sans TC" pitchFamily="34" charset="-122"/>
                <a:cs typeface="Noto Sans TC" pitchFamily="34" charset="0"/>
              </a:rPr>
              <a:t> </a:t>
            </a:r>
            <a:r>
              <a:rPr lang="en-US" sz="1450" dirty="0" err="1" smtClean="0">
                <a:solidFill>
                  <a:srgbClr val="DDE6EE"/>
                </a:solidFill>
                <a:latin typeface="Noto Sans TC" pitchFamily="34" charset="0"/>
                <a:ea typeface="Noto Sans TC" pitchFamily="34" charset="-122"/>
                <a:cs typeface="Noto Sans TC" pitchFamily="34" charset="0"/>
              </a:rPr>
              <a:t>bo`lmagan</a:t>
            </a:r>
            <a:r>
              <a:rPr lang="en-US" sz="1450" dirty="0" smtClean="0">
                <a:solidFill>
                  <a:srgbClr val="DDE6EE"/>
                </a:solidFill>
                <a:latin typeface="Noto Sans TC" pitchFamily="34" charset="0"/>
                <a:ea typeface="Noto Sans TC" pitchFamily="34" charset="-122"/>
                <a:cs typeface="Noto Sans TC" pitchFamily="34" charset="0"/>
              </a:rPr>
              <a:t> </a:t>
            </a:r>
            <a:r>
              <a:rPr lang="en-US" sz="1450" dirty="0">
                <a:solidFill>
                  <a:srgbClr val="DDE6EE"/>
                </a:solidFill>
                <a:latin typeface="Noto Sans TC" pitchFamily="34" charset="0"/>
                <a:ea typeface="Noto Sans TC" pitchFamily="34" charset="-122"/>
                <a:cs typeface="Noto Sans TC" pitchFamily="34" charset="0"/>
              </a:rPr>
              <a:t>materialni tanlaydi.</a:t>
            </a:r>
            <a:endParaRPr lang="en-US" sz="1450" dirty="0"/>
          </a:p>
        </p:txBody>
      </p:sp>
      <p:pic>
        <p:nvPicPr>
          <p:cNvPr id="9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86263" y="3983339"/>
            <a:ext cx="431789" cy="431800"/>
          </a:xfrm>
          <a:prstGeom prst="rect">
            <a:avLst/>
          </a:prstGeom>
        </p:spPr>
      </p:pic>
      <p:sp>
        <p:nvSpPr>
          <p:cNvPr id="10" name="Text 5"/>
          <p:cNvSpPr/>
          <p:nvPr/>
        </p:nvSpPr>
        <p:spPr>
          <a:xfrm>
            <a:off x="6133947" y="3996543"/>
            <a:ext cx="5448164" cy="32811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13000"/>
              </a:lnSpc>
              <a:buNone/>
            </a:pPr>
            <a:r>
              <a:rPr lang="en-US" sz="1900" kern="100" spc="-47" dirty="0" err="1" smtClean="0">
                <a:solidFill>
                  <a:srgbClr val="DDE6EE"/>
                </a:solidFill>
                <a:latin typeface="Chiron Hei HK Medium" pitchFamily="34" charset="0"/>
                <a:ea typeface="Chiron Hei HK Medium" pitchFamily="34" charset="-122"/>
                <a:cs typeface="Chiron Hei HK Medium" pitchFamily="34" charset="0"/>
              </a:rPr>
              <a:t>o`quvchi</a:t>
            </a:r>
            <a:r>
              <a:rPr lang="en-US" sz="1900" kern="100" spc="-47" dirty="0" smtClean="0">
                <a:solidFill>
                  <a:srgbClr val="DDE6EE"/>
                </a:solidFill>
                <a:latin typeface="Chiron Hei HK Medium" pitchFamily="34" charset="0"/>
                <a:ea typeface="Chiron Hei HK Medium" pitchFamily="34" charset="-122"/>
                <a:cs typeface="Chiron Hei HK Medium" pitchFamily="34" charset="0"/>
              </a:rPr>
              <a:t> </a:t>
            </a:r>
            <a:r>
              <a:rPr lang="en-US" sz="1900" kern="100" spc="-47" dirty="0">
                <a:solidFill>
                  <a:srgbClr val="DDE6EE"/>
                </a:solidFill>
                <a:latin typeface="Chiron Hei HK Medium" pitchFamily="34" charset="0"/>
                <a:ea typeface="Chiron Hei HK Medium" pitchFamily="34" charset="-122"/>
                <a:cs typeface="Chiron Hei HK Medium" pitchFamily="34" charset="0"/>
              </a:rPr>
              <a:t>amal qiladi</a:t>
            </a:r>
            <a:endParaRPr lang="en-US" sz="1900" dirty="0"/>
          </a:p>
        </p:txBody>
      </p:sp>
      <p:sp>
        <p:nvSpPr>
          <p:cNvPr id="11" name="Text 6"/>
          <p:cNvSpPr/>
          <p:nvPr/>
        </p:nvSpPr>
        <p:spPr>
          <a:xfrm>
            <a:off x="6133947" y="4475599"/>
            <a:ext cx="5448164" cy="2577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17000"/>
              </a:lnSpc>
              <a:buNone/>
            </a:pPr>
            <a:r>
              <a:rPr lang="en-US" sz="1450" dirty="0" err="1" smtClean="0">
                <a:solidFill>
                  <a:srgbClr val="DDE6EE"/>
                </a:solidFill>
                <a:latin typeface="Noto Sans TC" pitchFamily="34" charset="0"/>
                <a:ea typeface="Noto Sans TC" pitchFamily="34" charset="-122"/>
                <a:cs typeface="Noto Sans TC" pitchFamily="34" charset="0"/>
              </a:rPr>
              <a:t>Ko`rsatma</a:t>
            </a:r>
            <a:r>
              <a:rPr lang="en-US" sz="1450" dirty="0">
                <a:solidFill>
                  <a:srgbClr val="DDE6EE"/>
                </a:solidFill>
                <a:latin typeface="Noto Sans TC" pitchFamily="34" charset="0"/>
                <a:ea typeface="Noto Sans TC" pitchFamily="34" charset="-122"/>
                <a:cs typeface="Noto Sans TC" pitchFamily="34" charset="0"/>
              </a:rPr>
              <a:t>, himoya vositasi va ish joyi tartibiga rioya qiladi.</a:t>
            </a:r>
            <a:endParaRPr lang="en-US" sz="1450" dirty="0"/>
          </a:p>
        </p:txBody>
      </p:sp>
      <p:pic>
        <p:nvPicPr>
          <p:cNvPr id="12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486263" y="5026426"/>
            <a:ext cx="431789" cy="431800"/>
          </a:xfrm>
          <a:prstGeom prst="rect">
            <a:avLst/>
          </a:prstGeom>
        </p:spPr>
      </p:pic>
      <p:sp>
        <p:nvSpPr>
          <p:cNvPr id="13" name="Text 7"/>
          <p:cNvSpPr/>
          <p:nvPr/>
        </p:nvSpPr>
        <p:spPr>
          <a:xfrm>
            <a:off x="6133947" y="5039630"/>
            <a:ext cx="5448164" cy="32811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13000"/>
              </a:lnSpc>
              <a:buNone/>
            </a:pPr>
            <a:r>
              <a:rPr lang="en-US" sz="1900" kern="100" spc="-47" dirty="0">
                <a:solidFill>
                  <a:srgbClr val="DDE6EE"/>
                </a:solidFill>
                <a:latin typeface="Chiron Hei HK Medium" pitchFamily="34" charset="0"/>
                <a:ea typeface="Chiron Hei HK Medium" pitchFamily="34" charset="-122"/>
                <a:cs typeface="Chiron Hei HK Medium" pitchFamily="34" charset="0"/>
              </a:rPr>
              <a:t>Chiqindi saralanadi</a:t>
            </a:r>
            <a:endParaRPr lang="en-US" sz="1900" dirty="0"/>
          </a:p>
        </p:txBody>
      </p:sp>
      <p:sp>
        <p:nvSpPr>
          <p:cNvPr id="14" name="Text 8"/>
          <p:cNvSpPr/>
          <p:nvPr/>
        </p:nvSpPr>
        <p:spPr>
          <a:xfrm>
            <a:off x="6133947" y="5518686"/>
            <a:ext cx="5448164" cy="2577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17000"/>
              </a:lnSpc>
              <a:buNone/>
            </a:pPr>
            <a:r>
              <a:rPr lang="en-US" sz="1450" dirty="0">
                <a:solidFill>
                  <a:srgbClr val="DDE6EE"/>
                </a:solidFill>
                <a:latin typeface="Noto Sans TC" pitchFamily="34" charset="0"/>
                <a:ea typeface="Noto Sans TC" pitchFamily="34" charset="-122"/>
                <a:cs typeface="Noto Sans TC" pitchFamily="34" charset="0"/>
              </a:rPr>
              <a:t>Tajriba yakunidagi saralash ham </a:t>
            </a:r>
            <a:r>
              <a:rPr lang="en-US" sz="1450" dirty="0" err="1" smtClean="0">
                <a:solidFill>
                  <a:srgbClr val="DDE6EE"/>
                </a:solidFill>
                <a:latin typeface="Noto Sans TC" pitchFamily="34" charset="0"/>
                <a:ea typeface="Noto Sans TC" pitchFamily="34" charset="-122"/>
                <a:cs typeface="Noto Sans TC" pitchFamily="34" charset="0"/>
              </a:rPr>
              <a:t>o`quv</a:t>
            </a:r>
            <a:r>
              <a:rPr lang="en-US" sz="1450" dirty="0" smtClean="0">
                <a:solidFill>
                  <a:srgbClr val="DDE6EE"/>
                </a:solidFill>
                <a:latin typeface="Noto Sans TC" pitchFamily="34" charset="0"/>
                <a:ea typeface="Noto Sans TC" pitchFamily="34" charset="-122"/>
                <a:cs typeface="Noto Sans TC" pitchFamily="34" charset="0"/>
              </a:rPr>
              <a:t> </a:t>
            </a:r>
            <a:r>
              <a:rPr lang="en-US" sz="1450" dirty="0">
                <a:solidFill>
                  <a:srgbClr val="DDE6EE"/>
                </a:solidFill>
                <a:latin typeface="Noto Sans TC" pitchFamily="34" charset="0"/>
                <a:ea typeface="Noto Sans TC" pitchFamily="34" charset="-122"/>
                <a:cs typeface="Noto Sans TC" pitchFamily="34" charset="0"/>
              </a:rPr>
              <a:t>maqsadidir.</a:t>
            </a:r>
            <a:endParaRPr lang="en-US" sz="14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09585" y="622935"/>
            <a:ext cx="11582110" cy="18286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200" kern="100" spc="48" dirty="0">
                <a:solidFill>
                  <a:srgbClr val="C9D8E4"/>
                </a:solidFill>
                <a:latin typeface="Noto Sans TC Medium" pitchFamily="34" charset="0"/>
                <a:ea typeface="Noto Sans TC Medium" pitchFamily="34" charset="-122"/>
                <a:cs typeface="Noto Sans TC Medium" pitchFamily="34" charset="0"/>
              </a:rPr>
              <a:t>HAMKORLIK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609585" y="907212"/>
            <a:ext cx="10972526" cy="45769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88000"/>
              </a:lnSpc>
              <a:buNone/>
            </a:pPr>
            <a:r>
              <a:rPr lang="en-US" sz="3400" b="1" kern="100" spc="-85" dirty="0">
                <a:solidFill>
                  <a:srgbClr val="F6F3EE"/>
                </a:solidFill>
                <a:latin typeface="Chiron Hei HK Bold" pitchFamily="34" charset="0"/>
                <a:ea typeface="Chiron Hei HK Bold" pitchFamily="34" charset="-122"/>
                <a:cs typeface="Chiron Hei HK Bold" pitchFamily="34" charset="0"/>
              </a:rPr>
              <a:t>Hamkorlikdagi ta’lim tajribani mazmunli qiladi</a:t>
            </a:r>
            <a:endParaRPr lang="en-US" sz="3400" dirty="0"/>
          </a:p>
        </p:txBody>
      </p:sp>
      <p:sp>
        <p:nvSpPr>
          <p:cNvPr id="4" name="Text 2"/>
          <p:cNvSpPr/>
          <p:nvPr/>
        </p:nvSpPr>
        <p:spPr>
          <a:xfrm>
            <a:off x="609585" y="1535271"/>
            <a:ext cx="10972526" cy="34538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13000"/>
              </a:lnSpc>
              <a:buNone/>
            </a:pPr>
            <a:r>
              <a:rPr lang="en-US" sz="2000" kern="100" spc="-50" dirty="0">
                <a:solidFill>
                  <a:srgbClr val="DDE6EE"/>
                </a:solidFill>
                <a:latin typeface="Chiron Hei HK Medium" pitchFamily="34" charset="0"/>
                <a:ea typeface="Chiron Hei HK Medium" pitchFamily="34" charset="-122"/>
                <a:cs typeface="Chiron Hei HK Medium" pitchFamily="34" charset="0"/>
              </a:rPr>
              <a:t>Har bir rol dalilning bir </a:t>
            </a:r>
            <a:r>
              <a:rPr lang="en-US" sz="2000" kern="100" spc="-50" dirty="0" err="1">
                <a:solidFill>
                  <a:srgbClr val="DDE6EE"/>
                </a:solidFill>
                <a:latin typeface="Chiron Hei HK Medium" pitchFamily="34" charset="0"/>
                <a:ea typeface="Chiron Hei HK Medium" pitchFamily="34" charset="-122"/>
                <a:cs typeface="Chiron Hei HK Medium" pitchFamily="34" charset="0"/>
              </a:rPr>
              <a:t>qismini</a:t>
            </a:r>
            <a:r>
              <a:rPr lang="en-US" sz="2000" kern="100" spc="-50" dirty="0">
                <a:solidFill>
                  <a:srgbClr val="DDE6EE"/>
                </a:solidFill>
                <a:latin typeface="Chiron Hei HK Medium" pitchFamily="34" charset="0"/>
                <a:ea typeface="Chiron Hei HK Medium" pitchFamily="34" charset="-122"/>
                <a:cs typeface="Chiron Hei HK Medium" pitchFamily="34" charset="0"/>
              </a:rPr>
              <a:t> </a:t>
            </a:r>
            <a:r>
              <a:rPr lang="en-US" sz="2000" kern="100" spc="-50" dirty="0" err="1" smtClean="0">
                <a:solidFill>
                  <a:srgbClr val="DDE6EE"/>
                </a:solidFill>
                <a:latin typeface="Chiron Hei HK Medium" pitchFamily="34" charset="0"/>
                <a:ea typeface="Chiron Hei HK Medium" pitchFamily="34" charset="-122"/>
                <a:cs typeface="Chiron Hei HK Medium" pitchFamily="34" charset="0"/>
              </a:rPr>
              <a:t>ko`rinadigan</a:t>
            </a:r>
            <a:r>
              <a:rPr lang="en-US" sz="2000" kern="100" spc="-50" dirty="0" smtClean="0">
                <a:solidFill>
                  <a:srgbClr val="DDE6EE"/>
                </a:solidFill>
                <a:latin typeface="Chiron Hei HK Medium" pitchFamily="34" charset="0"/>
                <a:ea typeface="Chiron Hei HK Medium" pitchFamily="34" charset="-122"/>
                <a:cs typeface="Chiron Hei HK Medium" pitchFamily="34" charset="0"/>
              </a:rPr>
              <a:t> </a:t>
            </a:r>
            <a:r>
              <a:rPr lang="en-US" sz="2000" kern="100" spc="-50" dirty="0">
                <a:solidFill>
                  <a:srgbClr val="DDE6EE"/>
                </a:solidFill>
                <a:latin typeface="Chiron Hei HK Medium" pitchFamily="34" charset="0"/>
                <a:ea typeface="Chiron Hei HK Medium" pitchFamily="34" charset="-122"/>
                <a:cs typeface="Chiron Hei HK Medium" pitchFamily="34" charset="0"/>
              </a:rPr>
              <a:t>qiladi.</a:t>
            </a:r>
            <a:endParaRPr lang="en-US" sz="2000" dirty="0"/>
          </a:p>
        </p:txBody>
      </p:sp>
      <p:sp>
        <p:nvSpPr>
          <p:cNvPr id="5" name="Shape 3"/>
          <p:cNvSpPr/>
          <p:nvPr/>
        </p:nvSpPr>
        <p:spPr>
          <a:xfrm>
            <a:off x="609585" y="2151063"/>
            <a:ext cx="3620798" cy="31651"/>
          </a:xfrm>
          <a:prstGeom prst="roundRect">
            <a:avLst>
              <a:gd name="adj" fmla="val 49998"/>
            </a:avLst>
          </a:prstGeom>
          <a:solidFill>
            <a:srgbClr val="34607C"/>
          </a:solidFill>
          <a:ln/>
        </p:spPr>
      </p:sp>
      <p:pic>
        <p:nvPicPr>
          <p:cNvPr id="6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585" y="2500412"/>
            <a:ext cx="1950691" cy="2336998"/>
          </a:xfrm>
          <a:prstGeom prst="rect">
            <a:avLst/>
          </a:prstGeom>
        </p:spPr>
      </p:pic>
      <p:pic>
        <p:nvPicPr>
          <p:cNvPr id="7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8179" y="2729012"/>
            <a:ext cx="431789" cy="431800"/>
          </a:xfrm>
          <a:prstGeom prst="rect">
            <a:avLst/>
          </a:prstGeom>
        </p:spPr>
      </p:pic>
      <p:sp>
        <p:nvSpPr>
          <p:cNvPr id="8" name="Text 4"/>
          <p:cNvSpPr/>
          <p:nvPr/>
        </p:nvSpPr>
        <p:spPr>
          <a:xfrm>
            <a:off x="838179" y="3297845"/>
            <a:ext cx="1493502" cy="32811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13000"/>
              </a:lnSpc>
              <a:buNone/>
            </a:pPr>
            <a:r>
              <a:rPr lang="en-US" sz="1900" kern="100" spc="-47" dirty="0">
                <a:solidFill>
                  <a:srgbClr val="DDE6EE"/>
                </a:solidFill>
                <a:latin typeface="Chiron Hei HK Medium" pitchFamily="34" charset="0"/>
                <a:ea typeface="Chiron Hei HK Medium" pitchFamily="34" charset="-122"/>
                <a:cs typeface="Chiron Hei HK Medium" pitchFamily="34" charset="0"/>
              </a:rPr>
              <a:t>Tadqiqotchi</a:t>
            </a:r>
            <a:endParaRPr lang="en-US" sz="1900" dirty="0"/>
          </a:p>
        </p:txBody>
      </p:sp>
      <p:sp>
        <p:nvSpPr>
          <p:cNvPr id="9" name="Text 5"/>
          <p:cNvSpPr/>
          <p:nvPr/>
        </p:nvSpPr>
        <p:spPr>
          <a:xfrm>
            <a:off x="838179" y="3776901"/>
            <a:ext cx="1722097" cy="2577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17000"/>
              </a:lnSpc>
              <a:buNone/>
            </a:pPr>
            <a:r>
              <a:rPr lang="en-US" sz="1450" dirty="0">
                <a:solidFill>
                  <a:srgbClr val="DDE6EE"/>
                </a:solidFill>
                <a:latin typeface="Noto Sans TC" pitchFamily="34" charset="0"/>
                <a:ea typeface="Noto Sans TC" pitchFamily="34" charset="-122"/>
                <a:cs typeface="Noto Sans TC" pitchFamily="34" charset="0"/>
              </a:rPr>
              <a:t>Savol, gipoteza.</a:t>
            </a:r>
            <a:endParaRPr lang="en-US" sz="1450" dirty="0"/>
          </a:p>
        </p:txBody>
      </p:sp>
      <p:pic>
        <p:nvPicPr>
          <p:cNvPr id="10" name="Image 2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64969" y="2500412"/>
            <a:ext cx="1950691" cy="2336998"/>
          </a:xfrm>
          <a:prstGeom prst="rect">
            <a:avLst/>
          </a:prstGeom>
        </p:spPr>
      </p:pic>
      <p:pic>
        <p:nvPicPr>
          <p:cNvPr id="11" name="Image 3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93563" y="2729012"/>
            <a:ext cx="431789" cy="431800"/>
          </a:xfrm>
          <a:prstGeom prst="rect">
            <a:avLst/>
          </a:prstGeom>
        </p:spPr>
      </p:pic>
      <p:sp>
        <p:nvSpPr>
          <p:cNvPr id="12" name="Text 6"/>
          <p:cNvSpPr/>
          <p:nvPr/>
        </p:nvSpPr>
        <p:spPr>
          <a:xfrm>
            <a:off x="3093563" y="3297845"/>
            <a:ext cx="1493502" cy="32811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13000"/>
              </a:lnSpc>
              <a:buNone/>
            </a:pPr>
            <a:r>
              <a:rPr lang="en-US" sz="1900" kern="100" spc="-47" dirty="0">
                <a:solidFill>
                  <a:srgbClr val="DDE6EE"/>
                </a:solidFill>
                <a:latin typeface="Chiron Hei HK Medium" pitchFamily="34" charset="0"/>
                <a:ea typeface="Chiron Hei HK Medium" pitchFamily="34" charset="-122"/>
                <a:cs typeface="Chiron Hei HK Medium" pitchFamily="34" charset="0"/>
              </a:rPr>
              <a:t>Kuzatuvchi</a:t>
            </a:r>
            <a:endParaRPr lang="en-US" sz="1900" dirty="0"/>
          </a:p>
        </p:txBody>
      </p:sp>
      <p:sp>
        <p:nvSpPr>
          <p:cNvPr id="13" name="Text 7"/>
          <p:cNvSpPr/>
          <p:nvPr/>
        </p:nvSpPr>
        <p:spPr>
          <a:xfrm>
            <a:off x="3093563" y="3776901"/>
            <a:ext cx="1493502" cy="77331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lnSpcReduction="10000"/>
          </a:bodyPr>
          <a:lstStyle/>
          <a:p>
            <a:pPr marL="0" indent="0" algn="l">
              <a:lnSpc>
                <a:spcPct val="117000"/>
              </a:lnSpc>
              <a:buNone/>
            </a:pPr>
            <a:r>
              <a:rPr lang="en-US" sz="1450" dirty="0" err="1" smtClean="0">
                <a:solidFill>
                  <a:srgbClr val="DDE6EE"/>
                </a:solidFill>
                <a:latin typeface="Noto Sans TC" pitchFamily="34" charset="0"/>
                <a:ea typeface="Noto Sans TC" pitchFamily="34" charset="-122"/>
                <a:cs typeface="Noto Sans TC" pitchFamily="34" charset="0"/>
              </a:rPr>
              <a:t>o`zgarishni</a:t>
            </a:r>
            <a:r>
              <a:rPr lang="en-US" sz="1450" dirty="0" smtClean="0">
                <a:solidFill>
                  <a:srgbClr val="DDE6EE"/>
                </a:solidFill>
                <a:latin typeface="Noto Sans TC" pitchFamily="34" charset="0"/>
                <a:ea typeface="Noto Sans TC" pitchFamily="34" charset="-122"/>
                <a:cs typeface="Noto Sans TC" pitchFamily="34" charset="0"/>
              </a:rPr>
              <a:t> </a:t>
            </a:r>
            <a:r>
              <a:rPr lang="en-US" sz="1450" dirty="0">
                <a:solidFill>
                  <a:srgbClr val="DDE6EE"/>
                </a:solidFill>
                <a:latin typeface="Noto Sans TC" pitchFamily="34" charset="0"/>
                <a:ea typeface="Noto Sans TC" pitchFamily="34" charset="-122"/>
                <a:cs typeface="Noto Sans TC" pitchFamily="34" charset="0"/>
              </a:rPr>
              <a:t>kuzatadi, solishtiradi.</a:t>
            </a:r>
            <a:endParaRPr lang="en-US" sz="1450" dirty="0"/>
          </a:p>
        </p:txBody>
      </p:sp>
      <p:pic>
        <p:nvPicPr>
          <p:cNvPr id="14" name="Image 4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20353" y="2500412"/>
            <a:ext cx="1950889" cy="2336998"/>
          </a:xfrm>
          <a:prstGeom prst="rect">
            <a:avLst/>
          </a:prstGeom>
        </p:spPr>
      </p:pic>
      <p:pic>
        <p:nvPicPr>
          <p:cNvPr id="15" name="Image 5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348947" y="2729012"/>
            <a:ext cx="431789" cy="431800"/>
          </a:xfrm>
          <a:prstGeom prst="rect">
            <a:avLst/>
          </a:prstGeom>
        </p:spPr>
      </p:pic>
      <p:sp>
        <p:nvSpPr>
          <p:cNvPr id="16" name="Text 8"/>
          <p:cNvSpPr/>
          <p:nvPr/>
        </p:nvSpPr>
        <p:spPr>
          <a:xfrm>
            <a:off x="5348947" y="3297845"/>
            <a:ext cx="1493701" cy="65623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13000"/>
              </a:lnSpc>
              <a:buNone/>
            </a:pPr>
            <a:r>
              <a:rPr lang="en-US" sz="1900" kern="100" spc="-47" dirty="0">
                <a:solidFill>
                  <a:srgbClr val="DDE6EE"/>
                </a:solidFill>
                <a:latin typeface="Chiron Hei HK Medium" pitchFamily="34" charset="0"/>
                <a:ea typeface="Chiron Hei HK Medium" pitchFamily="34" charset="-122"/>
                <a:cs typeface="Chiron Hei HK Medium" pitchFamily="34" charset="0"/>
              </a:rPr>
              <a:t>Materiallar mas’uli</a:t>
            </a:r>
            <a:endParaRPr lang="en-US" sz="1900" dirty="0"/>
          </a:p>
        </p:txBody>
      </p:sp>
      <p:sp>
        <p:nvSpPr>
          <p:cNvPr id="17" name="Text 9"/>
          <p:cNvSpPr/>
          <p:nvPr/>
        </p:nvSpPr>
        <p:spPr>
          <a:xfrm>
            <a:off x="5348947" y="4105017"/>
            <a:ext cx="1493701" cy="51554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lnSpcReduction="10000"/>
          </a:bodyPr>
          <a:lstStyle/>
          <a:p>
            <a:pPr marL="0" indent="0" algn="l">
              <a:lnSpc>
                <a:spcPct val="117000"/>
              </a:lnSpc>
              <a:buNone/>
            </a:pPr>
            <a:r>
              <a:rPr lang="en-US" sz="1450" dirty="0">
                <a:solidFill>
                  <a:srgbClr val="DDE6EE"/>
                </a:solidFill>
                <a:latin typeface="Noto Sans TC" pitchFamily="34" charset="0"/>
                <a:ea typeface="Noto Sans TC" pitchFamily="34" charset="-122"/>
                <a:cs typeface="Noto Sans TC" pitchFamily="34" charset="0"/>
              </a:rPr>
              <a:t>Jihozlarni tartiblaydi.</a:t>
            </a:r>
            <a:endParaRPr lang="en-US" sz="1450" dirty="0"/>
          </a:p>
        </p:txBody>
      </p:sp>
      <p:pic>
        <p:nvPicPr>
          <p:cNvPr id="18" name="Image 6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75936" y="2500412"/>
            <a:ext cx="1950691" cy="2336998"/>
          </a:xfrm>
          <a:prstGeom prst="rect">
            <a:avLst/>
          </a:prstGeom>
        </p:spPr>
      </p:pic>
      <p:pic>
        <p:nvPicPr>
          <p:cNvPr id="19" name="Image 7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604530" y="2729012"/>
            <a:ext cx="431789" cy="431800"/>
          </a:xfrm>
          <a:prstGeom prst="rect">
            <a:avLst/>
          </a:prstGeom>
        </p:spPr>
      </p:pic>
      <p:sp>
        <p:nvSpPr>
          <p:cNvPr id="20" name="Text 10"/>
          <p:cNvSpPr/>
          <p:nvPr/>
        </p:nvSpPr>
        <p:spPr>
          <a:xfrm>
            <a:off x="7604530" y="3297845"/>
            <a:ext cx="1493502" cy="32811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13000"/>
              </a:lnSpc>
              <a:buNone/>
            </a:pPr>
            <a:r>
              <a:rPr lang="en-US" sz="1900" kern="100" spc="-47" dirty="0">
                <a:solidFill>
                  <a:srgbClr val="DDE6EE"/>
                </a:solidFill>
                <a:latin typeface="Chiron Hei HK Medium" pitchFamily="34" charset="0"/>
                <a:ea typeface="Chiron Hei HK Medium" pitchFamily="34" charset="-122"/>
                <a:cs typeface="Chiron Hei HK Medium" pitchFamily="34" charset="0"/>
              </a:rPr>
              <a:t>Yozuvchi</a:t>
            </a:r>
            <a:endParaRPr lang="en-US" sz="1900" dirty="0"/>
          </a:p>
        </p:txBody>
      </p:sp>
      <p:sp>
        <p:nvSpPr>
          <p:cNvPr id="21" name="Text 11"/>
          <p:cNvSpPr/>
          <p:nvPr/>
        </p:nvSpPr>
        <p:spPr>
          <a:xfrm>
            <a:off x="7604530" y="3776901"/>
            <a:ext cx="1493502" cy="51554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lnSpcReduction="10000"/>
          </a:bodyPr>
          <a:lstStyle/>
          <a:p>
            <a:pPr marL="0" indent="0" algn="l">
              <a:lnSpc>
                <a:spcPct val="117000"/>
              </a:lnSpc>
              <a:buNone/>
            </a:pPr>
            <a:r>
              <a:rPr lang="en-US" sz="1450" dirty="0">
                <a:solidFill>
                  <a:srgbClr val="DDE6EE"/>
                </a:solidFill>
                <a:latin typeface="Noto Sans TC" pitchFamily="34" charset="0"/>
                <a:ea typeface="Noto Sans TC" pitchFamily="34" charset="-122"/>
                <a:cs typeface="Noto Sans TC" pitchFamily="34" charset="0"/>
              </a:rPr>
              <a:t>Natijani qayd etadi.</a:t>
            </a:r>
            <a:endParaRPr lang="en-US" sz="1450" dirty="0"/>
          </a:p>
        </p:txBody>
      </p:sp>
      <p:pic>
        <p:nvPicPr>
          <p:cNvPr id="22" name="Image 8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31320" y="2500412"/>
            <a:ext cx="1950790" cy="2336998"/>
          </a:xfrm>
          <a:prstGeom prst="rect">
            <a:avLst/>
          </a:prstGeom>
        </p:spPr>
      </p:pic>
      <p:pic>
        <p:nvPicPr>
          <p:cNvPr id="23" name="Image 9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859914" y="2729012"/>
            <a:ext cx="431789" cy="431800"/>
          </a:xfrm>
          <a:prstGeom prst="rect">
            <a:avLst/>
          </a:prstGeom>
        </p:spPr>
      </p:pic>
      <p:sp>
        <p:nvSpPr>
          <p:cNvPr id="24" name="Text 12"/>
          <p:cNvSpPr/>
          <p:nvPr/>
        </p:nvSpPr>
        <p:spPr>
          <a:xfrm>
            <a:off x="9859914" y="3297845"/>
            <a:ext cx="1493602" cy="32811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13000"/>
              </a:lnSpc>
              <a:buNone/>
            </a:pPr>
            <a:r>
              <a:rPr lang="en-US" sz="1900" kern="100" spc="-47" dirty="0">
                <a:solidFill>
                  <a:srgbClr val="DDE6EE"/>
                </a:solidFill>
                <a:latin typeface="Chiron Hei HK Medium" pitchFamily="34" charset="0"/>
                <a:ea typeface="Chiron Hei HK Medium" pitchFamily="34" charset="-122"/>
                <a:cs typeface="Chiron Hei HK Medium" pitchFamily="34" charset="0"/>
              </a:rPr>
              <a:t>Taqdimotchi</a:t>
            </a:r>
            <a:endParaRPr lang="en-US" sz="1900" dirty="0"/>
          </a:p>
        </p:txBody>
      </p:sp>
      <p:sp>
        <p:nvSpPr>
          <p:cNvPr id="25" name="Text 13"/>
          <p:cNvSpPr/>
          <p:nvPr/>
        </p:nvSpPr>
        <p:spPr>
          <a:xfrm>
            <a:off x="9859914" y="3776901"/>
            <a:ext cx="1493602" cy="51554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lnSpcReduction="10000"/>
          </a:bodyPr>
          <a:lstStyle/>
          <a:p>
            <a:pPr marL="0" indent="0" algn="l">
              <a:lnSpc>
                <a:spcPct val="117000"/>
              </a:lnSpc>
              <a:buNone/>
            </a:pPr>
            <a:r>
              <a:rPr lang="en-US" sz="1450" dirty="0">
                <a:solidFill>
                  <a:srgbClr val="DDE6EE"/>
                </a:solidFill>
                <a:latin typeface="Noto Sans TC" pitchFamily="34" charset="0"/>
                <a:ea typeface="Noto Sans TC" pitchFamily="34" charset="-122"/>
                <a:cs typeface="Noto Sans TC" pitchFamily="34" charset="0"/>
              </a:rPr>
              <a:t>Guruh xulosasini aytadi.</a:t>
            </a:r>
            <a:endParaRPr lang="en-US" sz="1450" dirty="0"/>
          </a:p>
        </p:txBody>
      </p:sp>
      <p:sp>
        <p:nvSpPr>
          <p:cNvPr id="26" name="Text 14"/>
          <p:cNvSpPr/>
          <p:nvPr/>
        </p:nvSpPr>
        <p:spPr>
          <a:xfrm>
            <a:off x="609585" y="5116985"/>
            <a:ext cx="5912694" cy="20726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350" kern="100" spc="54" dirty="0" err="1" smtClean="0">
                <a:solidFill>
                  <a:srgbClr val="FFB18F"/>
                </a:solidFill>
                <a:latin typeface="Noto Sans TC Medium" pitchFamily="34" charset="0"/>
                <a:ea typeface="Noto Sans TC Medium" pitchFamily="34" charset="-122"/>
                <a:cs typeface="Noto Sans TC Medium" pitchFamily="34" charset="0"/>
              </a:rPr>
              <a:t>o`YLA</a:t>
            </a:r>
            <a:r>
              <a:rPr lang="en-US" sz="1350" kern="100" spc="54" dirty="0" smtClean="0">
                <a:solidFill>
                  <a:srgbClr val="FFB18F"/>
                </a:solidFill>
                <a:latin typeface="Noto Sans TC Medium" pitchFamily="34" charset="0"/>
                <a:ea typeface="Noto Sans TC Medium" pitchFamily="34" charset="-122"/>
                <a:cs typeface="Noto Sans TC Medium" pitchFamily="34" charset="0"/>
              </a:rPr>
              <a:t> </a:t>
            </a:r>
            <a:r>
              <a:rPr lang="en-US" sz="1350" kern="100" spc="54" dirty="0">
                <a:solidFill>
                  <a:srgbClr val="FFB18F"/>
                </a:solidFill>
                <a:latin typeface="Noto Sans TC Medium" pitchFamily="34" charset="0"/>
                <a:ea typeface="Noto Sans TC Medium" pitchFamily="34" charset="-122"/>
                <a:cs typeface="Noto Sans TC Medium" pitchFamily="34" charset="0"/>
              </a:rPr>
              <a:t>→ JUFTLIKDA MUHOKAMA QIL → GURUHDA TEKSHIR</a:t>
            </a:r>
            <a:endParaRPr lang="en-US" sz="13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09585" y="622935"/>
            <a:ext cx="11582110" cy="18286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200" kern="100" spc="48" dirty="0">
                <a:solidFill>
                  <a:srgbClr val="C9D8E4"/>
                </a:solidFill>
                <a:latin typeface="Noto Sans TC Medium" pitchFamily="34" charset="0"/>
                <a:ea typeface="Noto Sans TC Medium" pitchFamily="34" charset="-122"/>
                <a:cs typeface="Noto Sans TC Medium" pitchFamily="34" charset="0"/>
              </a:rPr>
              <a:t>AMALIY NAMUNA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609585" y="907212"/>
            <a:ext cx="10972526" cy="45769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88000"/>
              </a:lnSpc>
              <a:buNone/>
            </a:pPr>
            <a:r>
              <a:rPr lang="en-US" sz="3400" b="1" kern="100" spc="-85" dirty="0">
                <a:solidFill>
                  <a:srgbClr val="F6F3EE"/>
                </a:solidFill>
                <a:latin typeface="Chiron Hei HK Bold" pitchFamily="34" charset="0"/>
                <a:ea typeface="Chiron Hei HK Bold" pitchFamily="34" charset="-122"/>
                <a:cs typeface="Chiron Hei HK Bold" pitchFamily="34" charset="0"/>
              </a:rPr>
              <a:t>Bir tajriba, turli rollar, umumiy xulosa</a:t>
            </a:r>
            <a:endParaRPr lang="en-US" sz="3400" dirty="0"/>
          </a:p>
        </p:txBody>
      </p:sp>
      <p:sp>
        <p:nvSpPr>
          <p:cNvPr id="4" name="Text 2"/>
          <p:cNvSpPr/>
          <p:nvPr/>
        </p:nvSpPr>
        <p:spPr>
          <a:xfrm>
            <a:off x="609585" y="1535271"/>
            <a:ext cx="10972526" cy="34538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13000"/>
              </a:lnSpc>
              <a:buNone/>
            </a:pPr>
            <a:r>
              <a:rPr lang="en-US" sz="2000" kern="100" spc="-50" dirty="0">
                <a:solidFill>
                  <a:srgbClr val="DDE6EE"/>
                </a:solidFill>
                <a:latin typeface="Chiron Hei HK Medium" pitchFamily="34" charset="0"/>
                <a:ea typeface="Chiron Hei HK Medium" pitchFamily="34" charset="-122"/>
                <a:cs typeface="Chiron Hei HK Medium" pitchFamily="34" charset="0"/>
              </a:rPr>
              <a:t>Oddiy filtr modeli orqali suvning ifloslanishini tekshiramiz.</a:t>
            </a:r>
            <a:endParaRPr lang="en-US" sz="2000" dirty="0"/>
          </a:p>
        </p:txBody>
      </p:sp>
      <p:sp>
        <p:nvSpPr>
          <p:cNvPr id="5" name="Shape 3"/>
          <p:cNvSpPr/>
          <p:nvPr/>
        </p:nvSpPr>
        <p:spPr>
          <a:xfrm>
            <a:off x="609585" y="2151063"/>
            <a:ext cx="3620798" cy="31651"/>
          </a:xfrm>
          <a:prstGeom prst="roundRect">
            <a:avLst>
              <a:gd name="adj" fmla="val 49998"/>
            </a:avLst>
          </a:prstGeom>
          <a:solidFill>
            <a:srgbClr val="34607C"/>
          </a:solidFill>
          <a:ln/>
        </p:spPr>
      </p:sp>
      <p:pic>
        <p:nvPicPr>
          <p:cNvPr id="6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14626" y="2500412"/>
            <a:ext cx="7362442" cy="3174901"/>
          </a:xfrm>
          <a:prstGeom prst="rect">
            <a:avLst/>
          </a:prstGeom>
        </p:spPr>
      </p:pic>
      <p:sp>
        <p:nvSpPr>
          <p:cNvPr id="7" name="Text 4"/>
          <p:cNvSpPr/>
          <p:nvPr/>
        </p:nvSpPr>
        <p:spPr>
          <a:xfrm>
            <a:off x="2911897" y="2852122"/>
            <a:ext cx="4048787" cy="25362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13000"/>
              </a:lnSpc>
              <a:buNone/>
            </a:pPr>
            <a:r>
              <a:rPr lang="en-US" sz="1450" b="1" kern="100" spc="-37" dirty="0">
                <a:solidFill>
                  <a:srgbClr val="000000"/>
                </a:solidFill>
                <a:latin typeface="Chiron Hei HK Bold" pitchFamily="34" charset="0"/>
                <a:ea typeface="Chiron Hei HK Bold" pitchFamily="34" charset="-122"/>
                <a:cs typeface="Chiron Hei HK Bold" pitchFamily="34" charset="0"/>
              </a:rPr>
              <a:t>Savol</a:t>
            </a:r>
            <a:endParaRPr lang="en-US" sz="1450" dirty="0"/>
          </a:p>
        </p:txBody>
      </p:sp>
      <p:sp>
        <p:nvSpPr>
          <p:cNvPr id="8" name="Text 5"/>
          <p:cNvSpPr/>
          <p:nvPr/>
        </p:nvSpPr>
        <p:spPr>
          <a:xfrm>
            <a:off x="2911897" y="3588367"/>
            <a:ext cx="4048787" cy="25362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13000"/>
              </a:lnSpc>
              <a:buNone/>
            </a:pPr>
            <a:r>
              <a:rPr lang="en-US" sz="1450" b="1" kern="100" spc="-37" dirty="0">
                <a:solidFill>
                  <a:srgbClr val="000000"/>
                </a:solidFill>
                <a:latin typeface="Chiron Hei HK Bold" pitchFamily="34" charset="0"/>
                <a:ea typeface="Chiron Hei HK Bold" pitchFamily="34" charset="-122"/>
                <a:cs typeface="Chiron Hei HK Bold" pitchFamily="34" charset="0"/>
              </a:rPr>
              <a:t>Gipoteza</a:t>
            </a:r>
            <a:endParaRPr lang="en-US" sz="1450" dirty="0"/>
          </a:p>
        </p:txBody>
      </p:sp>
      <p:sp>
        <p:nvSpPr>
          <p:cNvPr id="9" name="Text 6"/>
          <p:cNvSpPr/>
          <p:nvPr/>
        </p:nvSpPr>
        <p:spPr>
          <a:xfrm>
            <a:off x="2911897" y="4317250"/>
            <a:ext cx="4048787" cy="25362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13000"/>
              </a:lnSpc>
              <a:buNone/>
            </a:pPr>
            <a:r>
              <a:rPr lang="en-US" sz="1450" b="1" kern="100" spc="-37" dirty="0">
                <a:solidFill>
                  <a:srgbClr val="000000"/>
                </a:solidFill>
                <a:latin typeface="Chiron Hei HK Bold" pitchFamily="34" charset="0"/>
                <a:ea typeface="Chiron Hei HK Bold" pitchFamily="34" charset="-122"/>
                <a:cs typeface="Chiron Hei HK Bold" pitchFamily="34" charset="0"/>
              </a:rPr>
              <a:t>Eksperiment</a:t>
            </a:r>
            <a:endParaRPr lang="en-US" sz="1450" dirty="0"/>
          </a:p>
        </p:txBody>
      </p:sp>
      <p:sp>
        <p:nvSpPr>
          <p:cNvPr id="10" name="Text 7"/>
          <p:cNvSpPr/>
          <p:nvPr/>
        </p:nvSpPr>
        <p:spPr>
          <a:xfrm>
            <a:off x="2911897" y="5046133"/>
            <a:ext cx="4048787" cy="25362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13000"/>
              </a:lnSpc>
              <a:buNone/>
            </a:pPr>
            <a:r>
              <a:rPr lang="en-US" sz="1450" b="1" kern="100" spc="-37" dirty="0">
                <a:solidFill>
                  <a:srgbClr val="000000"/>
                </a:solidFill>
                <a:latin typeface="Chiron Hei HK Bold" pitchFamily="34" charset="0"/>
                <a:ea typeface="Chiron Hei HK Bold" pitchFamily="34" charset="-122"/>
                <a:cs typeface="Chiron Hei HK Bold" pitchFamily="34" charset="0"/>
              </a:rPr>
              <a:t>Dalil &amp; Xulosa</a:t>
            </a:r>
            <a:endParaRPr lang="en-US" sz="1450" dirty="0"/>
          </a:p>
        </p:txBody>
      </p:sp>
      <p:sp>
        <p:nvSpPr>
          <p:cNvPr id="11" name="Text 8"/>
          <p:cNvSpPr/>
          <p:nvPr/>
        </p:nvSpPr>
        <p:spPr>
          <a:xfrm>
            <a:off x="609585" y="5780246"/>
            <a:ext cx="11582110" cy="18980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8000"/>
              </a:lnSpc>
              <a:buNone/>
            </a:pPr>
            <a:r>
              <a:rPr lang="en-US" sz="1150" kern="100" spc="17" dirty="0">
                <a:solidFill>
                  <a:srgbClr val="C9D8E4"/>
                </a:solidFill>
                <a:latin typeface="Noto Sans TC" pitchFamily="34" charset="0"/>
                <a:ea typeface="Noto Sans TC" pitchFamily="34" charset="-122"/>
                <a:cs typeface="Noto Sans TC" pitchFamily="34" charset="0"/>
              </a:rPr>
              <a:t>Natija: qayd etilgan dalil + aytilgan cheklov + toza suvni </a:t>
            </a:r>
            <a:r>
              <a:rPr lang="en-US" sz="1150" kern="100" spc="17" dirty="0" err="1">
                <a:solidFill>
                  <a:srgbClr val="C9D8E4"/>
                </a:solidFill>
                <a:latin typeface="Noto Sans TC" pitchFamily="34" charset="0"/>
                <a:ea typeface="Noto Sans TC" pitchFamily="34" charset="-122"/>
                <a:cs typeface="Noto Sans TC" pitchFamily="34" charset="0"/>
              </a:rPr>
              <a:t>asrash</a:t>
            </a:r>
            <a:r>
              <a:rPr lang="en-US" sz="1150" kern="100" spc="17" dirty="0">
                <a:solidFill>
                  <a:srgbClr val="C9D8E4"/>
                </a:solidFill>
                <a:latin typeface="Noto Sans TC" pitchFamily="34" charset="0"/>
                <a:ea typeface="Noto Sans TC" pitchFamily="34" charset="-122"/>
                <a:cs typeface="Noto Sans TC" pitchFamily="34" charset="0"/>
              </a:rPr>
              <a:t> </a:t>
            </a:r>
            <a:r>
              <a:rPr lang="en-US" sz="1150" kern="100" spc="17" dirty="0" err="1" smtClean="0">
                <a:solidFill>
                  <a:srgbClr val="C9D8E4"/>
                </a:solidFill>
                <a:latin typeface="Noto Sans TC" pitchFamily="34" charset="0"/>
                <a:ea typeface="Noto Sans TC" pitchFamily="34" charset="-122"/>
                <a:cs typeface="Noto Sans TC" pitchFamily="34" charset="0"/>
              </a:rPr>
              <a:t>bo`yicha</a:t>
            </a:r>
            <a:r>
              <a:rPr lang="en-US" sz="1150" kern="100" spc="17" dirty="0" smtClean="0">
                <a:solidFill>
                  <a:srgbClr val="C9D8E4"/>
                </a:solidFill>
                <a:latin typeface="Noto Sans TC" pitchFamily="34" charset="0"/>
                <a:ea typeface="Noto Sans TC" pitchFamily="34" charset="-122"/>
                <a:cs typeface="Noto Sans TC" pitchFamily="34" charset="0"/>
              </a:rPr>
              <a:t> </a:t>
            </a:r>
            <a:r>
              <a:rPr lang="en-US" sz="1150" kern="100" spc="17" dirty="0">
                <a:solidFill>
                  <a:srgbClr val="C9D8E4"/>
                </a:solidFill>
                <a:latin typeface="Noto Sans TC" pitchFamily="34" charset="0"/>
                <a:ea typeface="Noto Sans TC" pitchFamily="34" charset="-122"/>
                <a:cs typeface="Noto Sans TC" pitchFamily="34" charset="0"/>
              </a:rPr>
              <a:t>taklif.</a:t>
            </a:r>
            <a:endParaRPr lang="en-US" sz="11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09585" y="622935"/>
            <a:ext cx="7518212" cy="18286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200" kern="100" spc="48" dirty="0">
                <a:solidFill>
                  <a:srgbClr val="C9D8E4"/>
                </a:solidFill>
                <a:latin typeface="Noto Sans TC Medium" pitchFamily="34" charset="0"/>
                <a:ea typeface="Noto Sans TC Medium" pitchFamily="34" charset="-122"/>
                <a:cs typeface="Noto Sans TC Medium" pitchFamily="34" charset="0"/>
              </a:rPr>
              <a:t>TAJRIBANI HAYOTGA ULASH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609585" y="907212"/>
            <a:ext cx="6908627" cy="91539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88000"/>
              </a:lnSpc>
              <a:buNone/>
            </a:pPr>
            <a:r>
              <a:rPr lang="en-US" sz="3400" b="1" kern="100" spc="-85" dirty="0">
                <a:solidFill>
                  <a:srgbClr val="F6F3EE"/>
                </a:solidFill>
                <a:latin typeface="Chiron Hei HK Bold" pitchFamily="34" charset="0"/>
                <a:ea typeface="Chiron Hei HK Bold" pitchFamily="34" charset="-122"/>
                <a:cs typeface="Chiron Hei HK Bold" pitchFamily="34" charset="0"/>
              </a:rPr>
              <a:t>Ekologik savodxonlikni rivojlantiruvchi tadbirlar</a:t>
            </a:r>
            <a:endParaRPr lang="en-US" sz="3400" dirty="0"/>
          </a:p>
        </p:txBody>
      </p:sp>
      <p:sp>
        <p:nvSpPr>
          <p:cNvPr id="4" name="Shape 2"/>
          <p:cNvSpPr/>
          <p:nvPr/>
        </p:nvSpPr>
        <p:spPr>
          <a:xfrm>
            <a:off x="609585" y="2133203"/>
            <a:ext cx="2279692" cy="31651"/>
          </a:xfrm>
          <a:prstGeom prst="roundRect">
            <a:avLst>
              <a:gd name="adj" fmla="val 49998"/>
            </a:avLst>
          </a:prstGeom>
          <a:solidFill>
            <a:srgbClr val="34607C"/>
          </a:solidFill>
          <a:ln/>
        </p:spPr>
      </p:sp>
      <p:pic>
        <p:nvPicPr>
          <p:cNvPr id="5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585" y="2482552"/>
            <a:ext cx="3301917" cy="1691977"/>
          </a:xfrm>
          <a:prstGeom prst="rect">
            <a:avLst/>
          </a:prstGeom>
        </p:spPr>
      </p:pic>
      <p:sp>
        <p:nvSpPr>
          <p:cNvPr id="6" name="Text 3"/>
          <p:cNvSpPr/>
          <p:nvPr/>
        </p:nvSpPr>
        <p:spPr>
          <a:xfrm>
            <a:off x="838179" y="2648160"/>
            <a:ext cx="2844729" cy="32811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13000"/>
              </a:lnSpc>
              <a:buNone/>
            </a:pPr>
            <a:r>
              <a:rPr lang="en-US" sz="1900" kern="100" spc="-47" dirty="0">
                <a:solidFill>
                  <a:srgbClr val="DDE6EE"/>
                </a:solidFill>
                <a:latin typeface="Chiron Hei HK Medium" pitchFamily="34" charset="0"/>
                <a:ea typeface="Chiron Hei HK Medium" pitchFamily="34" charset="-122"/>
                <a:cs typeface="Chiron Hei HK Medium" pitchFamily="34" charset="0"/>
              </a:rPr>
              <a:t>“Suvni asraymiz”</a:t>
            </a:r>
            <a:endParaRPr lang="en-US" sz="1900" dirty="0"/>
          </a:p>
        </p:txBody>
      </p:sp>
      <p:sp>
        <p:nvSpPr>
          <p:cNvPr id="7" name="Text 4"/>
          <p:cNvSpPr/>
          <p:nvPr/>
        </p:nvSpPr>
        <p:spPr>
          <a:xfrm>
            <a:off x="838179" y="3130391"/>
            <a:ext cx="2844729" cy="90666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lnSpcReduction="10000"/>
          </a:bodyPr>
          <a:lstStyle/>
          <a:p>
            <a:pPr marL="0" indent="0" algn="l">
              <a:lnSpc>
                <a:spcPct val="117000"/>
              </a:lnSpc>
              <a:buNone/>
            </a:pPr>
            <a:r>
              <a:rPr lang="en-US" sz="1700" dirty="0">
                <a:solidFill>
                  <a:srgbClr val="DDE6EE"/>
                </a:solidFill>
                <a:latin typeface="Noto Sans TC" pitchFamily="34" charset="0"/>
                <a:ea typeface="Noto Sans TC" pitchFamily="34" charset="-122"/>
                <a:cs typeface="Noto Sans TC" pitchFamily="34" charset="0"/>
              </a:rPr>
              <a:t>Maktabdagi suv sarfini kuzating va tejash taklifini tuzing.</a:t>
            </a:r>
            <a:endParaRPr lang="en-US" sz="1700" dirty="0"/>
          </a:p>
        </p:txBody>
      </p:sp>
      <p:pic>
        <p:nvPicPr>
          <p:cNvPr id="8" name="Image 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16295" y="2482552"/>
            <a:ext cx="3301917" cy="1691977"/>
          </a:xfrm>
          <a:prstGeom prst="rect">
            <a:avLst/>
          </a:prstGeom>
        </p:spPr>
      </p:pic>
      <p:sp>
        <p:nvSpPr>
          <p:cNvPr id="9" name="Text 5"/>
          <p:cNvSpPr/>
          <p:nvPr/>
        </p:nvSpPr>
        <p:spPr>
          <a:xfrm>
            <a:off x="4444889" y="2648160"/>
            <a:ext cx="2844729" cy="32811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13000"/>
              </a:lnSpc>
              <a:buNone/>
            </a:pPr>
            <a:r>
              <a:rPr lang="en-US" sz="1900" kern="100" spc="-47" dirty="0">
                <a:solidFill>
                  <a:srgbClr val="DDE6EE"/>
                </a:solidFill>
                <a:latin typeface="Chiron Hei HK Medium" pitchFamily="34" charset="0"/>
                <a:ea typeface="Chiron Hei HK Medium" pitchFamily="34" charset="-122"/>
                <a:cs typeface="Chiron Hei HK Medium" pitchFamily="34" charset="0"/>
              </a:rPr>
              <a:t>Saralash aksiyasi</a:t>
            </a:r>
            <a:endParaRPr lang="en-US" sz="1900" dirty="0"/>
          </a:p>
        </p:txBody>
      </p:sp>
      <p:sp>
        <p:nvSpPr>
          <p:cNvPr id="10" name="Text 6"/>
          <p:cNvSpPr/>
          <p:nvPr/>
        </p:nvSpPr>
        <p:spPr>
          <a:xfrm>
            <a:off x="4444889" y="3130391"/>
            <a:ext cx="2844729" cy="90666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lnSpcReduction="10000"/>
          </a:bodyPr>
          <a:lstStyle/>
          <a:p>
            <a:pPr marL="0" indent="0" algn="l">
              <a:lnSpc>
                <a:spcPct val="117000"/>
              </a:lnSpc>
              <a:buNone/>
            </a:pPr>
            <a:r>
              <a:rPr lang="en-US" sz="1700" dirty="0">
                <a:solidFill>
                  <a:srgbClr val="DDE6EE"/>
                </a:solidFill>
                <a:latin typeface="Noto Sans TC" pitchFamily="34" charset="0"/>
                <a:ea typeface="Noto Sans TC" pitchFamily="34" charset="-122"/>
                <a:cs typeface="Noto Sans TC" pitchFamily="34" charset="0"/>
              </a:rPr>
              <a:t>Chiqindilarni saralash aksiyasi va qayta foydalanish ustaxonasi.</a:t>
            </a:r>
            <a:endParaRPr lang="en-US" sz="1700" dirty="0"/>
          </a:p>
        </p:txBody>
      </p:sp>
      <p:pic>
        <p:nvPicPr>
          <p:cNvPr id="11" name="Image 2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585" y="4479330"/>
            <a:ext cx="3301917" cy="1691977"/>
          </a:xfrm>
          <a:prstGeom prst="rect">
            <a:avLst/>
          </a:prstGeom>
        </p:spPr>
      </p:pic>
      <p:sp>
        <p:nvSpPr>
          <p:cNvPr id="12" name="Text 7"/>
          <p:cNvSpPr/>
          <p:nvPr/>
        </p:nvSpPr>
        <p:spPr>
          <a:xfrm>
            <a:off x="838179" y="4644938"/>
            <a:ext cx="2844729" cy="32811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13000"/>
              </a:lnSpc>
              <a:buNone/>
            </a:pPr>
            <a:r>
              <a:rPr lang="en-US" sz="1900" kern="100" spc="-47" dirty="0">
                <a:solidFill>
                  <a:srgbClr val="DDE6EE"/>
                </a:solidFill>
                <a:latin typeface="Chiron Hei HK Medium" pitchFamily="34" charset="0"/>
                <a:ea typeface="Chiron Hei HK Medium" pitchFamily="34" charset="-122"/>
                <a:cs typeface="Chiron Hei HK Medium" pitchFamily="34" charset="0"/>
              </a:rPr>
              <a:t>Bioxilma-xillik kundaligi</a:t>
            </a:r>
            <a:endParaRPr lang="en-US" sz="1900" dirty="0"/>
          </a:p>
        </p:txBody>
      </p:sp>
      <p:sp>
        <p:nvSpPr>
          <p:cNvPr id="13" name="Text 8"/>
          <p:cNvSpPr/>
          <p:nvPr/>
        </p:nvSpPr>
        <p:spPr>
          <a:xfrm>
            <a:off x="838179" y="5127169"/>
            <a:ext cx="2844729" cy="60444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lnSpcReduction="10000"/>
          </a:bodyPr>
          <a:lstStyle/>
          <a:p>
            <a:pPr marL="0" indent="0" algn="l">
              <a:lnSpc>
                <a:spcPct val="117000"/>
              </a:lnSpc>
              <a:buNone/>
            </a:pPr>
            <a:r>
              <a:rPr lang="en-US" sz="1700" dirty="0">
                <a:solidFill>
                  <a:srgbClr val="DDE6EE"/>
                </a:solidFill>
                <a:latin typeface="Noto Sans TC" pitchFamily="34" charset="0"/>
                <a:ea typeface="Noto Sans TC" pitchFamily="34" charset="-122"/>
                <a:cs typeface="Noto Sans TC" pitchFamily="34" charset="0"/>
              </a:rPr>
              <a:t>Mahalliy hudud bioxilma-xilligini kuzatish kundaligi.</a:t>
            </a:r>
            <a:endParaRPr lang="en-US" sz="1700" dirty="0"/>
          </a:p>
        </p:txBody>
      </p:sp>
      <p:pic>
        <p:nvPicPr>
          <p:cNvPr id="14" name="Image 3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16295" y="4479330"/>
            <a:ext cx="3301917" cy="1691977"/>
          </a:xfrm>
          <a:prstGeom prst="rect">
            <a:avLst/>
          </a:prstGeom>
        </p:spPr>
      </p:pic>
      <p:sp>
        <p:nvSpPr>
          <p:cNvPr id="15" name="Text 9"/>
          <p:cNvSpPr/>
          <p:nvPr/>
        </p:nvSpPr>
        <p:spPr>
          <a:xfrm>
            <a:off x="4444889" y="4644938"/>
            <a:ext cx="2844729" cy="32811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13000"/>
              </a:lnSpc>
              <a:buNone/>
            </a:pPr>
            <a:r>
              <a:rPr lang="en-US" sz="1900" kern="100" spc="-47" dirty="0">
                <a:solidFill>
                  <a:srgbClr val="DDE6EE"/>
                </a:solidFill>
                <a:latin typeface="Chiron Hei HK Medium" pitchFamily="34" charset="0"/>
                <a:ea typeface="Chiron Hei HK Medium" pitchFamily="34" charset="-122"/>
                <a:cs typeface="Chiron Hei HK Medium" pitchFamily="34" charset="0"/>
              </a:rPr>
              <a:t>Ovozli dalil</a:t>
            </a:r>
            <a:endParaRPr lang="en-US" sz="1900" dirty="0"/>
          </a:p>
        </p:txBody>
      </p:sp>
      <p:sp>
        <p:nvSpPr>
          <p:cNvPr id="16" name="Text 10"/>
          <p:cNvSpPr/>
          <p:nvPr/>
        </p:nvSpPr>
        <p:spPr>
          <a:xfrm>
            <a:off x="4444889" y="5127169"/>
            <a:ext cx="2844729" cy="90666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lnSpcReduction="10000"/>
          </a:bodyPr>
          <a:lstStyle/>
          <a:p>
            <a:pPr marL="0" indent="0" algn="l">
              <a:lnSpc>
                <a:spcPct val="117000"/>
              </a:lnSpc>
              <a:buNone/>
            </a:pPr>
            <a:r>
              <a:rPr lang="en-US" sz="1700" dirty="0">
                <a:solidFill>
                  <a:srgbClr val="DDE6EE"/>
                </a:solidFill>
                <a:latin typeface="Noto Sans TC" pitchFamily="34" charset="0"/>
                <a:ea typeface="Noto Sans TC" pitchFamily="34" charset="-122"/>
                <a:cs typeface="Noto Sans TC" pitchFamily="34" charset="0"/>
              </a:rPr>
              <a:t>Ekologik </a:t>
            </a:r>
            <a:r>
              <a:rPr lang="en-US" sz="1700" dirty="0" err="1">
                <a:solidFill>
                  <a:srgbClr val="DDE6EE"/>
                </a:solidFill>
                <a:latin typeface="Noto Sans TC" pitchFamily="34" charset="0"/>
                <a:ea typeface="Noto Sans TC" pitchFamily="34" charset="-122"/>
                <a:cs typeface="Noto Sans TC" pitchFamily="34" charset="0"/>
              </a:rPr>
              <a:t>muammo</a:t>
            </a:r>
            <a:r>
              <a:rPr lang="en-US" sz="1700" dirty="0">
                <a:solidFill>
                  <a:srgbClr val="DDE6EE"/>
                </a:solidFill>
                <a:latin typeface="Noto Sans TC" pitchFamily="34" charset="0"/>
                <a:ea typeface="Noto Sans TC" pitchFamily="34" charset="-122"/>
                <a:cs typeface="Noto Sans TC" pitchFamily="34" charset="0"/>
              </a:rPr>
              <a:t> </a:t>
            </a:r>
            <a:r>
              <a:rPr lang="en-US" sz="1700" dirty="0" err="1" smtClean="0">
                <a:solidFill>
                  <a:srgbClr val="DDE6EE"/>
                </a:solidFill>
                <a:latin typeface="Noto Sans TC" pitchFamily="34" charset="0"/>
                <a:ea typeface="Noto Sans TC" pitchFamily="34" charset="-122"/>
                <a:cs typeface="Noto Sans TC" pitchFamily="34" charset="0"/>
              </a:rPr>
              <a:t>bo`yicha</a:t>
            </a:r>
            <a:r>
              <a:rPr lang="en-US" sz="1700" dirty="0" smtClean="0">
                <a:solidFill>
                  <a:srgbClr val="DDE6EE"/>
                </a:solidFill>
                <a:latin typeface="Noto Sans TC" pitchFamily="34" charset="0"/>
                <a:ea typeface="Noto Sans TC" pitchFamily="34" charset="-122"/>
                <a:cs typeface="Noto Sans TC" pitchFamily="34" charset="0"/>
              </a:rPr>
              <a:t> </a:t>
            </a:r>
            <a:r>
              <a:rPr lang="en-US" sz="1700" dirty="0">
                <a:solidFill>
                  <a:srgbClr val="DDE6EE"/>
                </a:solidFill>
                <a:latin typeface="Noto Sans TC" pitchFamily="34" charset="0"/>
                <a:ea typeface="Noto Sans TC" pitchFamily="34" charset="-122"/>
                <a:cs typeface="Noto Sans TC" pitchFamily="34" charset="0"/>
              </a:rPr>
              <a:t>poster, podkast yoki qisqa taqdimot.</a:t>
            </a:r>
            <a:endParaRPr lang="en-US" sz="1700" dirty="0"/>
          </a:p>
        </p:txBody>
      </p:sp>
      <p:pic>
        <p:nvPicPr>
          <p:cNvPr id="17" name="Image 4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27797" y="0"/>
            <a:ext cx="4063898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09585" y="622935"/>
            <a:ext cx="11582110" cy="18286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200" kern="100" spc="48" dirty="0">
                <a:solidFill>
                  <a:srgbClr val="C9D8E4"/>
                </a:solidFill>
                <a:latin typeface="Noto Sans TC Medium" pitchFamily="34" charset="0"/>
                <a:ea typeface="Noto Sans TC Medium" pitchFamily="34" charset="-122"/>
                <a:cs typeface="Noto Sans TC Medium" pitchFamily="34" charset="0"/>
              </a:rPr>
              <a:t>INKLYUZIV DIZAYN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609585" y="907212"/>
            <a:ext cx="10972526" cy="45769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88000"/>
              </a:lnSpc>
              <a:buNone/>
            </a:pPr>
            <a:r>
              <a:rPr lang="en-US" sz="3400" b="1" kern="100" spc="-85" dirty="0">
                <a:solidFill>
                  <a:srgbClr val="F6F3EE"/>
                </a:solidFill>
                <a:latin typeface="Chiron Hei HK Bold" pitchFamily="34" charset="0"/>
                <a:ea typeface="Chiron Hei HK Bold" pitchFamily="34" charset="-122"/>
                <a:cs typeface="Chiron Hei HK Bold" pitchFamily="34" charset="0"/>
              </a:rPr>
              <a:t>Barcha bolalar faolligi uchun darsni loyihalang</a:t>
            </a:r>
            <a:endParaRPr lang="en-US" sz="3400" dirty="0"/>
          </a:p>
        </p:txBody>
      </p:sp>
      <p:sp>
        <p:nvSpPr>
          <p:cNvPr id="4" name="Text 2"/>
          <p:cNvSpPr/>
          <p:nvPr/>
        </p:nvSpPr>
        <p:spPr>
          <a:xfrm>
            <a:off x="609585" y="1535271"/>
            <a:ext cx="10972526" cy="34538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13000"/>
              </a:lnSpc>
              <a:buNone/>
            </a:pPr>
            <a:r>
              <a:rPr lang="en-US" sz="2000" kern="100" spc="-50" dirty="0">
                <a:solidFill>
                  <a:srgbClr val="DDE6EE"/>
                </a:solidFill>
                <a:latin typeface="Chiron Hei HK Medium" pitchFamily="34" charset="0"/>
                <a:ea typeface="Chiron Hei HK Medium" pitchFamily="34" charset="-122"/>
                <a:cs typeface="Chiron Hei HK Medium" pitchFamily="34" charset="0"/>
              </a:rPr>
              <a:t>Bir maqsadga </a:t>
            </a:r>
            <a:r>
              <a:rPr lang="en-US" sz="2000" kern="100" spc="-50" dirty="0" err="1">
                <a:solidFill>
                  <a:srgbClr val="DDE6EE"/>
                </a:solidFill>
                <a:latin typeface="Chiron Hei HK Medium" pitchFamily="34" charset="0"/>
                <a:ea typeface="Chiron Hei HK Medium" pitchFamily="34" charset="-122"/>
                <a:cs typeface="Chiron Hei HK Medium" pitchFamily="34" charset="0"/>
              </a:rPr>
              <a:t>eltuvchi</a:t>
            </a:r>
            <a:r>
              <a:rPr lang="en-US" sz="2000" kern="100" spc="-50" dirty="0">
                <a:solidFill>
                  <a:srgbClr val="DDE6EE"/>
                </a:solidFill>
                <a:latin typeface="Chiron Hei HK Medium" pitchFamily="34" charset="0"/>
                <a:ea typeface="Chiron Hei HK Medium" pitchFamily="34" charset="-122"/>
                <a:cs typeface="Chiron Hei HK Medium" pitchFamily="34" charset="0"/>
              </a:rPr>
              <a:t> </a:t>
            </a:r>
            <a:r>
              <a:rPr lang="en-US" sz="2000" kern="100" spc="-50" dirty="0" err="1" smtClean="0">
                <a:solidFill>
                  <a:srgbClr val="DDE6EE"/>
                </a:solidFill>
                <a:latin typeface="Chiron Hei HK Medium" pitchFamily="34" charset="0"/>
                <a:ea typeface="Chiron Hei HK Medium" pitchFamily="34" charset="-122"/>
                <a:cs typeface="Chiron Hei HK Medium" pitchFamily="34" charset="0"/>
              </a:rPr>
              <a:t>yo`llar</a:t>
            </a:r>
            <a:r>
              <a:rPr lang="en-US" sz="2000" kern="100" spc="-50" dirty="0" smtClean="0">
                <a:solidFill>
                  <a:srgbClr val="DDE6EE"/>
                </a:solidFill>
                <a:latin typeface="Chiron Hei HK Medium" pitchFamily="34" charset="0"/>
                <a:ea typeface="Chiron Hei HK Medium" pitchFamily="34" charset="-122"/>
                <a:cs typeface="Chiron Hei HK Medium" pitchFamily="34" charset="0"/>
              </a:rPr>
              <a:t> </a:t>
            </a:r>
            <a:r>
              <a:rPr lang="en-US" sz="2000" kern="100" spc="-50" dirty="0" err="1">
                <a:solidFill>
                  <a:srgbClr val="DDE6EE"/>
                </a:solidFill>
                <a:latin typeface="Chiron Hei HK Medium" pitchFamily="34" charset="0"/>
                <a:ea typeface="Chiron Hei HK Medium" pitchFamily="34" charset="-122"/>
                <a:cs typeface="Chiron Hei HK Medium" pitchFamily="34" charset="0"/>
              </a:rPr>
              <a:t>turlicha</a:t>
            </a:r>
            <a:r>
              <a:rPr lang="en-US" sz="2000" kern="100" spc="-50" dirty="0">
                <a:solidFill>
                  <a:srgbClr val="DDE6EE"/>
                </a:solidFill>
                <a:latin typeface="Chiron Hei HK Medium" pitchFamily="34" charset="0"/>
                <a:ea typeface="Chiron Hei HK Medium" pitchFamily="34" charset="-122"/>
                <a:cs typeface="Chiron Hei HK Medium" pitchFamily="34" charset="0"/>
              </a:rPr>
              <a:t> </a:t>
            </a:r>
            <a:r>
              <a:rPr lang="en-US" sz="2000" kern="100" spc="-50" dirty="0" err="1" smtClean="0">
                <a:solidFill>
                  <a:srgbClr val="DDE6EE"/>
                </a:solidFill>
                <a:latin typeface="Chiron Hei HK Medium" pitchFamily="34" charset="0"/>
                <a:ea typeface="Chiron Hei HK Medium" pitchFamily="34" charset="-122"/>
                <a:cs typeface="Chiron Hei HK Medium" pitchFamily="34" charset="0"/>
              </a:rPr>
              <a:t>bo`lishi</a:t>
            </a:r>
            <a:r>
              <a:rPr lang="en-US" sz="2000" kern="100" spc="-50" dirty="0" smtClean="0">
                <a:solidFill>
                  <a:srgbClr val="DDE6EE"/>
                </a:solidFill>
                <a:latin typeface="Chiron Hei HK Medium" pitchFamily="34" charset="0"/>
                <a:ea typeface="Chiron Hei HK Medium" pitchFamily="34" charset="-122"/>
                <a:cs typeface="Chiron Hei HK Medium" pitchFamily="34" charset="0"/>
              </a:rPr>
              <a:t> </a:t>
            </a:r>
            <a:r>
              <a:rPr lang="en-US" sz="2000" kern="100" spc="-50" dirty="0">
                <a:solidFill>
                  <a:srgbClr val="DDE6EE"/>
                </a:solidFill>
                <a:latin typeface="Chiron Hei HK Medium" pitchFamily="34" charset="0"/>
                <a:ea typeface="Chiron Hei HK Medium" pitchFamily="34" charset="-122"/>
                <a:cs typeface="Chiron Hei HK Medium" pitchFamily="34" charset="0"/>
              </a:rPr>
              <a:t>mumkin.</a:t>
            </a:r>
            <a:endParaRPr lang="en-US" sz="2000" dirty="0"/>
          </a:p>
        </p:txBody>
      </p:sp>
      <p:sp>
        <p:nvSpPr>
          <p:cNvPr id="5" name="Shape 3"/>
          <p:cNvSpPr/>
          <p:nvPr/>
        </p:nvSpPr>
        <p:spPr>
          <a:xfrm>
            <a:off x="609585" y="2151063"/>
            <a:ext cx="3620798" cy="31651"/>
          </a:xfrm>
          <a:prstGeom prst="roundRect">
            <a:avLst>
              <a:gd name="adj" fmla="val 49998"/>
            </a:avLst>
          </a:prstGeom>
          <a:solidFill>
            <a:srgbClr val="34607C"/>
          </a:solidFill>
          <a:ln/>
        </p:spPr>
      </p:sp>
      <p:pic>
        <p:nvPicPr>
          <p:cNvPr id="6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585" y="2500412"/>
            <a:ext cx="3454314" cy="2507952"/>
          </a:xfrm>
          <a:prstGeom prst="rect">
            <a:avLst/>
          </a:prstGeom>
        </p:spPr>
      </p:pic>
      <p:pic>
        <p:nvPicPr>
          <p:cNvPr id="7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8179" y="2729012"/>
            <a:ext cx="673083" cy="673100"/>
          </a:xfrm>
          <a:prstGeom prst="rect">
            <a:avLst/>
          </a:prstGeom>
        </p:spPr>
      </p:pic>
      <p:pic>
        <p:nvPicPr>
          <p:cNvPr id="8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12800" y="2903637"/>
            <a:ext cx="323842" cy="323850"/>
          </a:xfrm>
          <a:prstGeom prst="rect">
            <a:avLst/>
          </a:prstGeom>
        </p:spPr>
      </p:pic>
      <p:sp>
        <p:nvSpPr>
          <p:cNvPr id="9" name="Text 4"/>
          <p:cNvSpPr/>
          <p:nvPr/>
        </p:nvSpPr>
        <p:spPr>
          <a:xfrm>
            <a:off x="838179" y="3539145"/>
            <a:ext cx="2997125" cy="32811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13000"/>
              </a:lnSpc>
              <a:buNone/>
            </a:pPr>
            <a:r>
              <a:rPr lang="en-US" sz="1900" kern="100" spc="-47" dirty="0">
                <a:solidFill>
                  <a:srgbClr val="DDE6EE"/>
                </a:solidFill>
                <a:latin typeface="Chiron Hei HK Medium" pitchFamily="34" charset="0"/>
                <a:ea typeface="Chiron Hei HK Medium" pitchFamily="34" charset="-122"/>
                <a:cs typeface="Chiron Hei HK Medium" pitchFamily="34" charset="0"/>
              </a:rPr>
              <a:t>Turli harakatlar</a:t>
            </a:r>
            <a:endParaRPr lang="en-US" sz="1900" dirty="0"/>
          </a:p>
        </p:txBody>
      </p:sp>
      <p:sp>
        <p:nvSpPr>
          <p:cNvPr id="10" name="Text 5"/>
          <p:cNvSpPr/>
          <p:nvPr/>
        </p:nvSpPr>
        <p:spPr>
          <a:xfrm>
            <a:off x="838179" y="4018201"/>
            <a:ext cx="2997125" cy="77331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lnSpcReduction="10000"/>
          </a:bodyPr>
          <a:lstStyle/>
          <a:p>
            <a:pPr marL="0" indent="0" algn="l">
              <a:lnSpc>
                <a:spcPct val="117000"/>
              </a:lnSpc>
              <a:buNone/>
            </a:pPr>
            <a:r>
              <a:rPr lang="en-US" sz="1450" dirty="0">
                <a:solidFill>
                  <a:srgbClr val="DDE6EE"/>
                </a:solidFill>
                <a:latin typeface="Noto Sans TC" pitchFamily="34" charset="0"/>
                <a:ea typeface="Noto Sans TC" pitchFamily="34" charset="-122"/>
                <a:cs typeface="Noto Sans TC" pitchFamily="34" charset="0"/>
              </a:rPr>
              <a:t>Kuzatish, </a:t>
            </a:r>
            <a:r>
              <a:rPr lang="en-US" sz="1450" dirty="0" err="1" smtClean="0">
                <a:solidFill>
                  <a:srgbClr val="DDE6EE"/>
                </a:solidFill>
                <a:latin typeface="Noto Sans TC" pitchFamily="34" charset="0"/>
                <a:ea typeface="Noto Sans TC" pitchFamily="34" charset="-122"/>
                <a:cs typeface="Noto Sans TC" pitchFamily="34" charset="0"/>
              </a:rPr>
              <a:t>o`lchash</a:t>
            </a:r>
            <a:r>
              <a:rPr lang="en-US" sz="1450" dirty="0">
                <a:solidFill>
                  <a:srgbClr val="DDE6EE"/>
                </a:solidFill>
                <a:latin typeface="Noto Sans TC" pitchFamily="34" charset="0"/>
                <a:ea typeface="Noto Sans TC" pitchFamily="34" charset="-122"/>
                <a:cs typeface="Noto Sans TC" pitchFamily="34" charset="0"/>
              </a:rPr>
              <a:t>, chizish, gapirish yoki yozishdan birini tanlang.</a:t>
            </a:r>
            <a:endParaRPr lang="en-US" sz="1450" dirty="0"/>
          </a:p>
        </p:txBody>
      </p:sp>
      <p:pic>
        <p:nvPicPr>
          <p:cNvPr id="11" name="Image 3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68691" y="2500412"/>
            <a:ext cx="3454314" cy="2507952"/>
          </a:xfrm>
          <a:prstGeom prst="rect">
            <a:avLst/>
          </a:prstGeom>
        </p:spPr>
      </p:pic>
      <p:pic>
        <p:nvPicPr>
          <p:cNvPr id="12" name="Image 4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97285" y="2729012"/>
            <a:ext cx="673083" cy="673100"/>
          </a:xfrm>
          <a:prstGeom prst="rect">
            <a:avLst/>
          </a:prstGeom>
        </p:spPr>
      </p:pic>
      <p:pic>
        <p:nvPicPr>
          <p:cNvPr id="13" name="Image 5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771906" y="2903637"/>
            <a:ext cx="323842" cy="323850"/>
          </a:xfrm>
          <a:prstGeom prst="rect">
            <a:avLst/>
          </a:prstGeom>
        </p:spPr>
      </p:pic>
      <p:sp>
        <p:nvSpPr>
          <p:cNvPr id="14" name="Text 6"/>
          <p:cNvSpPr/>
          <p:nvPr/>
        </p:nvSpPr>
        <p:spPr>
          <a:xfrm>
            <a:off x="4597285" y="3539145"/>
            <a:ext cx="2997125" cy="32811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13000"/>
              </a:lnSpc>
              <a:buNone/>
            </a:pPr>
            <a:r>
              <a:rPr lang="en-US" sz="1900" kern="100" spc="-47" dirty="0" err="1">
                <a:solidFill>
                  <a:srgbClr val="DDE6EE"/>
                </a:solidFill>
                <a:latin typeface="Chiron Hei HK Medium" pitchFamily="34" charset="0"/>
                <a:ea typeface="Chiron Hei HK Medium" pitchFamily="34" charset="-122"/>
                <a:cs typeface="Chiron Hei HK Medium" pitchFamily="34" charset="0"/>
              </a:rPr>
              <a:t>Turli</a:t>
            </a:r>
            <a:r>
              <a:rPr lang="en-US" sz="1900" kern="100" spc="-47" dirty="0">
                <a:solidFill>
                  <a:srgbClr val="DDE6EE"/>
                </a:solidFill>
                <a:latin typeface="Chiron Hei HK Medium" pitchFamily="34" charset="0"/>
                <a:ea typeface="Chiron Hei HK Medium" pitchFamily="34" charset="-122"/>
                <a:cs typeface="Chiron Hei HK Medium" pitchFamily="34" charset="0"/>
              </a:rPr>
              <a:t> </a:t>
            </a:r>
            <a:r>
              <a:rPr lang="en-US" sz="1900" kern="100" spc="-47" dirty="0" err="1" smtClean="0">
                <a:solidFill>
                  <a:srgbClr val="DDE6EE"/>
                </a:solidFill>
                <a:latin typeface="Chiron Hei HK Medium" pitchFamily="34" charset="0"/>
                <a:ea typeface="Chiron Hei HK Medium" pitchFamily="34" charset="-122"/>
                <a:cs typeface="Chiron Hei HK Medium" pitchFamily="34" charset="0"/>
              </a:rPr>
              <a:t>ko`rsatmalar</a:t>
            </a:r>
            <a:endParaRPr lang="en-US" sz="1900" dirty="0"/>
          </a:p>
        </p:txBody>
      </p:sp>
      <p:sp>
        <p:nvSpPr>
          <p:cNvPr id="15" name="Text 7"/>
          <p:cNvSpPr/>
          <p:nvPr/>
        </p:nvSpPr>
        <p:spPr>
          <a:xfrm>
            <a:off x="4597285" y="4018201"/>
            <a:ext cx="2997125" cy="51554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lnSpcReduction="10000"/>
          </a:bodyPr>
          <a:lstStyle/>
          <a:p>
            <a:pPr marL="0" indent="0" algn="l">
              <a:lnSpc>
                <a:spcPct val="117000"/>
              </a:lnSpc>
              <a:buNone/>
            </a:pPr>
            <a:r>
              <a:rPr lang="en-US" sz="1450" dirty="0">
                <a:solidFill>
                  <a:srgbClr val="DDE6EE"/>
                </a:solidFill>
                <a:latin typeface="Noto Sans TC" pitchFamily="34" charset="0"/>
                <a:ea typeface="Noto Sans TC" pitchFamily="34" charset="-122"/>
                <a:cs typeface="Noto Sans TC" pitchFamily="34" charset="0"/>
              </a:rPr>
              <a:t>Bosqichni vizual va og‘zaki tarzda birga bering.</a:t>
            </a:r>
            <a:endParaRPr lang="en-US" sz="1450" dirty="0"/>
          </a:p>
        </p:txBody>
      </p:sp>
      <p:pic>
        <p:nvPicPr>
          <p:cNvPr id="16" name="Image 6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27797" y="2500412"/>
            <a:ext cx="3454314" cy="2507952"/>
          </a:xfrm>
          <a:prstGeom prst="rect">
            <a:avLst/>
          </a:prstGeom>
        </p:spPr>
      </p:pic>
      <p:pic>
        <p:nvPicPr>
          <p:cNvPr id="17" name="Image 7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56391" y="2729012"/>
            <a:ext cx="673083" cy="673100"/>
          </a:xfrm>
          <a:prstGeom prst="rect">
            <a:avLst/>
          </a:prstGeom>
        </p:spPr>
      </p:pic>
      <p:pic>
        <p:nvPicPr>
          <p:cNvPr id="18" name="Image 8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531012" y="2903637"/>
            <a:ext cx="323842" cy="323850"/>
          </a:xfrm>
          <a:prstGeom prst="rect">
            <a:avLst/>
          </a:prstGeom>
        </p:spPr>
      </p:pic>
      <p:sp>
        <p:nvSpPr>
          <p:cNvPr id="19" name="Text 8"/>
          <p:cNvSpPr/>
          <p:nvPr/>
        </p:nvSpPr>
        <p:spPr>
          <a:xfrm>
            <a:off x="8356391" y="3539145"/>
            <a:ext cx="2997125" cy="32811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13000"/>
              </a:lnSpc>
              <a:buNone/>
            </a:pPr>
            <a:r>
              <a:rPr lang="en-US" sz="1900" kern="100" spc="-47" dirty="0">
                <a:solidFill>
                  <a:srgbClr val="DDE6EE"/>
                </a:solidFill>
                <a:latin typeface="Chiron Hei HK Medium" pitchFamily="34" charset="0"/>
                <a:ea typeface="Chiron Hei HK Medium" pitchFamily="34" charset="-122"/>
                <a:cs typeface="Chiron Hei HK Medium" pitchFamily="34" charset="0"/>
              </a:rPr>
              <a:t>Turli yordam</a:t>
            </a:r>
            <a:endParaRPr lang="en-US" sz="1900" dirty="0"/>
          </a:p>
        </p:txBody>
      </p:sp>
      <p:sp>
        <p:nvSpPr>
          <p:cNvPr id="20" name="Text 9"/>
          <p:cNvSpPr/>
          <p:nvPr/>
        </p:nvSpPr>
        <p:spPr>
          <a:xfrm>
            <a:off x="8356391" y="4018201"/>
            <a:ext cx="2997125" cy="51554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lnSpcReduction="10000"/>
          </a:bodyPr>
          <a:lstStyle/>
          <a:p>
            <a:pPr marL="0" indent="0" algn="l">
              <a:lnSpc>
                <a:spcPct val="117000"/>
              </a:lnSpc>
              <a:buNone/>
            </a:pPr>
            <a:r>
              <a:rPr lang="en-US" sz="1450" dirty="0">
                <a:solidFill>
                  <a:srgbClr val="DDE6EE"/>
                </a:solidFill>
                <a:latin typeface="Noto Sans TC" pitchFamily="34" charset="0"/>
                <a:ea typeface="Noto Sans TC" pitchFamily="34" charset="-122"/>
                <a:cs typeface="Noto Sans TC" pitchFamily="34" charset="0"/>
              </a:rPr>
              <a:t>Juftlik yordami, tanlovli topshiriq </a:t>
            </a:r>
            <a:r>
              <a:rPr lang="en-US" sz="1450" dirty="0" err="1">
                <a:solidFill>
                  <a:srgbClr val="DDE6EE"/>
                </a:solidFill>
                <a:latin typeface="Noto Sans TC" pitchFamily="34" charset="0"/>
                <a:ea typeface="Noto Sans TC" pitchFamily="34" charset="-122"/>
                <a:cs typeface="Noto Sans TC" pitchFamily="34" charset="0"/>
              </a:rPr>
              <a:t>va</a:t>
            </a:r>
            <a:r>
              <a:rPr lang="en-US" sz="1450" dirty="0">
                <a:solidFill>
                  <a:srgbClr val="DDE6EE"/>
                </a:solidFill>
                <a:latin typeface="Noto Sans TC" pitchFamily="34" charset="0"/>
                <a:ea typeface="Noto Sans TC" pitchFamily="34" charset="-122"/>
                <a:cs typeface="Noto Sans TC" pitchFamily="34" charset="0"/>
              </a:rPr>
              <a:t> </a:t>
            </a:r>
            <a:r>
              <a:rPr lang="en-US" sz="1450" dirty="0" err="1" smtClean="0">
                <a:solidFill>
                  <a:srgbClr val="DDE6EE"/>
                </a:solidFill>
                <a:latin typeface="Noto Sans TC" pitchFamily="34" charset="0"/>
                <a:ea typeface="Noto Sans TC" pitchFamily="34" charset="-122"/>
                <a:cs typeface="Noto Sans TC" pitchFamily="34" charset="0"/>
              </a:rPr>
              <a:t>qo`shimcha</a:t>
            </a:r>
            <a:r>
              <a:rPr lang="en-US" sz="1450" dirty="0" smtClean="0">
                <a:solidFill>
                  <a:srgbClr val="DDE6EE"/>
                </a:solidFill>
                <a:latin typeface="Noto Sans TC" pitchFamily="34" charset="0"/>
                <a:ea typeface="Noto Sans TC" pitchFamily="34" charset="-122"/>
                <a:cs typeface="Noto Sans TC" pitchFamily="34" charset="0"/>
              </a:rPr>
              <a:t> </a:t>
            </a:r>
            <a:r>
              <a:rPr lang="en-US" sz="1450" dirty="0">
                <a:solidFill>
                  <a:srgbClr val="DDE6EE"/>
                </a:solidFill>
                <a:latin typeface="Noto Sans TC" pitchFamily="34" charset="0"/>
                <a:ea typeface="Noto Sans TC" pitchFamily="34" charset="-122"/>
                <a:cs typeface="Noto Sans TC" pitchFamily="34" charset="0"/>
              </a:rPr>
              <a:t>vaqt yarating.</a:t>
            </a:r>
            <a:endParaRPr lang="en-US" sz="1450" dirty="0"/>
          </a:p>
        </p:txBody>
      </p:sp>
      <p:sp>
        <p:nvSpPr>
          <p:cNvPr id="21" name="Shape 10"/>
          <p:cNvSpPr/>
          <p:nvPr/>
        </p:nvSpPr>
        <p:spPr>
          <a:xfrm>
            <a:off x="609585" y="5198864"/>
            <a:ext cx="5081262" cy="336649"/>
          </a:xfrm>
          <a:prstGeom prst="roundRect">
            <a:avLst>
              <a:gd name="adj" fmla="val 3395"/>
            </a:avLst>
          </a:prstGeom>
          <a:noFill/>
          <a:ln w="6350">
            <a:solidFill>
              <a:srgbClr val="FFB18F"/>
            </a:solidFill>
            <a:prstDash val="solid"/>
          </a:ln>
        </p:spPr>
      </p:sp>
      <p:sp>
        <p:nvSpPr>
          <p:cNvPr id="22" name="Text 11"/>
          <p:cNvSpPr/>
          <p:nvPr/>
        </p:nvSpPr>
        <p:spPr>
          <a:xfrm>
            <a:off x="739062" y="5287939"/>
            <a:ext cx="5431892" cy="20726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350" kern="100" spc="54" dirty="0">
                <a:solidFill>
                  <a:srgbClr val="FFB18F"/>
                </a:solidFill>
                <a:latin typeface="Noto Sans TC Medium" pitchFamily="34" charset="0"/>
                <a:ea typeface="Noto Sans TC Medium" pitchFamily="34" charset="-122"/>
                <a:cs typeface="Noto Sans TC Medium" pitchFamily="34" charset="0"/>
              </a:rPr>
              <a:t>MAQSAD BIR XIL · ISHTIROK </a:t>
            </a:r>
            <a:r>
              <a:rPr lang="en-US" sz="1350" kern="100" spc="54" dirty="0" err="1" smtClean="0">
                <a:solidFill>
                  <a:srgbClr val="FFB18F"/>
                </a:solidFill>
                <a:latin typeface="Noto Sans TC Medium" pitchFamily="34" charset="0"/>
                <a:ea typeface="Noto Sans TC Medium" pitchFamily="34" charset="-122"/>
                <a:cs typeface="Noto Sans TC Medium" pitchFamily="34" charset="0"/>
              </a:rPr>
              <a:t>Yo`LI</a:t>
            </a:r>
            <a:r>
              <a:rPr lang="en-US" sz="1350" kern="100" spc="54" dirty="0" smtClean="0">
                <a:solidFill>
                  <a:srgbClr val="FFB18F"/>
                </a:solidFill>
                <a:latin typeface="Noto Sans TC Medium" pitchFamily="34" charset="0"/>
                <a:ea typeface="Noto Sans TC Medium" pitchFamily="34" charset="-122"/>
                <a:cs typeface="Noto Sans TC Medium" pitchFamily="34" charset="0"/>
              </a:rPr>
              <a:t> </a:t>
            </a:r>
            <a:r>
              <a:rPr lang="en-US" sz="1350" kern="100" spc="54" dirty="0">
                <a:solidFill>
                  <a:srgbClr val="FFB18F"/>
                </a:solidFill>
                <a:latin typeface="Noto Sans TC Medium" pitchFamily="34" charset="0"/>
                <a:ea typeface="Noto Sans TC Medium" pitchFamily="34" charset="-122"/>
                <a:cs typeface="Noto Sans TC Medium" pitchFamily="34" charset="0"/>
              </a:rPr>
              <a:t>MOSLASHUVCHAN</a:t>
            </a:r>
            <a:endParaRPr lang="en-US" sz="135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09585" y="622935"/>
            <a:ext cx="11582110" cy="18286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200" kern="100" spc="48" dirty="0">
                <a:solidFill>
                  <a:srgbClr val="C9D8E4"/>
                </a:solidFill>
                <a:latin typeface="Noto Sans TC Medium" pitchFamily="34" charset="0"/>
                <a:ea typeface="Noto Sans TC Medium" pitchFamily="34" charset="-122"/>
                <a:cs typeface="Noto Sans TC Medium" pitchFamily="34" charset="0"/>
              </a:rPr>
              <a:t>BAHOLASH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609585" y="907212"/>
            <a:ext cx="10972526" cy="45769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88000"/>
              </a:lnSpc>
              <a:buNone/>
            </a:pPr>
            <a:r>
              <a:rPr lang="en-US" sz="3400" b="1" kern="100" spc="-85" dirty="0">
                <a:solidFill>
                  <a:srgbClr val="F6F3EE"/>
                </a:solidFill>
                <a:latin typeface="Chiron Hei HK Bold" pitchFamily="34" charset="0"/>
                <a:ea typeface="Chiron Hei HK Bold" pitchFamily="34" charset="-122"/>
                <a:cs typeface="Chiron Hei HK Bold" pitchFamily="34" charset="0"/>
              </a:rPr>
              <a:t>Natijani qanday baholaymiz?</a:t>
            </a:r>
            <a:endParaRPr lang="en-US" sz="3400" dirty="0"/>
          </a:p>
        </p:txBody>
      </p:sp>
      <p:sp>
        <p:nvSpPr>
          <p:cNvPr id="4" name="Text 2"/>
          <p:cNvSpPr/>
          <p:nvPr/>
        </p:nvSpPr>
        <p:spPr>
          <a:xfrm>
            <a:off x="609585" y="1535271"/>
            <a:ext cx="10972526" cy="34538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13000"/>
              </a:lnSpc>
              <a:buNone/>
            </a:pPr>
            <a:r>
              <a:rPr lang="en-US" sz="2000" kern="100" spc="-50" dirty="0">
                <a:solidFill>
                  <a:srgbClr val="DDE6EE"/>
                </a:solidFill>
                <a:latin typeface="Chiron Hei HK Medium" pitchFamily="34" charset="0"/>
                <a:ea typeface="Chiron Hei HK Medium" pitchFamily="34" charset="-122"/>
                <a:cs typeface="Chiron Hei HK Medium" pitchFamily="34" charset="0"/>
              </a:rPr>
              <a:t>Faqat javobni emas, dalilga olib kelgan jarayonni ham </a:t>
            </a:r>
            <a:r>
              <a:rPr lang="en-US" sz="2000" kern="100" spc="-50" dirty="0" err="1" smtClean="0">
                <a:solidFill>
                  <a:srgbClr val="DDE6EE"/>
                </a:solidFill>
                <a:latin typeface="Chiron Hei HK Medium" pitchFamily="34" charset="0"/>
                <a:ea typeface="Chiron Hei HK Medium" pitchFamily="34" charset="-122"/>
                <a:cs typeface="Chiron Hei HK Medium" pitchFamily="34" charset="0"/>
              </a:rPr>
              <a:t>ko`ramiz</a:t>
            </a:r>
            <a:r>
              <a:rPr lang="en-US" sz="2000" kern="100" spc="-50" dirty="0">
                <a:solidFill>
                  <a:srgbClr val="DDE6EE"/>
                </a:solidFill>
                <a:latin typeface="Chiron Hei HK Medium" pitchFamily="34" charset="0"/>
                <a:ea typeface="Chiron Hei HK Medium" pitchFamily="34" charset="-122"/>
                <a:cs typeface="Chiron Hei HK Medium" pitchFamily="34" charset="0"/>
              </a:rPr>
              <a:t>.</a:t>
            </a:r>
            <a:endParaRPr lang="en-US" sz="2000" dirty="0"/>
          </a:p>
        </p:txBody>
      </p:sp>
      <p:sp>
        <p:nvSpPr>
          <p:cNvPr id="5" name="Shape 3"/>
          <p:cNvSpPr/>
          <p:nvPr/>
        </p:nvSpPr>
        <p:spPr>
          <a:xfrm>
            <a:off x="609585" y="2151063"/>
            <a:ext cx="3620798" cy="31651"/>
          </a:xfrm>
          <a:prstGeom prst="roundRect">
            <a:avLst>
              <a:gd name="adj" fmla="val 49998"/>
            </a:avLst>
          </a:prstGeom>
          <a:solidFill>
            <a:srgbClr val="34607C"/>
          </a:solidFill>
          <a:ln/>
        </p:spPr>
      </p:sp>
      <p:sp>
        <p:nvSpPr>
          <p:cNvPr id="6" name="Shape 4"/>
          <p:cNvSpPr/>
          <p:nvPr/>
        </p:nvSpPr>
        <p:spPr>
          <a:xfrm>
            <a:off x="609585" y="2500412"/>
            <a:ext cx="3454314" cy="3046710"/>
          </a:xfrm>
          <a:prstGeom prst="roundRect">
            <a:avLst>
              <a:gd name="adj" fmla="val 375"/>
            </a:avLst>
          </a:prstGeom>
          <a:noFill/>
          <a:ln w="25399">
            <a:solidFill>
              <a:srgbClr val="994019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863578" y="2737941"/>
            <a:ext cx="860106" cy="2159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83000"/>
              </a:lnSpc>
              <a:buNone/>
            </a:pPr>
            <a:r>
              <a:rPr lang="en-US" sz="1700" dirty="0">
                <a:solidFill>
                  <a:srgbClr val="FFB18F"/>
                </a:solidFill>
                <a:latin typeface="Noto Sans TC SemiBold" pitchFamily="34" charset="0"/>
                <a:ea typeface="Noto Sans TC SemiBold" pitchFamily="34" charset="-122"/>
                <a:cs typeface="Noto Sans TC SemiBold" pitchFamily="34" charset="0"/>
              </a:rPr>
              <a:t>01</a:t>
            </a:r>
            <a:endParaRPr lang="en-US" sz="1700" dirty="0"/>
          </a:p>
        </p:txBody>
      </p:sp>
      <p:sp>
        <p:nvSpPr>
          <p:cNvPr id="8" name="Text 6"/>
          <p:cNvSpPr/>
          <p:nvPr/>
        </p:nvSpPr>
        <p:spPr>
          <a:xfrm>
            <a:off x="1329994" y="2767747"/>
            <a:ext cx="2733904" cy="18286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200" kern="100" spc="48" dirty="0">
                <a:solidFill>
                  <a:srgbClr val="C9D8E4"/>
                </a:solidFill>
                <a:latin typeface="Noto Sans TC Medium" pitchFamily="34" charset="0"/>
                <a:ea typeface="Noto Sans TC Medium" pitchFamily="34" charset="-122"/>
                <a:cs typeface="Noto Sans TC Medium" pitchFamily="34" charset="0"/>
              </a:rPr>
              <a:t>JARAYON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1329994" y="3033665"/>
            <a:ext cx="2479911" cy="82887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13000"/>
              </a:lnSpc>
              <a:buNone/>
            </a:pPr>
            <a:r>
              <a:rPr lang="en-US" sz="2400" kern="100" spc="-60" dirty="0">
                <a:solidFill>
                  <a:srgbClr val="DDE6EE"/>
                </a:solidFill>
                <a:latin typeface="Chiron Hei HK Medium" pitchFamily="34" charset="0"/>
                <a:ea typeface="Chiron Hei HK Medium" pitchFamily="34" charset="-122"/>
                <a:cs typeface="Chiron Hei HK Medium" pitchFamily="34" charset="0"/>
              </a:rPr>
              <a:t>Xavfsiz va hamkorlikda</a:t>
            </a:r>
            <a:endParaRPr lang="en-US" sz="2400" dirty="0"/>
          </a:p>
        </p:txBody>
      </p:sp>
      <p:sp>
        <p:nvSpPr>
          <p:cNvPr id="10" name="Text 8"/>
          <p:cNvSpPr/>
          <p:nvPr/>
        </p:nvSpPr>
        <p:spPr>
          <a:xfrm>
            <a:off x="1329994" y="4016018"/>
            <a:ext cx="2479911" cy="51554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lnSpcReduction="10000"/>
          </a:bodyPr>
          <a:lstStyle/>
          <a:p>
            <a:pPr marL="0" indent="0" algn="l">
              <a:lnSpc>
                <a:spcPct val="117000"/>
              </a:lnSpc>
              <a:buNone/>
            </a:pPr>
            <a:r>
              <a:rPr lang="en-US" sz="1450" dirty="0">
                <a:solidFill>
                  <a:srgbClr val="DDE6EE"/>
                </a:solidFill>
                <a:latin typeface="Noto Sans TC" pitchFamily="34" charset="0"/>
                <a:ea typeface="Noto Sans TC" pitchFamily="34" charset="-122"/>
                <a:cs typeface="Noto Sans TC" pitchFamily="34" charset="0"/>
              </a:rPr>
              <a:t>Xavfsizlikka rioya, hamkorlik, kuzatuv sifati.</a:t>
            </a:r>
            <a:endParaRPr lang="en-US" sz="1450" dirty="0"/>
          </a:p>
        </p:txBody>
      </p:sp>
      <p:sp>
        <p:nvSpPr>
          <p:cNvPr id="11" name="Shape 9"/>
          <p:cNvSpPr/>
          <p:nvPr/>
        </p:nvSpPr>
        <p:spPr>
          <a:xfrm>
            <a:off x="4368691" y="2500412"/>
            <a:ext cx="3454314" cy="3046710"/>
          </a:xfrm>
          <a:prstGeom prst="roundRect">
            <a:avLst>
              <a:gd name="adj" fmla="val 375"/>
            </a:avLst>
          </a:prstGeom>
          <a:noFill/>
          <a:ln w="25399">
            <a:solidFill>
              <a:srgbClr val="994019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4622684" y="2737941"/>
            <a:ext cx="860106" cy="2159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83000"/>
              </a:lnSpc>
              <a:buNone/>
            </a:pPr>
            <a:r>
              <a:rPr lang="en-US" sz="1700" dirty="0">
                <a:solidFill>
                  <a:srgbClr val="FFB18F"/>
                </a:solidFill>
                <a:latin typeface="Noto Sans TC SemiBold" pitchFamily="34" charset="0"/>
                <a:ea typeface="Noto Sans TC SemiBold" pitchFamily="34" charset="-122"/>
                <a:cs typeface="Noto Sans TC SemiBold" pitchFamily="34" charset="0"/>
              </a:rPr>
              <a:t>02</a:t>
            </a:r>
            <a:endParaRPr lang="en-US" sz="1700" dirty="0"/>
          </a:p>
        </p:txBody>
      </p:sp>
      <p:sp>
        <p:nvSpPr>
          <p:cNvPr id="13" name="Text 11"/>
          <p:cNvSpPr/>
          <p:nvPr/>
        </p:nvSpPr>
        <p:spPr>
          <a:xfrm>
            <a:off x="5089100" y="2767747"/>
            <a:ext cx="2733904" cy="18286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200" kern="100" spc="48" dirty="0">
                <a:solidFill>
                  <a:srgbClr val="C9D8E4"/>
                </a:solidFill>
                <a:latin typeface="Noto Sans TC Medium" pitchFamily="34" charset="0"/>
                <a:ea typeface="Noto Sans TC Medium" pitchFamily="34" charset="-122"/>
                <a:cs typeface="Noto Sans TC Medium" pitchFamily="34" charset="0"/>
              </a:rPr>
              <a:t>MAHSULOT</a:t>
            </a:r>
            <a:endParaRPr lang="en-US" sz="1200" dirty="0"/>
          </a:p>
        </p:txBody>
      </p:sp>
      <p:sp>
        <p:nvSpPr>
          <p:cNvPr id="14" name="Text 12"/>
          <p:cNvSpPr/>
          <p:nvPr/>
        </p:nvSpPr>
        <p:spPr>
          <a:xfrm>
            <a:off x="5089100" y="3033665"/>
            <a:ext cx="2479911" cy="41443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13000"/>
              </a:lnSpc>
              <a:buNone/>
            </a:pPr>
            <a:r>
              <a:rPr lang="en-US" sz="2400" kern="100" spc="-60" dirty="0" err="1">
                <a:solidFill>
                  <a:srgbClr val="DDE6EE"/>
                </a:solidFill>
                <a:latin typeface="Chiron Hei HK Medium" pitchFamily="34" charset="0"/>
                <a:ea typeface="Chiron Hei HK Medium" pitchFamily="34" charset="-122"/>
                <a:cs typeface="Chiron Hei HK Medium" pitchFamily="34" charset="0"/>
              </a:rPr>
              <a:t>Dalil</a:t>
            </a:r>
            <a:r>
              <a:rPr lang="en-US" sz="2400" kern="100" spc="-60" dirty="0">
                <a:solidFill>
                  <a:srgbClr val="DDE6EE"/>
                </a:solidFill>
                <a:latin typeface="Chiron Hei HK Medium" pitchFamily="34" charset="0"/>
                <a:ea typeface="Chiron Hei HK Medium" pitchFamily="34" charset="-122"/>
                <a:cs typeface="Chiron Hei HK Medium" pitchFamily="34" charset="0"/>
              </a:rPr>
              <a:t> </a:t>
            </a:r>
            <a:r>
              <a:rPr lang="en-US" sz="2400" kern="100" spc="-60" dirty="0" err="1" smtClean="0">
                <a:solidFill>
                  <a:srgbClr val="DDE6EE"/>
                </a:solidFill>
                <a:latin typeface="Chiron Hei HK Medium" pitchFamily="34" charset="0"/>
                <a:ea typeface="Chiron Hei HK Medium" pitchFamily="34" charset="-122"/>
                <a:cs typeface="Chiron Hei HK Medium" pitchFamily="34" charset="0"/>
              </a:rPr>
              <a:t>ko`rinadigan</a:t>
            </a:r>
            <a:endParaRPr lang="en-US" sz="2400" dirty="0"/>
          </a:p>
        </p:txBody>
      </p:sp>
      <p:sp>
        <p:nvSpPr>
          <p:cNvPr id="15" name="Text 13"/>
          <p:cNvSpPr/>
          <p:nvPr/>
        </p:nvSpPr>
        <p:spPr>
          <a:xfrm>
            <a:off x="5089100" y="3601581"/>
            <a:ext cx="2479911" cy="51554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lnSpcReduction="10000"/>
          </a:bodyPr>
          <a:lstStyle/>
          <a:p>
            <a:pPr marL="0" indent="0" algn="l">
              <a:lnSpc>
                <a:spcPct val="117000"/>
              </a:lnSpc>
              <a:buNone/>
            </a:pPr>
            <a:r>
              <a:rPr lang="en-US" sz="1450" dirty="0">
                <a:solidFill>
                  <a:srgbClr val="DDE6EE"/>
                </a:solidFill>
                <a:latin typeface="Noto Sans TC" pitchFamily="34" charset="0"/>
                <a:ea typeface="Noto Sans TC" pitchFamily="34" charset="-122"/>
                <a:cs typeface="Noto Sans TC" pitchFamily="34" charset="0"/>
              </a:rPr>
              <a:t>Jadval, dalil, xulosa va ekologik taklif.</a:t>
            </a:r>
            <a:endParaRPr lang="en-US" sz="1450" dirty="0"/>
          </a:p>
        </p:txBody>
      </p:sp>
      <p:sp>
        <p:nvSpPr>
          <p:cNvPr id="16" name="Shape 14"/>
          <p:cNvSpPr/>
          <p:nvPr/>
        </p:nvSpPr>
        <p:spPr>
          <a:xfrm>
            <a:off x="8127797" y="2500412"/>
            <a:ext cx="3454314" cy="3046710"/>
          </a:xfrm>
          <a:prstGeom prst="roundRect">
            <a:avLst>
              <a:gd name="adj" fmla="val 375"/>
            </a:avLst>
          </a:prstGeom>
          <a:noFill/>
          <a:ln w="25399">
            <a:solidFill>
              <a:srgbClr val="994019"/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8381790" y="2737941"/>
            <a:ext cx="860106" cy="2159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83000"/>
              </a:lnSpc>
              <a:buNone/>
            </a:pPr>
            <a:r>
              <a:rPr lang="en-US" sz="1700" dirty="0">
                <a:solidFill>
                  <a:srgbClr val="FFB18F"/>
                </a:solidFill>
                <a:latin typeface="Noto Sans TC SemiBold" pitchFamily="34" charset="0"/>
                <a:ea typeface="Noto Sans TC SemiBold" pitchFamily="34" charset="-122"/>
                <a:cs typeface="Noto Sans TC SemiBold" pitchFamily="34" charset="0"/>
              </a:rPr>
              <a:t>03</a:t>
            </a:r>
            <a:endParaRPr lang="en-US" sz="1700" dirty="0"/>
          </a:p>
        </p:txBody>
      </p:sp>
      <p:sp>
        <p:nvSpPr>
          <p:cNvPr id="18" name="Text 16"/>
          <p:cNvSpPr/>
          <p:nvPr/>
        </p:nvSpPr>
        <p:spPr>
          <a:xfrm>
            <a:off x="8848206" y="2767747"/>
            <a:ext cx="2733904" cy="18286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200" kern="100" spc="48" dirty="0">
                <a:solidFill>
                  <a:srgbClr val="C9D8E4"/>
                </a:solidFill>
                <a:latin typeface="Noto Sans TC Medium" pitchFamily="34" charset="0"/>
                <a:ea typeface="Noto Sans TC Medium" pitchFamily="34" charset="-122"/>
                <a:cs typeface="Noto Sans TC Medium" pitchFamily="34" charset="0"/>
              </a:rPr>
              <a:t>REFLEKSIYA</a:t>
            </a:r>
            <a:endParaRPr lang="en-US" sz="1200" dirty="0"/>
          </a:p>
        </p:txBody>
      </p:sp>
      <p:sp>
        <p:nvSpPr>
          <p:cNvPr id="19" name="Text 17"/>
          <p:cNvSpPr/>
          <p:nvPr/>
        </p:nvSpPr>
        <p:spPr>
          <a:xfrm>
            <a:off x="8848206" y="3033665"/>
            <a:ext cx="2479911" cy="82887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13000"/>
              </a:lnSpc>
              <a:buNone/>
            </a:pPr>
            <a:r>
              <a:rPr lang="en-US" sz="2400" kern="100" spc="-60" dirty="0">
                <a:solidFill>
                  <a:srgbClr val="DDE6EE"/>
                </a:solidFill>
                <a:latin typeface="Chiron Hei HK Medium" pitchFamily="34" charset="0"/>
                <a:ea typeface="Chiron Hei HK Medium" pitchFamily="34" charset="-122"/>
                <a:cs typeface="Chiron Hei HK Medium" pitchFamily="34" charset="0"/>
              </a:rPr>
              <a:t>Keyingi qadam aniq</a:t>
            </a:r>
            <a:endParaRPr lang="en-US" sz="2400" dirty="0"/>
          </a:p>
        </p:txBody>
      </p:sp>
      <p:sp>
        <p:nvSpPr>
          <p:cNvPr id="20" name="Text 18"/>
          <p:cNvSpPr/>
          <p:nvPr/>
        </p:nvSpPr>
        <p:spPr>
          <a:xfrm>
            <a:off x="8848206" y="4016018"/>
            <a:ext cx="2479911" cy="128885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17000"/>
              </a:lnSpc>
              <a:buNone/>
            </a:pPr>
            <a:r>
              <a:rPr lang="en-US" sz="1450" dirty="0">
                <a:solidFill>
                  <a:srgbClr val="DDE6EE"/>
                </a:solidFill>
                <a:latin typeface="Noto Sans TC" pitchFamily="34" charset="0"/>
                <a:ea typeface="Noto Sans TC" pitchFamily="34" charset="-122"/>
                <a:cs typeface="Noto Sans TC" pitchFamily="34" charset="0"/>
              </a:rPr>
              <a:t>“Nimani bildim?”, “</a:t>
            </a:r>
            <a:r>
              <a:rPr lang="en-US" sz="1450" dirty="0" err="1">
                <a:solidFill>
                  <a:srgbClr val="DDE6EE"/>
                </a:solidFill>
                <a:latin typeface="Noto Sans TC" pitchFamily="34" charset="0"/>
                <a:ea typeface="Noto Sans TC" pitchFamily="34" charset="-122"/>
                <a:cs typeface="Noto Sans TC" pitchFamily="34" charset="0"/>
              </a:rPr>
              <a:t>Nimani</a:t>
            </a:r>
            <a:r>
              <a:rPr lang="en-US" sz="1450" dirty="0">
                <a:solidFill>
                  <a:srgbClr val="DDE6EE"/>
                </a:solidFill>
                <a:latin typeface="Noto Sans TC" pitchFamily="34" charset="0"/>
                <a:ea typeface="Noto Sans TC" pitchFamily="34" charset="-122"/>
                <a:cs typeface="Noto Sans TC" pitchFamily="34" charset="0"/>
              </a:rPr>
              <a:t> </a:t>
            </a:r>
            <a:r>
              <a:rPr lang="en-US" sz="1450" dirty="0" err="1" smtClean="0">
                <a:solidFill>
                  <a:srgbClr val="DDE6EE"/>
                </a:solidFill>
                <a:latin typeface="Noto Sans TC" pitchFamily="34" charset="0"/>
                <a:ea typeface="Noto Sans TC" pitchFamily="34" charset="-122"/>
                <a:cs typeface="Noto Sans TC" pitchFamily="34" charset="0"/>
              </a:rPr>
              <a:t>o`zgartiraman</a:t>
            </a:r>
            <a:r>
              <a:rPr lang="en-US" sz="1450" dirty="0">
                <a:solidFill>
                  <a:srgbClr val="DDE6EE"/>
                </a:solidFill>
                <a:latin typeface="Noto Sans TC" pitchFamily="34" charset="0"/>
                <a:ea typeface="Noto Sans TC" pitchFamily="34" charset="-122"/>
                <a:cs typeface="Noto Sans TC" pitchFamily="34" charset="0"/>
              </a:rPr>
              <a:t>?”, “Guruhimiz nimani isbotladi?”</a:t>
            </a:r>
            <a:endParaRPr lang="en-US" sz="1450" dirty="0"/>
          </a:p>
        </p:txBody>
      </p:sp>
      <p:sp>
        <p:nvSpPr>
          <p:cNvPr id="21" name="Shape 19"/>
          <p:cNvSpPr/>
          <p:nvPr/>
        </p:nvSpPr>
        <p:spPr>
          <a:xfrm>
            <a:off x="609585" y="5737622"/>
            <a:ext cx="3976985" cy="336649"/>
          </a:xfrm>
          <a:prstGeom prst="roundRect">
            <a:avLst>
              <a:gd name="adj" fmla="val 3395"/>
            </a:avLst>
          </a:prstGeom>
          <a:noFill/>
          <a:ln w="6350">
            <a:solidFill>
              <a:srgbClr val="FFB18F"/>
            </a:solidFill>
            <a:prstDash val="solid"/>
          </a:ln>
        </p:spPr>
      </p:sp>
      <p:sp>
        <p:nvSpPr>
          <p:cNvPr id="22" name="Text 20"/>
          <p:cNvSpPr/>
          <p:nvPr/>
        </p:nvSpPr>
        <p:spPr>
          <a:xfrm>
            <a:off x="739062" y="5826697"/>
            <a:ext cx="4327615" cy="20726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350" kern="100" spc="54" dirty="0">
                <a:solidFill>
                  <a:srgbClr val="FFB18F"/>
                </a:solidFill>
                <a:latin typeface="Noto Sans TC Medium" pitchFamily="34" charset="0"/>
                <a:ea typeface="Noto Sans TC Medium" pitchFamily="34" charset="-122"/>
                <a:cs typeface="Noto Sans TC Medium" pitchFamily="34" charset="0"/>
              </a:rPr>
              <a:t>KUZATISH → DALIL → XULOSA → HARAKAT</a:t>
            </a:r>
            <a:endParaRPr lang="en-US" sz="1350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heme1">
  <a:themeElements>
    <a:clrScheme name="Angles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Angle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ngle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Theme1</Template>
  <TotalTime>7</TotalTime>
  <Words>471</Words>
  <Application>Microsoft Office PowerPoint</Application>
  <PresentationFormat>Custom</PresentationFormat>
  <Paragraphs>121</Paragraphs>
  <Slides>10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12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23" baseType="lpstr">
      <vt:lpstr>Arial</vt:lpstr>
      <vt:lpstr>Chiron Hei HK Bold</vt:lpstr>
      <vt:lpstr>Noto Sans TC</vt:lpstr>
      <vt:lpstr>Calibri</vt:lpstr>
      <vt:lpstr>Franklin Gothic Medium</vt:lpstr>
      <vt:lpstr>Noto Sans TC Medium</vt:lpstr>
      <vt:lpstr>Franklin Gothic Book</vt:lpstr>
      <vt:lpstr>Tunga</vt:lpstr>
      <vt:lpstr>Noto Sans TC SemiBold</vt:lpstr>
      <vt:lpstr>Wingdings</vt:lpstr>
      <vt:lpstr>Chiron Hei HK SemiBold</vt:lpstr>
      <vt:lpstr>Chiron Hei HK Medium</vt:lpstr>
      <vt:lpstr>Theme1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Acer-i5</dc:creator>
  <cp:lastModifiedBy>Acer-i5</cp:lastModifiedBy>
  <cp:revision>2</cp:revision>
  <dcterms:created xsi:type="dcterms:W3CDTF">2026-10-28T12:33:08Z</dcterms:created>
  <dcterms:modified xsi:type="dcterms:W3CDTF">2026-10-28T12:43:22Z</dcterms:modified>
</cp:coreProperties>
</file>