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 id="264" r:id="rId9"/>
    <p:sldId id="265" r:id="rId10"/>
    <p:sldId id="269" r:id="rId11"/>
    <p:sldId id="270" r:id="rId12"/>
    <p:sldId id="271" r:id="rId13"/>
    <p:sldId id="266" r:id="rId14"/>
    <p:sldId id="268"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1565"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9270974-758A-450E-BA80-B3305F22C365}" type="datetimeFigureOut">
              <a:rPr lang="ru-RU" smtClean="0"/>
              <a:t>28.10.2026</a:t>
            </a:fld>
            <a:endParaRPr lang="ru-RU"/>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A2E2D91-33F3-4A12-B33A-4C00DF48672A}"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270974-758A-450E-BA80-B3305F22C365}" type="datetimeFigureOut">
              <a:rPr lang="ru-RU" smtClean="0"/>
              <a:t>28.10.2026</a:t>
            </a:fld>
            <a:endParaRPr lang="ru-RU"/>
          </a:p>
        </p:txBody>
      </p:sp>
      <p:sp>
        <p:nvSpPr>
          <p:cNvPr id="5" name="Footer Placeholder 4"/>
          <p:cNvSpPr>
            <a:spLocks noGrp="1"/>
          </p:cNvSpPr>
          <p:nvPr>
            <p:ph type="ftr" sz="quarter" idx="11"/>
          </p:nvPr>
        </p:nvSpPr>
        <p:spPr/>
        <p:txBody>
          <a:bodyPr/>
          <a:lstStyle>
            <a:extLst/>
          </a:lstStyle>
          <a:p>
            <a:endParaRPr lang="ru-RU"/>
          </a:p>
        </p:txBody>
      </p:sp>
      <p:sp>
        <p:nvSpPr>
          <p:cNvPr id="6" name="Slide Number Placeholder 5"/>
          <p:cNvSpPr>
            <a:spLocks noGrp="1"/>
          </p:cNvSpPr>
          <p:nvPr>
            <p:ph type="sldNum" sz="quarter" idx="12"/>
          </p:nvPr>
        </p:nvSpPr>
        <p:spPr/>
        <p:txBody>
          <a:bodyPr/>
          <a:lstStyle>
            <a:extLst/>
          </a:lstStyle>
          <a:p>
            <a:fld id="{8A2E2D91-33F3-4A12-B33A-4C00DF48672A}" type="slidenum">
              <a:rPr lang="ru-RU" smtClean="0"/>
              <a:t>‹#›</a:t>
            </a:fld>
            <a:endParaRPr lang="ru-RU"/>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9270974-758A-450E-BA80-B3305F22C365}" type="datetimeFigureOut">
              <a:rPr lang="ru-RU" smtClean="0"/>
              <a:t>28.10.2026</a:t>
            </a:fld>
            <a:endParaRPr lang="ru-RU"/>
          </a:p>
        </p:txBody>
      </p:sp>
      <p:sp>
        <p:nvSpPr>
          <p:cNvPr id="5" name="Footer Placeholder 4"/>
          <p:cNvSpPr>
            <a:spLocks noGrp="1"/>
          </p:cNvSpPr>
          <p:nvPr>
            <p:ph type="ftr" sz="quarter" idx="11"/>
          </p:nvPr>
        </p:nvSpPr>
        <p:spPr/>
        <p:txBody>
          <a:bodyPr/>
          <a:lstStyle>
            <a:extLst/>
          </a:lstStyle>
          <a:p>
            <a:endParaRPr lang="ru-RU"/>
          </a:p>
        </p:txBody>
      </p:sp>
      <p:sp>
        <p:nvSpPr>
          <p:cNvPr id="6" name="Slide Number Placeholder 5"/>
          <p:cNvSpPr>
            <a:spLocks noGrp="1"/>
          </p:cNvSpPr>
          <p:nvPr>
            <p:ph type="sldNum" sz="quarter" idx="12"/>
          </p:nvPr>
        </p:nvSpPr>
        <p:spPr/>
        <p:txBody>
          <a:bodyPr/>
          <a:lstStyle>
            <a:extLst/>
          </a:lstStyle>
          <a:p>
            <a:fld id="{8A2E2D91-33F3-4A12-B33A-4C00DF48672A}" type="slidenum">
              <a:rPr lang="ru-RU" smtClean="0"/>
              <a:t>‹#›</a:t>
            </a:fld>
            <a:endParaRPr lang="ru-RU"/>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270974-758A-450E-BA80-B3305F22C365}" type="datetimeFigureOut">
              <a:rPr lang="ru-RU" smtClean="0"/>
              <a:t>28.10.2026</a:t>
            </a:fld>
            <a:endParaRPr lang="ru-RU"/>
          </a:p>
        </p:txBody>
      </p:sp>
      <p:sp>
        <p:nvSpPr>
          <p:cNvPr id="6" name="Footer Placeholder 5"/>
          <p:cNvSpPr>
            <a:spLocks noGrp="1"/>
          </p:cNvSpPr>
          <p:nvPr>
            <p:ph type="ftr" sz="quarter" idx="11"/>
          </p:nvPr>
        </p:nvSpPr>
        <p:spPr/>
        <p:txBody>
          <a:bodyPr/>
          <a:lstStyle>
            <a:extLst/>
          </a:lstStyle>
          <a:p>
            <a:endParaRPr lang="ru-RU"/>
          </a:p>
        </p:txBody>
      </p:sp>
      <p:sp>
        <p:nvSpPr>
          <p:cNvPr id="7" name="Slide Number Placeholder 6"/>
          <p:cNvSpPr>
            <a:spLocks noGrp="1"/>
          </p:cNvSpPr>
          <p:nvPr>
            <p:ph type="sldNum" sz="quarter" idx="12"/>
          </p:nvPr>
        </p:nvSpPr>
        <p:spPr/>
        <p:txBody>
          <a:bodyPr/>
          <a:lstStyle>
            <a:extLst/>
          </a:lstStyle>
          <a:p>
            <a:fld id="{8A2E2D91-33F3-4A12-B33A-4C00DF48672A}" type="slidenum">
              <a:rPr lang="ru-RU" smtClean="0"/>
              <a:t>‹#›</a:t>
            </a:fld>
            <a:endParaRPr lang="ru-RU"/>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9270974-758A-450E-BA80-B3305F22C365}" type="datetimeFigureOut">
              <a:rPr lang="ru-RU" smtClean="0"/>
              <a:t>28.10.2026</a:t>
            </a:fld>
            <a:endParaRPr lang="ru-RU"/>
          </a:p>
        </p:txBody>
      </p:sp>
      <p:sp>
        <p:nvSpPr>
          <p:cNvPr id="8" name="Footer Placeholder 7"/>
          <p:cNvSpPr>
            <a:spLocks noGrp="1"/>
          </p:cNvSpPr>
          <p:nvPr>
            <p:ph type="ftr" sz="quarter" idx="11"/>
          </p:nvPr>
        </p:nvSpPr>
        <p:spPr/>
        <p:txBody>
          <a:bodyPr/>
          <a:lstStyle>
            <a:extLst/>
          </a:lstStyle>
          <a:p>
            <a:endParaRPr lang="ru-RU"/>
          </a:p>
        </p:txBody>
      </p:sp>
      <p:sp>
        <p:nvSpPr>
          <p:cNvPr id="9" name="Slide Number Placeholder 8"/>
          <p:cNvSpPr>
            <a:spLocks noGrp="1"/>
          </p:cNvSpPr>
          <p:nvPr>
            <p:ph type="sldNum" sz="quarter" idx="12"/>
          </p:nvPr>
        </p:nvSpPr>
        <p:spPr/>
        <p:txBody>
          <a:bodyPr/>
          <a:lstStyle>
            <a:extLst/>
          </a:lstStyle>
          <a:p>
            <a:fld id="{8A2E2D91-33F3-4A12-B33A-4C00DF48672A}"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9270974-758A-450E-BA80-B3305F22C365}" type="datetimeFigureOut">
              <a:rPr lang="ru-RU" smtClean="0"/>
              <a:t>28.10.2026</a:t>
            </a:fld>
            <a:endParaRPr lang="ru-RU"/>
          </a:p>
        </p:txBody>
      </p:sp>
      <p:sp>
        <p:nvSpPr>
          <p:cNvPr id="4" name="Footer Placeholder 3"/>
          <p:cNvSpPr>
            <a:spLocks noGrp="1"/>
          </p:cNvSpPr>
          <p:nvPr>
            <p:ph type="ftr" sz="quarter" idx="11"/>
          </p:nvPr>
        </p:nvSpPr>
        <p:spPr/>
        <p:txBody>
          <a:bodyPr/>
          <a:lstStyle>
            <a:extLst/>
          </a:lstStyle>
          <a:p>
            <a:endParaRPr lang="ru-RU"/>
          </a:p>
        </p:txBody>
      </p:sp>
      <p:sp>
        <p:nvSpPr>
          <p:cNvPr id="5" name="Slide Number Placeholder 4"/>
          <p:cNvSpPr>
            <a:spLocks noGrp="1"/>
          </p:cNvSpPr>
          <p:nvPr>
            <p:ph type="sldNum" sz="quarter" idx="12"/>
          </p:nvPr>
        </p:nvSpPr>
        <p:spPr/>
        <p:txBody>
          <a:bodyPr/>
          <a:lstStyle>
            <a:extLst/>
          </a:lstStyle>
          <a:p>
            <a:fld id="{8A2E2D91-33F3-4A12-B33A-4C00DF48672A}" type="slidenum">
              <a:rPr lang="ru-RU" smtClean="0"/>
              <a:t>‹#›</a:t>
            </a:fld>
            <a:endParaRPr lang="ru-RU"/>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9270974-758A-450E-BA80-B3305F22C365}" type="datetimeFigureOut">
              <a:rPr lang="ru-RU" smtClean="0"/>
              <a:t>28.10.2026</a:t>
            </a:fld>
            <a:endParaRPr lang="ru-RU"/>
          </a:p>
        </p:txBody>
      </p:sp>
      <p:sp>
        <p:nvSpPr>
          <p:cNvPr id="3" name="Footer Placeholder 2"/>
          <p:cNvSpPr>
            <a:spLocks noGrp="1"/>
          </p:cNvSpPr>
          <p:nvPr>
            <p:ph type="ftr" sz="quarter" idx="11"/>
          </p:nvPr>
        </p:nvSpPr>
        <p:spPr/>
        <p:txBody>
          <a:bodyPr/>
          <a:lstStyle>
            <a:extLst/>
          </a:lstStyle>
          <a:p>
            <a:endParaRPr lang="ru-RU"/>
          </a:p>
        </p:txBody>
      </p:sp>
      <p:sp>
        <p:nvSpPr>
          <p:cNvPr id="4" name="Slide Number Placeholder 3"/>
          <p:cNvSpPr>
            <a:spLocks noGrp="1"/>
          </p:cNvSpPr>
          <p:nvPr>
            <p:ph type="sldNum" sz="quarter" idx="12"/>
          </p:nvPr>
        </p:nvSpPr>
        <p:spPr/>
        <p:txBody>
          <a:bodyPr/>
          <a:lstStyle>
            <a:extLst/>
          </a:lstStyle>
          <a:p>
            <a:fld id="{8A2E2D91-33F3-4A12-B33A-4C00DF48672A}"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F9270974-758A-450E-BA80-B3305F22C365}" type="datetimeFigureOut">
              <a:rPr lang="ru-RU" smtClean="0"/>
              <a:t>28.10.2026</a:t>
            </a:fld>
            <a:endParaRPr lang="ru-RU"/>
          </a:p>
        </p:txBody>
      </p:sp>
      <p:sp>
        <p:nvSpPr>
          <p:cNvPr id="6" name="Footer Placeholder 5"/>
          <p:cNvSpPr>
            <a:spLocks noGrp="1"/>
          </p:cNvSpPr>
          <p:nvPr>
            <p:ph type="ftr" sz="quarter" idx="11"/>
          </p:nvPr>
        </p:nvSpPr>
        <p:spPr/>
        <p:txBody>
          <a:bodyPr/>
          <a:lstStyle>
            <a:extLst/>
          </a:lstStyle>
          <a:p>
            <a:endParaRPr lang="ru-RU"/>
          </a:p>
        </p:txBody>
      </p:sp>
      <p:sp>
        <p:nvSpPr>
          <p:cNvPr id="7" name="Slide Number Placeholder 6"/>
          <p:cNvSpPr>
            <a:spLocks noGrp="1"/>
          </p:cNvSpPr>
          <p:nvPr>
            <p:ph type="sldNum" sz="quarter" idx="12"/>
          </p:nvPr>
        </p:nvSpPr>
        <p:spPr/>
        <p:txBody>
          <a:bodyPr/>
          <a:lstStyle>
            <a:extLst/>
          </a:lstStyle>
          <a:p>
            <a:fld id="{8A2E2D91-33F3-4A12-B33A-4C00DF48672A}"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9270974-758A-450E-BA80-B3305F22C365}" type="datetimeFigureOut">
              <a:rPr lang="ru-RU" smtClean="0"/>
              <a:t>28.10.2026</a:t>
            </a:fld>
            <a:endParaRPr lang="ru-RU"/>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A2E2D91-33F3-4A12-B33A-4C00DF48672A}" type="slidenum">
              <a:rPr lang="ru-RU" smtClean="0"/>
              <a:t>‹#›</a:t>
            </a:fld>
            <a:endParaRPr lang="ru-RU"/>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270974-758A-450E-BA80-B3305F22C365}" type="datetimeFigureOut">
              <a:rPr lang="ru-RU" smtClean="0"/>
              <a:t>28.10.2026</a:t>
            </a:fld>
            <a:endParaRPr lang="ru-RU"/>
          </a:p>
        </p:txBody>
      </p:sp>
      <p:sp>
        <p:nvSpPr>
          <p:cNvPr id="5" name="Footer Placeholder 4"/>
          <p:cNvSpPr>
            <a:spLocks noGrp="1"/>
          </p:cNvSpPr>
          <p:nvPr>
            <p:ph type="ftr" sz="quarter" idx="11"/>
          </p:nvPr>
        </p:nvSpPr>
        <p:spPr/>
        <p:txBody>
          <a:bodyPr/>
          <a:lstStyle>
            <a:extLst/>
          </a:lstStyle>
          <a:p>
            <a:endParaRPr lang="ru-RU"/>
          </a:p>
        </p:txBody>
      </p:sp>
      <p:sp>
        <p:nvSpPr>
          <p:cNvPr id="6" name="Slide Number Placeholder 5"/>
          <p:cNvSpPr>
            <a:spLocks noGrp="1"/>
          </p:cNvSpPr>
          <p:nvPr>
            <p:ph type="sldNum" sz="quarter" idx="12"/>
          </p:nvPr>
        </p:nvSpPr>
        <p:spPr/>
        <p:txBody>
          <a:bodyPr/>
          <a:lstStyle>
            <a:extLst/>
          </a:lstStyle>
          <a:p>
            <a:fld id="{8A2E2D91-33F3-4A12-B33A-4C00DF48672A}"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270974-758A-450E-BA80-B3305F22C365}" type="datetimeFigureOut">
              <a:rPr lang="ru-RU" smtClean="0"/>
              <a:t>28.10.2026</a:t>
            </a:fld>
            <a:endParaRPr lang="ru-RU"/>
          </a:p>
        </p:txBody>
      </p:sp>
      <p:sp>
        <p:nvSpPr>
          <p:cNvPr id="5" name="Footer Placeholder 4"/>
          <p:cNvSpPr>
            <a:spLocks noGrp="1"/>
          </p:cNvSpPr>
          <p:nvPr>
            <p:ph type="ftr" sz="quarter" idx="11"/>
          </p:nvPr>
        </p:nvSpPr>
        <p:spPr/>
        <p:txBody>
          <a:bodyPr/>
          <a:lstStyle>
            <a:extLst/>
          </a:lstStyle>
          <a:p>
            <a:endParaRPr lang="ru-RU"/>
          </a:p>
        </p:txBody>
      </p:sp>
      <p:sp>
        <p:nvSpPr>
          <p:cNvPr id="6" name="Slide Number Placeholder 5"/>
          <p:cNvSpPr>
            <a:spLocks noGrp="1"/>
          </p:cNvSpPr>
          <p:nvPr>
            <p:ph type="sldNum" sz="quarter" idx="12"/>
          </p:nvPr>
        </p:nvSpPr>
        <p:spPr/>
        <p:txBody>
          <a:bodyPr/>
          <a:lstStyle>
            <a:extLst/>
          </a:lstStyle>
          <a:p>
            <a:fld id="{8A2E2D91-33F3-4A12-B33A-4C00DF48672A}"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9270974-758A-450E-BA80-B3305F22C365}" type="datetimeFigureOut">
              <a:rPr lang="ru-RU" smtClean="0"/>
              <a:t>28.10.2026</a:t>
            </a:fld>
            <a:endParaRPr lang="ru-RU"/>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A2E2D91-33F3-4A12-B33A-4C00DF48672A}"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685800"/>
            <a:ext cx="7772400" cy="2667000"/>
          </a:xfrm>
        </p:spPr>
        <p:txBody>
          <a:bodyPr>
            <a:normAutofit fontScale="90000"/>
          </a:bodyPr>
          <a:lstStyle/>
          <a:p>
            <a:pPr algn="ctr"/>
            <a:r>
              <a:rPr lang="en-US" dirty="0" smtClean="0"/>
              <a:t>3.5.2 </a:t>
            </a:r>
            <a:r>
              <a:rPr lang="en-US" dirty="0" err="1" smtClean="0"/>
              <a:t>Tabiy</a:t>
            </a:r>
            <a:r>
              <a:rPr lang="en-US" dirty="0" smtClean="0"/>
              <a:t> </a:t>
            </a:r>
            <a:r>
              <a:rPr lang="en-US" dirty="0" err="1" smtClean="0"/>
              <a:t>fanlarda</a:t>
            </a:r>
            <a:r>
              <a:rPr lang="en-US" dirty="0" smtClean="0"/>
              <a:t> </a:t>
            </a:r>
            <a:r>
              <a:rPr lang="en-US" dirty="0" err="1" smtClean="0"/>
              <a:t>tabiatni</a:t>
            </a:r>
            <a:r>
              <a:rPr lang="en-US" dirty="0" smtClean="0"/>
              <a:t> </a:t>
            </a:r>
            <a:r>
              <a:rPr lang="en-US" dirty="0" err="1" smtClean="0"/>
              <a:t>muhofaza</a:t>
            </a:r>
            <a:r>
              <a:rPr lang="en-US" dirty="0" smtClean="0"/>
              <a:t> </a:t>
            </a:r>
            <a:r>
              <a:rPr lang="en-US" dirty="0" err="1" smtClean="0"/>
              <a:t>qilishga</a:t>
            </a:r>
            <a:r>
              <a:rPr lang="en-US" dirty="0" smtClean="0"/>
              <a:t> </a:t>
            </a:r>
            <a:r>
              <a:rPr lang="en-US" dirty="0" err="1" smtClean="0"/>
              <a:t>doir</a:t>
            </a:r>
            <a:r>
              <a:rPr lang="en-US" dirty="0" smtClean="0"/>
              <a:t> “</a:t>
            </a:r>
            <a:r>
              <a:rPr lang="en-US" dirty="0" err="1" smtClean="0"/>
              <a:t>O‘quv</a:t>
            </a:r>
            <a:r>
              <a:rPr lang="en-US" dirty="0" smtClean="0"/>
              <a:t> </a:t>
            </a:r>
            <a:r>
              <a:rPr lang="en-US" dirty="0" err="1" smtClean="0"/>
              <a:t>loyihasi</a:t>
            </a:r>
            <a:r>
              <a:rPr lang="en-US" dirty="0" smtClean="0"/>
              <a:t>” </a:t>
            </a:r>
            <a:r>
              <a:rPr lang="en-US" dirty="0" err="1" smtClean="0"/>
              <a:t>ishlab</a:t>
            </a:r>
            <a:r>
              <a:rPr lang="en-US" dirty="0" smtClean="0"/>
              <a:t> </a:t>
            </a:r>
            <a:r>
              <a:rPr lang="en-US" dirty="0" err="1" smtClean="0"/>
              <a:t>chiqish</a:t>
            </a:r>
            <a:endParaRPr lang="ru-RU" dirty="0"/>
          </a:p>
        </p:txBody>
      </p:sp>
      <p:sp>
        <p:nvSpPr>
          <p:cNvPr id="3" name="Subtitle 2"/>
          <p:cNvSpPr>
            <a:spLocks noGrp="1"/>
          </p:cNvSpPr>
          <p:nvPr>
            <p:ph type="subTitle" idx="1"/>
          </p:nvPr>
        </p:nvSpPr>
        <p:spPr/>
        <p:txBody>
          <a:bodyPr/>
          <a:lstStyle/>
          <a:p>
            <a:r>
              <a:rPr lang="en-US" b="1" dirty="0">
                <a:solidFill>
                  <a:srgbClr val="C00000"/>
                </a:solidFill>
              </a:rPr>
              <a:t>"</a:t>
            </a:r>
            <a:r>
              <a:rPr lang="en-US" b="1" dirty="0" err="1">
                <a:solidFill>
                  <a:srgbClr val="C00000"/>
                </a:solidFill>
              </a:rPr>
              <a:t>Loyiha</a:t>
            </a:r>
            <a:r>
              <a:rPr lang="en-US" b="1" dirty="0">
                <a:solidFill>
                  <a:srgbClr val="C00000"/>
                </a:solidFill>
              </a:rPr>
              <a:t>" </a:t>
            </a:r>
            <a:r>
              <a:rPr lang="en-US" b="1" dirty="0" err="1">
                <a:solidFill>
                  <a:srgbClr val="C00000"/>
                </a:solidFill>
              </a:rPr>
              <a:t>tushunchasi</a:t>
            </a:r>
            <a:r>
              <a:rPr lang="en-US" b="1" dirty="0">
                <a:solidFill>
                  <a:srgbClr val="C00000"/>
                </a:solidFill>
              </a:rPr>
              <a:t> </a:t>
            </a:r>
            <a:r>
              <a:rPr lang="en-US" b="1" dirty="0" err="1">
                <a:solidFill>
                  <a:srgbClr val="C00000"/>
                </a:solidFill>
              </a:rPr>
              <a:t>va</a:t>
            </a:r>
            <a:r>
              <a:rPr lang="en-US" b="1" dirty="0">
                <a:solidFill>
                  <a:srgbClr val="C00000"/>
                </a:solidFill>
              </a:rPr>
              <a:t> "</a:t>
            </a:r>
            <a:r>
              <a:rPr lang="en-US" b="1" dirty="0" err="1">
                <a:solidFill>
                  <a:srgbClr val="C00000"/>
                </a:solidFill>
              </a:rPr>
              <a:t>Loyiha</a:t>
            </a:r>
            <a:r>
              <a:rPr lang="en-US" b="1" dirty="0">
                <a:solidFill>
                  <a:srgbClr val="C00000"/>
                </a:solidFill>
              </a:rPr>
              <a:t> </a:t>
            </a:r>
            <a:r>
              <a:rPr lang="en-US" b="1" dirty="0" err="1">
                <a:solidFill>
                  <a:srgbClr val="C00000"/>
                </a:solidFill>
              </a:rPr>
              <a:t>ta'limi"ning</a:t>
            </a:r>
            <a:r>
              <a:rPr lang="en-US" b="1" dirty="0">
                <a:solidFill>
                  <a:srgbClr val="C00000"/>
                </a:solidFill>
              </a:rPr>
              <a:t> </a:t>
            </a:r>
            <a:r>
              <a:rPr lang="en-US" b="1" dirty="0" err="1">
                <a:solidFill>
                  <a:srgbClr val="C00000"/>
                </a:solidFill>
              </a:rPr>
              <a:t>mazmun-mohiyati</a:t>
            </a:r>
            <a:endParaRPr lang="en-US" b="1" dirty="0">
              <a:solidFill>
                <a:srgbClr val="C00000"/>
              </a:solidFill>
            </a:endParaRPr>
          </a:p>
          <a:p>
            <a:endParaRPr lang="ru-RU" dirty="0">
              <a:solidFill>
                <a:srgbClr val="C00000"/>
              </a:solidFill>
            </a:endParaRPr>
          </a:p>
        </p:txBody>
      </p:sp>
    </p:spTree>
    <p:extLst>
      <p:ext uri="{BB962C8B-B14F-4D97-AF65-F5344CB8AC3E}">
        <p14:creationId xmlns:p14="http://schemas.microsoft.com/office/powerpoint/2010/main" val="31226493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67200" y="3276600"/>
            <a:ext cx="4419600" cy="2730691"/>
          </a:xfrm>
        </p:spPr>
        <p:txBody>
          <a:bodyPr>
            <a:normAutofit fontScale="77500" lnSpcReduction="20000"/>
          </a:bodyPr>
          <a:lstStyle/>
          <a:p>
            <a:pPr marL="109728" indent="0" algn="ctr">
              <a:buNone/>
            </a:pPr>
            <a:r>
              <a:rPr lang="en-US" b="1" dirty="0" err="1" smtClean="0"/>
              <a:t>Loyiha</a:t>
            </a:r>
            <a:r>
              <a:rPr lang="en-US" b="1" dirty="0" smtClean="0"/>
              <a:t> </a:t>
            </a:r>
            <a:r>
              <a:rPr lang="en-US" b="1" dirty="0" err="1"/>
              <a:t>ta'limi</a:t>
            </a:r>
            <a:r>
              <a:rPr lang="en-US" b="1" dirty="0"/>
              <a:t> (Project-Based Learning — PBL)</a:t>
            </a:r>
            <a:r>
              <a:rPr lang="en-US" dirty="0"/>
              <a:t> </a:t>
            </a:r>
            <a:endParaRPr lang="en-US" dirty="0" smtClean="0"/>
          </a:p>
          <a:p>
            <a:pPr marL="109728" indent="0" algn="ctr">
              <a:buNone/>
            </a:pPr>
            <a:endParaRPr lang="en-US" dirty="0"/>
          </a:p>
          <a:p>
            <a:pPr marL="109728" indent="0" algn="ctr">
              <a:buNone/>
            </a:pPr>
            <a:r>
              <a:rPr lang="en-US" dirty="0" err="1" smtClean="0"/>
              <a:t>o‘quvchilarni</a:t>
            </a:r>
            <a:r>
              <a:rPr lang="en-US" dirty="0" smtClean="0"/>
              <a:t> </a:t>
            </a:r>
            <a:r>
              <a:rPr lang="en-US" dirty="0"/>
              <a:t>real </a:t>
            </a:r>
            <a:r>
              <a:rPr lang="en-US" dirty="0" err="1"/>
              <a:t>hayotiy</a:t>
            </a:r>
            <a:r>
              <a:rPr lang="en-US" dirty="0"/>
              <a:t> </a:t>
            </a:r>
            <a:r>
              <a:rPr lang="en-US" dirty="0" err="1"/>
              <a:t>muammolarni</a:t>
            </a:r>
            <a:r>
              <a:rPr lang="en-US" dirty="0"/>
              <a:t> </a:t>
            </a:r>
            <a:r>
              <a:rPr lang="en-US" dirty="0" err="1"/>
              <a:t>hal</a:t>
            </a:r>
            <a:r>
              <a:rPr lang="en-US" dirty="0"/>
              <a:t> </a:t>
            </a:r>
            <a:r>
              <a:rPr lang="en-US" dirty="0" err="1"/>
              <a:t>qilishga</a:t>
            </a:r>
            <a:r>
              <a:rPr lang="en-US" dirty="0"/>
              <a:t> </a:t>
            </a:r>
            <a:r>
              <a:rPr lang="en-US" dirty="0" err="1"/>
              <a:t>jalb</a:t>
            </a:r>
            <a:r>
              <a:rPr lang="en-US" dirty="0"/>
              <a:t> </a:t>
            </a:r>
            <a:r>
              <a:rPr lang="en-US" dirty="0" err="1"/>
              <a:t>qilish</a:t>
            </a:r>
            <a:r>
              <a:rPr lang="en-US" dirty="0"/>
              <a:t> </a:t>
            </a:r>
            <a:r>
              <a:rPr lang="en-US" dirty="0" err="1"/>
              <a:t>orqali</a:t>
            </a:r>
            <a:r>
              <a:rPr lang="en-US" dirty="0"/>
              <a:t> </a:t>
            </a:r>
            <a:r>
              <a:rPr lang="en-US" dirty="0" err="1"/>
              <a:t>bilim</a:t>
            </a:r>
            <a:r>
              <a:rPr lang="en-US" dirty="0"/>
              <a:t>, </a:t>
            </a:r>
            <a:r>
              <a:rPr lang="en-US" dirty="0" err="1"/>
              <a:t>ko‘nikma</a:t>
            </a:r>
            <a:r>
              <a:rPr lang="en-US" dirty="0"/>
              <a:t> </a:t>
            </a:r>
            <a:r>
              <a:rPr lang="en-US" dirty="0" err="1"/>
              <a:t>va</a:t>
            </a:r>
            <a:r>
              <a:rPr lang="en-US" dirty="0"/>
              <a:t> </a:t>
            </a:r>
            <a:r>
              <a:rPr lang="en-US" dirty="0" err="1"/>
              <a:t>kompetensiyalarni</a:t>
            </a:r>
            <a:r>
              <a:rPr lang="en-US" dirty="0"/>
              <a:t> </a:t>
            </a:r>
            <a:r>
              <a:rPr lang="en-US" dirty="0" err="1"/>
              <a:t>shakllantirishga</a:t>
            </a:r>
            <a:r>
              <a:rPr lang="en-US" dirty="0"/>
              <a:t> </a:t>
            </a:r>
            <a:r>
              <a:rPr lang="en-US" dirty="0" err="1"/>
              <a:t>qaratilgan</a:t>
            </a:r>
            <a:r>
              <a:rPr lang="en-US" dirty="0"/>
              <a:t> </a:t>
            </a:r>
            <a:r>
              <a:rPr lang="en-US" dirty="0" err="1"/>
              <a:t>yondashuvdir</a:t>
            </a:r>
            <a:r>
              <a:rPr lang="en-US" dirty="0"/>
              <a:t>.</a:t>
            </a:r>
          </a:p>
          <a:p>
            <a:pPr algn="ctr"/>
            <a:endParaRPr lang="ru-RU" dirty="0"/>
          </a:p>
        </p:txBody>
      </p:sp>
      <p:sp>
        <p:nvSpPr>
          <p:cNvPr id="3" name="Title 2"/>
          <p:cNvSpPr>
            <a:spLocks noGrp="1"/>
          </p:cNvSpPr>
          <p:nvPr>
            <p:ph type="title"/>
          </p:nvPr>
        </p:nvSpPr>
        <p:spPr>
          <a:xfrm>
            <a:off x="457200" y="228600"/>
            <a:ext cx="5334000" cy="3687762"/>
          </a:xfrm>
        </p:spPr>
        <p:txBody>
          <a:bodyPr>
            <a:normAutofit/>
          </a:bodyPr>
          <a:lstStyle/>
          <a:p>
            <a:r>
              <a:rPr lang="en-US" sz="2800" i="1" dirty="0" err="1">
                <a:solidFill>
                  <a:srgbClr val="00B0F0"/>
                </a:solidFill>
              </a:rPr>
              <a:t>Loyiha</a:t>
            </a:r>
            <a:r>
              <a:rPr lang="en-US" sz="2800" i="1" dirty="0">
                <a:solidFill>
                  <a:srgbClr val="00B0F0"/>
                </a:solidFill>
              </a:rPr>
              <a:t> — </a:t>
            </a:r>
            <a:r>
              <a:rPr lang="en-US" sz="2800" i="1" dirty="0" err="1">
                <a:solidFill>
                  <a:srgbClr val="00B0F0"/>
                </a:solidFill>
              </a:rPr>
              <a:t>bu</a:t>
            </a:r>
            <a:r>
              <a:rPr lang="en-US" sz="2800" i="1" dirty="0">
                <a:solidFill>
                  <a:srgbClr val="00B0F0"/>
                </a:solidFill>
              </a:rPr>
              <a:t> </a:t>
            </a:r>
            <a:r>
              <a:rPr lang="en-US" sz="2800" i="1" dirty="0" err="1">
                <a:solidFill>
                  <a:srgbClr val="00B0F0"/>
                </a:solidFill>
              </a:rPr>
              <a:t>aniq</a:t>
            </a:r>
            <a:r>
              <a:rPr lang="en-US" sz="2800" i="1" dirty="0">
                <a:solidFill>
                  <a:srgbClr val="00B0F0"/>
                </a:solidFill>
              </a:rPr>
              <a:t> </a:t>
            </a:r>
            <a:r>
              <a:rPr lang="en-US" sz="2800" i="1" dirty="0" err="1">
                <a:solidFill>
                  <a:srgbClr val="00B0F0"/>
                </a:solidFill>
              </a:rPr>
              <a:t>maqsadga</a:t>
            </a:r>
            <a:r>
              <a:rPr lang="en-US" sz="2800" i="1" dirty="0">
                <a:solidFill>
                  <a:srgbClr val="00B0F0"/>
                </a:solidFill>
              </a:rPr>
              <a:t> </a:t>
            </a:r>
            <a:r>
              <a:rPr lang="en-US" sz="2800" i="1" dirty="0" err="1">
                <a:solidFill>
                  <a:srgbClr val="00B0F0"/>
                </a:solidFill>
              </a:rPr>
              <a:t>yo‘naltirilgan</a:t>
            </a:r>
            <a:r>
              <a:rPr lang="en-US" sz="2800" i="1" dirty="0">
                <a:solidFill>
                  <a:srgbClr val="00B0F0"/>
                </a:solidFill>
              </a:rPr>
              <a:t>, </a:t>
            </a:r>
            <a:r>
              <a:rPr lang="en-US" sz="2800" i="1" dirty="0" err="1">
                <a:solidFill>
                  <a:srgbClr val="00B0F0"/>
                </a:solidFill>
              </a:rPr>
              <a:t>muayyan</a:t>
            </a:r>
            <a:r>
              <a:rPr lang="en-US" sz="2800" i="1" dirty="0">
                <a:solidFill>
                  <a:srgbClr val="00B0F0"/>
                </a:solidFill>
              </a:rPr>
              <a:t> </a:t>
            </a:r>
            <a:r>
              <a:rPr lang="en-US" sz="2800" i="1" dirty="0" err="1">
                <a:solidFill>
                  <a:srgbClr val="00B0F0"/>
                </a:solidFill>
              </a:rPr>
              <a:t>vaqt</a:t>
            </a:r>
            <a:r>
              <a:rPr lang="en-US" sz="2800" i="1" dirty="0">
                <a:solidFill>
                  <a:srgbClr val="00B0F0"/>
                </a:solidFill>
              </a:rPr>
              <a:t> </a:t>
            </a:r>
            <a:r>
              <a:rPr lang="en-US" sz="2800" i="1" dirty="0" err="1">
                <a:solidFill>
                  <a:srgbClr val="00B0F0"/>
                </a:solidFill>
              </a:rPr>
              <a:t>va</a:t>
            </a:r>
            <a:r>
              <a:rPr lang="en-US" sz="2800" i="1" dirty="0">
                <a:solidFill>
                  <a:srgbClr val="00B0F0"/>
                </a:solidFill>
              </a:rPr>
              <a:t> </a:t>
            </a:r>
            <a:r>
              <a:rPr lang="en-US" sz="2800" i="1" dirty="0" err="1">
                <a:solidFill>
                  <a:srgbClr val="00B0F0"/>
                </a:solidFill>
              </a:rPr>
              <a:t>resurslar</a:t>
            </a:r>
            <a:r>
              <a:rPr lang="en-US" sz="2800" i="1" dirty="0">
                <a:solidFill>
                  <a:srgbClr val="00B0F0"/>
                </a:solidFill>
              </a:rPr>
              <a:t> </a:t>
            </a:r>
            <a:r>
              <a:rPr lang="en-US" sz="2800" i="1" dirty="0" err="1">
                <a:solidFill>
                  <a:srgbClr val="00B0F0"/>
                </a:solidFill>
              </a:rPr>
              <a:t>doirasida</a:t>
            </a:r>
            <a:r>
              <a:rPr lang="en-US" sz="2800" i="1" dirty="0">
                <a:solidFill>
                  <a:srgbClr val="00B0F0"/>
                </a:solidFill>
              </a:rPr>
              <a:t> </a:t>
            </a:r>
            <a:r>
              <a:rPr lang="en-US" sz="2800" i="1" dirty="0" err="1">
                <a:solidFill>
                  <a:srgbClr val="00B0F0"/>
                </a:solidFill>
              </a:rPr>
              <a:t>amalga</a:t>
            </a:r>
            <a:r>
              <a:rPr lang="en-US" sz="2800" i="1" dirty="0">
                <a:solidFill>
                  <a:srgbClr val="00B0F0"/>
                </a:solidFill>
              </a:rPr>
              <a:t> </a:t>
            </a:r>
            <a:r>
              <a:rPr lang="en-US" sz="2800" i="1" dirty="0" err="1">
                <a:solidFill>
                  <a:srgbClr val="00B0F0"/>
                </a:solidFill>
              </a:rPr>
              <a:t>oshiriladigan</a:t>
            </a:r>
            <a:r>
              <a:rPr lang="en-US" sz="2800" i="1" dirty="0">
                <a:solidFill>
                  <a:srgbClr val="00B0F0"/>
                </a:solidFill>
              </a:rPr>
              <a:t>, </a:t>
            </a:r>
            <a:r>
              <a:rPr lang="en-US" sz="2800" i="1" dirty="0" err="1">
                <a:solidFill>
                  <a:srgbClr val="00B0F0"/>
                </a:solidFill>
              </a:rPr>
              <a:t>yakuniy</a:t>
            </a:r>
            <a:r>
              <a:rPr lang="en-US" sz="2800" i="1" dirty="0">
                <a:solidFill>
                  <a:srgbClr val="00B0F0"/>
                </a:solidFill>
              </a:rPr>
              <a:t> </a:t>
            </a:r>
            <a:r>
              <a:rPr lang="en-US" sz="2800" i="1" dirty="0" err="1">
                <a:solidFill>
                  <a:srgbClr val="00B0F0"/>
                </a:solidFill>
              </a:rPr>
              <a:t>natijasi</a:t>
            </a:r>
            <a:r>
              <a:rPr lang="en-US" sz="2800" i="1" dirty="0">
                <a:solidFill>
                  <a:srgbClr val="00B0F0"/>
                </a:solidFill>
              </a:rPr>
              <a:t> </a:t>
            </a:r>
            <a:r>
              <a:rPr lang="en-US" sz="2800" i="1" dirty="0" err="1">
                <a:solidFill>
                  <a:srgbClr val="00B0F0"/>
                </a:solidFill>
              </a:rPr>
              <a:t>oldindan</a:t>
            </a:r>
            <a:r>
              <a:rPr lang="en-US" sz="2800" i="1" dirty="0">
                <a:solidFill>
                  <a:srgbClr val="00B0F0"/>
                </a:solidFill>
              </a:rPr>
              <a:t> </a:t>
            </a:r>
            <a:r>
              <a:rPr lang="en-US" sz="2800" i="1" dirty="0" err="1">
                <a:solidFill>
                  <a:srgbClr val="00B0F0"/>
                </a:solidFill>
              </a:rPr>
              <a:t>rejalashtirilgan</a:t>
            </a:r>
            <a:r>
              <a:rPr lang="en-US" sz="2800" i="1" dirty="0">
                <a:solidFill>
                  <a:srgbClr val="00B0F0"/>
                </a:solidFill>
              </a:rPr>
              <a:t> </a:t>
            </a:r>
            <a:r>
              <a:rPr lang="en-US" sz="2800" i="1" dirty="0" err="1">
                <a:solidFill>
                  <a:srgbClr val="00B0F0"/>
                </a:solidFill>
              </a:rPr>
              <a:t>mustaqil</a:t>
            </a:r>
            <a:r>
              <a:rPr lang="en-US" sz="2800" i="1" dirty="0">
                <a:solidFill>
                  <a:srgbClr val="00B0F0"/>
                </a:solidFill>
              </a:rPr>
              <a:t> </a:t>
            </a:r>
            <a:r>
              <a:rPr lang="en-US" sz="2800" i="1" dirty="0" err="1">
                <a:solidFill>
                  <a:srgbClr val="00B0F0"/>
                </a:solidFill>
              </a:rPr>
              <a:t>tadqiqot</a:t>
            </a:r>
            <a:r>
              <a:rPr lang="en-US" sz="2800" i="1" dirty="0">
                <a:solidFill>
                  <a:srgbClr val="00B0F0"/>
                </a:solidFill>
              </a:rPr>
              <a:t> </a:t>
            </a:r>
            <a:r>
              <a:rPr lang="en-US" sz="2800" i="1" dirty="0" err="1">
                <a:solidFill>
                  <a:srgbClr val="00B0F0"/>
                </a:solidFill>
              </a:rPr>
              <a:t>yoki</a:t>
            </a:r>
            <a:r>
              <a:rPr lang="en-US" sz="2800" i="1" dirty="0">
                <a:solidFill>
                  <a:srgbClr val="00B0F0"/>
                </a:solidFill>
              </a:rPr>
              <a:t> </a:t>
            </a:r>
            <a:r>
              <a:rPr lang="en-US" sz="2800" i="1" dirty="0" err="1">
                <a:solidFill>
                  <a:srgbClr val="00B0F0"/>
                </a:solidFill>
              </a:rPr>
              <a:t>amaliy</a:t>
            </a:r>
            <a:r>
              <a:rPr lang="en-US" sz="2800" i="1" dirty="0">
                <a:solidFill>
                  <a:srgbClr val="00B0F0"/>
                </a:solidFill>
              </a:rPr>
              <a:t> </a:t>
            </a:r>
            <a:r>
              <a:rPr lang="en-US" sz="2800" i="1" dirty="0" err="1">
                <a:solidFill>
                  <a:srgbClr val="00B0F0"/>
                </a:solidFill>
              </a:rPr>
              <a:t>faoliyatdir</a:t>
            </a:r>
            <a:r>
              <a:rPr lang="en-US" sz="2800" i="1" dirty="0">
                <a:solidFill>
                  <a:srgbClr val="00B0F0"/>
                </a:solidFill>
              </a:rPr>
              <a:t>.</a:t>
            </a:r>
            <a:br>
              <a:rPr lang="en-US" sz="2800" i="1" dirty="0">
                <a:solidFill>
                  <a:srgbClr val="00B0F0"/>
                </a:solidFill>
              </a:rPr>
            </a:br>
            <a:endParaRPr lang="ru-RU" sz="2800" i="1" dirty="0">
              <a:solidFill>
                <a:srgbClr val="00B0F0"/>
              </a:solidFill>
            </a:endParaRPr>
          </a:p>
        </p:txBody>
      </p:sp>
    </p:spTree>
    <p:extLst>
      <p:ext uri="{BB962C8B-B14F-4D97-AF65-F5344CB8AC3E}">
        <p14:creationId xmlns:p14="http://schemas.microsoft.com/office/powerpoint/2010/main" val="4063950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7772400" cy="914400"/>
          </a:xfrm>
        </p:spPr>
        <p:txBody>
          <a:bodyPr>
            <a:normAutofit/>
          </a:bodyPr>
          <a:lstStyle/>
          <a:p>
            <a:r>
              <a:rPr lang="en-US" b="0" dirty="0" err="1">
                <a:effectLst/>
              </a:rPr>
              <a:t>Uning</a:t>
            </a:r>
            <a:r>
              <a:rPr lang="en-US" b="0" dirty="0">
                <a:effectLst/>
              </a:rPr>
              <a:t> </a:t>
            </a:r>
            <a:r>
              <a:rPr lang="en-US" b="0" dirty="0" err="1">
                <a:effectLst/>
              </a:rPr>
              <a:t>asosiy</a:t>
            </a:r>
            <a:r>
              <a:rPr lang="en-US" b="0" dirty="0">
                <a:effectLst/>
              </a:rPr>
              <a:t> </a:t>
            </a:r>
            <a:r>
              <a:rPr lang="en-US" b="0" dirty="0" err="1">
                <a:effectLst/>
              </a:rPr>
              <a:t>tamoyillari</a:t>
            </a:r>
            <a:r>
              <a:rPr lang="en-US" b="0" dirty="0">
                <a:effectLst/>
              </a:rPr>
              <a:t>:</a:t>
            </a:r>
            <a:endParaRPr lang="ru-RU" dirty="0"/>
          </a:p>
        </p:txBody>
      </p:sp>
      <p:sp>
        <p:nvSpPr>
          <p:cNvPr id="3" name="Text Placeholder 2"/>
          <p:cNvSpPr>
            <a:spLocks noGrp="1"/>
          </p:cNvSpPr>
          <p:nvPr>
            <p:ph type="body" idx="1"/>
          </p:nvPr>
        </p:nvSpPr>
        <p:spPr>
          <a:xfrm>
            <a:off x="990600" y="1295400"/>
            <a:ext cx="6172200" cy="3512288"/>
          </a:xfrm>
        </p:spPr>
        <p:txBody>
          <a:bodyPr>
            <a:normAutofit fontScale="25000" lnSpcReduction="20000"/>
          </a:bodyPr>
          <a:lstStyle/>
          <a:p>
            <a:r>
              <a:rPr lang="en-US" sz="8000" b="1" dirty="0" err="1"/>
              <a:t>O‘quvchi</a:t>
            </a:r>
            <a:r>
              <a:rPr lang="en-US" sz="8000" b="1" dirty="0"/>
              <a:t> </a:t>
            </a:r>
            <a:r>
              <a:rPr lang="en-US" sz="8000" b="1" dirty="0" err="1"/>
              <a:t>subyekt</a:t>
            </a:r>
            <a:r>
              <a:rPr lang="en-US" sz="8000" b="1" dirty="0"/>
              <a:t> </a:t>
            </a:r>
            <a:r>
              <a:rPr lang="en-US" sz="8000" b="1" dirty="0" err="1"/>
              <a:t>sifatida</a:t>
            </a:r>
            <a:r>
              <a:rPr lang="en-US" sz="8000" b="1" dirty="0"/>
              <a:t>: </a:t>
            </a:r>
            <a:r>
              <a:rPr lang="en-US" sz="8000" b="1" dirty="0" smtClean="0"/>
              <a:t>  </a:t>
            </a:r>
            <a:r>
              <a:rPr lang="en-US" sz="8000" b="1" dirty="0" err="1" smtClean="0"/>
              <a:t>o‘quvchi</a:t>
            </a:r>
            <a:r>
              <a:rPr lang="en-US" sz="8000" b="1" dirty="0" smtClean="0"/>
              <a:t> </a:t>
            </a:r>
            <a:r>
              <a:rPr lang="en-US" sz="8000" b="1" dirty="0" err="1"/>
              <a:t>tayyor</a:t>
            </a:r>
            <a:r>
              <a:rPr lang="en-US" sz="8000" b="1" dirty="0"/>
              <a:t> </a:t>
            </a:r>
            <a:r>
              <a:rPr lang="en-US" sz="8000" b="1" dirty="0" err="1"/>
              <a:t>axborotni</a:t>
            </a:r>
            <a:r>
              <a:rPr lang="en-US" sz="8000" b="1" dirty="0"/>
              <a:t> </a:t>
            </a:r>
            <a:r>
              <a:rPr lang="en-US" sz="8000" b="1" dirty="0" err="1"/>
              <a:t>o‘zlashtiruvchi</a:t>
            </a:r>
            <a:r>
              <a:rPr lang="en-US" sz="8000" b="1" dirty="0"/>
              <a:t> </a:t>
            </a:r>
            <a:r>
              <a:rPr lang="en-US" sz="8000" b="1" dirty="0" err="1"/>
              <a:t>emas</a:t>
            </a:r>
            <a:r>
              <a:rPr lang="en-US" sz="8000" b="1" dirty="0" smtClean="0"/>
              <a:t>,</a:t>
            </a:r>
          </a:p>
          <a:p>
            <a:endParaRPr lang="en-US" sz="8000" b="1" dirty="0"/>
          </a:p>
          <a:p>
            <a:r>
              <a:rPr lang="en-US" sz="8000" b="1" dirty="0" smtClean="0"/>
              <a:t> </a:t>
            </a:r>
            <a:r>
              <a:rPr lang="en-US" sz="8000" b="1" dirty="0" err="1"/>
              <a:t>balki</a:t>
            </a:r>
            <a:r>
              <a:rPr lang="en-US" sz="8000" b="1" dirty="0"/>
              <a:t> </a:t>
            </a:r>
            <a:r>
              <a:rPr lang="en-US" sz="8000" b="1" dirty="0" err="1"/>
              <a:t>bilimni</a:t>
            </a:r>
            <a:r>
              <a:rPr lang="en-US" sz="8000" b="1" dirty="0"/>
              <a:t> </a:t>
            </a:r>
            <a:r>
              <a:rPr lang="en-US" sz="8000" b="1" dirty="0" err="1"/>
              <a:t>izlab</a:t>
            </a:r>
            <a:r>
              <a:rPr lang="en-US" sz="8000" b="1" dirty="0"/>
              <a:t> </a:t>
            </a:r>
            <a:r>
              <a:rPr lang="en-US" sz="8000" b="1" dirty="0" err="1"/>
              <a:t>topuvchi</a:t>
            </a:r>
            <a:r>
              <a:rPr lang="en-US" sz="8000" b="1" dirty="0"/>
              <a:t> </a:t>
            </a:r>
            <a:r>
              <a:rPr lang="en-US" sz="8000" b="1" dirty="0" err="1"/>
              <a:t>va</a:t>
            </a:r>
            <a:r>
              <a:rPr lang="en-US" sz="8000" b="1" dirty="0"/>
              <a:t> </a:t>
            </a:r>
            <a:r>
              <a:rPr lang="en-US" sz="8000" b="1" dirty="0" err="1"/>
              <a:t>amaliyotda</a:t>
            </a:r>
            <a:r>
              <a:rPr lang="en-US" sz="8000" b="1" dirty="0"/>
              <a:t> </a:t>
            </a:r>
            <a:r>
              <a:rPr lang="en-US" sz="8000" b="1" dirty="0" err="1"/>
              <a:t>qo‘llovchi</a:t>
            </a:r>
            <a:r>
              <a:rPr lang="en-US" sz="8000" b="1" dirty="0"/>
              <a:t> </a:t>
            </a:r>
            <a:r>
              <a:rPr lang="en-US" sz="8000" b="1" dirty="0" err="1"/>
              <a:t>shaxs</a:t>
            </a:r>
            <a:r>
              <a:rPr lang="en-US" sz="8000" b="1" dirty="0"/>
              <a:t> </a:t>
            </a:r>
            <a:r>
              <a:rPr lang="en-US" sz="8000" b="1" dirty="0" err="1"/>
              <a:t>bo‘ladi</a:t>
            </a:r>
            <a:r>
              <a:rPr lang="en-US" sz="8000" b="1" dirty="0" smtClean="0"/>
              <a:t>.</a:t>
            </a:r>
          </a:p>
          <a:p>
            <a:endParaRPr lang="en-US" sz="8000" b="1" dirty="0"/>
          </a:p>
          <a:p>
            <a:r>
              <a:rPr lang="en-US" sz="8000" b="1" dirty="0" err="1"/>
              <a:t>Hayotiy</a:t>
            </a:r>
            <a:r>
              <a:rPr lang="en-US" sz="8000" b="1" dirty="0"/>
              <a:t> </a:t>
            </a:r>
            <a:r>
              <a:rPr lang="en-US" sz="8000" b="1" dirty="0" err="1"/>
              <a:t>bog‘liqlik</a:t>
            </a:r>
            <a:r>
              <a:rPr lang="en-US" sz="8000" b="1" dirty="0" smtClean="0"/>
              <a:t>:         </a:t>
            </a:r>
            <a:r>
              <a:rPr lang="en-US" sz="8000" b="1" dirty="0" err="1"/>
              <a:t>loyiha</a:t>
            </a:r>
            <a:r>
              <a:rPr lang="en-US" sz="8000" b="1" dirty="0"/>
              <a:t> </a:t>
            </a:r>
            <a:r>
              <a:rPr lang="en-US" sz="8000" b="1" dirty="0" err="1"/>
              <a:t>mazmuni</a:t>
            </a:r>
            <a:r>
              <a:rPr lang="en-US" sz="8000" b="1" dirty="0"/>
              <a:t> </a:t>
            </a:r>
            <a:r>
              <a:rPr lang="en-US" sz="8000" b="1" dirty="0" err="1"/>
              <a:t>o‘quvchining</a:t>
            </a:r>
            <a:r>
              <a:rPr lang="en-US" sz="8000" b="1" dirty="0"/>
              <a:t> real </a:t>
            </a:r>
            <a:r>
              <a:rPr lang="en-US" sz="8000" b="1" dirty="0" err="1"/>
              <a:t>hayotiy</a:t>
            </a:r>
            <a:r>
              <a:rPr lang="en-US" sz="8000" b="1" dirty="0"/>
              <a:t> </a:t>
            </a:r>
            <a:r>
              <a:rPr lang="en-US" sz="8000" b="1" dirty="0" err="1"/>
              <a:t>tajribasiga</a:t>
            </a:r>
            <a:r>
              <a:rPr lang="en-US" sz="8000" b="1" dirty="0"/>
              <a:t> </a:t>
            </a:r>
            <a:r>
              <a:rPr lang="en-US" sz="8000" b="1" dirty="0" err="1"/>
              <a:t>yaqinlashtiriladi</a:t>
            </a:r>
            <a:r>
              <a:rPr lang="en-US" sz="8000" b="1" dirty="0" smtClean="0"/>
              <a:t>.</a:t>
            </a:r>
          </a:p>
          <a:p>
            <a:endParaRPr lang="en-US" sz="8000" b="1" dirty="0"/>
          </a:p>
          <a:p>
            <a:r>
              <a:rPr lang="en-US" sz="8000" b="1" dirty="0" err="1"/>
              <a:t>Amaliy</a:t>
            </a:r>
            <a:r>
              <a:rPr lang="en-US" sz="8000" b="1" dirty="0"/>
              <a:t> </a:t>
            </a:r>
            <a:r>
              <a:rPr lang="en-US" sz="8000" b="1" dirty="0" err="1"/>
              <a:t>natija</a:t>
            </a:r>
            <a:r>
              <a:rPr lang="en-US" sz="8000" b="1" dirty="0"/>
              <a:t>: </a:t>
            </a:r>
            <a:r>
              <a:rPr lang="en-US" sz="8000" b="1" dirty="0" smtClean="0"/>
              <a:t>        </a:t>
            </a:r>
            <a:r>
              <a:rPr lang="en-US" sz="8000" b="1" dirty="0" err="1" smtClean="0"/>
              <a:t>loyiha</a:t>
            </a:r>
            <a:r>
              <a:rPr lang="en-US" sz="8000" b="1" dirty="0" smtClean="0"/>
              <a:t> </a:t>
            </a:r>
            <a:r>
              <a:rPr lang="en-US" sz="8000" b="1" dirty="0" err="1"/>
              <a:t>yakunida</a:t>
            </a:r>
            <a:r>
              <a:rPr lang="en-US" sz="8000" b="1" dirty="0"/>
              <a:t> </a:t>
            </a:r>
            <a:r>
              <a:rPr lang="en-US" sz="8000" b="1" dirty="0" err="1"/>
              <a:t>nafaqat</a:t>
            </a:r>
            <a:r>
              <a:rPr lang="en-US" sz="8000" b="1" dirty="0"/>
              <a:t> </a:t>
            </a:r>
            <a:r>
              <a:rPr lang="en-US" sz="8000" b="1" dirty="0" err="1"/>
              <a:t>tayyor</a:t>
            </a:r>
            <a:r>
              <a:rPr lang="en-US" sz="8000" b="1" dirty="0"/>
              <a:t> </a:t>
            </a:r>
            <a:r>
              <a:rPr lang="en-US" sz="8000" b="1" dirty="0" err="1"/>
              <a:t>mahsulot</a:t>
            </a:r>
            <a:r>
              <a:rPr lang="en-US" sz="8000" b="1" dirty="0"/>
              <a:t>, </a:t>
            </a:r>
            <a:r>
              <a:rPr lang="en-US" sz="8000" b="1" dirty="0" err="1"/>
              <a:t>balki</a:t>
            </a:r>
            <a:r>
              <a:rPr lang="en-US" sz="8000" b="1" dirty="0"/>
              <a:t> </a:t>
            </a:r>
            <a:r>
              <a:rPr lang="en-US" sz="8000" b="1" dirty="0" err="1"/>
              <a:t>uni</a:t>
            </a:r>
            <a:r>
              <a:rPr lang="en-US" sz="8000" b="1" dirty="0"/>
              <a:t> </a:t>
            </a:r>
            <a:r>
              <a:rPr lang="en-US" sz="8000" b="1" dirty="0" err="1"/>
              <a:t>yaratish</a:t>
            </a:r>
            <a:r>
              <a:rPr lang="en-US" sz="8000" b="1" dirty="0"/>
              <a:t> </a:t>
            </a:r>
            <a:r>
              <a:rPr lang="en-US" sz="8000" b="1" dirty="0" err="1"/>
              <a:t>jarayonida</a:t>
            </a:r>
            <a:r>
              <a:rPr lang="en-US" sz="8000" b="1" dirty="0"/>
              <a:t> </a:t>
            </a:r>
            <a:r>
              <a:rPr lang="en-US" sz="8000" b="1" dirty="0" err="1"/>
              <a:t>shakllangan</a:t>
            </a:r>
            <a:r>
              <a:rPr lang="en-US" sz="8000" b="1" dirty="0"/>
              <a:t> </a:t>
            </a:r>
            <a:r>
              <a:rPr lang="en-US" sz="8000" b="1" dirty="0" err="1"/>
              <a:t>bilim</a:t>
            </a:r>
            <a:r>
              <a:rPr lang="en-US" sz="8000" b="1" dirty="0"/>
              <a:t>, </a:t>
            </a:r>
            <a:r>
              <a:rPr lang="en-US" sz="8000" b="1" dirty="0" err="1"/>
              <a:t>ko‘nikma</a:t>
            </a:r>
            <a:r>
              <a:rPr lang="en-US" sz="8000" b="1" dirty="0"/>
              <a:t> </a:t>
            </a:r>
            <a:r>
              <a:rPr lang="en-US" sz="8000" b="1" dirty="0" err="1"/>
              <a:t>va</a:t>
            </a:r>
            <a:r>
              <a:rPr lang="en-US" sz="8000" b="1" dirty="0"/>
              <a:t> </a:t>
            </a:r>
            <a:r>
              <a:rPr lang="en-US" sz="8000" b="1" dirty="0" err="1"/>
              <a:t>amaliy</a:t>
            </a:r>
            <a:r>
              <a:rPr lang="en-US" sz="8000" b="1" dirty="0"/>
              <a:t> </a:t>
            </a:r>
            <a:r>
              <a:rPr lang="en-US" sz="8000" b="1" dirty="0" err="1"/>
              <a:t>tajriba</a:t>
            </a:r>
            <a:r>
              <a:rPr lang="en-US" sz="8000" b="1" dirty="0"/>
              <a:t> ham </a:t>
            </a:r>
            <a:r>
              <a:rPr lang="en-US" sz="8000" b="1" dirty="0" err="1"/>
              <a:t>ta’limiy</a:t>
            </a:r>
            <a:r>
              <a:rPr lang="en-US" sz="8000" b="1" dirty="0"/>
              <a:t> </a:t>
            </a:r>
            <a:r>
              <a:rPr lang="en-US" sz="8000" b="1" dirty="0" err="1"/>
              <a:t>natija</a:t>
            </a:r>
            <a:r>
              <a:rPr lang="en-US" sz="8000" b="1" dirty="0"/>
              <a:t> </a:t>
            </a:r>
            <a:r>
              <a:rPr lang="en-US" sz="8000" b="1" dirty="0" err="1"/>
              <a:t>sifatida</a:t>
            </a:r>
            <a:r>
              <a:rPr lang="en-US" sz="8000" b="1" dirty="0"/>
              <a:t> </a:t>
            </a:r>
            <a:r>
              <a:rPr lang="en-US" sz="8000" b="1" dirty="0" err="1"/>
              <a:t>qaraladi</a:t>
            </a:r>
            <a:r>
              <a:rPr lang="en-US" sz="8000" b="1" dirty="0" smtClean="0"/>
              <a:t>.</a:t>
            </a:r>
          </a:p>
          <a:p>
            <a:endParaRPr lang="en-US" sz="8000" b="1" dirty="0"/>
          </a:p>
          <a:p>
            <a:endParaRPr lang="en-US" sz="8000" b="1" dirty="0"/>
          </a:p>
          <a:p>
            <a:r>
              <a:rPr lang="en-US" sz="8000" b="1" dirty="0" err="1"/>
              <a:t>Fanlararo</a:t>
            </a:r>
            <a:r>
              <a:rPr lang="en-US" sz="8000" b="1" dirty="0"/>
              <a:t> </a:t>
            </a:r>
            <a:r>
              <a:rPr lang="en-US" sz="8000" b="1" dirty="0" err="1"/>
              <a:t>integratsiya</a:t>
            </a:r>
            <a:r>
              <a:rPr lang="en-US" sz="8000" b="1" dirty="0"/>
              <a:t>: </a:t>
            </a:r>
            <a:r>
              <a:rPr lang="en-US" sz="8000" b="1" dirty="0" smtClean="0"/>
              <a:t>     </a:t>
            </a:r>
            <a:r>
              <a:rPr lang="en-US" sz="8000" b="1" dirty="0" err="1" smtClean="0"/>
              <a:t>tabiiy</a:t>
            </a:r>
            <a:r>
              <a:rPr lang="en-US" sz="8000" b="1" dirty="0" smtClean="0"/>
              <a:t> </a:t>
            </a:r>
            <a:r>
              <a:rPr lang="en-US" sz="8000" b="1" dirty="0" err="1"/>
              <a:t>fanlar</a:t>
            </a:r>
            <a:r>
              <a:rPr lang="en-US" sz="8000" b="1" dirty="0"/>
              <a:t> </a:t>
            </a:r>
            <a:r>
              <a:rPr lang="en-US" sz="8000" b="1" dirty="0" err="1"/>
              <a:t>mazmuni</a:t>
            </a:r>
            <a:r>
              <a:rPr lang="en-US" sz="8000" b="1" dirty="0"/>
              <a:t> </a:t>
            </a:r>
            <a:r>
              <a:rPr lang="en-US" sz="8000" b="1" dirty="0" err="1"/>
              <a:t>ekologik</a:t>
            </a:r>
            <a:r>
              <a:rPr lang="en-US" sz="8000" b="1" dirty="0"/>
              <a:t>, </a:t>
            </a:r>
            <a:r>
              <a:rPr lang="en-US" sz="8000" b="1" dirty="0" err="1"/>
              <a:t>biologik</a:t>
            </a:r>
            <a:r>
              <a:rPr lang="en-US" sz="8000" b="1" dirty="0"/>
              <a:t> </a:t>
            </a:r>
            <a:r>
              <a:rPr lang="en-US" sz="8000" b="1" dirty="0" err="1"/>
              <a:t>va</a:t>
            </a:r>
            <a:r>
              <a:rPr lang="en-US" sz="8000" b="1" dirty="0"/>
              <a:t> </a:t>
            </a:r>
            <a:r>
              <a:rPr lang="en-US" sz="8000" b="1" dirty="0" err="1"/>
              <a:t>sog‘lom</a:t>
            </a:r>
            <a:r>
              <a:rPr lang="en-US" sz="8000" b="1" dirty="0"/>
              <a:t> </a:t>
            </a:r>
            <a:r>
              <a:rPr lang="en-US" sz="8000" b="1" dirty="0" err="1"/>
              <a:t>turmush</a:t>
            </a:r>
            <a:r>
              <a:rPr lang="en-US" sz="8000" b="1" dirty="0"/>
              <a:t> </a:t>
            </a:r>
            <a:r>
              <a:rPr lang="en-US" sz="8000" b="1" dirty="0" err="1"/>
              <a:t>tarzi</a:t>
            </a:r>
            <a:r>
              <a:rPr lang="en-US" sz="8000" b="1" dirty="0"/>
              <a:t> </a:t>
            </a:r>
            <a:r>
              <a:rPr lang="en-US" sz="8000" b="1" dirty="0" err="1"/>
              <a:t>bilan</a:t>
            </a:r>
            <a:r>
              <a:rPr lang="en-US" sz="8000" b="1" dirty="0"/>
              <a:t> </a:t>
            </a:r>
            <a:r>
              <a:rPr lang="en-US" sz="8000" b="1" dirty="0" err="1"/>
              <a:t>bog‘liq</a:t>
            </a:r>
            <a:r>
              <a:rPr lang="en-US" sz="8000" b="1" dirty="0"/>
              <a:t> </a:t>
            </a:r>
            <a:r>
              <a:rPr lang="en-US" sz="8000" b="1" dirty="0" err="1"/>
              <a:t>jihatlarini</a:t>
            </a:r>
            <a:r>
              <a:rPr lang="en-US" sz="8000" b="1" dirty="0"/>
              <a:t> </a:t>
            </a:r>
            <a:r>
              <a:rPr lang="en-US" sz="8000" b="1" dirty="0" err="1"/>
              <a:t>amaliy</a:t>
            </a:r>
            <a:r>
              <a:rPr lang="en-US" sz="8000" b="1" dirty="0"/>
              <a:t> </a:t>
            </a:r>
            <a:r>
              <a:rPr lang="en-US" sz="8000" b="1" dirty="0" err="1"/>
              <a:t>faoliyatga</a:t>
            </a:r>
            <a:r>
              <a:rPr lang="en-US" sz="8000" b="1" dirty="0"/>
              <a:t> </a:t>
            </a:r>
            <a:r>
              <a:rPr lang="en-US" sz="8000" b="1" dirty="0" err="1"/>
              <a:t>aylantirish</a:t>
            </a:r>
            <a:r>
              <a:rPr lang="en-US" sz="8000" b="1" dirty="0"/>
              <a:t> </a:t>
            </a:r>
            <a:r>
              <a:rPr lang="en-US" sz="8000" b="1" dirty="0" err="1"/>
              <a:t>imkonini</a:t>
            </a:r>
            <a:r>
              <a:rPr lang="en-US" sz="8000" b="1" dirty="0"/>
              <a:t> </a:t>
            </a:r>
            <a:r>
              <a:rPr lang="en-US" sz="8000" b="1" dirty="0" err="1"/>
              <a:t>beradi</a:t>
            </a:r>
            <a:r>
              <a:rPr lang="en-US" sz="8000" b="1" dirty="0"/>
              <a:t>.</a:t>
            </a:r>
          </a:p>
          <a:p>
            <a:endParaRPr lang="ru-RU" dirty="0"/>
          </a:p>
        </p:txBody>
      </p:sp>
    </p:spTree>
    <p:extLst>
      <p:ext uri="{BB962C8B-B14F-4D97-AF65-F5344CB8AC3E}">
        <p14:creationId xmlns:p14="http://schemas.microsoft.com/office/powerpoint/2010/main" val="4282879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228600"/>
            <a:ext cx="7239000" cy="1200329"/>
          </a:xfrm>
          <a:prstGeom prst="rect">
            <a:avLst/>
          </a:prstGeom>
        </p:spPr>
        <p:txBody>
          <a:bodyPr wrap="square">
            <a:spAutoFit/>
          </a:bodyPr>
          <a:lstStyle/>
          <a:p>
            <a:pPr algn="ctr"/>
            <a:r>
              <a:rPr lang="en-US" b="1" dirty="0" err="1"/>
              <a:t>Tabiiy</a:t>
            </a:r>
            <a:r>
              <a:rPr lang="en-US" b="1" dirty="0"/>
              <a:t> fan (SCIENCE) </a:t>
            </a:r>
            <a:r>
              <a:rPr lang="en-US" b="1" dirty="0" err="1"/>
              <a:t>darsliklaridagi</a:t>
            </a:r>
            <a:r>
              <a:rPr lang="en-US" b="1" dirty="0"/>
              <a:t> </a:t>
            </a:r>
            <a:r>
              <a:rPr lang="en-US" b="1" dirty="0" err="1"/>
              <a:t>mavzular</a:t>
            </a:r>
            <a:r>
              <a:rPr lang="en-US" b="1" dirty="0"/>
              <a:t> </a:t>
            </a:r>
            <a:r>
              <a:rPr lang="en-US" b="1" dirty="0" err="1"/>
              <a:t>uchun</a:t>
            </a:r>
            <a:r>
              <a:rPr lang="en-US" b="1" dirty="0"/>
              <a:t> </a:t>
            </a:r>
            <a:r>
              <a:rPr lang="en-US" b="1" dirty="0" err="1"/>
              <a:t>topshiriqlar</a:t>
            </a:r>
            <a:r>
              <a:rPr lang="en-US" b="1" dirty="0"/>
              <a:t> </a:t>
            </a:r>
            <a:r>
              <a:rPr lang="en-US" b="1" dirty="0" err="1" smtClean="0"/>
              <a:t>tayyorlash</a:t>
            </a:r>
            <a:endParaRPr lang="en-US" b="1" dirty="0" smtClean="0"/>
          </a:p>
          <a:p>
            <a:pPr algn="ctr"/>
            <a:endParaRPr lang="en-US" b="1" dirty="0"/>
          </a:p>
          <a:p>
            <a:pPr algn="ctr"/>
            <a:r>
              <a:rPr lang="en-US" b="1" dirty="0" err="1" smtClean="0"/>
              <a:t>Topshiriq</a:t>
            </a:r>
            <a:r>
              <a:rPr lang="en-US" b="1" dirty="0" smtClean="0"/>
              <a:t> </a:t>
            </a:r>
            <a:r>
              <a:rPr lang="en-US" b="1" dirty="0" err="1"/>
              <a:t>turlari</a:t>
            </a:r>
            <a:endParaRPr lang="en-US" b="1" dirty="0"/>
          </a:p>
        </p:txBody>
      </p:sp>
      <p:sp>
        <p:nvSpPr>
          <p:cNvPr id="3" name="Rectangle 2"/>
          <p:cNvSpPr/>
          <p:nvPr/>
        </p:nvSpPr>
        <p:spPr>
          <a:xfrm>
            <a:off x="228600" y="1676400"/>
            <a:ext cx="8839200" cy="5078313"/>
          </a:xfrm>
          <a:prstGeom prst="rect">
            <a:avLst/>
          </a:prstGeom>
        </p:spPr>
        <p:txBody>
          <a:bodyPr wrap="square">
            <a:spAutoFit/>
          </a:bodyPr>
          <a:lstStyle/>
          <a:p>
            <a:r>
              <a:rPr lang="en-US" dirty="0" err="1"/>
              <a:t>Tabiiy</a:t>
            </a:r>
            <a:r>
              <a:rPr lang="en-US" dirty="0"/>
              <a:t> fan </a:t>
            </a:r>
            <a:r>
              <a:rPr lang="en-US" dirty="0" err="1"/>
              <a:t>darsliklaridagi</a:t>
            </a:r>
            <a:r>
              <a:rPr lang="en-US" dirty="0"/>
              <a:t> </a:t>
            </a:r>
            <a:r>
              <a:rPr lang="en-US" dirty="0" err="1"/>
              <a:t>mavzular</a:t>
            </a:r>
            <a:r>
              <a:rPr lang="en-US" dirty="0"/>
              <a:t> </a:t>
            </a:r>
            <a:r>
              <a:rPr lang="en-US" dirty="0" err="1"/>
              <a:t>asosida</a:t>
            </a:r>
            <a:r>
              <a:rPr lang="en-US" dirty="0"/>
              <a:t> </a:t>
            </a:r>
            <a:r>
              <a:rPr lang="en-US" dirty="0" err="1"/>
              <a:t>quyidagi</a:t>
            </a:r>
            <a:r>
              <a:rPr lang="en-US" dirty="0"/>
              <a:t> </a:t>
            </a:r>
            <a:r>
              <a:rPr lang="en-US" dirty="0" err="1"/>
              <a:t>turdagi</a:t>
            </a:r>
            <a:r>
              <a:rPr lang="en-US" dirty="0"/>
              <a:t> </a:t>
            </a:r>
            <a:r>
              <a:rPr lang="en-US" dirty="0" err="1"/>
              <a:t>loyiha</a:t>
            </a:r>
            <a:r>
              <a:rPr lang="en-US" dirty="0"/>
              <a:t> </a:t>
            </a:r>
            <a:r>
              <a:rPr lang="en-US" dirty="0" err="1"/>
              <a:t>topshiriqlarini</a:t>
            </a:r>
            <a:r>
              <a:rPr lang="en-US" dirty="0"/>
              <a:t> </a:t>
            </a:r>
            <a:r>
              <a:rPr lang="en-US" dirty="0" err="1"/>
              <a:t>tayyorlash</a:t>
            </a:r>
            <a:r>
              <a:rPr lang="en-US" dirty="0"/>
              <a:t> </a:t>
            </a:r>
            <a:r>
              <a:rPr lang="en-US" dirty="0" err="1"/>
              <a:t>mumkin</a:t>
            </a:r>
            <a:r>
              <a:rPr lang="en-US" dirty="0" smtClean="0"/>
              <a:t>:</a:t>
            </a:r>
          </a:p>
          <a:p>
            <a:endParaRPr lang="en-US" dirty="0"/>
          </a:p>
          <a:p>
            <a:r>
              <a:rPr lang="en-US" b="1" dirty="0" err="1"/>
              <a:t>Kuzatuv</a:t>
            </a:r>
            <a:r>
              <a:rPr lang="en-US" b="1" dirty="0"/>
              <a:t> </a:t>
            </a:r>
            <a:r>
              <a:rPr lang="en-US" b="1" dirty="0" err="1"/>
              <a:t>topshiriqlari</a:t>
            </a:r>
            <a:r>
              <a:rPr lang="en-US" dirty="0"/>
              <a:t>: “</a:t>
            </a:r>
            <a:r>
              <a:rPr lang="en-US" dirty="0" err="1"/>
              <a:t>Maktab</a:t>
            </a:r>
            <a:r>
              <a:rPr lang="en-US" dirty="0"/>
              <a:t> </a:t>
            </a:r>
            <a:r>
              <a:rPr lang="en-US" dirty="0" err="1"/>
              <a:t>hovlisidagi</a:t>
            </a:r>
            <a:r>
              <a:rPr lang="en-US" dirty="0"/>
              <a:t> </a:t>
            </a:r>
            <a:r>
              <a:rPr lang="en-US" dirty="0" err="1"/>
              <a:t>o‘simlik</a:t>
            </a:r>
            <a:r>
              <a:rPr lang="en-US" dirty="0"/>
              <a:t> </a:t>
            </a:r>
            <a:r>
              <a:rPr lang="en-US" dirty="0" err="1"/>
              <a:t>turlarini</a:t>
            </a:r>
            <a:r>
              <a:rPr lang="en-US" dirty="0"/>
              <a:t> </a:t>
            </a:r>
            <a:r>
              <a:rPr lang="en-US" dirty="0" err="1"/>
              <a:t>aniqlang</a:t>
            </a:r>
            <a:r>
              <a:rPr lang="en-US" dirty="0"/>
              <a:t> </a:t>
            </a:r>
            <a:r>
              <a:rPr lang="en-US" dirty="0" err="1"/>
              <a:t>va</a:t>
            </a:r>
            <a:r>
              <a:rPr lang="en-US" dirty="0"/>
              <a:t> </a:t>
            </a:r>
            <a:r>
              <a:rPr lang="en-US" dirty="0" err="1"/>
              <a:t>ularning</a:t>
            </a:r>
            <a:r>
              <a:rPr lang="en-US" dirty="0"/>
              <a:t> </a:t>
            </a:r>
            <a:r>
              <a:rPr lang="en-US" dirty="0" err="1"/>
              <a:t>nomlarini</a:t>
            </a:r>
            <a:r>
              <a:rPr lang="en-US" dirty="0"/>
              <a:t> </a:t>
            </a:r>
            <a:r>
              <a:rPr lang="en-US" dirty="0" err="1"/>
              <a:t>yozing</a:t>
            </a:r>
            <a:r>
              <a:rPr lang="en-US" dirty="0" smtClean="0"/>
              <a:t>.”</a:t>
            </a:r>
          </a:p>
          <a:p>
            <a:endParaRPr lang="en-US" dirty="0"/>
          </a:p>
          <a:p>
            <a:r>
              <a:rPr lang="en-US" b="1" dirty="0" err="1"/>
              <a:t>Tajriba</a:t>
            </a:r>
            <a:r>
              <a:rPr lang="en-US" b="1" dirty="0"/>
              <a:t> </a:t>
            </a:r>
            <a:r>
              <a:rPr lang="en-US" b="1" dirty="0" err="1"/>
              <a:t>topshiriqlari</a:t>
            </a:r>
            <a:r>
              <a:rPr lang="en-US" dirty="0"/>
              <a:t>: “</a:t>
            </a:r>
            <a:r>
              <a:rPr lang="en-US" dirty="0" err="1"/>
              <a:t>O‘simlikning</a:t>
            </a:r>
            <a:r>
              <a:rPr lang="en-US" dirty="0"/>
              <a:t> </a:t>
            </a:r>
            <a:r>
              <a:rPr lang="en-US" dirty="0" err="1"/>
              <a:t>o‘sishiga</a:t>
            </a:r>
            <a:r>
              <a:rPr lang="en-US" dirty="0"/>
              <a:t> </a:t>
            </a:r>
            <a:r>
              <a:rPr lang="en-US" dirty="0" err="1"/>
              <a:t>suv</a:t>
            </a:r>
            <a:r>
              <a:rPr lang="en-US" dirty="0"/>
              <a:t>, </a:t>
            </a:r>
            <a:r>
              <a:rPr lang="en-US" dirty="0" err="1"/>
              <a:t>yorug‘lik</a:t>
            </a:r>
            <a:r>
              <a:rPr lang="en-US" dirty="0"/>
              <a:t> </a:t>
            </a:r>
            <a:r>
              <a:rPr lang="en-US" dirty="0" err="1"/>
              <a:t>va</a:t>
            </a:r>
            <a:r>
              <a:rPr lang="en-US" dirty="0"/>
              <a:t> </a:t>
            </a:r>
            <a:r>
              <a:rPr lang="en-US" dirty="0" err="1"/>
              <a:t>tuproq</a:t>
            </a:r>
            <a:r>
              <a:rPr lang="en-US" dirty="0"/>
              <a:t> </a:t>
            </a:r>
            <a:r>
              <a:rPr lang="en-US" dirty="0" err="1"/>
              <a:t>qanday</a:t>
            </a:r>
            <a:r>
              <a:rPr lang="en-US" dirty="0"/>
              <a:t> </a:t>
            </a:r>
            <a:r>
              <a:rPr lang="en-US" dirty="0" err="1"/>
              <a:t>ta’sir</a:t>
            </a:r>
            <a:r>
              <a:rPr lang="en-US" dirty="0"/>
              <a:t> </a:t>
            </a:r>
            <a:r>
              <a:rPr lang="en-US" dirty="0" err="1"/>
              <a:t>qiladi</a:t>
            </a:r>
            <a:r>
              <a:rPr lang="en-US" dirty="0"/>
              <a:t>? </a:t>
            </a:r>
            <a:r>
              <a:rPr lang="en-US" dirty="0" err="1"/>
              <a:t>Tajriba</a:t>
            </a:r>
            <a:r>
              <a:rPr lang="en-US" dirty="0"/>
              <a:t> </a:t>
            </a:r>
            <a:r>
              <a:rPr lang="en-US" dirty="0" err="1"/>
              <a:t>o‘tkazing</a:t>
            </a:r>
            <a:r>
              <a:rPr lang="en-US" dirty="0" smtClean="0"/>
              <a:t>.”</a:t>
            </a:r>
          </a:p>
          <a:p>
            <a:endParaRPr lang="en-US" dirty="0"/>
          </a:p>
          <a:p>
            <a:r>
              <a:rPr lang="en-US" b="1" dirty="0" err="1"/>
              <a:t>Tadqiqot</a:t>
            </a:r>
            <a:r>
              <a:rPr lang="en-US" b="1" dirty="0"/>
              <a:t> </a:t>
            </a:r>
            <a:r>
              <a:rPr lang="en-US" b="1" dirty="0" err="1"/>
              <a:t>topshiriqlari</a:t>
            </a:r>
            <a:r>
              <a:rPr lang="en-US" dirty="0"/>
              <a:t>: “</a:t>
            </a:r>
            <a:r>
              <a:rPr lang="en-US" dirty="0" err="1"/>
              <a:t>Mahalliy</a:t>
            </a:r>
            <a:r>
              <a:rPr lang="en-US" dirty="0"/>
              <a:t> </a:t>
            </a:r>
            <a:r>
              <a:rPr lang="en-US" dirty="0" err="1"/>
              <a:t>ekotizimdagi</a:t>
            </a:r>
            <a:r>
              <a:rPr lang="en-US" dirty="0"/>
              <a:t> </a:t>
            </a:r>
            <a:r>
              <a:rPr lang="en-US" dirty="0" err="1"/>
              <a:t>o‘zgarishlarni</a:t>
            </a:r>
            <a:r>
              <a:rPr lang="en-US" dirty="0"/>
              <a:t> </a:t>
            </a:r>
            <a:r>
              <a:rPr lang="en-US" dirty="0" err="1"/>
              <a:t>o‘rganing</a:t>
            </a:r>
            <a:r>
              <a:rPr lang="en-US" dirty="0"/>
              <a:t> </a:t>
            </a:r>
            <a:r>
              <a:rPr lang="en-US" dirty="0" err="1"/>
              <a:t>va</a:t>
            </a:r>
            <a:r>
              <a:rPr lang="en-US" dirty="0"/>
              <a:t> </a:t>
            </a:r>
            <a:r>
              <a:rPr lang="en-US" dirty="0" err="1"/>
              <a:t>sabablarini</a:t>
            </a:r>
            <a:r>
              <a:rPr lang="en-US" dirty="0"/>
              <a:t> </a:t>
            </a:r>
            <a:r>
              <a:rPr lang="en-US" dirty="0" err="1"/>
              <a:t>tahlil</a:t>
            </a:r>
            <a:r>
              <a:rPr lang="en-US" dirty="0"/>
              <a:t> </a:t>
            </a:r>
            <a:r>
              <a:rPr lang="en-US" dirty="0" err="1"/>
              <a:t>qiling</a:t>
            </a:r>
            <a:r>
              <a:rPr lang="en-US" dirty="0" smtClean="0"/>
              <a:t>.”</a:t>
            </a:r>
          </a:p>
          <a:p>
            <a:endParaRPr lang="en-US" dirty="0"/>
          </a:p>
          <a:p>
            <a:r>
              <a:rPr lang="en-US" b="1" dirty="0" err="1"/>
              <a:t>Ijodiy</a:t>
            </a:r>
            <a:r>
              <a:rPr lang="en-US" b="1" dirty="0"/>
              <a:t> </a:t>
            </a:r>
            <a:r>
              <a:rPr lang="en-US" b="1" dirty="0" err="1"/>
              <a:t>topshiriqlari</a:t>
            </a:r>
            <a:r>
              <a:rPr lang="en-US" dirty="0"/>
              <a:t>: “</a:t>
            </a:r>
            <a:r>
              <a:rPr lang="en-US" dirty="0" err="1"/>
              <a:t>Tabiatni</a:t>
            </a:r>
            <a:r>
              <a:rPr lang="en-US" dirty="0"/>
              <a:t> </a:t>
            </a:r>
            <a:r>
              <a:rPr lang="en-US" dirty="0" err="1"/>
              <a:t>asrashga</a:t>
            </a:r>
            <a:r>
              <a:rPr lang="en-US" dirty="0"/>
              <a:t> </a:t>
            </a:r>
            <a:r>
              <a:rPr lang="en-US" dirty="0" err="1"/>
              <a:t>bag‘ishlangan</a:t>
            </a:r>
            <a:r>
              <a:rPr lang="en-US" dirty="0"/>
              <a:t> poster </a:t>
            </a:r>
            <a:r>
              <a:rPr lang="en-US" dirty="0" err="1"/>
              <a:t>yoki</a:t>
            </a:r>
            <a:r>
              <a:rPr lang="en-US" dirty="0"/>
              <a:t> video </a:t>
            </a:r>
            <a:r>
              <a:rPr lang="en-US" dirty="0" err="1"/>
              <a:t>tayyorlang</a:t>
            </a:r>
            <a:r>
              <a:rPr lang="en-US" dirty="0" smtClean="0"/>
              <a:t>.”</a:t>
            </a:r>
          </a:p>
          <a:p>
            <a:endParaRPr lang="en-US" dirty="0"/>
          </a:p>
          <a:p>
            <a:r>
              <a:rPr lang="en-US" b="1" dirty="0" err="1"/>
              <a:t>Rolli</a:t>
            </a:r>
            <a:r>
              <a:rPr lang="en-US" b="1" dirty="0"/>
              <a:t> </a:t>
            </a:r>
            <a:r>
              <a:rPr lang="en-US" b="1" dirty="0" err="1"/>
              <a:t>o‘yin</a:t>
            </a:r>
            <a:r>
              <a:rPr lang="en-US" b="1" dirty="0"/>
              <a:t> </a:t>
            </a:r>
            <a:r>
              <a:rPr lang="en-US" b="1" dirty="0" err="1"/>
              <a:t>topshiriqlari</a:t>
            </a:r>
            <a:r>
              <a:rPr lang="en-US" dirty="0"/>
              <a:t>: “</a:t>
            </a:r>
            <a:r>
              <a:rPr lang="en-US" dirty="0" err="1"/>
              <a:t>Ekolog</a:t>
            </a:r>
            <a:r>
              <a:rPr lang="en-US" dirty="0"/>
              <a:t> </a:t>
            </a:r>
            <a:r>
              <a:rPr lang="en-US" dirty="0" err="1"/>
              <a:t>olim</a:t>
            </a:r>
            <a:r>
              <a:rPr lang="en-US" dirty="0"/>
              <a:t>, </a:t>
            </a:r>
            <a:r>
              <a:rPr lang="en-US" dirty="0" err="1"/>
              <a:t>o‘rmon</a:t>
            </a:r>
            <a:r>
              <a:rPr lang="en-US" dirty="0"/>
              <a:t> </a:t>
            </a:r>
            <a:r>
              <a:rPr lang="en-US" dirty="0" err="1"/>
              <a:t>qo‘riqchisi</a:t>
            </a:r>
            <a:r>
              <a:rPr lang="en-US" dirty="0"/>
              <a:t>, </a:t>
            </a:r>
            <a:r>
              <a:rPr lang="en-US" dirty="0" err="1"/>
              <a:t>hayvonlar</a:t>
            </a:r>
            <a:r>
              <a:rPr lang="en-US" dirty="0"/>
              <a:t> </a:t>
            </a:r>
            <a:r>
              <a:rPr lang="en-US" dirty="0" err="1"/>
              <a:t>do‘sti</a:t>
            </a:r>
            <a:r>
              <a:rPr lang="en-US" dirty="0"/>
              <a:t> </a:t>
            </a:r>
            <a:r>
              <a:rPr lang="en-US" dirty="0" err="1"/>
              <a:t>va</a:t>
            </a:r>
            <a:r>
              <a:rPr lang="en-US" dirty="0"/>
              <a:t> </a:t>
            </a:r>
            <a:r>
              <a:rPr lang="en-US" dirty="0" err="1"/>
              <a:t>fermer</a:t>
            </a:r>
            <a:r>
              <a:rPr lang="en-US" dirty="0"/>
              <a:t> </a:t>
            </a:r>
            <a:r>
              <a:rPr lang="en-US" dirty="0" err="1"/>
              <a:t>rollarini</a:t>
            </a:r>
            <a:r>
              <a:rPr lang="en-US" dirty="0"/>
              <a:t> </a:t>
            </a:r>
            <a:r>
              <a:rPr lang="en-US" dirty="0" err="1"/>
              <a:t>o‘ynab</a:t>
            </a:r>
            <a:r>
              <a:rPr lang="en-US" dirty="0"/>
              <a:t>, </a:t>
            </a:r>
            <a:r>
              <a:rPr lang="en-US" dirty="0" err="1"/>
              <a:t>tabiatni</a:t>
            </a:r>
            <a:r>
              <a:rPr lang="en-US" dirty="0"/>
              <a:t> </a:t>
            </a:r>
            <a:r>
              <a:rPr lang="en-US" dirty="0" err="1"/>
              <a:t>muhofaza</a:t>
            </a:r>
            <a:r>
              <a:rPr lang="en-US" dirty="0"/>
              <a:t> </a:t>
            </a:r>
            <a:r>
              <a:rPr lang="en-US" dirty="0" err="1"/>
              <a:t>qilish</a:t>
            </a:r>
            <a:r>
              <a:rPr lang="en-US" dirty="0"/>
              <a:t> </a:t>
            </a:r>
            <a:r>
              <a:rPr lang="en-US" dirty="0" err="1"/>
              <a:t>bo‘yicha</a:t>
            </a:r>
            <a:r>
              <a:rPr lang="en-US" dirty="0"/>
              <a:t> </a:t>
            </a:r>
            <a:r>
              <a:rPr lang="en-US" dirty="0" err="1"/>
              <a:t>bahs-munozara</a:t>
            </a:r>
            <a:r>
              <a:rPr lang="en-US" dirty="0"/>
              <a:t> </a:t>
            </a:r>
            <a:r>
              <a:rPr lang="en-US" dirty="0" err="1"/>
              <a:t>o‘tkazing</a:t>
            </a:r>
            <a:r>
              <a:rPr lang="en-US" dirty="0"/>
              <a:t>.”</a:t>
            </a:r>
          </a:p>
        </p:txBody>
      </p:sp>
    </p:spTree>
    <p:extLst>
      <p:ext uri="{BB962C8B-B14F-4D97-AF65-F5344CB8AC3E}">
        <p14:creationId xmlns:p14="http://schemas.microsoft.com/office/powerpoint/2010/main" val="1974362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7772400" cy="1829761"/>
          </a:xfrm>
        </p:spPr>
        <p:txBody>
          <a:bodyPr>
            <a:normAutofit/>
          </a:bodyPr>
          <a:lstStyle/>
          <a:p>
            <a:pPr algn="ctr"/>
            <a:r>
              <a:rPr lang="en-US" sz="2800" dirty="0" err="1" smtClean="0">
                <a:solidFill>
                  <a:srgbClr val="0070C0"/>
                </a:solidFill>
              </a:rPr>
              <a:t>O‘quvchilarni</a:t>
            </a:r>
            <a:r>
              <a:rPr lang="en-US" sz="2800" dirty="0" smtClean="0">
                <a:solidFill>
                  <a:srgbClr val="0070C0"/>
                </a:solidFill>
              </a:rPr>
              <a:t> </a:t>
            </a:r>
            <a:r>
              <a:rPr lang="en-US" sz="2800" dirty="0" err="1" smtClean="0">
                <a:solidFill>
                  <a:srgbClr val="0070C0"/>
                </a:solidFill>
              </a:rPr>
              <a:t>nafaqat</a:t>
            </a:r>
            <a:r>
              <a:rPr lang="en-US" sz="2800" dirty="0" smtClean="0">
                <a:solidFill>
                  <a:srgbClr val="0070C0"/>
                </a:solidFill>
              </a:rPr>
              <a:t> </a:t>
            </a:r>
            <a:r>
              <a:rPr lang="en-US" sz="2800" dirty="0" err="1" smtClean="0">
                <a:solidFill>
                  <a:srgbClr val="0070C0"/>
                </a:solidFill>
              </a:rPr>
              <a:t>atrofimizda</a:t>
            </a:r>
            <a:r>
              <a:rPr lang="en-US" sz="2800" dirty="0" smtClean="0">
                <a:solidFill>
                  <a:srgbClr val="0070C0"/>
                </a:solidFill>
              </a:rPr>
              <a:t> </a:t>
            </a:r>
            <a:r>
              <a:rPr lang="en-US" sz="2800" dirty="0" err="1" smtClean="0">
                <a:solidFill>
                  <a:srgbClr val="0070C0"/>
                </a:solidFill>
              </a:rPr>
              <a:t>balki</a:t>
            </a:r>
            <a:r>
              <a:rPr lang="en-US" sz="2800" dirty="0" smtClean="0">
                <a:solidFill>
                  <a:srgbClr val="0070C0"/>
                </a:solidFill>
              </a:rPr>
              <a:t> </a:t>
            </a:r>
            <a:r>
              <a:rPr lang="en-US" sz="2800" dirty="0" err="1" smtClean="0">
                <a:solidFill>
                  <a:srgbClr val="0070C0"/>
                </a:solidFill>
              </a:rPr>
              <a:t>jahonda</a:t>
            </a:r>
            <a:r>
              <a:rPr lang="en-US" sz="2800" dirty="0" smtClean="0">
                <a:solidFill>
                  <a:srgbClr val="0070C0"/>
                </a:solidFill>
              </a:rPr>
              <a:t> </a:t>
            </a:r>
            <a:r>
              <a:rPr lang="en-US" sz="2800" dirty="0" err="1" smtClean="0">
                <a:solidFill>
                  <a:srgbClr val="0070C0"/>
                </a:solidFill>
              </a:rPr>
              <a:t>mavjud</a:t>
            </a:r>
            <a:r>
              <a:rPr lang="en-US" sz="2800" dirty="0" smtClean="0">
                <a:solidFill>
                  <a:srgbClr val="0070C0"/>
                </a:solidFill>
              </a:rPr>
              <a:t> </a:t>
            </a:r>
            <a:r>
              <a:rPr lang="en-US" sz="2800" dirty="0" err="1" smtClean="0">
                <a:solidFill>
                  <a:srgbClr val="0070C0"/>
                </a:solidFill>
              </a:rPr>
              <a:t>boshqa</a:t>
            </a:r>
            <a:r>
              <a:rPr lang="en-US" sz="2800" dirty="0" smtClean="0">
                <a:solidFill>
                  <a:srgbClr val="0070C0"/>
                </a:solidFill>
              </a:rPr>
              <a:t> </a:t>
            </a:r>
            <a:r>
              <a:rPr lang="en-US" sz="2800" dirty="0" err="1" smtClean="0">
                <a:solidFill>
                  <a:srgbClr val="0070C0"/>
                </a:solidFill>
              </a:rPr>
              <a:t>o‘simliklar</a:t>
            </a:r>
            <a:r>
              <a:rPr lang="en-US" sz="2800" dirty="0" smtClean="0">
                <a:solidFill>
                  <a:srgbClr val="0070C0"/>
                </a:solidFill>
              </a:rPr>
              <a:t> </a:t>
            </a:r>
            <a:r>
              <a:rPr lang="en-US" sz="2800" dirty="0" err="1" smtClean="0">
                <a:solidFill>
                  <a:srgbClr val="0070C0"/>
                </a:solidFill>
              </a:rPr>
              <a:t>olami</a:t>
            </a:r>
            <a:r>
              <a:rPr lang="en-US" sz="2800" dirty="0" smtClean="0">
                <a:solidFill>
                  <a:srgbClr val="0070C0"/>
                </a:solidFill>
              </a:rPr>
              <a:t>  </a:t>
            </a:r>
            <a:r>
              <a:rPr lang="en-US" sz="2800" dirty="0" err="1" smtClean="0">
                <a:solidFill>
                  <a:srgbClr val="0070C0"/>
                </a:solidFill>
              </a:rPr>
              <a:t>bilan</a:t>
            </a:r>
            <a:r>
              <a:rPr lang="en-US" sz="2800" dirty="0" smtClean="0">
                <a:solidFill>
                  <a:srgbClr val="0070C0"/>
                </a:solidFill>
              </a:rPr>
              <a:t> ham </a:t>
            </a:r>
            <a:r>
              <a:rPr lang="en-US" sz="2800" dirty="0" err="1" smtClean="0">
                <a:solidFill>
                  <a:srgbClr val="0070C0"/>
                </a:solidFill>
              </a:rPr>
              <a:t>tanishtiring</a:t>
            </a:r>
            <a:endParaRPr lang="ru-RU" sz="2800" dirty="0">
              <a:solidFill>
                <a:srgbClr val="0070C0"/>
              </a:solidFill>
            </a:endParaRPr>
          </a:p>
        </p:txBody>
      </p:sp>
      <p:sp>
        <p:nvSpPr>
          <p:cNvPr id="3" name="Subtitle 2"/>
          <p:cNvSpPr>
            <a:spLocks noGrp="1"/>
          </p:cNvSpPr>
          <p:nvPr>
            <p:ph type="subTitle" idx="1"/>
          </p:nvPr>
        </p:nvSpPr>
        <p:spPr>
          <a:xfrm>
            <a:off x="762000" y="2362200"/>
            <a:ext cx="7772400" cy="1199704"/>
          </a:xfrm>
        </p:spPr>
        <p:txBody>
          <a:bodyPr/>
          <a:lstStyle/>
          <a:p>
            <a:pPr algn="ctr"/>
            <a:r>
              <a:rPr lang="en-US" dirty="0" err="1" smtClean="0"/>
              <a:t>Bizning</a:t>
            </a:r>
            <a:r>
              <a:rPr lang="en-US" dirty="0" smtClean="0"/>
              <a:t> </a:t>
            </a:r>
            <a:r>
              <a:rPr lang="en-US" dirty="0" err="1" smtClean="0"/>
              <a:t>tilda</a:t>
            </a:r>
            <a:r>
              <a:rPr lang="en-US" dirty="0" smtClean="0"/>
              <a:t> </a:t>
            </a:r>
            <a:r>
              <a:rPr lang="en-US" dirty="0" err="1" smtClean="0"/>
              <a:t>nilufargul</a:t>
            </a:r>
            <a:r>
              <a:rPr lang="en-US" dirty="0" smtClean="0"/>
              <a:t> deb </a:t>
            </a:r>
            <a:r>
              <a:rPr lang="en-US" dirty="0" err="1" smtClean="0"/>
              <a:t>ataluvchi</a:t>
            </a:r>
            <a:r>
              <a:rPr lang="en-US" dirty="0" smtClean="0"/>
              <a:t> </a:t>
            </a:r>
            <a:r>
              <a:rPr lang="en-US" dirty="0" err="1" smtClean="0"/>
              <a:t>suv</a:t>
            </a:r>
            <a:r>
              <a:rPr lang="en-US" dirty="0" smtClean="0"/>
              <a:t> </a:t>
            </a:r>
            <a:r>
              <a:rPr lang="en-US" dirty="0" err="1" smtClean="0"/>
              <a:t>o‘simligi</a:t>
            </a: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352800"/>
            <a:ext cx="853440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2452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04800"/>
            <a:ext cx="7772400" cy="3657600"/>
          </a:xfrm>
        </p:spPr>
        <p:txBody>
          <a:bodyPr>
            <a:noAutofit/>
          </a:bodyPr>
          <a:lstStyle/>
          <a:p>
            <a:pPr algn="ct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Turkumning</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umumiy</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tarqalishi</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Xalqaro</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ma'lumotlar</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bazalariga</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ko'ra</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i="1"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Nymphaea</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turkumi</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Afg'onistondan</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to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Alyaskagacha</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Janubiy</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Afrikadan</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to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Avstraliyagacha</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bo'lgan</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keng</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hududda</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tabiiy</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holda</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o'sadi</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Bu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degani</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uning</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vakillarini</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deyarli</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har</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qanday</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qit'ada</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uchratish</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mumkin</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t>
            </a:r>
            <a:b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Bunday</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gul</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turini</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maktabni</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su’niy</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kichik</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suv</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havzalarida</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uchratish</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yoki</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ko‘paytirish</a:t>
            </a:r>
            <a:r>
              <a:rPr lang="en-US" sz="2400" b="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0"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mumkin</a:t>
            </a:r>
            <a: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endParaRPr lang="ru-RU" sz="2400" b="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Subtitle 2"/>
          <p:cNvSpPr>
            <a:spLocks noGrp="1"/>
          </p:cNvSpPr>
          <p:nvPr>
            <p:ph type="subTitle" idx="1"/>
          </p:nvPr>
        </p:nvSpPr>
        <p:spPr>
          <a:xfrm>
            <a:off x="685800" y="4876800"/>
            <a:ext cx="7772400" cy="1199704"/>
          </a:xfrm>
        </p:spPr>
        <p:txBody>
          <a:bodyPr/>
          <a:lstStyle/>
          <a:p>
            <a:pPr algn="ctr"/>
            <a:r>
              <a:rPr lang="en-US" dirty="0" err="1" smtClean="0">
                <a:solidFill>
                  <a:srgbClr val="FF0000"/>
                </a:solidFill>
              </a:rPr>
              <a:t>Barcha</a:t>
            </a:r>
            <a:r>
              <a:rPr lang="en-US" dirty="0" smtClean="0">
                <a:solidFill>
                  <a:srgbClr val="FF0000"/>
                </a:solidFill>
              </a:rPr>
              <a:t> </a:t>
            </a:r>
            <a:r>
              <a:rPr lang="en-US" dirty="0" err="1" smtClean="0">
                <a:solidFill>
                  <a:srgbClr val="FF0000"/>
                </a:solidFill>
              </a:rPr>
              <a:t>o‘quvchilarga</a:t>
            </a:r>
            <a:r>
              <a:rPr lang="en-US" dirty="0" smtClean="0">
                <a:solidFill>
                  <a:srgbClr val="FF0000"/>
                </a:solidFill>
              </a:rPr>
              <a:t> </a:t>
            </a:r>
            <a:r>
              <a:rPr lang="en-US" dirty="0" err="1" smtClean="0">
                <a:solidFill>
                  <a:srgbClr val="FF0000"/>
                </a:solidFill>
              </a:rPr>
              <a:t>mashxur</a:t>
            </a:r>
            <a:r>
              <a:rPr lang="en-US" dirty="0" smtClean="0">
                <a:solidFill>
                  <a:srgbClr val="FF0000"/>
                </a:solidFill>
              </a:rPr>
              <a:t> </a:t>
            </a:r>
            <a:r>
              <a:rPr lang="en-US" dirty="0" err="1" smtClean="0">
                <a:solidFill>
                  <a:srgbClr val="FF0000"/>
                </a:solidFill>
              </a:rPr>
              <a:t>xlorofitum</a:t>
            </a:r>
            <a:r>
              <a:rPr lang="en-US" dirty="0" smtClean="0">
                <a:solidFill>
                  <a:srgbClr val="FF0000"/>
                </a:solidFill>
              </a:rPr>
              <a:t> </a:t>
            </a:r>
            <a:r>
              <a:rPr lang="en-US" dirty="0" err="1" smtClean="0">
                <a:solidFill>
                  <a:srgbClr val="FF0000"/>
                </a:solidFill>
              </a:rPr>
              <a:t>guli</a:t>
            </a:r>
            <a:endParaRPr lang="ru-RU" dirty="0">
              <a:solidFill>
                <a:srgbClr val="FF0000"/>
              </a:solidFill>
            </a:endParaRPr>
          </a:p>
        </p:txBody>
      </p:sp>
    </p:spTree>
    <p:extLst>
      <p:ext uri="{BB962C8B-B14F-4D97-AF65-F5344CB8AC3E}">
        <p14:creationId xmlns:p14="http://schemas.microsoft.com/office/powerpoint/2010/main" val="4259611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914400"/>
            <a:ext cx="4038600" cy="3970318"/>
          </a:xfrm>
          <a:prstGeom prst="rect">
            <a:avLst/>
          </a:prstGeom>
        </p:spPr>
        <p:txBody>
          <a:bodyPr wrap="square">
            <a:spAutoFit/>
          </a:bodyPr>
          <a:lstStyle/>
          <a:p>
            <a:r>
              <a:rPr lang="en-US" b="1" dirty="0" err="1"/>
              <a:t>Xlorofitum</a:t>
            </a:r>
            <a:r>
              <a:rPr lang="en-US" dirty="0"/>
              <a:t> (</a:t>
            </a:r>
            <a:r>
              <a:rPr lang="en-US" dirty="0" err="1"/>
              <a:t>lotincha</a:t>
            </a:r>
            <a:r>
              <a:rPr lang="en-US" dirty="0"/>
              <a:t>: </a:t>
            </a:r>
            <a:r>
              <a:rPr lang="en-US" i="1" dirty="0" err="1"/>
              <a:t>Chlorophytum</a:t>
            </a:r>
            <a:r>
              <a:rPr lang="en-US" dirty="0"/>
              <a:t>) — </a:t>
            </a:r>
            <a:r>
              <a:rPr lang="en-US" dirty="0" err="1"/>
              <a:t>sapsimonlar</a:t>
            </a:r>
            <a:r>
              <a:rPr lang="en-US" dirty="0"/>
              <a:t> </a:t>
            </a:r>
            <a:r>
              <a:rPr lang="en-US" dirty="0" err="1"/>
              <a:t>oilasiga</a:t>
            </a:r>
            <a:r>
              <a:rPr lang="en-US" dirty="0"/>
              <a:t> (</a:t>
            </a:r>
            <a:r>
              <a:rPr lang="en-US" dirty="0" err="1"/>
              <a:t>Asparagaceae</a:t>
            </a:r>
            <a:r>
              <a:rPr lang="en-US" dirty="0"/>
              <a:t>) </a:t>
            </a:r>
            <a:r>
              <a:rPr lang="en-US" dirty="0" err="1"/>
              <a:t>mansub</a:t>
            </a:r>
            <a:r>
              <a:rPr lang="en-US" dirty="0"/>
              <a:t>, </a:t>
            </a:r>
            <a:r>
              <a:rPr lang="en-US" dirty="0" err="1"/>
              <a:t>koʻp</a:t>
            </a:r>
            <a:r>
              <a:rPr lang="en-US" dirty="0"/>
              <a:t> </a:t>
            </a:r>
            <a:r>
              <a:rPr lang="en-US" dirty="0" err="1"/>
              <a:t>yillik</a:t>
            </a:r>
            <a:r>
              <a:rPr lang="en-US" dirty="0"/>
              <a:t>, </a:t>
            </a:r>
            <a:r>
              <a:rPr lang="en-US" dirty="0" err="1"/>
              <a:t>doim</a:t>
            </a:r>
            <a:r>
              <a:rPr lang="en-US" dirty="0"/>
              <a:t> </a:t>
            </a:r>
            <a:r>
              <a:rPr lang="en-US" dirty="0" err="1"/>
              <a:t>yashil</a:t>
            </a:r>
            <a:r>
              <a:rPr lang="en-US" dirty="0"/>
              <a:t>, </a:t>
            </a:r>
            <a:r>
              <a:rPr lang="en-US" dirty="0" err="1"/>
              <a:t>ildizpoyali</a:t>
            </a:r>
            <a:r>
              <a:rPr lang="en-US" dirty="0"/>
              <a:t> </a:t>
            </a:r>
            <a:r>
              <a:rPr lang="en-US" dirty="0" err="1"/>
              <a:t>oʻsimliklar</a:t>
            </a:r>
            <a:r>
              <a:rPr lang="en-US" dirty="0"/>
              <a:t> </a:t>
            </a:r>
            <a:r>
              <a:rPr lang="en-US" dirty="0" err="1"/>
              <a:t>turkumi</a:t>
            </a:r>
            <a:r>
              <a:rPr lang="en-US" dirty="0"/>
              <a:t>. </a:t>
            </a:r>
            <a:endParaRPr lang="en-US" dirty="0" smtClean="0"/>
          </a:p>
          <a:p>
            <a:endParaRPr lang="en-US" dirty="0"/>
          </a:p>
          <a:p>
            <a:r>
              <a:rPr lang="en-US" dirty="0" smtClean="0"/>
              <a:t>U </a:t>
            </a:r>
            <a:r>
              <a:rPr lang="en-US" dirty="0" err="1"/>
              <a:t>uy</a:t>
            </a:r>
            <a:r>
              <a:rPr lang="en-US" dirty="0"/>
              <a:t> </a:t>
            </a:r>
            <a:r>
              <a:rPr lang="en-US" dirty="0" err="1"/>
              <a:t>sharoitida</a:t>
            </a:r>
            <a:r>
              <a:rPr lang="en-US" dirty="0"/>
              <a:t> </a:t>
            </a:r>
            <a:r>
              <a:rPr lang="en-US" dirty="0" err="1"/>
              <a:t>eng</a:t>
            </a:r>
            <a:r>
              <a:rPr lang="en-US" dirty="0"/>
              <a:t> </a:t>
            </a:r>
            <a:r>
              <a:rPr lang="en-US" dirty="0" err="1"/>
              <a:t>koʻp</a:t>
            </a:r>
            <a:r>
              <a:rPr lang="en-US" dirty="0"/>
              <a:t> </a:t>
            </a:r>
            <a:r>
              <a:rPr lang="en-US" dirty="0" err="1"/>
              <a:t>oʻstiriladigan</a:t>
            </a:r>
            <a:r>
              <a:rPr lang="en-US" dirty="0"/>
              <a:t> </a:t>
            </a:r>
            <a:r>
              <a:rPr lang="en-US" dirty="0" err="1"/>
              <a:t>va</a:t>
            </a:r>
            <a:r>
              <a:rPr lang="en-US" dirty="0"/>
              <a:t> </a:t>
            </a:r>
            <a:r>
              <a:rPr lang="en-US" dirty="0" err="1"/>
              <a:t>eng</a:t>
            </a:r>
            <a:r>
              <a:rPr lang="en-US" dirty="0"/>
              <a:t> "</a:t>
            </a:r>
            <a:r>
              <a:rPr lang="en-US" dirty="0" err="1"/>
              <a:t>sadoqatli</a:t>
            </a:r>
            <a:r>
              <a:rPr lang="en-US" dirty="0"/>
              <a:t>" </a:t>
            </a:r>
            <a:r>
              <a:rPr lang="en-US" dirty="0" err="1"/>
              <a:t>xona</a:t>
            </a:r>
            <a:r>
              <a:rPr lang="en-US" dirty="0"/>
              <a:t> </a:t>
            </a:r>
            <a:r>
              <a:rPr lang="en-US" dirty="0" err="1"/>
              <a:t>oʻsimliklaridan</a:t>
            </a:r>
            <a:r>
              <a:rPr lang="en-US" dirty="0"/>
              <a:t> </a:t>
            </a:r>
            <a:r>
              <a:rPr lang="en-US" dirty="0" err="1"/>
              <a:t>biri</a:t>
            </a:r>
            <a:r>
              <a:rPr lang="en-US" dirty="0"/>
              <a:t> </a:t>
            </a:r>
            <a:r>
              <a:rPr lang="en-US" dirty="0" err="1"/>
              <a:t>hisoblanadi</a:t>
            </a:r>
            <a:r>
              <a:rPr lang="en-US" dirty="0"/>
              <a:t>. </a:t>
            </a:r>
            <a:endParaRPr lang="en-US" dirty="0" smtClean="0"/>
          </a:p>
          <a:p>
            <a:endParaRPr lang="en-US" dirty="0"/>
          </a:p>
          <a:p>
            <a:r>
              <a:rPr lang="en-US" dirty="0" err="1" smtClean="0"/>
              <a:t>Xalq</a:t>
            </a:r>
            <a:r>
              <a:rPr lang="en-US" dirty="0" smtClean="0"/>
              <a:t> </a:t>
            </a:r>
            <a:r>
              <a:rPr lang="en-US" dirty="0" err="1"/>
              <a:t>orasida</a:t>
            </a:r>
            <a:r>
              <a:rPr lang="en-US" dirty="0"/>
              <a:t> </a:t>
            </a:r>
            <a:r>
              <a:rPr lang="en-US" b="1" dirty="0"/>
              <a:t>"</a:t>
            </a:r>
            <a:r>
              <a:rPr lang="en-US" b="1" dirty="0" err="1"/>
              <a:t>oʻrgimchak</a:t>
            </a:r>
            <a:r>
              <a:rPr lang="en-US" b="1" dirty="0"/>
              <a:t> </a:t>
            </a:r>
            <a:r>
              <a:rPr lang="en-US" b="1" dirty="0" err="1"/>
              <a:t>oʻsimlik</a:t>
            </a:r>
            <a:r>
              <a:rPr lang="en-US" b="1" dirty="0"/>
              <a:t>"</a:t>
            </a:r>
            <a:r>
              <a:rPr lang="en-US" dirty="0"/>
              <a:t> (spider plant) </a:t>
            </a:r>
            <a:r>
              <a:rPr lang="en-US" dirty="0" err="1"/>
              <a:t>yoki</a:t>
            </a:r>
            <a:r>
              <a:rPr lang="en-US" dirty="0"/>
              <a:t> </a:t>
            </a:r>
            <a:r>
              <a:rPr lang="en-US" b="1" dirty="0"/>
              <a:t>"</a:t>
            </a:r>
            <a:r>
              <a:rPr lang="en-US" b="1" dirty="0" err="1"/>
              <a:t>yashil</a:t>
            </a:r>
            <a:r>
              <a:rPr lang="en-US" b="1" dirty="0"/>
              <a:t> </a:t>
            </a:r>
            <a:r>
              <a:rPr lang="en-US" b="1" dirty="0" err="1"/>
              <a:t>nilufar</a:t>
            </a:r>
            <a:r>
              <a:rPr lang="en-US" b="1" dirty="0"/>
              <a:t>"</a:t>
            </a:r>
            <a:r>
              <a:rPr lang="en-US" dirty="0"/>
              <a:t> </a:t>
            </a:r>
            <a:r>
              <a:rPr lang="en-US" dirty="0" err="1"/>
              <a:t>kabi</a:t>
            </a:r>
            <a:r>
              <a:rPr lang="en-US" dirty="0"/>
              <a:t> </a:t>
            </a:r>
            <a:r>
              <a:rPr lang="en-US" dirty="0" err="1"/>
              <a:t>nomlar</a:t>
            </a:r>
            <a:r>
              <a:rPr lang="en-US" dirty="0"/>
              <a:t> </a:t>
            </a:r>
            <a:r>
              <a:rPr lang="en-US" dirty="0" err="1"/>
              <a:t>bilan</a:t>
            </a:r>
            <a:r>
              <a:rPr lang="en-US" dirty="0"/>
              <a:t> ham </a:t>
            </a:r>
            <a:r>
              <a:rPr lang="en-US" dirty="0" err="1"/>
              <a:t>mashhur</a:t>
            </a:r>
            <a:r>
              <a:rPr lang="en-US" dirty="0"/>
              <a:t>.</a:t>
            </a:r>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1290" y="304800"/>
            <a:ext cx="4800599" cy="5956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124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74" y="304800"/>
            <a:ext cx="7772400" cy="609600"/>
          </a:xfrm>
        </p:spPr>
        <p:txBody>
          <a:bodyPr>
            <a:normAutofit fontScale="90000"/>
          </a:bodyPr>
          <a:lstStyle/>
          <a:p>
            <a:pPr algn="ctr"/>
            <a:r>
              <a:rPr lang="en-US" sz="2400" dirty="0" err="1" smtClean="0"/>
              <a:t>Xlorofitumdan</a:t>
            </a:r>
            <a:r>
              <a:rPr lang="en-US" sz="2400" dirty="0" smtClean="0"/>
              <a:t> </a:t>
            </a:r>
            <a:r>
              <a:rPr lang="en-US" sz="2400" dirty="0" err="1" smtClean="0"/>
              <a:t>foydalangan</a:t>
            </a:r>
            <a:r>
              <a:rPr lang="en-US" sz="2400" dirty="0" smtClean="0"/>
              <a:t> </a:t>
            </a:r>
            <a:r>
              <a:rPr lang="en-US" sz="2400" dirty="0" err="1" smtClean="0"/>
              <a:t>holda</a:t>
            </a:r>
            <a:r>
              <a:rPr lang="en-US" sz="2400" dirty="0" smtClean="0"/>
              <a:t> </a:t>
            </a:r>
            <a:r>
              <a:rPr lang="en-US" sz="2400" dirty="0" err="1" smtClean="0"/>
              <a:t>sinf</a:t>
            </a:r>
            <a:r>
              <a:rPr lang="en-US" sz="2400" dirty="0" smtClean="0"/>
              <a:t> </a:t>
            </a:r>
            <a:r>
              <a:rPr lang="en-US" sz="2400" dirty="0" err="1" smtClean="0"/>
              <a:t>bilan</a:t>
            </a:r>
            <a:r>
              <a:rPr lang="en-US" sz="2400" dirty="0" smtClean="0"/>
              <a:t> </a:t>
            </a:r>
            <a:r>
              <a:rPr lang="en-US" sz="2400" dirty="0" err="1" smtClean="0"/>
              <a:t>loyiha</a:t>
            </a:r>
            <a:r>
              <a:rPr lang="en-US" sz="2400" dirty="0" smtClean="0"/>
              <a:t> </a:t>
            </a:r>
            <a:r>
              <a:rPr lang="en-US" sz="2400" dirty="0" err="1" smtClean="0"/>
              <a:t>ishi</a:t>
            </a:r>
            <a:r>
              <a:rPr lang="en-US" sz="2400" dirty="0" smtClean="0"/>
              <a:t> </a:t>
            </a:r>
            <a:r>
              <a:rPr lang="en-US" sz="2400" dirty="0" err="1" smtClean="0"/>
              <a:t>yaratamiz</a:t>
            </a:r>
            <a:endParaRPr lang="ru-RU" sz="2400" dirty="0"/>
          </a:p>
        </p:txBody>
      </p:sp>
      <p:sp>
        <p:nvSpPr>
          <p:cNvPr id="3" name="Subtitle 2"/>
          <p:cNvSpPr>
            <a:spLocks noGrp="1"/>
          </p:cNvSpPr>
          <p:nvPr>
            <p:ph type="subTitle" idx="1"/>
          </p:nvPr>
        </p:nvSpPr>
        <p:spPr>
          <a:xfrm>
            <a:off x="533400" y="914400"/>
            <a:ext cx="2895600" cy="2525311"/>
          </a:xfrm>
        </p:spPr>
        <p:txBody>
          <a:bodyPr>
            <a:normAutofit fontScale="25000" lnSpcReduction="20000"/>
          </a:bodyPr>
          <a:lstStyle/>
          <a:p>
            <a:pPr algn="ctr"/>
            <a:r>
              <a:rPr lang="en-US" sz="7200" dirty="0" err="1" smtClean="0">
                <a:solidFill>
                  <a:srgbClr val="FF0000"/>
                </a:solidFill>
              </a:rPr>
              <a:t>Tuvakda</a:t>
            </a:r>
            <a:r>
              <a:rPr lang="en-US" sz="7200" dirty="0" smtClean="0">
                <a:solidFill>
                  <a:srgbClr val="FF0000"/>
                </a:solidFill>
              </a:rPr>
              <a:t> </a:t>
            </a:r>
            <a:r>
              <a:rPr lang="en-US" sz="7200" dirty="0" err="1" smtClean="0">
                <a:solidFill>
                  <a:srgbClr val="FF0000"/>
                </a:solidFill>
              </a:rPr>
              <a:t>kichikroq</a:t>
            </a:r>
            <a:r>
              <a:rPr lang="en-US" sz="7200" dirty="0" smtClean="0">
                <a:solidFill>
                  <a:srgbClr val="FF0000"/>
                </a:solidFill>
              </a:rPr>
              <a:t> , </a:t>
            </a:r>
            <a:r>
              <a:rPr lang="en-US" sz="7200" dirty="0" err="1" smtClean="0">
                <a:solidFill>
                  <a:srgbClr val="FF0000"/>
                </a:solidFill>
              </a:rPr>
              <a:t>hali</a:t>
            </a:r>
            <a:r>
              <a:rPr lang="en-US" sz="7200" dirty="0" smtClean="0">
                <a:solidFill>
                  <a:srgbClr val="FF0000"/>
                </a:solidFill>
              </a:rPr>
              <a:t> </a:t>
            </a:r>
            <a:r>
              <a:rPr lang="en-US" sz="7200" dirty="0" err="1" smtClean="0">
                <a:solidFill>
                  <a:srgbClr val="FF0000"/>
                </a:solidFill>
              </a:rPr>
              <a:t>bolalamagan</a:t>
            </a:r>
            <a:r>
              <a:rPr lang="en-US" sz="7200" dirty="0" smtClean="0">
                <a:solidFill>
                  <a:srgbClr val="FF0000"/>
                </a:solidFill>
              </a:rPr>
              <a:t> </a:t>
            </a:r>
            <a:r>
              <a:rPr lang="en-US" sz="7200" dirty="0" err="1" smtClean="0">
                <a:solidFill>
                  <a:srgbClr val="FF0000"/>
                </a:solidFill>
              </a:rPr>
              <a:t>xlorofitum</a:t>
            </a:r>
            <a:r>
              <a:rPr lang="en-US" sz="7200" dirty="0" smtClean="0">
                <a:solidFill>
                  <a:srgbClr val="FF0000"/>
                </a:solidFill>
              </a:rPr>
              <a:t> </a:t>
            </a:r>
            <a:r>
              <a:rPr lang="en-US" sz="7200" dirty="0" err="1" smtClean="0">
                <a:solidFill>
                  <a:srgbClr val="FF0000"/>
                </a:solidFill>
              </a:rPr>
              <a:t>o‘simligini</a:t>
            </a:r>
            <a:r>
              <a:rPr lang="en-US" sz="7200" dirty="0" smtClean="0">
                <a:solidFill>
                  <a:srgbClr val="FF0000"/>
                </a:solidFill>
              </a:rPr>
              <a:t> </a:t>
            </a:r>
            <a:r>
              <a:rPr lang="en-US" sz="7200" dirty="0" err="1" smtClean="0">
                <a:solidFill>
                  <a:srgbClr val="FF0000"/>
                </a:solidFill>
              </a:rPr>
              <a:t>sinf</a:t>
            </a:r>
            <a:r>
              <a:rPr lang="en-US" sz="7200" dirty="0" smtClean="0">
                <a:solidFill>
                  <a:srgbClr val="FF0000"/>
                </a:solidFill>
              </a:rPr>
              <a:t> </a:t>
            </a:r>
            <a:r>
              <a:rPr lang="en-US" sz="7200" dirty="0" err="1" smtClean="0">
                <a:solidFill>
                  <a:srgbClr val="FF0000"/>
                </a:solidFill>
              </a:rPr>
              <a:t>xonaga</a:t>
            </a:r>
            <a:r>
              <a:rPr lang="en-US" sz="7200" dirty="0" smtClean="0">
                <a:solidFill>
                  <a:srgbClr val="FF0000"/>
                </a:solidFill>
              </a:rPr>
              <a:t> </a:t>
            </a:r>
            <a:r>
              <a:rPr lang="en-US" sz="7200" dirty="0" err="1" smtClean="0">
                <a:solidFill>
                  <a:srgbClr val="FF0000"/>
                </a:solidFill>
              </a:rPr>
              <a:t>o‘quv</a:t>
            </a:r>
            <a:r>
              <a:rPr lang="en-US" sz="7200" dirty="0" smtClean="0">
                <a:solidFill>
                  <a:srgbClr val="FF0000"/>
                </a:solidFill>
              </a:rPr>
              <a:t> </a:t>
            </a:r>
            <a:r>
              <a:rPr lang="en-US" sz="7200" dirty="0" err="1" smtClean="0">
                <a:solidFill>
                  <a:srgbClr val="FF0000"/>
                </a:solidFill>
              </a:rPr>
              <a:t>yili</a:t>
            </a:r>
            <a:r>
              <a:rPr lang="en-US" sz="7200" dirty="0" smtClean="0">
                <a:solidFill>
                  <a:srgbClr val="FF0000"/>
                </a:solidFill>
              </a:rPr>
              <a:t> </a:t>
            </a:r>
            <a:r>
              <a:rPr lang="en-US" sz="7200" dirty="0" err="1" smtClean="0">
                <a:solidFill>
                  <a:srgbClr val="FF0000"/>
                </a:solidFill>
              </a:rPr>
              <a:t>boshida</a:t>
            </a:r>
            <a:r>
              <a:rPr lang="en-US" sz="7200" dirty="0" smtClean="0">
                <a:solidFill>
                  <a:srgbClr val="FF0000"/>
                </a:solidFill>
              </a:rPr>
              <a:t> </a:t>
            </a:r>
            <a:r>
              <a:rPr lang="en-US" sz="7200" dirty="0" err="1" smtClean="0">
                <a:solidFill>
                  <a:srgbClr val="FF0000"/>
                </a:solidFill>
              </a:rPr>
              <a:t>olib</a:t>
            </a:r>
            <a:r>
              <a:rPr lang="en-US" sz="7200" dirty="0" smtClean="0">
                <a:solidFill>
                  <a:srgbClr val="FF0000"/>
                </a:solidFill>
              </a:rPr>
              <a:t> </a:t>
            </a:r>
            <a:r>
              <a:rPr lang="en-US" sz="7200" dirty="0" err="1" smtClean="0">
                <a:solidFill>
                  <a:srgbClr val="FF0000"/>
                </a:solidFill>
              </a:rPr>
              <a:t>kelamiz</a:t>
            </a:r>
            <a:r>
              <a:rPr lang="en-US" sz="7200" dirty="0" smtClean="0">
                <a:solidFill>
                  <a:srgbClr val="FF0000"/>
                </a:solidFill>
              </a:rPr>
              <a:t> </a:t>
            </a:r>
            <a:r>
              <a:rPr lang="en-US" sz="7200" dirty="0" err="1" smtClean="0">
                <a:solidFill>
                  <a:srgbClr val="FF0000"/>
                </a:solidFill>
              </a:rPr>
              <a:t>va</a:t>
            </a:r>
            <a:r>
              <a:rPr lang="en-US" sz="7200" dirty="0" smtClean="0">
                <a:solidFill>
                  <a:srgbClr val="FF0000"/>
                </a:solidFill>
              </a:rPr>
              <a:t> </a:t>
            </a:r>
            <a:r>
              <a:rPr lang="en-US" sz="7200" dirty="0" err="1" smtClean="0">
                <a:solidFill>
                  <a:srgbClr val="FF0000"/>
                </a:solidFill>
              </a:rPr>
              <a:t>bolalarga</a:t>
            </a:r>
            <a:r>
              <a:rPr lang="en-US" sz="7200" dirty="0" smtClean="0">
                <a:solidFill>
                  <a:srgbClr val="FF0000"/>
                </a:solidFill>
              </a:rPr>
              <a:t> </a:t>
            </a:r>
            <a:r>
              <a:rPr lang="en-US" sz="7200" dirty="0" err="1" smtClean="0">
                <a:solidFill>
                  <a:srgbClr val="FF0000"/>
                </a:solidFill>
              </a:rPr>
              <a:t>tanishtiramiz</a:t>
            </a:r>
            <a:r>
              <a:rPr lang="en-US" sz="7200" dirty="0" smtClean="0">
                <a:solidFill>
                  <a:srgbClr val="FF0000"/>
                </a:solidFill>
              </a:rPr>
              <a:t> . </a:t>
            </a:r>
            <a:r>
              <a:rPr lang="en-US" sz="7200" dirty="0" err="1" smtClean="0">
                <a:solidFill>
                  <a:srgbClr val="00B0F0"/>
                </a:solidFill>
              </a:rPr>
              <a:t>Gulni</a:t>
            </a:r>
            <a:r>
              <a:rPr lang="en-US" sz="7200" dirty="0" smtClean="0">
                <a:solidFill>
                  <a:srgbClr val="00B0F0"/>
                </a:solidFill>
              </a:rPr>
              <a:t> </a:t>
            </a:r>
            <a:r>
              <a:rPr lang="en-US" sz="7200" dirty="0" err="1" smtClean="0">
                <a:solidFill>
                  <a:srgbClr val="00B0F0"/>
                </a:solidFill>
              </a:rPr>
              <a:t>talab</a:t>
            </a:r>
            <a:r>
              <a:rPr lang="en-US" sz="7200" dirty="0" smtClean="0">
                <a:solidFill>
                  <a:srgbClr val="00B0F0"/>
                </a:solidFill>
              </a:rPr>
              <a:t> </a:t>
            </a:r>
            <a:r>
              <a:rPr lang="en-US" sz="7200" dirty="0" err="1" smtClean="0">
                <a:solidFill>
                  <a:srgbClr val="00B0F0"/>
                </a:solidFill>
              </a:rPr>
              <a:t>darajasida</a:t>
            </a:r>
            <a:r>
              <a:rPr lang="en-US" sz="7200" dirty="0" smtClean="0">
                <a:solidFill>
                  <a:srgbClr val="00B0F0"/>
                </a:solidFill>
              </a:rPr>
              <a:t> </a:t>
            </a:r>
            <a:r>
              <a:rPr lang="en-US" sz="7200" dirty="0" err="1" smtClean="0">
                <a:solidFill>
                  <a:srgbClr val="00B0F0"/>
                </a:solidFill>
              </a:rPr>
              <a:t>parvarish</a:t>
            </a:r>
            <a:r>
              <a:rPr lang="en-US" sz="7200" dirty="0" smtClean="0">
                <a:solidFill>
                  <a:srgbClr val="00B0F0"/>
                </a:solidFill>
              </a:rPr>
              <a:t> </a:t>
            </a:r>
            <a:r>
              <a:rPr lang="en-US" sz="7200" dirty="0" err="1" smtClean="0">
                <a:solidFill>
                  <a:srgbClr val="00B0F0"/>
                </a:solidFill>
              </a:rPr>
              <a:t>qilamiz</a:t>
            </a:r>
            <a:r>
              <a:rPr lang="en-US" sz="7200" dirty="0" smtClean="0">
                <a:solidFill>
                  <a:srgbClr val="00B0F0"/>
                </a:solidFill>
              </a:rPr>
              <a:t>.</a:t>
            </a:r>
          </a:p>
          <a:p>
            <a:pPr algn="ctr"/>
            <a:r>
              <a:rPr lang="en-US" sz="7200" dirty="0" err="1" smtClean="0">
                <a:solidFill>
                  <a:srgbClr val="00B0F0"/>
                </a:solidFill>
              </a:rPr>
              <a:t>Barcha</a:t>
            </a:r>
            <a:r>
              <a:rPr lang="en-US" sz="7200" dirty="0" smtClean="0">
                <a:solidFill>
                  <a:srgbClr val="00B0F0"/>
                </a:solidFill>
              </a:rPr>
              <a:t> </a:t>
            </a:r>
            <a:r>
              <a:rPr lang="en-US" sz="7200" dirty="0" err="1" smtClean="0">
                <a:solidFill>
                  <a:srgbClr val="00B0F0"/>
                </a:solidFill>
              </a:rPr>
              <a:t>bolalar</a:t>
            </a:r>
            <a:r>
              <a:rPr lang="en-US" sz="7200" dirty="0" smtClean="0">
                <a:solidFill>
                  <a:srgbClr val="00B0F0"/>
                </a:solidFill>
              </a:rPr>
              <a:t>  </a:t>
            </a:r>
            <a:r>
              <a:rPr lang="en-US" sz="7200" dirty="0" err="1" smtClean="0">
                <a:solidFill>
                  <a:srgbClr val="00B0F0"/>
                </a:solidFill>
              </a:rPr>
              <a:t>aloxida</a:t>
            </a:r>
            <a:r>
              <a:rPr lang="en-US" sz="7200" dirty="0" smtClean="0">
                <a:solidFill>
                  <a:srgbClr val="00B0F0"/>
                </a:solidFill>
              </a:rPr>
              <a:t> </a:t>
            </a:r>
            <a:r>
              <a:rPr lang="en-US" sz="7200" dirty="0" err="1" smtClean="0">
                <a:solidFill>
                  <a:srgbClr val="00B0F0"/>
                </a:solidFill>
              </a:rPr>
              <a:t>bloknot</a:t>
            </a:r>
            <a:r>
              <a:rPr lang="en-US" sz="7200" dirty="0" smtClean="0">
                <a:solidFill>
                  <a:srgbClr val="00B0F0"/>
                </a:solidFill>
              </a:rPr>
              <a:t> </a:t>
            </a:r>
            <a:r>
              <a:rPr lang="en-US" sz="7200" dirty="0" err="1" smtClean="0">
                <a:solidFill>
                  <a:srgbClr val="00B0F0"/>
                </a:solidFill>
              </a:rPr>
              <a:t>tutib</a:t>
            </a:r>
            <a:r>
              <a:rPr lang="en-US" sz="7200" dirty="0" smtClean="0">
                <a:solidFill>
                  <a:srgbClr val="00B0F0"/>
                </a:solidFill>
              </a:rPr>
              <a:t> </a:t>
            </a:r>
            <a:r>
              <a:rPr lang="en-US" sz="7200" dirty="0" err="1" smtClean="0">
                <a:solidFill>
                  <a:srgbClr val="00B0F0"/>
                </a:solidFill>
              </a:rPr>
              <a:t>shu</a:t>
            </a:r>
            <a:r>
              <a:rPr lang="en-US" sz="7200" dirty="0">
                <a:solidFill>
                  <a:srgbClr val="00B0F0"/>
                </a:solidFill>
              </a:rPr>
              <a:t> </a:t>
            </a:r>
            <a:r>
              <a:rPr lang="en-US" sz="7200" dirty="0" err="1" smtClean="0">
                <a:solidFill>
                  <a:srgbClr val="00B0F0"/>
                </a:solidFill>
              </a:rPr>
              <a:t>ushbu</a:t>
            </a:r>
            <a:r>
              <a:rPr lang="en-US" sz="7200" dirty="0" smtClean="0">
                <a:solidFill>
                  <a:srgbClr val="00B0F0"/>
                </a:solidFill>
              </a:rPr>
              <a:t> </a:t>
            </a:r>
            <a:r>
              <a:rPr lang="en-US" sz="7200" dirty="0" err="1" smtClean="0">
                <a:solidFill>
                  <a:srgbClr val="00B0F0"/>
                </a:solidFill>
              </a:rPr>
              <a:t>gul</a:t>
            </a:r>
            <a:r>
              <a:rPr lang="en-US" sz="7200" dirty="0" smtClean="0">
                <a:solidFill>
                  <a:srgbClr val="00B0F0"/>
                </a:solidFill>
              </a:rPr>
              <a:t> </a:t>
            </a:r>
            <a:r>
              <a:rPr lang="en-US" sz="7200" dirty="0" err="1" smtClean="0">
                <a:solidFill>
                  <a:srgbClr val="00B0F0"/>
                </a:solidFill>
              </a:rPr>
              <a:t>haqida</a:t>
            </a:r>
            <a:r>
              <a:rPr lang="en-US" sz="7200" dirty="0" smtClean="0">
                <a:solidFill>
                  <a:srgbClr val="00B0F0"/>
                </a:solidFill>
              </a:rPr>
              <a:t> </a:t>
            </a:r>
            <a:r>
              <a:rPr lang="en-US" sz="7200" dirty="0" err="1" smtClean="0">
                <a:solidFill>
                  <a:srgbClr val="00B0F0"/>
                </a:solidFill>
              </a:rPr>
              <a:t>ma’lumot</a:t>
            </a:r>
            <a:r>
              <a:rPr lang="en-US" sz="7200" dirty="0" smtClean="0">
                <a:solidFill>
                  <a:srgbClr val="00B0F0"/>
                </a:solidFill>
              </a:rPr>
              <a:t> </a:t>
            </a:r>
            <a:r>
              <a:rPr lang="en-US" sz="7200" dirty="0" err="1" smtClean="0">
                <a:solidFill>
                  <a:srgbClr val="00B0F0"/>
                </a:solidFill>
              </a:rPr>
              <a:t>yig’ib</a:t>
            </a:r>
            <a:r>
              <a:rPr lang="en-US" sz="7200" dirty="0" smtClean="0">
                <a:solidFill>
                  <a:srgbClr val="00B0F0"/>
                </a:solidFill>
              </a:rPr>
              <a:t> </a:t>
            </a:r>
            <a:r>
              <a:rPr lang="en-US" sz="7200" dirty="0" err="1" smtClean="0">
                <a:solidFill>
                  <a:srgbClr val="00B0F0"/>
                </a:solidFill>
              </a:rPr>
              <a:t>boradilar</a:t>
            </a:r>
            <a:r>
              <a:rPr lang="en-US" sz="7200" dirty="0" smtClean="0">
                <a:solidFill>
                  <a:srgbClr val="00B0F0"/>
                </a:solidFill>
              </a:rPr>
              <a:t>.</a:t>
            </a:r>
            <a:r>
              <a:rPr lang="en-US" sz="7200" dirty="0" smtClean="0">
                <a:solidFill>
                  <a:srgbClr val="FF0000"/>
                </a:solidFill>
              </a:rPr>
              <a:t> </a:t>
            </a:r>
            <a:r>
              <a:rPr lang="en-US" sz="7200" dirty="0" err="1" smtClean="0">
                <a:solidFill>
                  <a:srgbClr val="FF0000"/>
                </a:solidFill>
              </a:rPr>
              <a:t>Barcha</a:t>
            </a:r>
            <a:r>
              <a:rPr lang="en-US" sz="7200" dirty="0" smtClean="0">
                <a:solidFill>
                  <a:srgbClr val="FF0000"/>
                </a:solidFill>
              </a:rPr>
              <a:t> </a:t>
            </a:r>
            <a:r>
              <a:rPr lang="en-US" sz="7200" dirty="0" err="1" smtClean="0">
                <a:solidFill>
                  <a:srgbClr val="FF0000"/>
                </a:solidFill>
              </a:rPr>
              <a:t>qatnashchilar</a:t>
            </a:r>
            <a:r>
              <a:rPr lang="en-US" sz="7200" dirty="0" smtClean="0">
                <a:solidFill>
                  <a:srgbClr val="FF0000"/>
                </a:solidFill>
              </a:rPr>
              <a:t> </a:t>
            </a:r>
            <a:r>
              <a:rPr lang="en-US" sz="7200" dirty="0" err="1" smtClean="0">
                <a:solidFill>
                  <a:srgbClr val="FF0000"/>
                </a:solidFill>
              </a:rPr>
              <a:t>gulning</a:t>
            </a:r>
            <a:r>
              <a:rPr lang="en-US" sz="7200" dirty="0" smtClean="0">
                <a:solidFill>
                  <a:srgbClr val="FF0000"/>
                </a:solidFill>
              </a:rPr>
              <a:t> </a:t>
            </a:r>
            <a:r>
              <a:rPr lang="en-US" sz="7200" dirty="0" err="1" smtClean="0">
                <a:solidFill>
                  <a:srgbClr val="FF0000"/>
                </a:solidFill>
              </a:rPr>
              <a:t>mavsumlar</a:t>
            </a:r>
            <a:r>
              <a:rPr lang="en-US" sz="7200" dirty="0" smtClean="0">
                <a:solidFill>
                  <a:srgbClr val="FF0000"/>
                </a:solidFill>
              </a:rPr>
              <a:t> </a:t>
            </a:r>
            <a:r>
              <a:rPr lang="en-US" sz="7200" dirty="0" err="1" smtClean="0">
                <a:solidFill>
                  <a:srgbClr val="FF0000"/>
                </a:solidFill>
              </a:rPr>
              <a:t>davomida</a:t>
            </a:r>
            <a:r>
              <a:rPr lang="en-US" sz="7200" dirty="0" smtClean="0">
                <a:solidFill>
                  <a:srgbClr val="FF0000"/>
                </a:solidFill>
              </a:rPr>
              <a:t> </a:t>
            </a:r>
            <a:r>
              <a:rPr lang="en-US" sz="7200" dirty="0" err="1" smtClean="0">
                <a:solidFill>
                  <a:srgbClr val="FF0000"/>
                </a:solidFill>
              </a:rPr>
              <a:t>o‘zgarishlarini</a:t>
            </a:r>
            <a:r>
              <a:rPr lang="en-US" sz="7200" dirty="0" smtClean="0">
                <a:solidFill>
                  <a:srgbClr val="FF0000"/>
                </a:solidFill>
              </a:rPr>
              <a:t>, </a:t>
            </a:r>
            <a:r>
              <a:rPr lang="en-US" sz="7200" dirty="0" err="1" smtClean="0">
                <a:solidFill>
                  <a:srgbClr val="FF0000"/>
                </a:solidFill>
              </a:rPr>
              <a:t>jumladan</a:t>
            </a:r>
            <a:r>
              <a:rPr lang="en-US" sz="7200" dirty="0" smtClean="0">
                <a:solidFill>
                  <a:srgbClr val="FF0000"/>
                </a:solidFill>
              </a:rPr>
              <a:t> </a:t>
            </a:r>
            <a:r>
              <a:rPr lang="en-US" sz="7200" dirty="0" err="1" smtClean="0">
                <a:solidFill>
                  <a:srgbClr val="FF0000"/>
                </a:solidFill>
              </a:rPr>
              <a:t>og’irigini</a:t>
            </a:r>
            <a:r>
              <a:rPr lang="en-US" sz="7200" dirty="0" smtClean="0">
                <a:solidFill>
                  <a:srgbClr val="FF0000"/>
                </a:solidFill>
              </a:rPr>
              <a:t> ham </a:t>
            </a:r>
            <a:r>
              <a:rPr lang="en-US" sz="7200" dirty="0" err="1" smtClean="0">
                <a:solidFill>
                  <a:srgbClr val="FF0000"/>
                </a:solidFill>
              </a:rPr>
              <a:t>kuzatib</a:t>
            </a:r>
            <a:r>
              <a:rPr lang="en-US" sz="7200" dirty="0" smtClean="0">
                <a:solidFill>
                  <a:srgbClr val="FF0000"/>
                </a:solidFill>
              </a:rPr>
              <a:t>, </a:t>
            </a:r>
            <a:r>
              <a:rPr lang="en-US" sz="7200" dirty="0" err="1" smtClean="0">
                <a:solidFill>
                  <a:srgbClr val="FF0000"/>
                </a:solidFill>
              </a:rPr>
              <a:t>ayd</a:t>
            </a:r>
            <a:r>
              <a:rPr lang="en-US" sz="7200" dirty="0" smtClean="0">
                <a:solidFill>
                  <a:srgbClr val="FF0000"/>
                </a:solidFill>
              </a:rPr>
              <a:t> </a:t>
            </a:r>
            <a:r>
              <a:rPr lang="en-US" sz="7200" dirty="0" err="1" smtClean="0">
                <a:solidFill>
                  <a:srgbClr val="FF0000"/>
                </a:solidFill>
              </a:rPr>
              <a:t>etib</a:t>
            </a:r>
            <a:r>
              <a:rPr lang="en-US" sz="7200" dirty="0" smtClean="0">
                <a:solidFill>
                  <a:srgbClr val="FF0000"/>
                </a:solidFill>
              </a:rPr>
              <a:t> </a:t>
            </a:r>
            <a:r>
              <a:rPr lang="en-US" sz="7200" dirty="0" err="1" smtClean="0">
                <a:solidFill>
                  <a:srgbClr val="FF0000"/>
                </a:solidFill>
              </a:rPr>
              <a:t>boradilar</a:t>
            </a:r>
            <a:r>
              <a:rPr lang="en-US" sz="7200" dirty="0" smtClean="0">
                <a:solidFill>
                  <a:srgbClr val="FF0000"/>
                </a:solidFill>
              </a:rPr>
              <a:t>. </a:t>
            </a:r>
            <a:r>
              <a:rPr lang="en-US" sz="7200" dirty="0" err="1" smtClean="0">
                <a:solidFill>
                  <a:schemeClr val="tx1"/>
                </a:solidFill>
              </a:rPr>
              <a:t>Sentyabr</a:t>
            </a:r>
            <a:r>
              <a:rPr lang="en-US" sz="7200" dirty="0" smtClean="0">
                <a:solidFill>
                  <a:schemeClr val="tx1"/>
                </a:solidFill>
              </a:rPr>
              <a:t> </a:t>
            </a:r>
            <a:r>
              <a:rPr lang="en-US" sz="7200" dirty="0" err="1" smtClean="0">
                <a:solidFill>
                  <a:schemeClr val="tx1"/>
                </a:solidFill>
              </a:rPr>
              <a:t>oyida</a:t>
            </a:r>
            <a:r>
              <a:rPr lang="en-US" sz="7200" dirty="0" smtClean="0">
                <a:solidFill>
                  <a:schemeClr val="tx1"/>
                </a:solidFill>
              </a:rPr>
              <a:t> </a:t>
            </a:r>
            <a:r>
              <a:rPr lang="en-US" sz="7200" dirty="0" err="1" smtClean="0">
                <a:solidFill>
                  <a:schemeClr val="tx1"/>
                </a:solidFill>
              </a:rPr>
              <a:t>olib</a:t>
            </a:r>
            <a:r>
              <a:rPr lang="en-US" sz="7200" dirty="0" smtClean="0">
                <a:solidFill>
                  <a:schemeClr val="tx1"/>
                </a:solidFill>
              </a:rPr>
              <a:t> </a:t>
            </a:r>
            <a:r>
              <a:rPr lang="en-US" sz="7200" dirty="0" err="1" smtClean="0">
                <a:solidFill>
                  <a:schemeClr val="tx1"/>
                </a:solidFill>
              </a:rPr>
              <a:t>kelingan</a:t>
            </a:r>
            <a:r>
              <a:rPr lang="en-US" sz="7200" dirty="0" smtClean="0">
                <a:solidFill>
                  <a:schemeClr val="tx1"/>
                </a:solidFill>
              </a:rPr>
              <a:t> </a:t>
            </a:r>
            <a:r>
              <a:rPr lang="en-US" sz="7200" dirty="0" err="1" smtClean="0">
                <a:solidFill>
                  <a:schemeClr val="tx1"/>
                </a:solidFill>
              </a:rPr>
              <a:t>kichik</a:t>
            </a:r>
            <a:r>
              <a:rPr lang="en-US" sz="7200" dirty="0" smtClean="0">
                <a:solidFill>
                  <a:schemeClr val="tx1"/>
                </a:solidFill>
              </a:rPr>
              <a:t> </a:t>
            </a:r>
            <a:r>
              <a:rPr lang="en-US" sz="7200" dirty="0" err="1" smtClean="0">
                <a:solidFill>
                  <a:schemeClr val="tx1"/>
                </a:solidFill>
              </a:rPr>
              <a:t>novdadan</a:t>
            </a:r>
            <a:r>
              <a:rPr lang="en-US" sz="7200" dirty="0" smtClean="0">
                <a:solidFill>
                  <a:schemeClr val="tx1"/>
                </a:solidFill>
              </a:rPr>
              <a:t> </a:t>
            </a:r>
            <a:r>
              <a:rPr lang="en-US" sz="7200" dirty="0" err="1" smtClean="0">
                <a:solidFill>
                  <a:schemeClr val="tx1"/>
                </a:solidFill>
              </a:rPr>
              <a:t>aprel</a:t>
            </a:r>
            <a:r>
              <a:rPr lang="en-US" sz="7200" dirty="0" smtClean="0">
                <a:solidFill>
                  <a:schemeClr val="tx1"/>
                </a:solidFill>
              </a:rPr>
              <a:t> </a:t>
            </a:r>
            <a:r>
              <a:rPr lang="en-US" sz="7200" dirty="0" err="1" smtClean="0">
                <a:solidFill>
                  <a:schemeClr val="tx1"/>
                </a:solidFill>
              </a:rPr>
              <a:t>oylarida</a:t>
            </a:r>
            <a:r>
              <a:rPr lang="en-US" sz="7200" dirty="0" smtClean="0">
                <a:solidFill>
                  <a:schemeClr val="tx1"/>
                </a:solidFill>
              </a:rPr>
              <a:t> </a:t>
            </a:r>
            <a:r>
              <a:rPr lang="en-US" sz="7200" dirty="0" err="1" smtClean="0">
                <a:solidFill>
                  <a:schemeClr val="tx1"/>
                </a:solidFill>
              </a:rPr>
              <a:t>butun</a:t>
            </a:r>
            <a:r>
              <a:rPr lang="en-US" sz="7200" dirty="0" smtClean="0">
                <a:solidFill>
                  <a:schemeClr val="tx1"/>
                </a:solidFill>
              </a:rPr>
              <a:t> </a:t>
            </a:r>
            <a:r>
              <a:rPr lang="en-US" sz="7200" dirty="0" err="1" smtClean="0">
                <a:solidFill>
                  <a:schemeClr val="tx1"/>
                </a:solidFill>
              </a:rPr>
              <a:t>boshli</a:t>
            </a:r>
            <a:r>
              <a:rPr lang="en-US" sz="7200" dirty="0" smtClean="0">
                <a:solidFill>
                  <a:schemeClr val="tx1"/>
                </a:solidFill>
              </a:rPr>
              <a:t> </a:t>
            </a:r>
            <a:r>
              <a:rPr lang="en-US" sz="7200" dirty="0" err="1" smtClean="0">
                <a:solidFill>
                  <a:schemeClr val="tx1"/>
                </a:solidFill>
              </a:rPr>
              <a:t>xona</a:t>
            </a:r>
            <a:r>
              <a:rPr lang="en-US" sz="7200" dirty="0" smtClean="0">
                <a:solidFill>
                  <a:schemeClr val="tx1"/>
                </a:solidFill>
              </a:rPr>
              <a:t> </a:t>
            </a:r>
            <a:r>
              <a:rPr lang="en-US" sz="7200" dirty="0" err="1" smtClean="0">
                <a:solidFill>
                  <a:schemeClr val="tx1"/>
                </a:solidFill>
              </a:rPr>
              <a:t>guli</a:t>
            </a:r>
            <a:r>
              <a:rPr lang="en-US" sz="7200" dirty="0" smtClean="0">
                <a:solidFill>
                  <a:schemeClr val="tx1"/>
                </a:solidFill>
              </a:rPr>
              <a:t> </a:t>
            </a:r>
            <a:r>
              <a:rPr lang="en-US" sz="7200" dirty="0" err="1" smtClean="0">
                <a:solidFill>
                  <a:schemeClr val="tx1"/>
                </a:solidFill>
              </a:rPr>
              <a:t>paydo</a:t>
            </a:r>
            <a:r>
              <a:rPr lang="en-US" sz="7200" dirty="0" smtClean="0">
                <a:solidFill>
                  <a:schemeClr val="tx1"/>
                </a:solidFill>
              </a:rPr>
              <a:t> </a:t>
            </a:r>
            <a:r>
              <a:rPr lang="en-US" sz="7200" dirty="0" err="1" smtClean="0">
                <a:solidFill>
                  <a:schemeClr val="tx1"/>
                </a:solidFill>
              </a:rPr>
              <a:t>bo’ladi</a:t>
            </a:r>
            <a:r>
              <a:rPr lang="en-US" sz="7200" dirty="0" smtClean="0">
                <a:solidFill>
                  <a:schemeClr val="tx1"/>
                </a:solidFill>
              </a:rPr>
              <a:t> </a:t>
            </a:r>
            <a:r>
              <a:rPr lang="en-US" sz="7200" dirty="0" err="1" smtClean="0">
                <a:solidFill>
                  <a:schemeClr val="tx1"/>
                </a:solidFill>
              </a:rPr>
              <a:t>va</a:t>
            </a:r>
            <a:r>
              <a:rPr lang="en-US" sz="7200" dirty="0" smtClean="0">
                <a:solidFill>
                  <a:schemeClr val="tx1"/>
                </a:solidFill>
              </a:rPr>
              <a:t> </a:t>
            </a:r>
            <a:r>
              <a:rPr lang="en-US" sz="7200" dirty="0" err="1" smtClean="0">
                <a:solidFill>
                  <a:schemeClr val="tx1"/>
                </a:solidFill>
              </a:rPr>
              <a:t>o’zidan</a:t>
            </a:r>
            <a:r>
              <a:rPr lang="en-US" sz="7200" dirty="0" smtClean="0">
                <a:solidFill>
                  <a:schemeClr val="tx1"/>
                </a:solidFill>
              </a:rPr>
              <a:t> </a:t>
            </a:r>
            <a:r>
              <a:rPr lang="en-US" sz="7200" dirty="0" err="1" smtClean="0">
                <a:solidFill>
                  <a:schemeClr val="tx1"/>
                </a:solidFill>
              </a:rPr>
              <a:t>boshqa</a:t>
            </a:r>
            <a:r>
              <a:rPr lang="en-US" sz="7200" dirty="0" smtClean="0">
                <a:solidFill>
                  <a:schemeClr val="tx1"/>
                </a:solidFill>
              </a:rPr>
              <a:t> </a:t>
            </a:r>
            <a:r>
              <a:rPr lang="en-US" sz="7200" dirty="0" err="1" smtClean="0">
                <a:solidFill>
                  <a:schemeClr val="tx1"/>
                </a:solidFill>
              </a:rPr>
              <a:t>yangi</a:t>
            </a:r>
            <a:r>
              <a:rPr lang="en-US" sz="7200" dirty="0" smtClean="0">
                <a:solidFill>
                  <a:schemeClr val="tx1"/>
                </a:solidFill>
              </a:rPr>
              <a:t> </a:t>
            </a:r>
            <a:r>
              <a:rPr lang="en-US" sz="7200" dirty="0" err="1" smtClean="0">
                <a:solidFill>
                  <a:schemeClr val="tx1"/>
                </a:solidFill>
              </a:rPr>
              <a:t>xlorofitum</a:t>
            </a:r>
            <a:r>
              <a:rPr lang="en-US" sz="7200" dirty="0" smtClean="0">
                <a:solidFill>
                  <a:schemeClr val="tx1"/>
                </a:solidFill>
              </a:rPr>
              <a:t>  </a:t>
            </a:r>
            <a:r>
              <a:rPr lang="en-US" sz="7200" dirty="0" err="1" smtClean="0">
                <a:solidFill>
                  <a:schemeClr val="tx1"/>
                </a:solidFill>
              </a:rPr>
              <a:t>novdalarini</a:t>
            </a:r>
            <a:r>
              <a:rPr lang="en-US" sz="7200" dirty="0" smtClean="0">
                <a:solidFill>
                  <a:schemeClr val="tx1"/>
                </a:solidFill>
              </a:rPr>
              <a:t> </a:t>
            </a:r>
            <a:r>
              <a:rPr lang="en-US" sz="7200" dirty="0" err="1" smtClean="0">
                <a:solidFill>
                  <a:schemeClr val="tx1"/>
                </a:solidFill>
              </a:rPr>
              <a:t>chiqaradi</a:t>
            </a:r>
            <a:r>
              <a:rPr lang="en-US" dirty="0" smtClean="0">
                <a:solidFill>
                  <a:schemeClr val="tx1"/>
                </a:solidFill>
              </a:rPr>
              <a:t>. </a:t>
            </a:r>
            <a:endParaRPr lang="ru-RU" dirty="0">
              <a:solidFill>
                <a:schemeClr val="tx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685800"/>
            <a:ext cx="44958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7706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8458200" cy="6400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3107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612845"/>
            <a:ext cx="7848600" cy="4801314"/>
          </a:xfrm>
          <a:prstGeom prst="rect">
            <a:avLst/>
          </a:prstGeom>
        </p:spPr>
        <p:txBody>
          <a:bodyPr wrap="square">
            <a:spAutoFit/>
          </a:bodyPr>
          <a:lstStyle/>
          <a:p>
            <a:pPr algn="ctr"/>
            <a:r>
              <a:rPr lang="en-US" b="1" dirty="0" err="1"/>
              <a:t>Loyiha</a:t>
            </a:r>
            <a:r>
              <a:rPr lang="en-US" b="1" dirty="0"/>
              <a:t> </a:t>
            </a:r>
            <a:r>
              <a:rPr lang="en-US" b="1" dirty="0" err="1"/>
              <a:t>bosqichma-bosqich</a:t>
            </a:r>
            <a:r>
              <a:rPr lang="en-US" b="1" dirty="0"/>
              <a:t> </a:t>
            </a:r>
            <a:r>
              <a:rPr lang="en-US" b="1" dirty="0" err="1"/>
              <a:t>quyidagicha</a:t>
            </a:r>
            <a:r>
              <a:rPr lang="en-US" b="1" dirty="0"/>
              <a:t> </a:t>
            </a:r>
            <a:r>
              <a:rPr lang="en-US" b="1" dirty="0" err="1"/>
              <a:t>amalga</a:t>
            </a:r>
            <a:r>
              <a:rPr lang="en-US" b="1" dirty="0"/>
              <a:t> </a:t>
            </a:r>
            <a:r>
              <a:rPr lang="en-US" b="1" dirty="0" err="1"/>
              <a:t>oshiriladi</a:t>
            </a:r>
            <a:r>
              <a:rPr lang="en-US" b="1" dirty="0" smtClean="0"/>
              <a:t>.</a:t>
            </a:r>
          </a:p>
          <a:p>
            <a:pPr algn="ctr"/>
            <a:endParaRPr lang="en-US" b="1" dirty="0"/>
          </a:p>
          <a:p>
            <a:endParaRPr lang="en-US" dirty="0" smtClean="0"/>
          </a:p>
          <a:p>
            <a:r>
              <a:rPr lang="en-US" dirty="0" smtClean="0"/>
              <a:t> </a:t>
            </a:r>
            <a:r>
              <a:rPr lang="en-US" dirty="0" err="1">
                <a:solidFill>
                  <a:srgbClr val="C00000"/>
                </a:solidFill>
              </a:rPr>
              <a:t>Birinchi</a:t>
            </a:r>
            <a:r>
              <a:rPr lang="en-US" dirty="0">
                <a:solidFill>
                  <a:srgbClr val="C00000"/>
                </a:solidFill>
              </a:rPr>
              <a:t> </a:t>
            </a:r>
            <a:r>
              <a:rPr lang="en-US" dirty="0" err="1">
                <a:solidFill>
                  <a:srgbClr val="C00000"/>
                </a:solidFill>
              </a:rPr>
              <a:t>bosqichda</a:t>
            </a:r>
            <a:r>
              <a:rPr lang="en-US" dirty="0">
                <a:solidFill>
                  <a:srgbClr val="C00000"/>
                </a:solidFill>
              </a:rPr>
              <a:t>, </a:t>
            </a:r>
            <a:r>
              <a:rPr lang="en-US" dirty="0" err="1">
                <a:solidFill>
                  <a:srgbClr val="C00000"/>
                </a:solidFill>
              </a:rPr>
              <a:t>taxminan</a:t>
            </a:r>
            <a:r>
              <a:rPr lang="en-US" dirty="0">
                <a:solidFill>
                  <a:srgbClr val="C00000"/>
                </a:solidFill>
              </a:rPr>
              <a:t> 10 </a:t>
            </a:r>
            <a:r>
              <a:rPr lang="en-US" dirty="0" err="1">
                <a:solidFill>
                  <a:srgbClr val="C00000"/>
                </a:solidFill>
              </a:rPr>
              <a:t>daqiqa</a:t>
            </a:r>
            <a:r>
              <a:rPr lang="en-US" dirty="0">
                <a:solidFill>
                  <a:srgbClr val="C00000"/>
                </a:solidFill>
              </a:rPr>
              <a:t> </a:t>
            </a:r>
            <a:r>
              <a:rPr lang="en-US" dirty="0" err="1">
                <a:solidFill>
                  <a:srgbClr val="C00000"/>
                </a:solidFill>
              </a:rPr>
              <a:t>davomida</a:t>
            </a:r>
            <a:r>
              <a:rPr lang="en-US" dirty="0">
                <a:solidFill>
                  <a:srgbClr val="C00000"/>
                </a:solidFill>
              </a:rPr>
              <a:t>, </a:t>
            </a:r>
            <a:r>
              <a:rPr lang="en-US" dirty="0" err="1">
                <a:solidFill>
                  <a:srgbClr val="C00000"/>
                </a:solidFill>
              </a:rPr>
              <a:t>o‘qituvchi</a:t>
            </a:r>
            <a:r>
              <a:rPr lang="en-US" dirty="0">
                <a:solidFill>
                  <a:srgbClr val="C00000"/>
                </a:solidFill>
              </a:rPr>
              <a:t> </a:t>
            </a:r>
            <a:r>
              <a:rPr lang="en-US" dirty="0" err="1">
                <a:solidFill>
                  <a:srgbClr val="C00000"/>
                </a:solidFill>
              </a:rPr>
              <a:t>maktab</a:t>
            </a:r>
            <a:r>
              <a:rPr lang="en-US" dirty="0">
                <a:solidFill>
                  <a:srgbClr val="C00000"/>
                </a:solidFill>
              </a:rPr>
              <a:t> </a:t>
            </a:r>
            <a:r>
              <a:rPr lang="en-US" dirty="0" err="1">
                <a:solidFill>
                  <a:srgbClr val="C00000"/>
                </a:solidFill>
              </a:rPr>
              <a:t>hovlisida</a:t>
            </a:r>
            <a:r>
              <a:rPr lang="en-US" dirty="0">
                <a:solidFill>
                  <a:srgbClr val="C00000"/>
                </a:solidFill>
              </a:rPr>
              <a:t> </a:t>
            </a:r>
            <a:r>
              <a:rPr lang="en-US" dirty="0" err="1">
                <a:solidFill>
                  <a:srgbClr val="C00000"/>
                </a:solidFill>
              </a:rPr>
              <a:t>so‘nggi</a:t>
            </a:r>
            <a:r>
              <a:rPr lang="en-US" dirty="0">
                <a:solidFill>
                  <a:srgbClr val="C00000"/>
                </a:solidFill>
              </a:rPr>
              <a:t> </a:t>
            </a:r>
            <a:r>
              <a:rPr lang="en-US" dirty="0" err="1">
                <a:solidFill>
                  <a:srgbClr val="C00000"/>
                </a:solidFill>
              </a:rPr>
              <a:t>yillarda</a:t>
            </a:r>
            <a:r>
              <a:rPr lang="en-US" dirty="0">
                <a:solidFill>
                  <a:srgbClr val="C00000"/>
                </a:solidFill>
              </a:rPr>
              <a:t> </a:t>
            </a:r>
            <a:r>
              <a:rPr lang="en-US" dirty="0" err="1">
                <a:solidFill>
                  <a:srgbClr val="C00000"/>
                </a:solidFill>
              </a:rPr>
              <a:t>qanday</a:t>
            </a:r>
            <a:r>
              <a:rPr lang="en-US" dirty="0">
                <a:solidFill>
                  <a:srgbClr val="C00000"/>
                </a:solidFill>
              </a:rPr>
              <a:t> </a:t>
            </a:r>
            <a:r>
              <a:rPr lang="en-US" dirty="0" err="1">
                <a:solidFill>
                  <a:srgbClr val="C00000"/>
                </a:solidFill>
              </a:rPr>
              <a:t>o‘zgarishlar</a:t>
            </a:r>
            <a:r>
              <a:rPr lang="en-US" dirty="0">
                <a:solidFill>
                  <a:srgbClr val="C00000"/>
                </a:solidFill>
              </a:rPr>
              <a:t> </a:t>
            </a:r>
            <a:r>
              <a:rPr lang="en-US" dirty="0" err="1">
                <a:solidFill>
                  <a:srgbClr val="C00000"/>
                </a:solidFill>
              </a:rPr>
              <a:t>yuz</a:t>
            </a:r>
            <a:r>
              <a:rPr lang="en-US" dirty="0">
                <a:solidFill>
                  <a:srgbClr val="C00000"/>
                </a:solidFill>
              </a:rPr>
              <a:t> </a:t>
            </a:r>
            <a:r>
              <a:rPr lang="en-US" dirty="0" err="1">
                <a:solidFill>
                  <a:srgbClr val="C00000"/>
                </a:solidFill>
              </a:rPr>
              <a:t>bergani</a:t>
            </a:r>
            <a:r>
              <a:rPr lang="en-US" dirty="0">
                <a:solidFill>
                  <a:srgbClr val="C00000"/>
                </a:solidFill>
              </a:rPr>
              <a:t> </a:t>
            </a:r>
            <a:r>
              <a:rPr lang="en-US" dirty="0" err="1">
                <a:solidFill>
                  <a:srgbClr val="C00000"/>
                </a:solidFill>
              </a:rPr>
              <a:t>haqida</a:t>
            </a:r>
            <a:r>
              <a:rPr lang="en-US" dirty="0">
                <a:solidFill>
                  <a:srgbClr val="C00000"/>
                </a:solidFill>
              </a:rPr>
              <a:t> </a:t>
            </a:r>
            <a:r>
              <a:rPr lang="en-US" dirty="0" err="1">
                <a:solidFill>
                  <a:srgbClr val="C00000"/>
                </a:solidFill>
              </a:rPr>
              <a:t>savol</a:t>
            </a:r>
            <a:r>
              <a:rPr lang="en-US" dirty="0">
                <a:solidFill>
                  <a:srgbClr val="C00000"/>
                </a:solidFill>
              </a:rPr>
              <a:t> </a:t>
            </a:r>
            <a:r>
              <a:rPr lang="en-US" dirty="0" err="1">
                <a:solidFill>
                  <a:srgbClr val="C00000"/>
                </a:solidFill>
              </a:rPr>
              <a:t>beradi</a:t>
            </a:r>
            <a:r>
              <a:rPr lang="en-US" dirty="0">
                <a:solidFill>
                  <a:srgbClr val="C00000"/>
                </a:solidFill>
              </a:rPr>
              <a:t> </a:t>
            </a:r>
            <a:r>
              <a:rPr lang="en-US" dirty="0" err="1">
                <a:solidFill>
                  <a:srgbClr val="C00000"/>
                </a:solidFill>
              </a:rPr>
              <a:t>va</a:t>
            </a:r>
            <a:r>
              <a:rPr lang="en-US" dirty="0">
                <a:solidFill>
                  <a:srgbClr val="C00000"/>
                </a:solidFill>
              </a:rPr>
              <a:t> </a:t>
            </a:r>
            <a:r>
              <a:rPr lang="en-US" dirty="0" err="1">
                <a:solidFill>
                  <a:srgbClr val="C00000"/>
                </a:solidFill>
              </a:rPr>
              <a:t>o‘quvchilar</a:t>
            </a:r>
            <a:r>
              <a:rPr lang="en-US" dirty="0">
                <a:solidFill>
                  <a:srgbClr val="C00000"/>
                </a:solidFill>
              </a:rPr>
              <a:t> </a:t>
            </a:r>
            <a:r>
              <a:rPr lang="en-US" dirty="0" err="1">
                <a:solidFill>
                  <a:srgbClr val="C00000"/>
                </a:solidFill>
              </a:rPr>
              <a:t>muammoni</a:t>
            </a:r>
            <a:r>
              <a:rPr lang="en-US" dirty="0">
                <a:solidFill>
                  <a:srgbClr val="C00000"/>
                </a:solidFill>
              </a:rPr>
              <a:t> </a:t>
            </a:r>
            <a:r>
              <a:rPr lang="en-US" dirty="0" err="1">
                <a:solidFill>
                  <a:srgbClr val="C00000"/>
                </a:solidFill>
              </a:rPr>
              <a:t>aniqlaydilar</a:t>
            </a:r>
            <a:r>
              <a:rPr lang="en-US" dirty="0" smtClean="0">
                <a:solidFill>
                  <a:srgbClr val="C00000"/>
                </a:solidFill>
              </a:rPr>
              <a:t>.</a:t>
            </a:r>
          </a:p>
          <a:p>
            <a:endParaRPr lang="en-US" dirty="0">
              <a:solidFill>
                <a:srgbClr val="C00000"/>
              </a:solidFill>
            </a:endParaRPr>
          </a:p>
          <a:p>
            <a:r>
              <a:rPr lang="en-US" dirty="0" smtClean="0"/>
              <a:t> </a:t>
            </a:r>
            <a:r>
              <a:rPr lang="en-US" dirty="0" err="1"/>
              <a:t>Keyingi</a:t>
            </a:r>
            <a:r>
              <a:rPr lang="en-US" dirty="0"/>
              <a:t> </a:t>
            </a:r>
            <a:r>
              <a:rPr lang="en-US" dirty="0" err="1"/>
              <a:t>bosqichda</a:t>
            </a:r>
            <a:r>
              <a:rPr lang="en-US" dirty="0"/>
              <a:t>, 5 </a:t>
            </a:r>
            <a:r>
              <a:rPr lang="en-US" dirty="0" err="1"/>
              <a:t>daqiqa</a:t>
            </a:r>
            <a:r>
              <a:rPr lang="en-US" dirty="0"/>
              <a:t> </a:t>
            </a:r>
            <a:r>
              <a:rPr lang="en-US" dirty="0" err="1"/>
              <a:t>ichida</a:t>
            </a:r>
            <a:r>
              <a:rPr lang="en-US" dirty="0"/>
              <a:t>, “</a:t>
            </a:r>
            <a:r>
              <a:rPr lang="en-US" dirty="0" err="1"/>
              <a:t>Maktabimiz</a:t>
            </a:r>
            <a:r>
              <a:rPr lang="en-US" dirty="0"/>
              <a:t> </a:t>
            </a:r>
            <a:r>
              <a:rPr lang="en-US" dirty="0" err="1"/>
              <a:t>atrofidagi</a:t>
            </a:r>
            <a:r>
              <a:rPr lang="en-US" dirty="0"/>
              <a:t> </a:t>
            </a:r>
            <a:r>
              <a:rPr lang="en-US" dirty="0" err="1"/>
              <a:t>tirik</a:t>
            </a:r>
            <a:r>
              <a:rPr lang="en-US" dirty="0"/>
              <a:t> </a:t>
            </a:r>
            <a:r>
              <a:rPr lang="en-US" dirty="0" err="1"/>
              <a:t>organizmlarni</a:t>
            </a:r>
            <a:r>
              <a:rPr lang="en-US" dirty="0"/>
              <a:t> </a:t>
            </a:r>
            <a:r>
              <a:rPr lang="en-US" dirty="0" err="1"/>
              <a:t>qanday</a:t>
            </a:r>
            <a:r>
              <a:rPr lang="en-US" dirty="0"/>
              <a:t> </a:t>
            </a:r>
            <a:r>
              <a:rPr lang="en-US" dirty="0" err="1"/>
              <a:t>saqlab</a:t>
            </a:r>
            <a:r>
              <a:rPr lang="en-US" dirty="0"/>
              <a:t> </a:t>
            </a:r>
            <a:r>
              <a:rPr lang="en-US" dirty="0" err="1"/>
              <a:t>qolish</a:t>
            </a:r>
            <a:r>
              <a:rPr lang="en-US" dirty="0"/>
              <a:t> </a:t>
            </a:r>
            <a:r>
              <a:rPr lang="en-US" dirty="0" err="1"/>
              <a:t>mumkin</a:t>
            </a:r>
            <a:r>
              <a:rPr lang="en-US" dirty="0"/>
              <a:t>?” </a:t>
            </a:r>
            <a:r>
              <a:rPr lang="en-US" dirty="0" err="1"/>
              <a:t>degan</a:t>
            </a:r>
            <a:r>
              <a:rPr lang="en-US" dirty="0"/>
              <a:t> </a:t>
            </a:r>
            <a:r>
              <a:rPr lang="en-US" dirty="0" err="1"/>
              <a:t>loyiha</a:t>
            </a:r>
            <a:r>
              <a:rPr lang="en-US" dirty="0"/>
              <a:t> </a:t>
            </a:r>
            <a:r>
              <a:rPr lang="en-US" dirty="0" err="1"/>
              <a:t>savoli</a:t>
            </a:r>
            <a:r>
              <a:rPr lang="en-US" dirty="0"/>
              <a:t> </a:t>
            </a:r>
            <a:r>
              <a:rPr lang="en-US" dirty="0" err="1"/>
              <a:t>shakllantiriladi</a:t>
            </a:r>
            <a:r>
              <a:rPr lang="en-US" dirty="0"/>
              <a:t>. </a:t>
            </a:r>
            <a:endParaRPr lang="en-US" dirty="0" smtClean="0"/>
          </a:p>
          <a:p>
            <a:endParaRPr lang="en-US" dirty="0"/>
          </a:p>
          <a:p>
            <a:r>
              <a:rPr lang="en-US" dirty="0" err="1" smtClean="0">
                <a:solidFill>
                  <a:srgbClr val="0070C0"/>
                </a:solidFill>
              </a:rPr>
              <a:t>So‘ngra</a:t>
            </a:r>
            <a:r>
              <a:rPr lang="en-US" dirty="0" smtClean="0">
                <a:solidFill>
                  <a:srgbClr val="0070C0"/>
                </a:solidFill>
              </a:rPr>
              <a:t> </a:t>
            </a:r>
            <a:r>
              <a:rPr lang="en-US" dirty="0">
                <a:solidFill>
                  <a:srgbClr val="0070C0"/>
                </a:solidFill>
              </a:rPr>
              <a:t>15 </a:t>
            </a:r>
            <a:r>
              <a:rPr lang="en-US" dirty="0" err="1">
                <a:solidFill>
                  <a:srgbClr val="0070C0"/>
                </a:solidFill>
              </a:rPr>
              <a:t>daqiqa</a:t>
            </a:r>
            <a:r>
              <a:rPr lang="en-US" dirty="0">
                <a:solidFill>
                  <a:srgbClr val="0070C0"/>
                </a:solidFill>
              </a:rPr>
              <a:t> </a:t>
            </a:r>
            <a:r>
              <a:rPr lang="en-US" dirty="0" err="1">
                <a:solidFill>
                  <a:srgbClr val="0070C0"/>
                </a:solidFill>
              </a:rPr>
              <a:t>davomida</a:t>
            </a:r>
            <a:r>
              <a:rPr lang="en-US" dirty="0">
                <a:solidFill>
                  <a:srgbClr val="0070C0"/>
                </a:solidFill>
              </a:rPr>
              <a:t> </a:t>
            </a:r>
            <a:r>
              <a:rPr lang="en-US" dirty="0" err="1">
                <a:solidFill>
                  <a:srgbClr val="0070C0"/>
                </a:solidFill>
              </a:rPr>
              <a:t>rejalashtirish</a:t>
            </a:r>
            <a:r>
              <a:rPr lang="en-US" dirty="0">
                <a:solidFill>
                  <a:srgbClr val="0070C0"/>
                </a:solidFill>
              </a:rPr>
              <a:t> </a:t>
            </a:r>
            <a:r>
              <a:rPr lang="en-US" dirty="0" err="1">
                <a:solidFill>
                  <a:srgbClr val="0070C0"/>
                </a:solidFill>
              </a:rPr>
              <a:t>ishlari</a:t>
            </a:r>
            <a:r>
              <a:rPr lang="en-US" dirty="0">
                <a:solidFill>
                  <a:srgbClr val="0070C0"/>
                </a:solidFill>
              </a:rPr>
              <a:t> </a:t>
            </a:r>
            <a:r>
              <a:rPr lang="en-US" dirty="0" err="1">
                <a:solidFill>
                  <a:srgbClr val="0070C0"/>
                </a:solidFill>
              </a:rPr>
              <a:t>olib</a:t>
            </a:r>
            <a:r>
              <a:rPr lang="en-US" dirty="0">
                <a:solidFill>
                  <a:srgbClr val="0070C0"/>
                </a:solidFill>
              </a:rPr>
              <a:t> </a:t>
            </a:r>
            <a:r>
              <a:rPr lang="en-US" dirty="0" err="1">
                <a:solidFill>
                  <a:srgbClr val="0070C0"/>
                </a:solidFill>
              </a:rPr>
              <a:t>boriladi</a:t>
            </a:r>
            <a:r>
              <a:rPr lang="en-US" dirty="0">
                <a:solidFill>
                  <a:srgbClr val="0070C0"/>
                </a:solidFill>
              </a:rPr>
              <a:t>: </a:t>
            </a:r>
            <a:r>
              <a:rPr lang="en-US" dirty="0" err="1">
                <a:solidFill>
                  <a:srgbClr val="0070C0"/>
                </a:solidFill>
              </a:rPr>
              <a:t>o‘quvchilar</a:t>
            </a:r>
            <a:r>
              <a:rPr lang="en-US" dirty="0">
                <a:solidFill>
                  <a:srgbClr val="0070C0"/>
                </a:solidFill>
              </a:rPr>
              <a:t> </a:t>
            </a:r>
            <a:r>
              <a:rPr lang="en-US" dirty="0" err="1">
                <a:solidFill>
                  <a:srgbClr val="0070C0"/>
                </a:solidFill>
              </a:rPr>
              <a:t>guruhlarga</a:t>
            </a:r>
            <a:r>
              <a:rPr lang="en-US" dirty="0">
                <a:solidFill>
                  <a:srgbClr val="0070C0"/>
                </a:solidFill>
              </a:rPr>
              <a:t> </a:t>
            </a:r>
            <a:r>
              <a:rPr lang="en-US" dirty="0" err="1">
                <a:solidFill>
                  <a:srgbClr val="0070C0"/>
                </a:solidFill>
              </a:rPr>
              <a:t>bo‘linadi</a:t>
            </a:r>
            <a:r>
              <a:rPr lang="en-US" dirty="0">
                <a:solidFill>
                  <a:srgbClr val="0070C0"/>
                </a:solidFill>
              </a:rPr>
              <a:t>, </a:t>
            </a:r>
            <a:endParaRPr lang="en-US" dirty="0" smtClean="0">
              <a:solidFill>
                <a:srgbClr val="0070C0"/>
              </a:solidFill>
            </a:endParaRPr>
          </a:p>
          <a:p>
            <a:r>
              <a:rPr lang="en-US" dirty="0" err="1" smtClean="0">
                <a:solidFill>
                  <a:srgbClr val="0070C0"/>
                </a:solidFill>
              </a:rPr>
              <a:t>ya’ni</a:t>
            </a:r>
            <a:r>
              <a:rPr lang="en-US" dirty="0" smtClean="0">
                <a:solidFill>
                  <a:srgbClr val="0070C0"/>
                </a:solidFill>
              </a:rPr>
              <a:t> </a:t>
            </a:r>
            <a:r>
              <a:rPr lang="en-US" dirty="0" err="1">
                <a:solidFill>
                  <a:srgbClr val="0070C0"/>
                </a:solidFill>
              </a:rPr>
              <a:t>birinchi</a:t>
            </a:r>
            <a:r>
              <a:rPr lang="en-US" dirty="0">
                <a:solidFill>
                  <a:srgbClr val="0070C0"/>
                </a:solidFill>
              </a:rPr>
              <a:t> </a:t>
            </a:r>
            <a:r>
              <a:rPr lang="en-US" dirty="0" err="1">
                <a:solidFill>
                  <a:srgbClr val="0070C0"/>
                </a:solidFill>
              </a:rPr>
              <a:t>guruh</a:t>
            </a:r>
            <a:r>
              <a:rPr lang="en-US" dirty="0">
                <a:solidFill>
                  <a:srgbClr val="0070C0"/>
                </a:solidFill>
              </a:rPr>
              <a:t> </a:t>
            </a:r>
            <a:r>
              <a:rPr lang="en-US" dirty="0" err="1">
                <a:solidFill>
                  <a:srgbClr val="0070C0"/>
                </a:solidFill>
              </a:rPr>
              <a:t>o‘simliklarni</a:t>
            </a:r>
            <a:r>
              <a:rPr lang="en-US" dirty="0">
                <a:solidFill>
                  <a:srgbClr val="0070C0"/>
                </a:solidFill>
              </a:rPr>
              <a:t> </a:t>
            </a:r>
            <a:r>
              <a:rPr lang="en-US" dirty="0" err="1">
                <a:solidFill>
                  <a:srgbClr val="0070C0"/>
                </a:solidFill>
              </a:rPr>
              <a:t>o‘rganuvchilar</a:t>
            </a:r>
            <a:r>
              <a:rPr lang="en-US" dirty="0">
                <a:solidFill>
                  <a:srgbClr val="0070C0"/>
                </a:solidFill>
              </a:rPr>
              <a:t>, </a:t>
            </a:r>
            <a:endParaRPr lang="en-US" dirty="0" smtClean="0">
              <a:solidFill>
                <a:srgbClr val="0070C0"/>
              </a:solidFill>
            </a:endParaRPr>
          </a:p>
          <a:p>
            <a:r>
              <a:rPr lang="en-US" dirty="0" err="1" smtClean="0">
                <a:solidFill>
                  <a:srgbClr val="0070C0"/>
                </a:solidFill>
              </a:rPr>
              <a:t>ikkinchi</a:t>
            </a:r>
            <a:r>
              <a:rPr lang="en-US" dirty="0" smtClean="0">
                <a:solidFill>
                  <a:srgbClr val="0070C0"/>
                </a:solidFill>
              </a:rPr>
              <a:t> </a:t>
            </a:r>
            <a:r>
              <a:rPr lang="en-US" dirty="0" err="1">
                <a:solidFill>
                  <a:srgbClr val="0070C0"/>
                </a:solidFill>
              </a:rPr>
              <a:t>guruh</a:t>
            </a:r>
            <a:r>
              <a:rPr lang="en-US" dirty="0">
                <a:solidFill>
                  <a:srgbClr val="0070C0"/>
                </a:solidFill>
              </a:rPr>
              <a:t> </a:t>
            </a:r>
            <a:r>
              <a:rPr lang="en-US" dirty="0" err="1">
                <a:solidFill>
                  <a:srgbClr val="0070C0"/>
                </a:solidFill>
              </a:rPr>
              <a:t>hayvonlarni</a:t>
            </a:r>
            <a:r>
              <a:rPr lang="en-US" dirty="0">
                <a:solidFill>
                  <a:srgbClr val="0070C0"/>
                </a:solidFill>
              </a:rPr>
              <a:t> </a:t>
            </a:r>
            <a:r>
              <a:rPr lang="en-US" dirty="0" err="1">
                <a:solidFill>
                  <a:srgbClr val="0070C0"/>
                </a:solidFill>
              </a:rPr>
              <a:t>kuzatuvchilar</a:t>
            </a:r>
            <a:r>
              <a:rPr lang="en-US" dirty="0">
                <a:solidFill>
                  <a:srgbClr val="0070C0"/>
                </a:solidFill>
              </a:rPr>
              <a:t>, </a:t>
            </a:r>
            <a:endParaRPr lang="en-US" dirty="0" smtClean="0">
              <a:solidFill>
                <a:srgbClr val="0070C0"/>
              </a:solidFill>
            </a:endParaRPr>
          </a:p>
          <a:p>
            <a:r>
              <a:rPr lang="en-US" dirty="0" err="1" smtClean="0">
                <a:solidFill>
                  <a:srgbClr val="0070C0"/>
                </a:solidFill>
              </a:rPr>
              <a:t>uchinchi</a:t>
            </a:r>
            <a:r>
              <a:rPr lang="en-US" dirty="0" smtClean="0">
                <a:solidFill>
                  <a:srgbClr val="0070C0"/>
                </a:solidFill>
              </a:rPr>
              <a:t> </a:t>
            </a:r>
            <a:r>
              <a:rPr lang="en-US" dirty="0" err="1">
                <a:solidFill>
                  <a:srgbClr val="0070C0"/>
                </a:solidFill>
              </a:rPr>
              <a:t>guruh</a:t>
            </a:r>
            <a:r>
              <a:rPr lang="en-US" dirty="0">
                <a:solidFill>
                  <a:srgbClr val="0070C0"/>
                </a:solidFill>
              </a:rPr>
              <a:t> </a:t>
            </a:r>
            <a:r>
              <a:rPr lang="en-US" dirty="0" err="1">
                <a:solidFill>
                  <a:srgbClr val="0070C0"/>
                </a:solidFill>
              </a:rPr>
              <a:t>esa</a:t>
            </a:r>
            <a:r>
              <a:rPr lang="en-US" dirty="0">
                <a:solidFill>
                  <a:srgbClr val="0070C0"/>
                </a:solidFill>
              </a:rPr>
              <a:t> </a:t>
            </a:r>
            <a:r>
              <a:rPr lang="en-US" dirty="0" err="1">
                <a:solidFill>
                  <a:srgbClr val="0070C0"/>
                </a:solidFill>
              </a:rPr>
              <a:t>ekologik</a:t>
            </a:r>
            <a:r>
              <a:rPr lang="en-US" dirty="0">
                <a:solidFill>
                  <a:srgbClr val="0070C0"/>
                </a:solidFill>
              </a:rPr>
              <a:t> </a:t>
            </a:r>
            <a:r>
              <a:rPr lang="en-US" dirty="0" err="1">
                <a:solidFill>
                  <a:srgbClr val="0070C0"/>
                </a:solidFill>
              </a:rPr>
              <a:t>xarita</a:t>
            </a:r>
            <a:r>
              <a:rPr lang="en-US" dirty="0">
                <a:solidFill>
                  <a:srgbClr val="0070C0"/>
                </a:solidFill>
              </a:rPr>
              <a:t> </a:t>
            </a:r>
            <a:r>
              <a:rPr lang="en-US" dirty="0" err="1">
                <a:solidFill>
                  <a:srgbClr val="0070C0"/>
                </a:solidFill>
              </a:rPr>
              <a:t>tuzuvchilar</a:t>
            </a:r>
            <a:r>
              <a:rPr lang="en-US" dirty="0">
                <a:solidFill>
                  <a:srgbClr val="0070C0"/>
                </a:solidFill>
              </a:rPr>
              <a:t> </a:t>
            </a:r>
            <a:r>
              <a:rPr lang="en-US" dirty="0" err="1">
                <a:solidFill>
                  <a:srgbClr val="0070C0"/>
                </a:solidFill>
              </a:rPr>
              <a:t>bo‘ladi</a:t>
            </a:r>
            <a:r>
              <a:rPr lang="en-US" dirty="0">
                <a:solidFill>
                  <a:srgbClr val="0070C0"/>
                </a:solidFill>
              </a:rPr>
              <a:t> </a:t>
            </a:r>
            <a:r>
              <a:rPr lang="en-US" dirty="0" err="1">
                <a:solidFill>
                  <a:srgbClr val="0070C0"/>
                </a:solidFill>
              </a:rPr>
              <a:t>va</a:t>
            </a:r>
            <a:r>
              <a:rPr lang="en-US" dirty="0">
                <a:solidFill>
                  <a:srgbClr val="0070C0"/>
                </a:solidFill>
              </a:rPr>
              <a:t> </a:t>
            </a:r>
            <a:r>
              <a:rPr lang="en-US" dirty="0" err="1">
                <a:solidFill>
                  <a:srgbClr val="0070C0"/>
                </a:solidFill>
              </a:rPr>
              <a:t>har</a:t>
            </a:r>
            <a:r>
              <a:rPr lang="en-US" dirty="0">
                <a:solidFill>
                  <a:srgbClr val="0070C0"/>
                </a:solidFill>
              </a:rPr>
              <a:t> </a:t>
            </a:r>
            <a:r>
              <a:rPr lang="en-US" dirty="0" err="1">
                <a:solidFill>
                  <a:srgbClr val="0070C0"/>
                </a:solidFill>
              </a:rPr>
              <a:t>bir</a:t>
            </a:r>
            <a:r>
              <a:rPr lang="en-US" dirty="0">
                <a:solidFill>
                  <a:srgbClr val="0070C0"/>
                </a:solidFill>
              </a:rPr>
              <a:t> </a:t>
            </a:r>
            <a:r>
              <a:rPr lang="en-US" dirty="0" err="1">
                <a:solidFill>
                  <a:srgbClr val="0070C0"/>
                </a:solidFill>
              </a:rPr>
              <a:t>guruh</a:t>
            </a:r>
            <a:r>
              <a:rPr lang="en-US" dirty="0">
                <a:solidFill>
                  <a:srgbClr val="0070C0"/>
                </a:solidFill>
              </a:rPr>
              <a:t> </a:t>
            </a:r>
            <a:r>
              <a:rPr lang="en-US" dirty="0" err="1">
                <a:solidFill>
                  <a:srgbClr val="0070C0"/>
                </a:solidFill>
              </a:rPr>
              <a:t>o‘z</a:t>
            </a:r>
            <a:r>
              <a:rPr lang="en-US" dirty="0">
                <a:solidFill>
                  <a:srgbClr val="0070C0"/>
                </a:solidFill>
              </a:rPr>
              <a:t> </a:t>
            </a:r>
            <a:r>
              <a:rPr lang="en-US" dirty="0" err="1">
                <a:solidFill>
                  <a:srgbClr val="0070C0"/>
                </a:solidFill>
              </a:rPr>
              <a:t>vazifasini</a:t>
            </a:r>
            <a:r>
              <a:rPr lang="en-US" dirty="0">
                <a:solidFill>
                  <a:srgbClr val="0070C0"/>
                </a:solidFill>
              </a:rPr>
              <a:t> </a:t>
            </a:r>
            <a:r>
              <a:rPr lang="en-US" dirty="0" err="1">
                <a:solidFill>
                  <a:srgbClr val="0070C0"/>
                </a:solidFill>
              </a:rPr>
              <a:t>belgilaydi</a:t>
            </a:r>
            <a:r>
              <a:rPr lang="en-US" dirty="0">
                <a:solidFill>
                  <a:srgbClr val="0070C0"/>
                </a:solidFill>
              </a:rPr>
              <a:t>.</a:t>
            </a:r>
            <a:endParaRPr lang="ru-RU" dirty="0">
              <a:solidFill>
                <a:srgbClr val="0070C0"/>
              </a:solidFill>
            </a:endParaRPr>
          </a:p>
        </p:txBody>
      </p:sp>
    </p:spTree>
    <p:extLst>
      <p:ext uri="{BB962C8B-B14F-4D97-AF65-F5344CB8AC3E}">
        <p14:creationId xmlns:p14="http://schemas.microsoft.com/office/powerpoint/2010/main" val="712528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04800"/>
            <a:ext cx="7924800" cy="6309420"/>
          </a:xfrm>
          <a:prstGeom prst="rect">
            <a:avLst/>
          </a:prstGeom>
        </p:spPr>
        <p:txBody>
          <a:bodyPr wrap="square">
            <a:spAutoFit/>
          </a:bodyPr>
          <a:lstStyle/>
          <a:p>
            <a:pPr algn="ctr"/>
            <a:r>
              <a:rPr lang="en-US" sz="2000" b="1" dirty="0" err="1">
                <a:solidFill>
                  <a:srgbClr val="FF0000"/>
                </a:solidFill>
              </a:rPr>
              <a:t>Shundan</a:t>
            </a:r>
            <a:r>
              <a:rPr lang="en-US" sz="2000" b="1" dirty="0">
                <a:solidFill>
                  <a:srgbClr val="FF0000"/>
                </a:solidFill>
              </a:rPr>
              <a:t> </a:t>
            </a:r>
            <a:r>
              <a:rPr lang="en-US" sz="2000" b="1" dirty="0" err="1">
                <a:solidFill>
                  <a:srgbClr val="FF0000"/>
                </a:solidFill>
              </a:rPr>
              <a:t>keyin</a:t>
            </a:r>
            <a:r>
              <a:rPr lang="en-US" sz="2000" b="1" dirty="0">
                <a:solidFill>
                  <a:srgbClr val="FF0000"/>
                </a:solidFill>
              </a:rPr>
              <a:t> 30 </a:t>
            </a:r>
            <a:r>
              <a:rPr lang="en-US" sz="2000" b="1" dirty="0" err="1">
                <a:solidFill>
                  <a:srgbClr val="FF0000"/>
                </a:solidFill>
              </a:rPr>
              <a:t>daqiqa</a:t>
            </a:r>
            <a:r>
              <a:rPr lang="en-US" sz="2000" b="1" dirty="0">
                <a:solidFill>
                  <a:srgbClr val="FF0000"/>
                </a:solidFill>
              </a:rPr>
              <a:t> </a:t>
            </a:r>
            <a:r>
              <a:rPr lang="en-US" sz="2000" b="1" dirty="0" err="1">
                <a:solidFill>
                  <a:srgbClr val="FF0000"/>
                </a:solidFill>
              </a:rPr>
              <a:t>davomida</a:t>
            </a:r>
            <a:r>
              <a:rPr lang="en-US" sz="2000" b="1" dirty="0">
                <a:solidFill>
                  <a:srgbClr val="FF0000"/>
                </a:solidFill>
              </a:rPr>
              <a:t> </a:t>
            </a:r>
            <a:r>
              <a:rPr lang="en-US" sz="2000" b="1" dirty="0" err="1">
                <a:solidFill>
                  <a:srgbClr val="FF0000"/>
                </a:solidFill>
              </a:rPr>
              <a:t>kuzatish</a:t>
            </a:r>
            <a:r>
              <a:rPr lang="en-US" sz="2000" b="1" dirty="0">
                <a:solidFill>
                  <a:srgbClr val="FF0000"/>
                </a:solidFill>
              </a:rPr>
              <a:t> </a:t>
            </a:r>
            <a:r>
              <a:rPr lang="en-US" sz="2000" b="1" dirty="0" err="1">
                <a:solidFill>
                  <a:srgbClr val="FF0000"/>
                </a:solidFill>
              </a:rPr>
              <a:t>va</a:t>
            </a:r>
            <a:r>
              <a:rPr lang="en-US" sz="2000" b="1" dirty="0">
                <a:solidFill>
                  <a:srgbClr val="FF0000"/>
                </a:solidFill>
              </a:rPr>
              <a:t> </a:t>
            </a:r>
            <a:r>
              <a:rPr lang="en-US" sz="2000" b="1" dirty="0" err="1">
                <a:solidFill>
                  <a:srgbClr val="FF0000"/>
                </a:solidFill>
              </a:rPr>
              <a:t>tajriba</a:t>
            </a:r>
            <a:r>
              <a:rPr lang="en-US" sz="2000" b="1" dirty="0">
                <a:solidFill>
                  <a:srgbClr val="FF0000"/>
                </a:solidFill>
              </a:rPr>
              <a:t> </a:t>
            </a:r>
            <a:r>
              <a:rPr lang="en-US" sz="2000" b="1" dirty="0" err="1">
                <a:solidFill>
                  <a:srgbClr val="FF0000"/>
                </a:solidFill>
              </a:rPr>
              <a:t>bosqichi</a:t>
            </a:r>
            <a:r>
              <a:rPr lang="en-US" sz="2000" b="1" dirty="0">
                <a:solidFill>
                  <a:srgbClr val="FF0000"/>
                </a:solidFill>
              </a:rPr>
              <a:t> </a:t>
            </a:r>
            <a:r>
              <a:rPr lang="en-US" sz="2000" b="1" dirty="0" err="1">
                <a:solidFill>
                  <a:srgbClr val="FF0000"/>
                </a:solidFill>
              </a:rPr>
              <a:t>o‘tkaziladi</a:t>
            </a:r>
            <a:r>
              <a:rPr lang="en-US" sz="2000" b="1" dirty="0">
                <a:solidFill>
                  <a:srgbClr val="FF0000"/>
                </a:solidFill>
              </a:rPr>
              <a:t>: </a:t>
            </a:r>
            <a:r>
              <a:rPr lang="en-US" sz="2000" b="1" dirty="0" err="1">
                <a:solidFill>
                  <a:srgbClr val="FF0000"/>
                </a:solidFill>
              </a:rPr>
              <a:t>o‘quvchilar</a:t>
            </a:r>
            <a:r>
              <a:rPr lang="en-US" sz="2000" b="1" dirty="0">
                <a:solidFill>
                  <a:srgbClr val="FF0000"/>
                </a:solidFill>
              </a:rPr>
              <a:t> </a:t>
            </a:r>
            <a:r>
              <a:rPr lang="en-US" sz="2000" b="1" dirty="0" err="1">
                <a:solidFill>
                  <a:srgbClr val="FF0000"/>
                </a:solidFill>
              </a:rPr>
              <a:t>maktab</a:t>
            </a:r>
            <a:r>
              <a:rPr lang="en-US" sz="2000" b="1" dirty="0">
                <a:solidFill>
                  <a:srgbClr val="FF0000"/>
                </a:solidFill>
              </a:rPr>
              <a:t> </a:t>
            </a:r>
            <a:r>
              <a:rPr lang="en-US" sz="2000" b="1" dirty="0" err="1">
                <a:solidFill>
                  <a:srgbClr val="FF0000"/>
                </a:solidFill>
              </a:rPr>
              <a:t>hovlisiga</a:t>
            </a:r>
            <a:r>
              <a:rPr lang="en-US" sz="2000" b="1" dirty="0">
                <a:solidFill>
                  <a:srgbClr val="FF0000"/>
                </a:solidFill>
              </a:rPr>
              <a:t> </a:t>
            </a:r>
            <a:r>
              <a:rPr lang="en-US" sz="2000" b="1" dirty="0" err="1">
                <a:solidFill>
                  <a:srgbClr val="FF0000"/>
                </a:solidFill>
              </a:rPr>
              <a:t>chiqib</a:t>
            </a:r>
            <a:r>
              <a:rPr lang="en-US" sz="2000" b="1" dirty="0">
                <a:solidFill>
                  <a:srgbClr val="FF0000"/>
                </a:solidFill>
              </a:rPr>
              <a:t>, </a:t>
            </a:r>
            <a:r>
              <a:rPr lang="en-US" sz="2000" b="1" dirty="0" err="1">
                <a:solidFill>
                  <a:srgbClr val="FF0000"/>
                </a:solidFill>
              </a:rPr>
              <a:t>o‘simlik</a:t>
            </a:r>
            <a:r>
              <a:rPr lang="en-US" sz="2000" b="1" dirty="0">
                <a:solidFill>
                  <a:srgbClr val="FF0000"/>
                </a:solidFill>
              </a:rPr>
              <a:t> </a:t>
            </a:r>
            <a:r>
              <a:rPr lang="en-US" sz="2000" b="1" dirty="0" err="1">
                <a:solidFill>
                  <a:srgbClr val="FF0000"/>
                </a:solidFill>
              </a:rPr>
              <a:t>va</a:t>
            </a:r>
            <a:r>
              <a:rPr lang="en-US" sz="2000" b="1" dirty="0">
                <a:solidFill>
                  <a:srgbClr val="FF0000"/>
                </a:solidFill>
              </a:rPr>
              <a:t> </a:t>
            </a:r>
            <a:r>
              <a:rPr lang="en-US" sz="2000" b="1" dirty="0" err="1">
                <a:solidFill>
                  <a:srgbClr val="FF0000"/>
                </a:solidFill>
              </a:rPr>
              <a:t>hayvonlarni</a:t>
            </a:r>
            <a:r>
              <a:rPr lang="en-US" sz="2000" b="1" dirty="0">
                <a:solidFill>
                  <a:srgbClr val="FF0000"/>
                </a:solidFill>
              </a:rPr>
              <a:t> </a:t>
            </a:r>
            <a:r>
              <a:rPr lang="en-US" sz="2000" b="1" dirty="0" err="1">
                <a:solidFill>
                  <a:srgbClr val="FF0000"/>
                </a:solidFill>
              </a:rPr>
              <a:t>kuzatadilar</a:t>
            </a:r>
            <a:r>
              <a:rPr lang="en-US" sz="2000" b="1" dirty="0">
                <a:solidFill>
                  <a:srgbClr val="FF0000"/>
                </a:solidFill>
              </a:rPr>
              <a:t>, </a:t>
            </a:r>
            <a:r>
              <a:rPr lang="en-US" sz="2000" b="1" dirty="0" err="1">
                <a:solidFill>
                  <a:srgbClr val="FF0000"/>
                </a:solidFill>
              </a:rPr>
              <a:t>fotoapparat</a:t>
            </a:r>
            <a:r>
              <a:rPr lang="en-US" sz="2000" b="1" dirty="0">
                <a:solidFill>
                  <a:srgbClr val="FF0000"/>
                </a:solidFill>
              </a:rPr>
              <a:t> </a:t>
            </a:r>
            <a:r>
              <a:rPr lang="en-US" sz="2000" b="1" dirty="0" err="1">
                <a:solidFill>
                  <a:srgbClr val="FF0000"/>
                </a:solidFill>
              </a:rPr>
              <a:t>yoki</a:t>
            </a:r>
            <a:r>
              <a:rPr lang="en-US" sz="2000" b="1" dirty="0">
                <a:solidFill>
                  <a:srgbClr val="FF0000"/>
                </a:solidFill>
              </a:rPr>
              <a:t> </a:t>
            </a:r>
            <a:r>
              <a:rPr lang="en-US" sz="2000" b="1" dirty="0" err="1">
                <a:solidFill>
                  <a:srgbClr val="FF0000"/>
                </a:solidFill>
              </a:rPr>
              <a:t>telefon</a:t>
            </a:r>
            <a:r>
              <a:rPr lang="en-US" sz="2000" b="1" dirty="0">
                <a:solidFill>
                  <a:srgbClr val="FF0000"/>
                </a:solidFill>
              </a:rPr>
              <a:t> </a:t>
            </a:r>
            <a:r>
              <a:rPr lang="en-US" sz="2000" b="1" dirty="0" err="1">
                <a:solidFill>
                  <a:srgbClr val="FF0000"/>
                </a:solidFill>
              </a:rPr>
              <a:t>bilan</a:t>
            </a:r>
            <a:r>
              <a:rPr lang="en-US" sz="2000" b="1" dirty="0">
                <a:solidFill>
                  <a:srgbClr val="FF0000"/>
                </a:solidFill>
              </a:rPr>
              <a:t> </a:t>
            </a:r>
            <a:r>
              <a:rPr lang="en-US" sz="2000" b="1" dirty="0" err="1">
                <a:solidFill>
                  <a:srgbClr val="FF0000"/>
                </a:solidFill>
              </a:rPr>
              <a:t>rasmga</a:t>
            </a:r>
            <a:r>
              <a:rPr lang="en-US" sz="2000" b="1" dirty="0">
                <a:solidFill>
                  <a:srgbClr val="FF0000"/>
                </a:solidFill>
              </a:rPr>
              <a:t> </a:t>
            </a:r>
            <a:r>
              <a:rPr lang="en-US" sz="2000" b="1" dirty="0" err="1">
                <a:solidFill>
                  <a:srgbClr val="FF0000"/>
                </a:solidFill>
              </a:rPr>
              <a:t>oladilar</a:t>
            </a:r>
            <a:r>
              <a:rPr lang="en-US" sz="2000" b="1" dirty="0">
                <a:solidFill>
                  <a:srgbClr val="FF0000"/>
                </a:solidFill>
              </a:rPr>
              <a:t> </a:t>
            </a:r>
            <a:r>
              <a:rPr lang="en-US" sz="2000" b="1" dirty="0" err="1">
                <a:solidFill>
                  <a:srgbClr val="FF0000"/>
                </a:solidFill>
              </a:rPr>
              <a:t>hamda</a:t>
            </a:r>
            <a:r>
              <a:rPr lang="en-US" sz="2000" b="1" dirty="0">
                <a:solidFill>
                  <a:srgbClr val="FF0000"/>
                </a:solidFill>
              </a:rPr>
              <a:t> </a:t>
            </a:r>
            <a:r>
              <a:rPr lang="en-US" sz="2000" b="1" dirty="0" err="1">
                <a:solidFill>
                  <a:srgbClr val="FF0000"/>
                </a:solidFill>
              </a:rPr>
              <a:t>daftarlarga</a:t>
            </a:r>
            <a:r>
              <a:rPr lang="en-US" sz="2000" b="1" dirty="0">
                <a:solidFill>
                  <a:srgbClr val="FF0000"/>
                </a:solidFill>
              </a:rPr>
              <a:t> </a:t>
            </a:r>
            <a:r>
              <a:rPr lang="en-US" sz="2000" b="1" dirty="0" err="1">
                <a:solidFill>
                  <a:srgbClr val="FF0000"/>
                </a:solidFill>
              </a:rPr>
              <a:t>qayd</a:t>
            </a:r>
            <a:r>
              <a:rPr lang="en-US" sz="2000" b="1" dirty="0">
                <a:solidFill>
                  <a:srgbClr val="FF0000"/>
                </a:solidFill>
              </a:rPr>
              <a:t> </a:t>
            </a:r>
            <a:r>
              <a:rPr lang="en-US" sz="2000" b="1" dirty="0" err="1">
                <a:solidFill>
                  <a:srgbClr val="FF0000"/>
                </a:solidFill>
              </a:rPr>
              <a:t>etadilar</a:t>
            </a:r>
            <a:r>
              <a:rPr lang="en-US" sz="2000" b="1" dirty="0" smtClean="0">
                <a:solidFill>
                  <a:srgbClr val="FF0000"/>
                </a:solidFill>
              </a:rPr>
              <a:t>.</a:t>
            </a:r>
          </a:p>
          <a:p>
            <a:endParaRPr lang="en-US" dirty="0" smtClean="0"/>
          </a:p>
          <a:p>
            <a:r>
              <a:rPr lang="en-US" dirty="0" smtClean="0"/>
              <a:t> </a:t>
            </a:r>
            <a:r>
              <a:rPr lang="en-US" dirty="0" err="1"/>
              <a:t>Keyingi</a:t>
            </a:r>
            <a:r>
              <a:rPr lang="en-US" dirty="0"/>
              <a:t> 15 </a:t>
            </a:r>
            <a:r>
              <a:rPr lang="en-US" dirty="0" err="1"/>
              <a:t>daqiqada</a:t>
            </a:r>
            <a:r>
              <a:rPr lang="en-US" dirty="0"/>
              <a:t> </a:t>
            </a:r>
            <a:r>
              <a:rPr lang="en-US" dirty="0" err="1"/>
              <a:t>guruhlar</a:t>
            </a:r>
            <a:r>
              <a:rPr lang="en-US" dirty="0"/>
              <a:t> </a:t>
            </a:r>
            <a:r>
              <a:rPr lang="en-US" dirty="0" err="1"/>
              <a:t>yig‘ilgan</a:t>
            </a:r>
            <a:r>
              <a:rPr lang="en-US" dirty="0"/>
              <a:t> </a:t>
            </a:r>
            <a:r>
              <a:rPr lang="en-US" dirty="0" err="1"/>
              <a:t>ma’lumotlarni</a:t>
            </a:r>
            <a:r>
              <a:rPr lang="en-US" dirty="0"/>
              <a:t> </a:t>
            </a:r>
            <a:r>
              <a:rPr lang="en-US" dirty="0" err="1"/>
              <a:t>qayta</a:t>
            </a:r>
            <a:r>
              <a:rPr lang="en-US" dirty="0"/>
              <a:t> </a:t>
            </a:r>
            <a:r>
              <a:rPr lang="en-US" dirty="0" err="1"/>
              <a:t>ishlaydilar</a:t>
            </a:r>
            <a:r>
              <a:rPr lang="en-US" dirty="0"/>
              <a:t>, </a:t>
            </a:r>
            <a:r>
              <a:rPr lang="en-US" dirty="0" err="1"/>
              <a:t>ya’ni</a:t>
            </a:r>
            <a:r>
              <a:rPr lang="en-US" dirty="0"/>
              <a:t> </a:t>
            </a:r>
            <a:r>
              <a:rPr lang="en-US" dirty="0" err="1"/>
              <a:t>turlarning</a:t>
            </a:r>
            <a:r>
              <a:rPr lang="en-US" dirty="0"/>
              <a:t> </a:t>
            </a:r>
            <a:r>
              <a:rPr lang="en-US" dirty="0" err="1"/>
              <a:t>nomi</a:t>
            </a:r>
            <a:r>
              <a:rPr lang="en-US" dirty="0"/>
              <a:t>, </a:t>
            </a:r>
            <a:r>
              <a:rPr lang="en-US" dirty="0" err="1"/>
              <a:t>soni</a:t>
            </a:r>
            <a:r>
              <a:rPr lang="en-US" dirty="0"/>
              <a:t> </a:t>
            </a:r>
            <a:r>
              <a:rPr lang="en-US" dirty="0" err="1"/>
              <a:t>va</a:t>
            </a:r>
            <a:r>
              <a:rPr lang="en-US" dirty="0"/>
              <a:t> </a:t>
            </a:r>
            <a:r>
              <a:rPr lang="en-US" dirty="0" err="1"/>
              <a:t>joylashuvini</a:t>
            </a:r>
            <a:r>
              <a:rPr lang="en-US" dirty="0"/>
              <a:t> </a:t>
            </a:r>
            <a:r>
              <a:rPr lang="en-US" dirty="0" err="1"/>
              <a:t>tahlil</a:t>
            </a:r>
            <a:r>
              <a:rPr lang="en-US" dirty="0"/>
              <a:t> </a:t>
            </a:r>
            <a:r>
              <a:rPr lang="en-US" dirty="0" err="1"/>
              <a:t>qiladilar</a:t>
            </a:r>
            <a:r>
              <a:rPr lang="en-US" dirty="0" smtClean="0"/>
              <a:t>.</a:t>
            </a:r>
          </a:p>
          <a:p>
            <a:r>
              <a:rPr lang="en-US" dirty="0" smtClean="0"/>
              <a:t> </a:t>
            </a:r>
          </a:p>
          <a:p>
            <a:r>
              <a:rPr lang="en-US" dirty="0" smtClean="0">
                <a:solidFill>
                  <a:srgbClr val="0070C0"/>
                </a:solidFill>
              </a:rPr>
              <a:t>Yana </a:t>
            </a:r>
            <a:r>
              <a:rPr lang="en-US" dirty="0">
                <a:solidFill>
                  <a:srgbClr val="0070C0"/>
                </a:solidFill>
              </a:rPr>
              <a:t>15 </a:t>
            </a:r>
            <a:r>
              <a:rPr lang="en-US" dirty="0" err="1">
                <a:solidFill>
                  <a:srgbClr val="0070C0"/>
                </a:solidFill>
              </a:rPr>
              <a:t>daqiqa</a:t>
            </a:r>
            <a:r>
              <a:rPr lang="en-US" dirty="0">
                <a:solidFill>
                  <a:srgbClr val="0070C0"/>
                </a:solidFill>
              </a:rPr>
              <a:t> </a:t>
            </a:r>
            <a:r>
              <a:rPr lang="en-US" dirty="0" err="1">
                <a:solidFill>
                  <a:srgbClr val="0070C0"/>
                </a:solidFill>
              </a:rPr>
              <a:t>davomida</a:t>
            </a:r>
            <a:r>
              <a:rPr lang="en-US" dirty="0">
                <a:solidFill>
                  <a:srgbClr val="0070C0"/>
                </a:solidFill>
              </a:rPr>
              <a:t> </a:t>
            </a:r>
            <a:r>
              <a:rPr lang="en-US" dirty="0" err="1">
                <a:solidFill>
                  <a:srgbClr val="0070C0"/>
                </a:solidFill>
              </a:rPr>
              <a:t>natijani</a:t>
            </a:r>
            <a:r>
              <a:rPr lang="en-US" dirty="0">
                <a:solidFill>
                  <a:srgbClr val="0070C0"/>
                </a:solidFill>
              </a:rPr>
              <a:t> </a:t>
            </a:r>
            <a:r>
              <a:rPr lang="en-US" dirty="0" err="1">
                <a:solidFill>
                  <a:srgbClr val="0070C0"/>
                </a:solidFill>
              </a:rPr>
              <a:t>yaratish</a:t>
            </a:r>
            <a:r>
              <a:rPr lang="en-US" dirty="0">
                <a:solidFill>
                  <a:srgbClr val="0070C0"/>
                </a:solidFill>
              </a:rPr>
              <a:t> </a:t>
            </a:r>
            <a:r>
              <a:rPr lang="en-US" dirty="0" err="1">
                <a:solidFill>
                  <a:srgbClr val="0070C0"/>
                </a:solidFill>
              </a:rPr>
              <a:t>bosqichi</a:t>
            </a:r>
            <a:r>
              <a:rPr lang="en-US" dirty="0">
                <a:solidFill>
                  <a:srgbClr val="0070C0"/>
                </a:solidFill>
              </a:rPr>
              <a:t> </a:t>
            </a:r>
            <a:r>
              <a:rPr lang="en-US" dirty="0" err="1">
                <a:solidFill>
                  <a:srgbClr val="0070C0"/>
                </a:solidFill>
              </a:rPr>
              <a:t>amalga</a:t>
            </a:r>
            <a:r>
              <a:rPr lang="en-US" dirty="0">
                <a:solidFill>
                  <a:srgbClr val="0070C0"/>
                </a:solidFill>
              </a:rPr>
              <a:t> </a:t>
            </a:r>
            <a:r>
              <a:rPr lang="en-US" dirty="0" err="1">
                <a:solidFill>
                  <a:srgbClr val="0070C0"/>
                </a:solidFill>
              </a:rPr>
              <a:t>oshiriladi</a:t>
            </a:r>
            <a:r>
              <a:rPr lang="en-US" dirty="0">
                <a:solidFill>
                  <a:srgbClr val="0070C0"/>
                </a:solidFill>
              </a:rPr>
              <a:t>: </a:t>
            </a:r>
            <a:r>
              <a:rPr lang="en-US" dirty="0" err="1">
                <a:solidFill>
                  <a:srgbClr val="0070C0"/>
                </a:solidFill>
              </a:rPr>
              <a:t>biologik</a:t>
            </a:r>
            <a:r>
              <a:rPr lang="en-US" dirty="0">
                <a:solidFill>
                  <a:srgbClr val="0070C0"/>
                </a:solidFill>
              </a:rPr>
              <a:t> </a:t>
            </a:r>
            <a:r>
              <a:rPr lang="en-US" dirty="0" err="1">
                <a:solidFill>
                  <a:srgbClr val="0070C0"/>
                </a:solidFill>
              </a:rPr>
              <a:t>xilma-xillik</a:t>
            </a:r>
            <a:r>
              <a:rPr lang="en-US" dirty="0">
                <a:solidFill>
                  <a:srgbClr val="0070C0"/>
                </a:solidFill>
              </a:rPr>
              <a:t> </a:t>
            </a:r>
            <a:r>
              <a:rPr lang="en-US" dirty="0" err="1">
                <a:solidFill>
                  <a:srgbClr val="0070C0"/>
                </a:solidFill>
              </a:rPr>
              <a:t>xaritasi</a:t>
            </a:r>
            <a:r>
              <a:rPr lang="en-US" dirty="0">
                <a:solidFill>
                  <a:srgbClr val="0070C0"/>
                </a:solidFill>
              </a:rPr>
              <a:t>, </a:t>
            </a:r>
            <a:r>
              <a:rPr lang="en-US" dirty="0" err="1">
                <a:solidFill>
                  <a:srgbClr val="0070C0"/>
                </a:solidFill>
              </a:rPr>
              <a:t>turlar</a:t>
            </a:r>
            <a:r>
              <a:rPr lang="en-US" dirty="0">
                <a:solidFill>
                  <a:srgbClr val="0070C0"/>
                </a:solidFill>
              </a:rPr>
              <a:t> </a:t>
            </a:r>
            <a:r>
              <a:rPr lang="en-US" dirty="0" err="1">
                <a:solidFill>
                  <a:srgbClr val="0070C0"/>
                </a:solidFill>
              </a:rPr>
              <a:t>ro‘yxati</a:t>
            </a:r>
            <a:r>
              <a:rPr lang="en-US" dirty="0">
                <a:solidFill>
                  <a:srgbClr val="0070C0"/>
                </a:solidFill>
              </a:rPr>
              <a:t> </a:t>
            </a:r>
            <a:r>
              <a:rPr lang="en-US" dirty="0" err="1">
                <a:solidFill>
                  <a:srgbClr val="0070C0"/>
                </a:solidFill>
              </a:rPr>
              <a:t>va</a:t>
            </a:r>
            <a:r>
              <a:rPr lang="en-US" dirty="0">
                <a:solidFill>
                  <a:srgbClr val="0070C0"/>
                </a:solidFill>
              </a:rPr>
              <a:t> </a:t>
            </a:r>
            <a:r>
              <a:rPr lang="en-US" dirty="0" err="1">
                <a:solidFill>
                  <a:srgbClr val="0070C0"/>
                </a:solidFill>
              </a:rPr>
              <a:t>tavsiyalar</a:t>
            </a:r>
            <a:r>
              <a:rPr lang="en-US" dirty="0">
                <a:solidFill>
                  <a:srgbClr val="0070C0"/>
                </a:solidFill>
              </a:rPr>
              <a:t> </a:t>
            </a:r>
            <a:r>
              <a:rPr lang="en-US" dirty="0" err="1">
                <a:solidFill>
                  <a:srgbClr val="0070C0"/>
                </a:solidFill>
              </a:rPr>
              <a:t>tayyorlanadi</a:t>
            </a:r>
            <a:r>
              <a:rPr lang="en-US" dirty="0">
                <a:solidFill>
                  <a:srgbClr val="0070C0"/>
                </a:solidFill>
              </a:rPr>
              <a:t>. </a:t>
            </a:r>
            <a:endParaRPr lang="en-US" dirty="0" smtClean="0">
              <a:solidFill>
                <a:srgbClr val="0070C0"/>
              </a:solidFill>
            </a:endParaRPr>
          </a:p>
          <a:p>
            <a:endParaRPr lang="en-US" dirty="0" smtClean="0">
              <a:solidFill>
                <a:srgbClr val="0070C0"/>
              </a:solidFill>
            </a:endParaRPr>
          </a:p>
          <a:p>
            <a:r>
              <a:rPr lang="en-US" dirty="0" err="1" smtClean="0"/>
              <a:t>So‘ngra</a:t>
            </a:r>
            <a:r>
              <a:rPr lang="en-US" dirty="0" smtClean="0"/>
              <a:t> </a:t>
            </a:r>
            <a:r>
              <a:rPr lang="en-US" dirty="0"/>
              <a:t>10 </a:t>
            </a:r>
            <a:r>
              <a:rPr lang="en-US" dirty="0" err="1"/>
              <a:t>daqiqa</a:t>
            </a:r>
            <a:r>
              <a:rPr lang="en-US" dirty="0"/>
              <a:t> </a:t>
            </a:r>
            <a:r>
              <a:rPr lang="en-US" dirty="0" err="1"/>
              <a:t>ichida</a:t>
            </a:r>
            <a:r>
              <a:rPr lang="en-US" dirty="0"/>
              <a:t> </a:t>
            </a:r>
            <a:r>
              <a:rPr lang="en-US" dirty="0" err="1"/>
              <a:t>har</a:t>
            </a:r>
            <a:r>
              <a:rPr lang="en-US" dirty="0"/>
              <a:t> </a:t>
            </a:r>
            <a:r>
              <a:rPr lang="en-US" dirty="0" err="1"/>
              <a:t>bir</a:t>
            </a:r>
            <a:r>
              <a:rPr lang="en-US" dirty="0"/>
              <a:t> </a:t>
            </a:r>
            <a:r>
              <a:rPr lang="en-US" dirty="0" err="1"/>
              <a:t>guruh</a:t>
            </a:r>
            <a:r>
              <a:rPr lang="en-US" dirty="0"/>
              <a:t> </a:t>
            </a:r>
            <a:r>
              <a:rPr lang="en-US" dirty="0" err="1"/>
              <a:t>o‘z</a:t>
            </a:r>
            <a:r>
              <a:rPr lang="en-US" dirty="0"/>
              <a:t> </a:t>
            </a:r>
            <a:r>
              <a:rPr lang="en-US" dirty="0" err="1"/>
              <a:t>natijalarini</a:t>
            </a:r>
            <a:r>
              <a:rPr lang="en-US" dirty="0"/>
              <a:t> </a:t>
            </a:r>
            <a:r>
              <a:rPr lang="en-US" dirty="0" err="1"/>
              <a:t>taqdim</a:t>
            </a:r>
            <a:r>
              <a:rPr lang="en-US" dirty="0"/>
              <a:t> </a:t>
            </a:r>
            <a:r>
              <a:rPr lang="en-US" dirty="0" err="1"/>
              <a:t>etadi</a:t>
            </a:r>
            <a:r>
              <a:rPr lang="en-US" dirty="0"/>
              <a:t>. </a:t>
            </a:r>
            <a:r>
              <a:rPr lang="en-US" dirty="0" err="1"/>
              <a:t>Oxirgi</a:t>
            </a:r>
            <a:r>
              <a:rPr lang="en-US" dirty="0"/>
              <a:t> </a:t>
            </a:r>
            <a:r>
              <a:rPr lang="en-US" dirty="0" err="1"/>
              <a:t>bosqichda</a:t>
            </a:r>
            <a:r>
              <a:rPr lang="en-US" dirty="0"/>
              <a:t>, 5 </a:t>
            </a:r>
            <a:r>
              <a:rPr lang="en-US" dirty="0" err="1"/>
              <a:t>daqiqa</a:t>
            </a:r>
            <a:r>
              <a:rPr lang="en-US" dirty="0"/>
              <a:t> </a:t>
            </a:r>
            <a:r>
              <a:rPr lang="en-US" dirty="0" err="1"/>
              <a:t>davomida</a:t>
            </a:r>
            <a:r>
              <a:rPr lang="en-US" dirty="0"/>
              <a:t>, “</a:t>
            </a:r>
            <a:r>
              <a:rPr lang="en-US" dirty="0" err="1"/>
              <a:t>Nima</a:t>
            </a:r>
            <a:r>
              <a:rPr lang="en-US" dirty="0"/>
              <a:t> </a:t>
            </a:r>
            <a:r>
              <a:rPr lang="en-US" dirty="0" err="1"/>
              <a:t>o‘rgandik</a:t>
            </a:r>
            <a:r>
              <a:rPr lang="en-US" dirty="0"/>
              <a:t>? </a:t>
            </a:r>
            <a:r>
              <a:rPr lang="en-US" dirty="0" err="1"/>
              <a:t>Nimani</a:t>
            </a:r>
            <a:r>
              <a:rPr lang="en-US" dirty="0"/>
              <a:t> </a:t>
            </a:r>
            <a:r>
              <a:rPr lang="en-US" dirty="0" err="1"/>
              <a:t>yaxshilash</a:t>
            </a:r>
            <a:r>
              <a:rPr lang="en-US" dirty="0"/>
              <a:t> </a:t>
            </a:r>
            <a:r>
              <a:rPr lang="en-US" dirty="0" err="1"/>
              <a:t>mumkin</a:t>
            </a:r>
            <a:r>
              <a:rPr lang="en-US" dirty="0"/>
              <a:t>?” </a:t>
            </a:r>
            <a:endParaRPr lang="en-US" dirty="0" smtClean="0"/>
          </a:p>
          <a:p>
            <a:r>
              <a:rPr lang="en-US" dirty="0" err="1" smtClean="0"/>
              <a:t>savollari</a:t>
            </a:r>
            <a:r>
              <a:rPr lang="en-US" dirty="0" smtClean="0"/>
              <a:t> </a:t>
            </a:r>
            <a:r>
              <a:rPr lang="en-US" dirty="0" err="1"/>
              <a:t>asosida</a:t>
            </a:r>
            <a:r>
              <a:rPr lang="en-US" dirty="0"/>
              <a:t> </a:t>
            </a:r>
            <a:r>
              <a:rPr lang="en-US" dirty="0" err="1"/>
              <a:t>refleksiya</a:t>
            </a:r>
            <a:r>
              <a:rPr lang="en-US" dirty="0"/>
              <a:t> </a:t>
            </a:r>
            <a:r>
              <a:rPr lang="en-US" dirty="0" err="1"/>
              <a:t>va</a:t>
            </a:r>
            <a:r>
              <a:rPr lang="en-US" dirty="0"/>
              <a:t> </a:t>
            </a:r>
            <a:r>
              <a:rPr lang="en-US" dirty="0" err="1"/>
              <a:t>muhokama</a:t>
            </a:r>
            <a:r>
              <a:rPr lang="en-US" dirty="0"/>
              <a:t> </a:t>
            </a:r>
            <a:r>
              <a:rPr lang="en-US" dirty="0" err="1"/>
              <a:t>o‘tkaziladi</a:t>
            </a:r>
            <a:r>
              <a:rPr lang="en-US" dirty="0"/>
              <a:t>. </a:t>
            </a:r>
            <a:endParaRPr lang="en-US" dirty="0" smtClean="0"/>
          </a:p>
          <a:p>
            <a:endParaRPr lang="en-US" dirty="0"/>
          </a:p>
          <a:p>
            <a:r>
              <a:rPr lang="en-US" dirty="0" err="1" smtClean="0">
                <a:solidFill>
                  <a:srgbClr val="7030A0"/>
                </a:solidFill>
              </a:rPr>
              <a:t>Uyga</a:t>
            </a:r>
            <a:r>
              <a:rPr lang="en-US" dirty="0" smtClean="0">
                <a:solidFill>
                  <a:srgbClr val="7030A0"/>
                </a:solidFill>
              </a:rPr>
              <a:t> </a:t>
            </a:r>
            <a:r>
              <a:rPr lang="en-US" dirty="0" err="1">
                <a:solidFill>
                  <a:srgbClr val="7030A0"/>
                </a:solidFill>
              </a:rPr>
              <a:t>vazifa</a:t>
            </a:r>
            <a:r>
              <a:rPr lang="en-US" dirty="0">
                <a:solidFill>
                  <a:srgbClr val="7030A0"/>
                </a:solidFill>
              </a:rPr>
              <a:t> </a:t>
            </a:r>
            <a:r>
              <a:rPr lang="en-US" dirty="0" err="1">
                <a:solidFill>
                  <a:srgbClr val="7030A0"/>
                </a:solidFill>
              </a:rPr>
              <a:t>sifatida</a:t>
            </a:r>
            <a:r>
              <a:rPr lang="en-US" dirty="0">
                <a:solidFill>
                  <a:srgbClr val="7030A0"/>
                </a:solidFill>
              </a:rPr>
              <a:t> </a:t>
            </a:r>
            <a:r>
              <a:rPr lang="en-US" dirty="0" err="1">
                <a:solidFill>
                  <a:srgbClr val="7030A0"/>
                </a:solidFill>
              </a:rPr>
              <a:t>o‘quvchilarga</a:t>
            </a:r>
            <a:r>
              <a:rPr lang="en-US" dirty="0">
                <a:solidFill>
                  <a:srgbClr val="7030A0"/>
                </a:solidFill>
              </a:rPr>
              <a:t> “</a:t>
            </a:r>
            <a:r>
              <a:rPr lang="en-US" dirty="0" err="1">
                <a:solidFill>
                  <a:srgbClr val="7030A0"/>
                </a:solidFill>
              </a:rPr>
              <a:t>Tabiatni</a:t>
            </a:r>
            <a:r>
              <a:rPr lang="en-US" dirty="0">
                <a:solidFill>
                  <a:srgbClr val="7030A0"/>
                </a:solidFill>
              </a:rPr>
              <a:t> </a:t>
            </a:r>
            <a:r>
              <a:rPr lang="en-US" dirty="0" err="1">
                <a:solidFill>
                  <a:srgbClr val="7030A0"/>
                </a:solidFill>
              </a:rPr>
              <a:t>asrash</a:t>
            </a:r>
            <a:r>
              <a:rPr lang="en-US" dirty="0">
                <a:solidFill>
                  <a:srgbClr val="7030A0"/>
                </a:solidFill>
              </a:rPr>
              <a:t> </a:t>
            </a:r>
            <a:r>
              <a:rPr lang="en-US" dirty="0" smtClean="0">
                <a:solidFill>
                  <a:srgbClr val="7030A0"/>
                </a:solidFill>
              </a:rPr>
              <a:t> </a:t>
            </a:r>
            <a:r>
              <a:rPr lang="en-US" dirty="0" err="1">
                <a:solidFill>
                  <a:srgbClr val="7030A0"/>
                </a:solidFill>
              </a:rPr>
              <a:t>kelajakni</a:t>
            </a:r>
            <a:r>
              <a:rPr lang="en-US" dirty="0">
                <a:solidFill>
                  <a:srgbClr val="7030A0"/>
                </a:solidFill>
              </a:rPr>
              <a:t> </a:t>
            </a:r>
            <a:r>
              <a:rPr lang="en-US" dirty="0" err="1">
                <a:solidFill>
                  <a:srgbClr val="7030A0"/>
                </a:solidFill>
              </a:rPr>
              <a:t>asrash</a:t>
            </a:r>
            <a:r>
              <a:rPr lang="en-US" dirty="0">
                <a:solidFill>
                  <a:srgbClr val="7030A0"/>
                </a:solidFill>
              </a:rPr>
              <a:t>” </a:t>
            </a:r>
            <a:r>
              <a:rPr lang="en-US" dirty="0" err="1">
                <a:solidFill>
                  <a:srgbClr val="7030A0"/>
                </a:solidFill>
              </a:rPr>
              <a:t>mavzusida</a:t>
            </a:r>
            <a:r>
              <a:rPr lang="en-US" dirty="0">
                <a:solidFill>
                  <a:srgbClr val="7030A0"/>
                </a:solidFill>
              </a:rPr>
              <a:t> 5 ta gap </a:t>
            </a:r>
            <a:r>
              <a:rPr lang="en-US" dirty="0" err="1">
                <a:solidFill>
                  <a:srgbClr val="7030A0"/>
                </a:solidFill>
              </a:rPr>
              <a:t>yozish</a:t>
            </a:r>
            <a:r>
              <a:rPr lang="en-US" dirty="0">
                <a:solidFill>
                  <a:srgbClr val="7030A0"/>
                </a:solidFill>
              </a:rPr>
              <a:t> </a:t>
            </a:r>
            <a:r>
              <a:rPr lang="en-US" dirty="0" err="1">
                <a:solidFill>
                  <a:srgbClr val="7030A0"/>
                </a:solidFill>
              </a:rPr>
              <a:t>yoki</a:t>
            </a:r>
            <a:r>
              <a:rPr lang="en-US" dirty="0">
                <a:solidFill>
                  <a:srgbClr val="7030A0"/>
                </a:solidFill>
              </a:rPr>
              <a:t> </a:t>
            </a:r>
            <a:r>
              <a:rPr lang="en-US" dirty="0" err="1">
                <a:solidFill>
                  <a:srgbClr val="7030A0"/>
                </a:solidFill>
              </a:rPr>
              <a:t>kichik</a:t>
            </a:r>
            <a:r>
              <a:rPr lang="en-US" dirty="0">
                <a:solidFill>
                  <a:srgbClr val="7030A0"/>
                </a:solidFill>
              </a:rPr>
              <a:t> </a:t>
            </a:r>
            <a:r>
              <a:rPr lang="en-US" dirty="0" err="1">
                <a:solidFill>
                  <a:srgbClr val="7030A0"/>
                </a:solidFill>
              </a:rPr>
              <a:t>insho</a:t>
            </a:r>
            <a:r>
              <a:rPr lang="en-US" dirty="0">
                <a:solidFill>
                  <a:srgbClr val="7030A0"/>
                </a:solidFill>
              </a:rPr>
              <a:t> </a:t>
            </a:r>
            <a:r>
              <a:rPr lang="en-US" dirty="0" err="1">
                <a:solidFill>
                  <a:srgbClr val="7030A0"/>
                </a:solidFill>
              </a:rPr>
              <a:t>tayyorlash</a:t>
            </a:r>
            <a:r>
              <a:rPr lang="en-US" dirty="0">
                <a:solidFill>
                  <a:srgbClr val="7030A0"/>
                </a:solidFill>
              </a:rPr>
              <a:t> </a:t>
            </a:r>
            <a:r>
              <a:rPr lang="en-US" dirty="0" err="1">
                <a:solidFill>
                  <a:srgbClr val="7030A0"/>
                </a:solidFill>
              </a:rPr>
              <a:t>topshirilishi</a:t>
            </a:r>
            <a:r>
              <a:rPr lang="en-US" dirty="0">
                <a:solidFill>
                  <a:srgbClr val="7030A0"/>
                </a:solidFill>
              </a:rPr>
              <a:t> </a:t>
            </a:r>
            <a:r>
              <a:rPr lang="en-US" dirty="0" err="1">
                <a:solidFill>
                  <a:srgbClr val="7030A0"/>
                </a:solidFill>
              </a:rPr>
              <a:t>mumkin</a:t>
            </a:r>
            <a:r>
              <a:rPr lang="en-US" dirty="0">
                <a:solidFill>
                  <a:srgbClr val="7030A0"/>
                </a:solidFill>
              </a:rPr>
              <a:t>.</a:t>
            </a:r>
          </a:p>
          <a:p>
            <a:r>
              <a:rPr lang="en-US" dirty="0" smtClean="0">
                <a:solidFill>
                  <a:srgbClr val="7030A0"/>
                </a:solidFill>
              </a:rPr>
              <a:t/>
            </a:r>
            <a:br>
              <a:rPr lang="en-US" dirty="0" smtClean="0">
                <a:solidFill>
                  <a:srgbClr val="7030A0"/>
                </a:solidFill>
              </a:rPr>
            </a:br>
            <a:endParaRPr lang="ru-RU" dirty="0">
              <a:solidFill>
                <a:srgbClr val="7030A0"/>
              </a:solidFill>
            </a:endParaRPr>
          </a:p>
        </p:txBody>
      </p:sp>
    </p:spTree>
    <p:extLst>
      <p:ext uri="{BB962C8B-B14F-4D97-AF65-F5344CB8AC3E}">
        <p14:creationId xmlns:p14="http://schemas.microsoft.com/office/powerpoint/2010/main" val="2099781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152400"/>
            <a:ext cx="4648200" cy="1829761"/>
          </a:xfrm>
        </p:spPr>
        <p:txBody>
          <a:bodyPr/>
          <a:lstStyle/>
          <a:p>
            <a:pPr algn="ctr"/>
            <a:r>
              <a:rPr lang="en-US" dirty="0" err="1" smtClean="0"/>
              <a:t>Natija</a:t>
            </a:r>
            <a:endParaRPr lang="ru-RU" dirty="0"/>
          </a:p>
        </p:txBody>
      </p:sp>
      <p:sp>
        <p:nvSpPr>
          <p:cNvPr id="3" name="Subtitle 2"/>
          <p:cNvSpPr>
            <a:spLocks noGrp="1"/>
          </p:cNvSpPr>
          <p:nvPr>
            <p:ph type="subTitle" idx="1"/>
          </p:nvPr>
        </p:nvSpPr>
        <p:spPr>
          <a:xfrm>
            <a:off x="838200" y="2209800"/>
            <a:ext cx="7772400" cy="3429000"/>
          </a:xfrm>
        </p:spPr>
        <p:txBody>
          <a:bodyPr>
            <a:noAutofit/>
          </a:bodyPr>
          <a:lstStyle/>
          <a:p>
            <a:pPr algn="ctr"/>
            <a:r>
              <a:rPr lang="en-US" sz="2000" dirty="0" err="1"/>
              <a:t>Tabiiy</a:t>
            </a:r>
            <a:r>
              <a:rPr lang="en-US" sz="2000" dirty="0"/>
              <a:t> </a:t>
            </a:r>
            <a:r>
              <a:rPr lang="en-US" sz="2000" dirty="0" err="1"/>
              <a:t>fanlarda</a:t>
            </a:r>
            <a:r>
              <a:rPr lang="en-US" sz="2000" dirty="0"/>
              <a:t> </a:t>
            </a:r>
            <a:r>
              <a:rPr lang="en-US" sz="2000" dirty="0" err="1"/>
              <a:t>tabiatni</a:t>
            </a:r>
            <a:r>
              <a:rPr lang="en-US" sz="2000" dirty="0"/>
              <a:t> </a:t>
            </a:r>
            <a:r>
              <a:rPr lang="en-US" sz="2000" dirty="0" err="1"/>
              <a:t>muhofaza</a:t>
            </a:r>
            <a:r>
              <a:rPr lang="en-US" sz="2000" dirty="0"/>
              <a:t> </a:t>
            </a:r>
            <a:r>
              <a:rPr lang="en-US" sz="2000" dirty="0" err="1"/>
              <a:t>qilishga</a:t>
            </a:r>
            <a:r>
              <a:rPr lang="en-US" sz="2000" dirty="0"/>
              <a:t> </a:t>
            </a:r>
            <a:r>
              <a:rPr lang="en-US" sz="2000" dirty="0" err="1"/>
              <a:t>doir</a:t>
            </a:r>
            <a:r>
              <a:rPr lang="en-US" sz="2000" dirty="0"/>
              <a:t> </a:t>
            </a:r>
            <a:r>
              <a:rPr lang="en-US" sz="2000" dirty="0" err="1"/>
              <a:t>o‘quv</a:t>
            </a:r>
            <a:r>
              <a:rPr lang="en-US" sz="2000" dirty="0"/>
              <a:t> </a:t>
            </a:r>
            <a:r>
              <a:rPr lang="en-US" sz="2000" dirty="0" err="1"/>
              <a:t>loyihasini</a:t>
            </a:r>
            <a:r>
              <a:rPr lang="en-US" sz="2000" dirty="0"/>
              <a:t> </a:t>
            </a:r>
            <a:r>
              <a:rPr lang="en-US" sz="2000" dirty="0" err="1"/>
              <a:t>ishlab</a:t>
            </a:r>
            <a:r>
              <a:rPr lang="en-US" sz="2000" dirty="0"/>
              <a:t> </a:t>
            </a:r>
            <a:r>
              <a:rPr lang="en-US" sz="2000" dirty="0" err="1"/>
              <a:t>chiqish</a:t>
            </a:r>
            <a:r>
              <a:rPr lang="en-US" sz="2000" dirty="0"/>
              <a:t> </a:t>
            </a:r>
            <a:r>
              <a:rPr lang="en-US" sz="2000" dirty="0" err="1"/>
              <a:t>o‘quvchilarda</a:t>
            </a:r>
            <a:r>
              <a:rPr lang="en-US" sz="2000" dirty="0"/>
              <a:t> </a:t>
            </a:r>
            <a:r>
              <a:rPr lang="en-US" sz="2000" dirty="0" err="1"/>
              <a:t>ekologik</a:t>
            </a:r>
            <a:r>
              <a:rPr lang="en-US" sz="2000" dirty="0"/>
              <a:t> </a:t>
            </a:r>
            <a:r>
              <a:rPr lang="en-US" sz="2000" dirty="0" err="1"/>
              <a:t>ong</a:t>
            </a:r>
            <a:r>
              <a:rPr lang="en-US" sz="2000" dirty="0"/>
              <a:t>, </a:t>
            </a:r>
            <a:endParaRPr lang="en-US" sz="2000" dirty="0" smtClean="0"/>
          </a:p>
          <a:p>
            <a:pPr algn="ctr"/>
            <a:r>
              <a:rPr lang="en-US" sz="2000" dirty="0" err="1" smtClean="0"/>
              <a:t>tadqiqotchilik</a:t>
            </a:r>
            <a:r>
              <a:rPr lang="en-US" sz="2000" dirty="0" smtClean="0"/>
              <a:t> </a:t>
            </a:r>
            <a:r>
              <a:rPr lang="en-US" sz="2000" dirty="0" err="1"/>
              <a:t>ko‘nikmalari</a:t>
            </a:r>
            <a:r>
              <a:rPr lang="en-US" sz="2000" dirty="0"/>
              <a:t> </a:t>
            </a:r>
            <a:r>
              <a:rPr lang="en-US" sz="2000" dirty="0" err="1"/>
              <a:t>va</a:t>
            </a:r>
            <a:r>
              <a:rPr lang="en-US" sz="2000" dirty="0"/>
              <a:t> </a:t>
            </a:r>
            <a:r>
              <a:rPr lang="en-US" sz="2000" dirty="0" err="1"/>
              <a:t>amaliy</a:t>
            </a:r>
            <a:r>
              <a:rPr lang="en-US" sz="2000" dirty="0"/>
              <a:t> </a:t>
            </a:r>
            <a:r>
              <a:rPr lang="en-US" sz="2000" dirty="0" err="1"/>
              <a:t>faoliyat</a:t>
            </a:r>
            <a:r>
              <a:rPr lang="en-US" sz="2000" dirty="0"/>
              <a:t> </a:t>
            </a:r>
            <a:r>
              <a:rPr lang="en-US" sz="2000" dirty="0" err="1"/>
              <a:t>tajribasini</a:t>
            </a:r>
            <a:r>
              <a:rPr lang="en-US" sz="2000" dirty="0"/>
              <a:t> </a:t>
            </a:r>
            <a:r>
              <a:rPr lang="en-US" sz="2000" dirty="0" err="1"/>
              <a:t>shakllantirishning</a:t>
            </a:r>
            <a:r>
              <a:rPr lang="en-US" sz="2000" dirty="0"/>
              <a:t> </a:t>
            </a:r>
            <a:r>
              <a:rPr lang="en-US" sz="2000" dirty="0" err="1"/>
              <a:t>samarali</a:t>
            </a:r>
            <a:r>
              <a:rPr lang="en-US" sz="2000" dirty="0"/>
              <a:t> </a:t>
            </a:r>
            <a:r>
              <a:rPr lang="en-US" sz="2000" dirty="0" err="1"/>
              <a:t>yo‘lidir</a:t>
            </a:r>
            <a:r>
              <a:rPr lang="en-US" sz="2000" dirty="0"/>
              <a:t>. </a:t>
            </a:r>
            <a:endParaRPr lang="en-US" sz="2000" dirty="0" smtClean="0"/>
          </a:p>
          <a:p>
            <a:pPr algn="ctr"/>
            <a:r>
              <a:rPr lang="en-US" sz="2000" dirty="0" err="1" smtClean="0"/>
              <a:t>Loyiha</a:t>
            </a:r>
            <a:r>
              <a:rPr lang="en-US" sz="2000" dirty="0" smtClean="0"/>
              <a:t> </a:t>
            </a:r>
            <a:r>
              <a:rPr lang="en-US" sz="2000" dirty="0" err="1"/>
              <a:t>ta’limi</a:t>
            </a:r>
            <a:r>
              <a:rPr lang="en-US" sz="2000" dirty="0"/>
              <a:t> </a:t>
            </a:r>
            <a:r>
              <a:rPr lang="en-US" sz="2000" dirty="0" err="1"/>
              <a:t>bosqichlari</a:t>
            </a:r>
            <a:r>
              <a:rPr lang="en-US" sz="2000" dirty="0"/>
              <a:t> (</a:t>
            </a:r>
            <a:r>
              <a:rPr lang="en-US" sz="2000" dirty="0" err="1"/>
              <a:t>muammoli</a:t>
            </a:r>
            <a:r>
              <a:rPr lang="en-US" sz="2000" dirty="0"/>
              <a:t> </a:t>
            </a:r>
            <a:r>
              <a:rPr lang="en-US" sz="2000" dirty="0" err="1"/>
              <a:t>vaziyatdan</a:t>
            </a:r>
            <a:r>
              <a:rPr lang="en-US" sz="2000" dirty="0"/>
              <a:t> </a:t>
            </a:r>
            <a:r>
              <a:rPr lang="en-US" sz="2000" dirty="0" err="1"/>
              <a:t>refleksiyagacha</a:t>
            </a:r>
            <a:r>
              <a:rPr lang="en-US" sz="2000" dirty="0"/>
              <a:t>) </a:t>
            </a:r>
            <a:r>
              <a:rPr lang="en-US" sz="2000" dirty="0" err="1"/>
              <a:t>izchil</a:t>
            </a:r>
            <a:r>
              <a:rPr lang="en-US" sz="2000" dirty="0"/>
              <a:t> </a:t>
            </a:r>
            <a:r>
              <a:rPr lang="en-US" sz="2000" dirty="0" err="1"/>
              <a:t>qo‘llanilganda</a:t>
            </a:r>
            <a:r>
              <a:rPr lang="en-US" sz="2000" dirty="0"/>
              <a:t>, </a:t>
            </a:r>
            <a:r>
              <a:rPr lang="en-US" sz="2000" dirty="0" err="1"/>
              <a:t>o‘quvchilar</a:t>
            </a:r>
            <a:r>
              <a:rPr lang="en-US" sz="2000" dirty="0"/>
              <a:t> </a:t>
            </a:r>
            <a:r>
              <a:rPr lang="en-US" sz="2000" dirty="0" err="1"/>
              <a:t>nafaqat</a:t>
            </a:r>
            <a:r>
              <a:rPr lang="en-US" sz="2000" dirty="0"/>
              <a:t> </a:t>
            </a:r>
            <a:r>
              <a:rPr lang="en-US" sz="2000" dirty="0" err="1"/>
              <a:t>bilim</a:t>
            </a:r>
            <a:r>
              <a:rPr lang="en-US" sz="2000" dirty="0"/>
              <a:t> </a:t>
            </a:r>
            <a:r>
              <a:rPr lang="en-US" sz="2000" dirty="0" err="1"/>
              <a:t>oladilar</a:t>
            </a:r>
            <a:r>
              <a:rPr lang="en-US" sz="2000" dirty="0"/>
              <a:t>, </a:t>
            </a:r>
            <a:endParaRPr lang="en-US" sz="2000" dirty="0" smtClean="0"/>
          </a:p>
          <a:p>
            <a:pPr algn="ctr"/>
            <a:endParaRPr lang="en-US" sz="2000" dirty="0"/>
          </a:p>
          <a:p>
            <a:pPr algn="ctr"/>
            <a:endParaRPr lang="en-US" sz="2000" dirty="0" smtClean="0"/>
          </a:p>
          <a:p>
            <a:pPr algn="ctr"/>
            <a:endParaRPr lang="en-US" sz="2000" dirty="0" smtClean="0"/>
          </a:p>
          <a:p>
            <a:pPr algn="ctr"/>
            <a:r>
              <a:rPr lang="en-US" sz="2000" dirty="0" err="1" smtClean="0">
                <a:solidFill>
                  <a:srgbClr val="FFFF00"/>
                </a:solidFill>
              </a:rPr>
              <a:t>balki</a:t>
            </a:r>
            <a:r>
              <a:rPr lang="en-US" sz="2000" dirty="0" smtClean="0">
                <a:solidFill>
                  <a:srgbClr val="FFFF00"/>
                </a:solidFill>
              </a:rPr>
              <a:t> </a:t>
            </a:r>
            <a:r>
              <a:rPr lang="en-US" sz="2000" dirty="0" err="1">
                <a:solidFill>
                  <a:srgbClr val="FFFF00"/>
                </a:solidFill>
              </a:rPr>
              <a:t>uni</a:t>
            </a:r>
            <a:r>
              <a:rPr lang="en-US" sz="2000" dirty="0">
                <a:solidFill>
                  <a:srgbClr val="FFFF00"/>
                </a:solidFill>
              </a:rPr>
              <a:t> real </a:t>
            </a:r>
            <a:r>
              <a:rPr lang="en-US" sz="2000" dirty="0" err="1">
                <a:solidFill>
                  <a:srgbClr val="FFFF00"/>
                </a:solidFill>
              </a:rPr>
              <a:t>hayotda</a:t>
            </a:r>
            <a:r>
              <a:rPr lang="en-US" sz="2000" dirty="0">
                <a:solidFill>
                  <a:srgbClr val="FFFF00"/>
                </a:solidFill>
              </a:rPr>
              <a:t> </a:t>
            </a:r>
            <a:r>
              <a:rPr lang="en-US" sz="2000" dirty="0" err="1">
                <a:solidFill>
                  <a:srgbClr val="FFFF00"/>
                </a:solidFill>
              </a:rPr>
              <a:t>qo‘llash</a:t>
            </a:r>
            <a:r>
              <a:rPr lang="en-US" sz="2000" dirty="0">
                <a:solidFill>
                  <a:srgbClr val="FFFF00"/>
                </a:solidFill>
              </a:rPr>
              <a:t> </a:t>
            </a:r>
            <a:r>
              <a:rPr lang="en-US" sz="2000" dirty="0" err="1">
                <a:solidFill>
                  <a:srgbClr val="FFFF00"/>
                </a:solidFill>
              </a:rPr>
              <a:t>ko‘nikmasini</a:t>
            </a:r>
            <a:r>
              <a:rPr lang="en-US" sz="2000" dirty="0">
                <a:solidFill>
                  <a:srgbClr val="FFFF00"/>
                </a:solidFill>
              </a:rPr>
              <a:t> ham </a:t>
            </a:r>
            <a:r>
              <a:rPr lang="en-US" sz="2000" dirty="0" err="1">
                <a:solidFill>
                  <a:srgbClr val="FFFF00"/>
                </a:solidFill>
              </a:rPr>
              <a:t>egallaydilar</a:t>
            </a:r>
            <a:r>
              <a:rPr lang="en-US" sz="2000" dirty="0">
                <a:solidFill>
                  <a:srgbClr val="FFFF00"/>
                </a:solidFill>
              </a:rPr>
              <a:t>. </a:t>
            </a:r>
            <a:r>
              <a:rPr lang="en-US" sz="2000" dirty="0" err="1">
                <a:solidFill>
                  <a:srgbClr val="FFFF00"/>
                </a:solidFill>
              </a:rPr>
              <a:t>Inklyuziv</a:t>
            </a:r>
            <a:r>
              <a:rPr lang="en-US" sz="2000" dirty="0">
                <a:solidFill>
                  <a:srgbClr val="FFFF00"/>
                </a:solidFill>
              </a:rPr>
              <a:t> </a:t>
            </a:r>
            <a:r>
              <a:rPr lang="en-US" sz="2000" dirty="0" err="1">
                <a:solidFill>
                  <a:srgbClr val="FFFF00"/>
                </a:solidFill>
              </a:rPr>
              <a:t>yondashuv</a:t>
            </a:r>
            <a:r>
              <a:rPr lang="en-US" sz="2000" dirty="0">
                <a:solidFill>
                  <a:srgbClr val="FFFF00"/>
                </a:solidFill>
              </a:rPr>
              <a:t> </a:t>
            </a:r>
            <a:r>
              <a:rPr lang="en-US" sz="2000" dirty="0" err="1">
                <a:solidFill>
                  <a:srgbClr val="FFFF00"/>
                </a:solidFill>
              </a:rPr>
              <a:t>va</a:t>
            </a:r>
            <a:r>
              <a:rPr lang="en-US" sz="2000" dirty="0">
                <a:solidFill>
                  <a:srgbClr val="FFFF00"/>
                </a:solidFill>
              </a:rPr>
              <a:t> </a:t>
            </a:r>
            <a:r>
              <a:rPr lang="en-US" sz="2000" dirty="0" err="1">
                <a:solidFill>
                  <a:srgbClr val="FFFF00"/>
                </a:solidFill>
              </a:rPr>
              <a:t>hamkorlikdagi</a:t>
            </a:r>
            <a:r>
              <a:rPr lang="en-US" sz="2000" dirty="0">
                <a:solidFill>
                  <a:srgbClr val="FFFF00"/>
                </a:solidFill>
              </a:rPr>
              <a:t> </a:t>
            </a:r>
            <a:r>
              <a:rPr lang="en-US" sz="2000" dirty="0" err="1">
                <a:solidFill>
                  <a:srgbClr val="FFFF00"/>
                </a:solidFill>
              </a:rPr>
              <a:t>ta’lim</a:t>
            </a:r>
            <a:r>
              <a:rPr lang="en-US" sz="2000" dirty="0">
                <a:solidFill>
                  <a:srgbClr val="FFFF00"/>
                </a:solidFill>
              </a:rPr>
              <a:t> </a:t>
            </a:r>
            <a:r>
              <a:rPr lang="en-US" sz="2000" dirty="0" err="1">
                <a:solidFill>
                  <a:srgbClr val="FFFF00"/>
                </a:solidFill>
              </a:rPr>
              <a:t>texnologiyalari</a:t>
            </a:r>
            <a:r>
              <a:rPr lang="en-US" sz="2000" dirty="0">
                <a:solidFill>
                  <a:srgbClr val="FFFF00"/>
                </a:solidFill>
              </a:rPr>
              <a:t> </a:t>
            </a:r>
            <a:r>
              <a:rPr lang="en-US" sz="2000" dirty="0" err="1">
                <a:solidFill>
                  <a:srgbClr val="FFFF00"/>
                </a:solidFill>
              </a:rPr>
              <a:t>bu</a:t>
            </a:r>
            <a:r>
              <a:rPr lang="en-US" sz="2000" dirty="0">
                <a:solidFill>
                  <a:srgbClr val="FFFF00"/>
                </a:solidFill>
              </a:rPr>
              <a:t> </a:t>
            </a:r>
            <a:r>
              <a:rPr lang="en-US" sz="2000" dirty="0" err="1">
                <a:solidFill>
                  <a:srgbClr val="FFFF00"/>
                </a:solidFill>
              </a:rPr>
              <a:t>jarayonni</a:t>
            </a:r>
            <a:r>
              <a:rPr lang="en-US" sz="2000" dirty="0">
                <a:solidFill>
                  <a:srgbClr val="FFFF00"/>
                </a:solidFill>
              </a:rPr>
              <a:t> </a:t>
            </a:r>
            <a:r>
              <a:rPr lang="en-US" sz="2000" dirty="0" err="1">
                <a:solidFill>
                  <a:srgbClr val="FFFF00"/>
                </a:solidFill>
              </a:rPr>
              <a:t>yanada</a:t>
            </a:r>
            <a:r>
              <a:rPr lang="en-US" sz="2000" dirty="0">
                <a:solidFill>
                  <a:srgbClr val="FFFF00"/>
                </a:solidFill>
              </a:rPr>
              <a:t> </a:t>
            </a:r>
            <a:r>
              <a:rPr lang="en-US" sz="2000" dirty="0" err="1">
                <a:solidFill>
                  <a:srgbClr val="FFFF00"/>
                </a:solidFill>
              </a:rPr>
              <a:t>samarali</a:t>
            </a:r>
            <a:r>
              <a:rPr lang="en-US" sz="2000" dirty="0">
                <a:solidFill>
                  <a:srgbClr val="FFFF00"/>
                </a:solidFill>
              </a:rPr>
              <a:t> </a:t>
            </a:r>
            <a:r>
              <a:rPr lang="en-US" sz="2000" dirty="0" err="1">
                <a:solidFill>
                  <a:srgbClr val="FFFF00"/>
                </a:solidFill>
              </a:rPr>
              <a:t>va</a:t>
            </a:r>
            <a:r>
              <a:rPr lang="en-US" sz="2000" dirty="0">
                <a:solidFill>
                  <a:srgbClr val="FFFF00"/>
                </a:solidFill>
              </a:rPr>
              <a:t> </a:t>
            </a:r>
            <a:r>
              <a:rPr lang="en-US" sz="2000" dirty="0" err="1">
                <a:solidFill>
                  <a:srgbClr val="FFFF00"/>
                </a:solidFill>
              </a:rPr>
              <a:t>qamrab</a:t>
            </a:r>
            <a:r>
              <a:rPr lang="en-US" sz="2000" dirty="0">
                <a:solidFill>
                  <a:srgbClr val="FFFF00"/>
                </a:solidFill>
              </a:rPr>
              <a:t> </a:t>
            </a:r>
            <a:r>
              <a:rPr lang="en-US" sz="2000" dirty="0" err="1">
                <a:solidFill>
                  <a:srgbClr val="FFFF00"/>
                </a:solidFill>
              </a:rPr>
              <a:t>oluvchi</a:t>
            </a:r>
            <a:r>
              <a:rPr lang="en-US" sz="2000" dirty="0">
                <a:solidFill>
                  <a:srgbClr val="FFFF00"/>
                </a:solidFill>
              </a:rPr>
              <a:t> </a:t>
            </a:r>
            <a:r>
              <a:rPr lang="en-US" sz="2000" dirty="0" err="1">
                <a:solidFill>
                  <a:srgbClr val="FFFF00"/>
                </a:solidFill>
              </a:rPr>
              <a:t>qiladi</a:t>
            </a:r>
            <a:r>
              <a:rPr lang="en-US" sz="2000" dirty="0">
                <a:solidFill>
                  <a:srgbClr val="FFFF00"/>
                </a:solidFill>
              </a:rPr>
              <a:t>.</a:t>
            </a:r>
            <a:endParaRPr lang="ru-RU" sz="2000" dirty="0">
              <a:solidFill>
                <a:srgbClr val="FFFF00"/>
              </a:solidFill>
            </a:endParaRPr>
          </a:p>
        </p:txBody>
      </p:sp>
    </p:spTree>
    <p:extLst>
      <p:ext uri="{BB962C8B-B14F-4D97-AF65-F5344CB8AC3E}">
        <p14:creationId xmlns:p14="http://schemas.microsoft.com/office/powerpoint/2010/main" val="3196101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609600"/>
            <a:ext cx="7772400" cy="1829761"/>
          </a:xfrm>
        </p:spPr>
        <p:txBody>
          <a:bodyPr>
            <a:noAutofit/>
          </a:bodyPr>
          <a:lstStyle/>
          <a:p>
            <a:r>
              <a:rPr lang="en-US" sz="2800" dirty="0" err="1" smtClean="0"/>
              <a:t>Yangi</a:t>
            </a:r>
            <a:r>
              <a:rPr lang="en-US" sz="2800" dirty="0" smtClean="0"/>
              <a:t> </a:t>
            </a:r>
            <a:r>
              <a:rPr lang="en-US" sz="2800" dirty="0" err="1" smtClean="0"/>
              <a:t>paydo</a:t>
            </a:r>
            <a:r>
              <a:rPr lang="en-US" sz="2800" dirty="0" smtClean="0"/>
              <a:t> </a:t>
            </a:r>
            <a:r>
              <a:rPr lang="en-US" sz="2800" dirty="0" err="1" smtClean="0"/>
              <a:t>bo‘lgan</a:t>
            </a:r>
            <a:r>
              <a:rPr lang="en-US" sz="2800" dirty="0" smtClean="0"/>
              <a:t> </a:t>
            </a:r>
            <a:r>
              <a:rPr lang="en-US" sz="2800" dirty="0" err="1" smtClean="0"/>
              <a:t>novdachalrni</a:t>
            </a:r>
            <a:r>
              <a:rPr lang="en-US" sz="2800" dirty="0" smtClean="0"/>
              <a:t>  </a:t>
            </a:r>
            <a:r>
              <a:rPr lang="en-US" sz="2800" dirty="0" err="1" smtClean="0"/>
              <a:t>o‘quvchilar</a:t>
            </a:r>
            <a:r>
              <a:rPr lang="en-US" sz="2800" dirty="0" smtClean="0"/>
              <a:t> </a:t>
            </a:r>
            <a:r>
              <a:rPr lang="en-US" sz="2800" dirty="0" err="1" smtClean="0"/>
              <a:t>bilan</a:t>
            </a:r>
            <a:r>
              <a:rPr lang="en-US" sz="2800" dirty="0" smtClean="0"/>
              <a:t> </a:t>
            </a:r>
            <a:r>
              <a:rPr lang="en-US" sz="2800" dirty="0" err="1" smtClean="0"/>
              <a:t>birgalikda</a:t>
            </a:r>
            <a:r>
              <a:rPr lang="en-US" sz="2800" dirty="0" smtClean="0"/>
              <a:t> </a:t>
            </a:r>
            <a:r>
              <a:rPr lang="en-US" sz="2800" dirty="0" err="1" smtClean="0"/>
              <a:t>boshqa</a:t>
            </a:r>
            <a:r>
              <a:rPr lang="en-US" sz="2800" dirty="0" smtClean="0"/>
              <a:t> </a:t>
            </a:r>
            <a:r>
              <a:rPr lang="en-US" sz="2800" dirty="0" err="1" smtClean="0"/>
              <a:t>tuvaklarga</a:t>
            </a:r>
            <a:r>
              <a:rPr lang="en-US" sz="2800" dirty="0" smtClean="0"/>
              <a:t> </a:t>
            </a:r>
            <a:r>
              <a:rPr lang="en-US" sz="2800" dirty="0" err="1" smtClean="0"/>
              <a:t>o‘tqazamiz</a:t>
            </a:r>
            <a:r>
              <a:rPr lang="en-US" sz="2800" dirty="0"/>
              <a:t> </a:t>
            </a:r>
            <a:r>
              <a:rPr lang="en-US" sz="2800" dirty="0" err="1" smtClean="0"/>
              <a:t>yoki</a:t>
            </a:r>
            <a:r>
              <a:rPr lang="en-US" sz="2800" dirty="0" smtClean="0"/>
              <a:t> </a:t>
            </a:r>
            <a:r>
              <a:rPr lang="en-US" sz="2800" dirty="0" err="1" smtClean="0"/>
              <a:t>maktab</a:t>
            </a:r>
            <a:r>
              <a:rPr lang="en-US" sz="2800" dirty="0" smtClean="0"/>
              <a:t> </a:t>
            </a:r>
            <a:r>
              <a:rPr lang="en-US" sz="2800" dirty="0" err="1" smtClean="0"/>
              <a:t>hovlisidan</a:t>
            </a:r>
            <a:r>
              <a:rPr lang="en-US" sz="2800" dirty="0" smtClean="0"/>
              <a:t> </a:t>
            </a:r>
            <a:r>
              <a:rPr lang="en-US" sz="2800" dirty="0" err="1" smtClean="0"/>
              <a:t>sinfga</a:t>
            </a:r>
            <a:r>
              <a:rPr lang="en-US" sz="2800" dirty="0" smtClean="0"/>
              <a:t> </a:t>
            </a:r>
            <a:r>
              <a:rPr lang="en-US" sz="2800" dirty="0" err="1" smtClean="0"/>
              <a:t>ajratailgan</a:t>
            </a:r>
            <a:r>
              <a:rPr lang="en-US" sz="2800" dirty="0" smtClean="0"/>
              <a:t> </a:t>
            </a:r>
            <a:r>
              <a:rPr lang="en-US" sz="2800" dirty="0" err="1" smtClean="0"/>
              <a:t>yer</a:t>
            </a:r>
            <a:r>
              <a:rPr lang="en-US" sz="2800" dirty="0" smtClean="0"/>
              <a:t> </a:t>
            </a:r>
            <a:r>
              <a:rPr lang="en-US" sz="2800" dirty="0" err="1" smtClean="0"/>
              <a:t>maydonidan</a:t>
            </a:r>
            <a:r>
              <a:rPr lang="en-US" sz="2800" dirty="0" smtClean="0"/>
              <a:t> </a:t>
            </a:r>
            <a:r>
              <a:rPr lang="en-US" sz="2800" dirty="0" err="1" smtClean="0"/>
              <a:t>foydalanamiz</a:t>
            </a:r>
            <a:r>
              <a:rPr lang="en-US" sz="2800" dirty="0" smtClean="0"/>
              <a:t> </a:t>
            </a:r>
            <a:endParaRPr lang="ru-RU" sz="2800" dirty="0"/>
          </a:p>
        </p:txBody>
      </p:sp>
      <p:sp>
        <p:nvSpPr>
          <p:cNvPr id="3" name="Subtitle 2"/>
          <p:cNvSpPr>
            <a:spLocks noGrp="1"/>
          </p:cNvSpPr>
          <p:nvPr>
            <p:ph type="subTitle" idx="1"/>
          </p:nvPr>
        </p:nvSpPr>
        <p:spPr>
          <a:xfrm>
            <a:off x="152400" y="2514600"/>
            <a:ext cx="4648200" cy="3352800"/>
          </a:xfrm>
        </p:spPr>
        <p:txBody>
          <a:bodyPr>
            <a:noAutofit/>
          </a:bodyPr>
          <a:lstStyle/>
          <a:p>
            <a:r>
              <a:rPr lang="en-US" sz="2400" dirty="0" err="1" smtClean="0">
                <a:solidFill>
                  <a:srgbClr val="C00000"/>
                </a:solidFill>
              </a:rPr>
              <a:t>Albatta</a:t>
            </a:r>
            <a:r>
              <a:rPr lang="en-US" sz="2400" dirty="0" smtClean="0">
                <a:solidFill>
                  <a:srgbClr val="C00000"/>
                </a:solidFill>
              </a:rPr>
              <a:t> </a:t>
            </a:r>
            <a:r>
              <a:rPr lang="en-US" sz="2400" dirty="0" err="1" smtClean="0">
                <a:solidFill>
                  <a:srgbClr val="C00000"/>
                </a:solidFill>
              </a:rPr>
              <a:t>bu</a:t>
            </a:r>
            <a:r>
              <a:rPr lang="en-US" sz="2400" dirty="0" smtClean="0">
                <a:solidFill>
                  <a:srgbClr val="C00000"/>
                </a:solidFill>
              </a:rPr>
              <a:t> </a:t>
            </a:r>
            <a:r>
              <a:rPr lang="en-US" sz="2400" dirty="0" err="1" smtClean="0">
                <a:solidFill>
                  <a:srgbClr val="C00000"/>
                </a:solidFill>
              </a:rPr>
              <a:t>ish</a:t>
            </a:r>
            <a:r>
              <a:rPr lang="en-US" sz="2400" dirty="0" smtClean="0">
                <a:solidFill>
                  <a:srgbClr val="C00000"/>
                </a:solidFill>
              </a:rPr>
              <a:t> </a:t>
            </a:r>
            <a:r>
              <a:rPr lang="en-US" sz="2400" dirty="0" err="1" smtClean="0">
                <a:solidFill>
                  <a:srgbClr val="C00000"/>
                </a:solidFill>
              </a:rPr>
              <a:t>suratini</a:t>
            </a:r>
            <a:r>
              <a:rPr lang="en-US" sz="2400" dirty="0" smtClean="0">
                <a:solidFill>
                  <a:srgbClr val="C00000"/>
                </a:solidFill>
              </a:rPr>
              <a:t> </a:t>
            </a:r>
            <a:r>
              <a:rPr lang="en-US" sz="2400" dirty="0" err="1" smtClean="0">
                <a:solidFill>
                  <a:srgbClr val="C00000"/>
                </a:solidFill>
              </a:rPr>
              <a:t>fotosuratlar</a:t>
            </a:r>
            <a:r>
              <a:rPr lang="en-US" sz="2400" dirty="0" smtClean="0">
                <a:solidFill>
                  <a:srgbClr val="C00000"/>
                </a:solidFill>
              </a:rPr>
              <a:t> </a:t>
            </a:r>
            <a:r>
              <a:rPr lang="en-US" sz="2400" dirty="0" err="1" smtClean="0">
                <a:solidFill>
                  <a:srgbClr val="C00000"/>
                </a:solidFill>
              </a:rPr>
              <a:t>bilan</a:t>
            </a:r>
            <a:r>
              <a:rPr lang="en-US" sz="2400" dirty="0" smtClean="0">
                <a:solidFill>
                  <a:srgbClr val="C00000"/>
                </a:solidFill>
              </a:rPr>
              <a:t> </a:t>
            </a:r>
            <a:r>
              <a:rPr lang="en-US" sz="2400" dirty="0" err="1" smtClean="0">
                <a:solidFill>
                  <a:srgbClr val="C00000"/>
                </a:solidFill>
              </a:rPr>
              <a:t>muhrlaymiz</a:t>
            </a:r>
            <a:r>
              <a:rPr lang="en-US" sz="2400" dirty="0" smtClean="0">
                <a:solidFill>
                  <a:srgbClr val="C00000"/>
                </a:solidFill>
              </a:rPr>
              <a:t>, </a:t>
            </a:r>
            <a:r>
              <a:rPr lang="en-US" sz="2400" dirty="0" err="1" smtClean="0">
                <a:solidFill>
                  <a:srgbClr val="C00000"/>
                </a:solidFill>
              </a:rPr>
              <a:t>butun</a:t>
            </a:r>
            <a:r>
              <a:rPr lang="en-US" sz="2400" dirty="0" smtClean="0">
                <a:solidFill>
                  <a:srgbClr val="C00000"/>
                </a:solidFill>
              </a:rPr>
              <a:t> </a:t>
            </a:r>
            <a:r>
              <a:rPr lang="en-US" sz="2400" dirty="0" err="1" smtClean="0">
                <a:solidFill>
                  <a:srgbClr val="C00000"/>
                </a:solidFill>
              </a:rPr>
              <a:t>sinf</a:t>
            </a:r>
            <a:r>
              <a:rPr lang="en-US" sz="2400" dirty="0" smtClean="0">
                <a:solidFill>
                  <a:srgbClr val="C00000"/>
                </a:solidFill>
              </a:rPr>
              <a:t> </a:t>
            </a:r>
            <a:r>
              <a:rPr lang="en-US" sz="2400" dirty="0" err="1" smtClean="0">
                <a:solidFill>
                  <a:srgbClr val="C00000"/>
                </a:solidFill>
              </a:rPr>
              <a:t>o‘zi</a:t>
            </a:r>
            <a:r>
              <a:rPr lang="en-US" sz="2400" dirty="0" smtClean="0">
                <a:solidFill>
                  <a:srgbClr val="C00000"/>
                </a:solidFill>
              </a:rPr>
              <a:t> </a:t>
            </a:r>
            <a:r>
              <a:rPr lang="en-US" sz="2400" dirty="0" err="1" smtClean="0">
                <a:solidFill>
                  <a:srgbClr val="C00000"/>
                </a:solidFill>
              </a:rPr>
              <a:t>tutgan</a:t>
            </a:r>
            <a:r>
              <a:rPr lang="en-US" sz="2400" dirty="0" smtClean="0">
                <a:solidFill>
                  <a:srgbClr val="C00000"/>
                </a:solidFill>
              </a:rPr>
              <a:t> </a:t>
            </a:r>
            <a:r>
              <a:rPr lang="en-US" sz="2400" dirty="0" err="1" smtClean="0">
                <a:solidFill>
                  <a:srgbClr val="C00000"/>
                </a:solidFill>
              </a:rPr>
              <a:t>daftariga</a:t>
            </a:r>
            <a:r>
              <a:rPr lang="en-US" sz="2400" dirty="0" smtClean="0">
                <a:solidFill>
                  <a:srgbClr val="C00000"/>
                </a:solidFill>
              </a:rPr>
              <a:t> </a:t>
            </a:r>
            <a:r>
              <a:rPr lang="en-US" sz="2400" dirty="0" err="1" smtClean="0">
                <a:solidFill>
                  <a:srgbClr val="C00000"/>
                </a:solidFill>
              </a:rPr>
              <a:t>jarayonni</a:t>
            </a:r>
            <a:r>
              <a:rPr lang="en-US" sz="2400" dirty="0" smtClean="0">
                <a:solidFill>
                  <a:srgbClr val="C00000"/>
                </a:solidFill>
              </a:rPr>
              <a:t> </a:t>
            </a:r>
            <a:r>
              <a:rPr lang="en-US" sz="2400" dirty="0" err="1" smtClean="0">
                <a:solidFill>
                  <a:srgbClr val="C00000"/>
                </a:solidFill>
              </a:rPr>
              <a:t>fotosuratlar</a:t>
            </a:r>
            <a:r>
              <a:rPr lang="en-US" sz="2400" dirty="0" smtClean="0">
                <a:solidFill>
                  <a:srgbClr val="C00000"/>
                </a:solidFill>
              </a:rPr>
              <a:t> </a:t>
            </a:r>
            <a:r>
              <a:rPr lang="en-US" sz="2400" dirty="0" err="1" smtClean="0">
                <a:solidFill>
                  <a:srgbClr val="C00000"/>
                </a:solidFill>
              </a:rPr>
              <a:t>va</a:t>
            </a:r>
            <a:r>
              <a:rPr lang="en-US" sz="2400" dirty="0" smtClean="0">
                <a:solidFill>
                  <a:srgbClr val="C00000"/>
                </a:solidFill>
              </a:rPr>
              <a:t> </a:t>
            </a:r>
            <a:r>
              <a:rPr lang="en-US" sz="2400" dirty="0" err="1" smtClean="0">
                <a:solidFill>
                  <a:srgbClr val="C00000"/>
                </a:solidFill>
              </a:rPr>
              <a:t>daftarga</a:t>
            </a:r>
            <a:r>
              <a:rPr lang="en-US" sz="2400" dirty="0" smtClean="0">
                <a:solidFill>
                  <a:srgbClr val="C00000"/>
                </a:solidFill>
              </a:rPr>
              <a:t> </a:t>
            </a:r>
            <a:r>
              <a:rPr lang="en-US" sz="2400" dirty="0" err="1" smtClean="0">
                <a:solidFill>
                  <a:srgbClr val="C00000"/>
                </a:solidFill>
              </a:rPr>
              <a:t>qaydlar</a:t>
            </a:r>
            <a:r>
              <a:rPr lang="en-US" sz="2400" dirty="0" smtClean="0">
                <a:solidFill>
                  <a:srgbClr val="C00000"/>
                </a:solidFill>
              </a:rPr>
              <a:t> </a:t>
            </a:r>
            <a:r>
              <a:rPr lang="en-US" sz="2400" dirty="0" err="1" smtClean="0">
                <a:solidFill>
                  <a:srgbClr val="C00000"/>
                </a:solidFill>
              </a:rPr>
              <a:t>bilan</a:t>
            </a:r>
            <a:r>
              <a:rPr lang="en-US" sz="2400" dirty="0" smtClean="0">
                <a:solidFill>
                  <a:srgbClr val="C00000"/>
                </a:solidFill>
              </a:rPr>
              <a:t> </a:t>
            </a:r>
            <a:r>
              <a:rPr lang="en-US" sz="2400" dirty="0" err="1" smtClean="0">
                <a:solidFill>
                  <a:srgbClr val="C00000"/>
                </a:solidFill>
              </a:rPr>
              <a:t>muhrlaymiz.Ustoz</a:t>
            </a:r>
            <a:r>
              <a:rPr lang="en-US" sz="2400" dirty="0" smtClean="0">
                <a:solidFill>
                  <a:srgbClr val="C00000"/>
                </a:solidFill>
              </a:rPr>
              <a:t> </a:t>
            </a:r>
            <a:r>
              <a:rPr lang="en-US" sz="2400" dirty="0" err="1" smtClean="0">
                <a:solidFill>
                  <a:srgbClr val="C00000"/>
                </a:solidFill>
              </a:rPr>
              <a:t>bu</a:t>
            </a:r>
            <a:r>
              <a:rPr lang="en-US" sz="2400" dirty="0" smtClean="0">
                <a:solidFill>
                  <a:srgbClr val="C00000"/>
                </a:solidFill>
              </a:rPr>
              <a:t> </a:t>
            </a:r>
            <a:r>
              <a:rPr lang="en-US" sz="2400" dirty="0" err="1" smtClean="0">
                <a:solidFill>
                  <a:srgbClr val="C00000"/>
                </a:solidFill>
              </a:rPr>
              <a:t>ma’lumotlarni</a:t>
            </a:r>
            <a:r>
              <a:rPr lang="en-US" sz="2400" dirty="0" smtClean="0">
                <a:solidFill>
                  <a:srgbClr val="C00000"/>
                </a:solidFill>
              </a:rPr>
              <a:t>  </a:t>
            </a:r>
            <a:r>
              <a:rPr lang="en-US" sz="2400" dirty="0" err="1" smtClean="0">
                <a:solidFill>
                  <a:srgbClr val="C00000"/>
                </a:solidFill>
              </a:rPr>
              <a:t>yig’ib</a:t>
            </a:r>
            <a:r>
              <a:rPr lang="en-US" sz="2400" dirty="0" smtClean="0">
                <a:solidFill>
                  <a:srgbClr val="C00000"/>
                </a:solidFill>
              </a:rPr>
              <a:t> </a:t>
            </a:r>
            <a:r>
              <a:rPr lang="en-US" sz="2400" dirty="0" err="1" smtClean="0">
                <a:solidFill>
                  <a:srgbClr val="C00000"/>
                </a:solidFill>
              </a:rPr>
              <a:t>yangi</a:t>
            </a:r>
            <a:r>
              <a:rPr lang="en-US" sz="2400" dirty="0" smtClean="0">
                <a:solidFill>
                  <a:srgbClr val="C00000"/>
                </a:solidFill>
              </a:rPr>
              <a:t> </a:t>
            </a:r>
            <a:r>
              <a:rPr lang="en-US" sz="2400" dirty="0" err="1" smtClean="0">
                <a:solidFill>
                  <a:srgbClr val="C00000"/>
                </a:solidFill>
              </a:rPr>
              <a:t>papkaga</a:t>
            </a:r>
            <a:r>
              <a:rPr lang="en-US" sz="2400" dirty="0" smtClean="0">
                <a:solidFill>
                  <a:srgbClr val="C00000"/>
                </a:solidFill>
              </a:rPr>
              <a:t> </a:t>
            </a:r>
            <a:r>
              <a:rPr lang="en-US" sz="2400" dirty="0" err="1" smtClean="0">
                <a:solidFill>
                  <a:srgbClr val="C00000"/>
                </a:solidFill>
              </a:rPr>
              <a:t>solib</a:t>
            </a:r>
            <a:r>
              <a:rPr lang="en-US" sz="2400" dirty="0" smtClean="0">
                <a:solidFill>
                  <a:srgbClr val="C00000"/>
                </a:solidFill>
              </a:rPr>
              <a:t> </a:t>
            </a:r>
            <a:r>
              <a:rPr lang="en-US" sz="2400" dirty="0" err="1" smtClean="0">
                <a:solidFill>
                  <a:srgbClr val="C00000"/>
                </a:solidFill>
              </a:rPr>
              <a:t>qo‘yadi</a:t>
            </a:r>
            <a:r>
              <a:rPr lang="en-US" sz="2400" dirty="0" smtClean="0">
                <a:solidFill>
                  <a:srgbClr val="C00000"/>
                </a:solidFill>
              </a:rPr>
              <a:t> </a:t>
            </a:r>
            <a:r>
              <a:rPr lang="en-US" sz="2400" dirty="0" err="1" smtClean="0">
                <a:solidFill>
                  <a:srgbClr val="C00000"/>
                </a:solidFill>
              </a:rPr>
              <a:t>va</a:t>
            </a:r>
            <a:r>
              <a:rPr lang="en-US" sz="2400" dirty="0" smtClean="0">
                <a:solidFill>
                  <a:srgbClr val="C00000"/>
                </a:solidFill>
              </a:rPr>
              <a:t> </a:t>
            </a:r>
            <a:r>
              <a:rPr lang="en-US" sz="2400" dirty="0" err="1" smtClean="0">
                <a:solidFill>
                  <a:srgbClr val="C00000"/>
                </a:solidFill>
              </a:rPr>
              <a:t>sinfda</a:t>
            </a:r>
            <a:r>
              <a:rPr lang="en-US" sz="2400" dirty="0" smtClean="0">
                <a:solidFill>
                  <a:srgbClr val="C00000"/>
                </a:solidFill>
              </a:rPr>
              <a:t> “</a:t>
            </a:r>
            <a:r>
              <a:rPr lang="en-US" sz="2400" dirty="0" err="1" smtClean="0">
                <a:solidFill>
                  <a:srgbClr val="C00000"/>
                </a:solidFill>
              </a:rPr>
              <a:t>O‘quv</a:t>
            </a:r>
            <a:r>
              <a:rPr lang="en-US" sz="2400" dirty="0" smtClean="0">
                <a:solidFill>
                  <a:srgbClr val="C00000"/>
                </a:solidFill>
              </a:rPr>
              <a:t> </a:t>
            </a:r>
            <a:r>
              <a:rPr lang="en-US" sz="2400" dirty="0" err="1" smtClean="0">
                <a:solidFill>
                  <a:srgbClr val="C00000"/>
                </a:solidFill>
              </a:rPr>
              <a:t>loyihasi</a:t>
            </a:r>
            <a:r>
              <a:rPr lang="en-US" sz="2400" dirty="0" smtClean="0">
                <a:solidFill>
                  <a:srgbClr val="C00000"/>
                </a:solidFill>
              </a:rPr>
              <a:t>” </a:t>
            </a:r>
            <a:r>
              <a:rPr lang="en-US" sz="2400" dirty="0" err="1" smtClean="0">
                <a:solidFill>
                  <a:srgbClr val="C00000"/>
                </a:solidFill>
              </a:rPr>
              <a:t>paydo</a:t>
            </a:r>
            <a:r>
              <a:rPr lang="en-US" sz="2400" dirty="0" smtClean="0">
                <a:solidFill>
                  <a:srgbClr val="C00000"/>
                </a:solidFill>
              </a:rPr>
              <a:t> </a:t>
            </a:r>
            <a:r>
              <a:rPr lang="en-US" sz="2400" dirty="0" err="1" smtClean="0">
                <a:solidFill>
                  <a:srgbClr val="C00000"/>
                </a:solidFill>
              </a:rPr>
              <a:t>bo‘ladi</a:t>
            </a:r>
            <a:endParaRPr lang="ru-RU" sz="2400" dirty="0">
              <a:solidFill>
                <a:srgbClr val="C0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2514600"/>
            <a:ext cx="4305719" cy="4160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4417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474345"/>
            <a:ext cx="7467600" cy="5632311"/>
          </a:xfrm>
          <a:prstGeom prst="rect">
            <a:avLst/>
          </a:prstGeom>
        </p:spPr>
        <p:txBody>
          <a:bodyPr wrap="square">
            <a:spAutoFit/>
          </a:bodyPr>
          <a:lstStyle/>
          <a:p>
            <a:pPr algn="ctr"/>
            <a:r>
              <a:rPr lang="en-US" b="1" dirty="0" smtClean="0"/>
              <a:t>Yana </a:t>
            </a:r>
            <a:r>
              <a:rPr lang="en-US" b="1" dirty="0" err="1" smtClean="0"/>
              <a:t>bir</a:t>
            </a:r>
            <a:r>
              <a:rPr lang="en-US" b="1" dirty="0" smtClean="0"/>
              <a:t> </a:t>
            </a:r>
            <a:r>
              <a:rPr lang="en-US" b="1" dirty="0" err="1" smtClean="0"/>
              <a:t>tafsilot</a:t>
            </a:r>
            <a:endParaRPr lang="en-US" b="1" dirty="0" smtClean="0"/>
          </a:p>
          <a:p>
            <a:pPr algn="ctr"/>
            <a:endParaRPr lang="en-US" b="1" dirty="0" smtClean="0"/>
          </a:p>
          <a:p>
            <a:pPr algn="ctr"/>
            <a:r>
              <a:rPr lang="en-US" b="1" dirty="0" err="1" smtClean="0"/>
              <a:t>Tabiatni</a:t>
            </a:r>
            <a:r>
              <a:rPr lang="en-US" b="1" dirty="0" smtClean="0"/>
              <a:t> </a:t>
            </a:r>
            <a:r>
              <a:rPr lang="en-US" b="1" dirty="0" err="1"/>
              <a:t>muhofaza</a:t>
            </a:r>
            <a:r>
              <a:rPr lang="en-US" b="1" dirty="0"/>
              <a:t> </a:t>
            </a:r>
            <a:r>
              <a:rPr lang="en-US" b="1" dirty="0" err="1"/>
              <a:t>qilishga</a:t>
            </a:r>
            <a:r>
              <a:rPr lang="en-US" b="1" dirty="0"/>
              <a:t> </a:t>
            </a:r>
            <a:r>
              <a:rPr lang="en-US" b="1" dirty="0" err="1"/>
              <a:t>doir</a:t>
            </a:r>
            <a:r>
              <a:rPr lang="en-US" b="1" dirty="0"/>
              <a:t> “</a:t>
            </a:r>
            <a:r>
              <a:rPr lang="en-US" b="1" dirty="0" err="1"/>
              <a:t>O‘quv</a:t>
            </a:r>
            <a:r>
              <a:rPr lang="en-US" b="1" dirty="0"/>
              <a:t> </a:t>
            </a:r>
            <a:r>
              <a:rPr lang="en-US" b="1" dirty="0" err="1"/>
              <a:t>loyihasi</a:t>
            </a:r>
            <a:r>
              <a:rPr lang="en-US" b="1" dirty="0"/>
              <a:t>” </a:t>
            </a:r>
            <a:r>
              <a:rPr lang="en-US" b="1" dirty="0" err="1"/>
              <a:t>ishlab</a:t>
            </a:r>
            <a:r>
              <a:rPr lang="en-US" b="1" dirty="0"/>
              <a:t> </a:t>
            </a:r>
            <a:r>
              <a:rPr lang="en-US" b="1" dirty="0" err="1"/>
              <a:t>chiqish</a:t>
            </a:r>
            <a:r>
              <a:rPr lang="en-US" b="1" dirty="0"/>
              <a:t> (</a:t>
            </a:r>
            <a:r>
              <a:rPr lang="en-US" b="1" dirty="0" err="1"/>
              <a:t>amaliy</a:t>
            </a:r>
            <a:r>
              <a:rPr lang="en-US" b="1" dirty="0"/>
              <a:t> </a:t>
            </a:r>
            <a:r>
              <a:rPr lang="en-US" b="1" dirty="0" err="1"/>
              <a:t>namuna</a:t>
            </a:r>
            <a:r>
              <a:rPr lang="en-US" b="1" dirty="0"/>
              <a:t>)</a:t>
            </a:r>
          </a:p>
          <a:p>
            <a:pPr algn="ctr"/>
            <a:r>
              <a:rPr lang="en-US" b="1" dirty="0" err="1"/>
              <a:t>Loyiha</a:t>
            </a:r>
            <a:r>
              <a:rPr lang="en-US" b="1" dirty="0"/>
              <a:t> </a:t>
            </a:r>
            <a:r>
              <a:rPr lang="en-US" b="1" dirty="0" err="1"/>
              <a:t>nomi</a:t>
            </a:r>
            <a:r>
              <a:rPr lang="en-US" b="1" dirty="0"/>
              <a:t>: “</a:t>
            </a:r>
            <a:r>
              <a:rPr lang="en-US" b="1" dirty="0" err="1"/>
              <a:t>Maktabimiz</a:t>
            </a:r>
            <a:r>
              <a:rPr lang="en-US" b="1" dirty="0"/>
              <a:t> </a:t>
            </a:r>
            <a:r>
              <a:rPr lang="en-US" b="1" dirty="0" err="1"/>
              <a:t>atrofidagi</a:t>
            </a:r>
            <a:r>
              <a:rPr lang="en-US" b="1" dirty="0"/>
              <a:t> </a:t>
            </a:r>
            <a:r>
              <a:rPr lang="en-US" b="1" dirty="0" err="1"/>
              <a:t>biologik</a:t>
            </a:r>
            <a:r>
              <a:rPr lang="en-US" b="1" dirty="0"/>
              <a:t> </a:t>
            </a:r>
            <a:r>
              <a:rPr lang="en-US" b="1" dirty="0" err="1"/>
              <a:t>xilma-xillikni</a:t>
            </a:r>
            <a:r>
              <a:rPr lang="en-US" b="1" dirty="0"/>
              <a:t> </a:t>
            </a:r>
            <a:r>
              <a:rPr lang="en-US" b="1" dirty="0" err="1"/>
              <a:t>asraymiz</a:t>
            </a:r>
            <a:r>
              <a:rPr lang="en-US" b="1" dirty="0" smtClean="0"/>
              <a:t>”</a:t>
            </a:r>
          </a:p>
          <a:p>
            <a:endParaRPr lang="en-US" b="1" dirty="0"/>
          </a:p>
          <a:p>
            <a:endParaRPr lang="en-US" b="1" dirty="0"/>
          </a:p>
          <a:p>
            <a:r>
              <a:rPr lang="en-US" b="1" dirty="0" err="1"/>
              <a:t>Loyiha</a:t>
            </a:r>
            <a:r>
              <a:rPr lang="en-US" b="1" dirty="0"/>
              <a:t> </a:t>
            </a:r>
            <a:r>
              <a:rPr lang="en-US" b="1" dirty="0" err="1"/>
              <a:t>maqsadi</a:t>
            </a:r>
            <a:r>
              <a:rPr lang="en-US" dirty="0"/>
              <a:t>: </a:t>
            </a:r>
            <a:r>
              <a:rPr lang="en-US" dirty="0" err="1"/>
              <a:t>Maktab</a:t>
            </a:r>
            <a:r>
              <a:rPr lang="en-US" dirty="0"/>
              <a:t> </a:t>
            </a:r>
            <a:r>
              <a:rPr lang="en-US" dirty="0" err="1"/>
              <a:t>hududidagi</a:t>
            </a:r>
            <a:r>
              <a:rPr lang="en-US" dirty="0"/>
              <a:t> </a:t>
            </a:r>
            <a:r>
              <a:rPr lang="en-US" dirty="0" err="1"/>
              <a:t>o‘simlik</a:t>
            </a:r>
            <a:r>
              <a:rPr lang="en-US" dirty="0"/>
              <a:t> </a:t>
            </a:r>
            <a:r>
              <a:rPr lang="en-US" dirty="0" err="1"/>
              <a:t>va</a:t>
            </a:r>
            <a:r>
              <a:rPr lang="en-US" dirty="0"/>
              <a:t> </a:t>
            </a:r>
            <a:r>
              <a:rPr lang="en-US" dirty="0" err="1"/>
              <a:t>hayvonot</a:t>
            </a:r>
            <a:r>
              <a:rPr lang="en-US" dirty="0"/>
              <a:t> </a:t>
            </a:r>
            <a:r>
              <a:rPr lang="en-US" dirty="0" err="1"/>
              <a:t>dunyosini</a:t>
            </a:r>
            <a:r>
              <a:rPr lang="en-US" dirty="0"/>
              <a:t> </a:t>
            </a:r>
            <a:r>
              <a:rPr lang="en-US" dirty="0" err="1"/>
              <a:t>o‘rganish</a:t>
            </a:r>
            <a:r>
              <a:rPr lang="en-US" dirty="0"/>
              <a:t>, </a:t>
            </a:r>
            <a:r>
              <a:rPr lang="en-US" dirty="0" err="1"/>
              <a:t>ularning</a:t>
            </a:r>
            <a:r>
              <a:rPr lang="en-US" dirty="0"/>
              <a:t> </a:t>
            </a:r>
            <a:r>
              <a:rPr lang="en-US" dirty="0" err="1"/>
              <a:t>xilma-xilligini</a:t>
            </a:r>
            <a:r>
              <a:rPr lang="en-US" dirty="0"/>
              <a:t> </a:t>
            </a:r>
            <a:r>
              <a:rPr lang="en-US" dirty="0" err="1"/>
              <a:t>baholash</a:t>
            </a:r>
            <a:r>
              <a:rPr lang="en-US" dirty="0"/>
              <a:t> </a:t>
            </a:r>
            <a:r>
              <a:rPr lang="en-US" dirty="0" err="1"/>
              <a:t>va</a:t>
            </a:r>
            <a:r>
              <a:rPr lang="en-US" dirty="0"/>
              <a:t> </a:t>
            </a:r>
            <a:r>
              <a:rPr lang="en-US" dirty="0" err="1"/>
              <a:t>muhofaza</a:t>
            </a:r>
            <a:r>
              <a:rPr lang="en-US" dirty="0"/>
              <a:t> </a:t>
            </a:r>
            <a:r>
              <a:rPr lang="en-US" dirty="0" err="1"/>
              <a:t>qilish</a:t>
            </a:r>
            <a:r>
              <a:rPr lang="en-US" dirty="0"/>
              <a:t> </a:t>
            </a:r>
            <a:r>
              <a:rPr lang="en-US" dirty="0" err="1"/>
              <a:t>bo‘yicha</a:t>
            </a:r>
            <a:r>
              <a:rPr lang="en-US" dirty="0"/>
              <a:t> </a:t>
            </a:r>
            <a:r>
              <a:rPr lang="en-US" dirty="0" err="1"/>
              <a:t>amaliy</a:t>
            </a:r>
            <a:r>
              <a:rPr lang="en-US" dirty="0"/>
              <a:t> </a:t>
            </a:r>
            <a:r>
              <a:rPr lang="en-US" dirty="0" err="1"/>
              <a:t>takliflar</a:t>
            </a:r>
            <a:r>
              <a:rPr lang="en-US" dirty="0"/>
              <a:t> </a:t>
            </a:r>
            <a:r>
              <a:rPr lang="en-US" dirty="0" err="1"/>
              <a:t>ishlab</a:t>
            </a:r>
            <a:r>
              <a:rPr lang="en-US" dirty="0"/>
              <a:t> </a:t>
            </a:r>
            <a:r>
              <a:rPr lang="en-US" dirty="0" err="1"/>
              <a:t>chiqish</a:t>
            </a:r>
            <a:r>
              <a:rPr lang="en-US" dirty="0" smtClean="0"/>
              <a:t>.</a:t>
            </a:r>
          </a:p>
          <a:p>
            <a:endParaRPr lang="en-US" dirty="0"/>
          </a:p>
          <a:p>
            <a:r>
              <a:rPr lang="en-US" b="1" dirty="0" err="1"/>
              <a:t>Loyiha</a:t>
            </a:r>
            <a:r>
              <a:rPr lang="en-US" b="1" dirty="0"/>
              <a:t> </a:t>
            </a:r>
            <a:r>
              <a:rPr lang="en-US" b="1" dirty="0" err="1"/>
              <a:t>savoli</a:t>
            </a:r>
            <a:r>
              <a:rPr lang="en-US" dirty="0"/>
              <a:t>: </a:t>
            </a:r>
            <a:r>
              <a:rPr lang="en-US" i="1" dirty="0" err="1"/>
              <a:t>Maktabimiz</a:t>
            </a:r>
            <a:r>
              <a:rPr lang="en-US" i="1" dirty="0"/>
              <a:t> </a:t>
            </a:r>
            <a:r>
              <a:rPr lang="en-US" i="1" dirty="0" err="1"/>
              <a:t>atrofida</a:t>
            </a:r>
            <a:r>
              <a:rPr lang="en-US" i="1" dirty="0"/>
              <a:t> </a:t>
            </a:r>
            <a:r>
              <a:rPr lang="en-US" i="1" dirty="0" err="1"/>
              <a:t>qanday</a:t>
            </a:r>
            <a:r>
              <a:rPr lang="en-US" i="1" dirty="0"/>
              <a:t> </a:t>
            </a:r>
            <a:r>
              <a:rPr lang="en-US" i="1" dirty="0" err="1"/>
              <a:t>o‘simlik</a:t>
            </a:r>
            <a:r>
              <a:rPr lang="en-US" i="1" dirty="0"/>
              <a:t> </a:t>
            </a:r>
            <a:r>
              <a:rPr lang="en-US" i="1" dirty="0" err="1"/>
              <a:t>va</a:t>
            </a:r>
            <a:r>
              <a:rPr lang="en-US" i="1" dirty="0"/>
              <a:t> </a:t>
            </a:r>
            <a:r>
              <a:rPr lang="en-US" i="1" dirty="0" err="1"/>
              <a:t>hayvon</a:t>
            </a:r>
            <a:r>
              <a:rPr lang="en-US" i="1" dirty="0"/>
              <a:t> </a:t>
            </a:r>
            <a:r>
              <a:rPr lang="en-US" i="1" dirty="0" err="1"/>
              <a:t>turlari</a:t>
            </a:r>
            <a:r>
              <a:rPr lang="en-US" i="1" dirty="0"/>
              <a:t> </a:t>
            </a:r>
            <a:r>
              <a:rPr lang="en-US" i="1" dirty="0" err="1"/>
              <a:t>mavjud</a:t>
            </a:r>
            <a:r>
              <a:rPr lang="en-US" i="1" dirty="0"/>
              <a:t> </a:t>
            </a:r>
            <a:r>
              <a:rPr lang="en-US" i="1" dirty="0" err="1"/>
              <a:t>va</a:t>
            </a:r>
            <a:r>
              <a:rPr lang="en-US" i="1" dirty="0"/>
              <a:t> </a:t>
            </a:r>
            <a:r>
              <a:rPr lang="en-US" i="1" dirty="0" err="1"/>
              <a:t>ularni</a:t>
            </a:r>
            <a:r>
              <a:rPr lang="en-US" i="1" dirty="0"/>
              <a:t> </a:t>
            </a:r>
            <a:r>
              <a:rPr lang="en-US" i="1" dirty="0" err="1"/>
              <a:t>saqlab</a:t>
            </a:r>
            <a:r>
              <a:rPr lang="en-US" i="1" dirty="0"/>
              <a:t> </a:t>
            </a:r>
            <a:r>
              <a:rPr lang="en-US" i="1" dirty="0" err="1"/>
              <a:t>qolish</a:t>
            </a:r>
            <a:r>
              <a:rPr lang="en-US" i="1" dirty="0"/>
              <a:t> </a:t>
            </a:r>
            <a:r>
              <a:rPr lang="en-US" i="1" dirty="0" err="1"/>
              <a:t>uchun</a:t>
            </a:r>
            <a:r>
              <a:rPr lang="en-US" i="1" dirty="0"/>
              <a:t> </a:t>
            </a:r>
            <a:r>
              <a:rPr lang="en-US" i="1" dirty="0" err="1"/>
              <a:t>nima</a:t>
            </a:r>
            <a:r>
              <a:rPr lang="en-US" i="1" dirty="0"/>
              <a:t> </a:t>
            </a:r>
            <a:r>
              <a:rPr lang="en-US" i="1" dirty="0" err="1"/>
              <a:t>qilish</a:t>
            </a:r>
            <a:r>
              <a:rPr lang="en-US" i="1" dirty="0"/>
              <a:t> </a:t>
            </a:r>
            <a:r>
              <a:rPr lang="en-US" i="1" dirty="0" err="1"/>
              <a:t>kerak</a:t>
            </a:r>
            <a:r>
              <a:rPr lang="en-US" i="1" dirty="0" smtClean="0"/>
              <a:t>?</a:t>
            </a:r>
          </a:p>
          <a:p>
            <a:endParaRPr lang="en-US" dirty="0"/>
          </a:p>
          <a:p>
            <a:r>
              <a:rPr lang="en-US" b="1" dirty="0" err="1"/>
              <a:t>Kutilayotgan</a:t>
            </a:r>
            <a:r>
              <a:rPr lang="en-US" b="1" dirty="0"/>
              <a:t> </a:t>
            </a:r>
            <a:r>
              <a:rPr lang="en-US" b="1" dirty="0" err="1"/>
              <a:t>natijalar</a:t>
            </a:r>
            <a:r>
              <a:rPr lang="en-US" dirty="0" smtClean="0"/>
              <a:t>:</a:t>
            </a:r>
          </a:p>
          <a:p>
            <a:r>
              <a:rPr lang="en-US" dirty="0" err="1" smtClean="0"/>
              <a:t>Maktab</a:t>
            </a:r>
            <a:r>
              <a:rPr lang="en-US" dirty="0" smtClean="0"/>
              <a:t> </a:t>
            </a:r>
            <a:r>
              <a:rPr lang="en-US" dirty="0" err="1"/>
              <a:t>hududining</a:t>
            </a:r>
            <a:r>
              <a:rPr lang="en-US" dirty="0"/>
              <a:t> </a:t>
            </a:r>
            <a:r>
              <a:rPr lang="en-US" dirty="0" err="1"/>
              <a:t>biologik</a:t>
            </a:r>
            <a:r>
              <a:rPr lang="en-US" dirty="0"/>
              <a:t> </a:t>
            </a:r>
            <a:r>
              <a:rPr lang="en-US" dirty="0" err="1"/>
              <a:t>xilma-xillik</a:t>
            </a:r>
            <a:r>
              <a:rPr lang="en-US" dirty="0"/>
              <a:t> </a:t>
            </a:r>
            <a:r>
              <a:rPr lang="en-US" dirty="0" err="1"/>
              <a:t>xaritasi</a:t>
            </a:r>
            <a:r>
              <a:rPr lang="en-US" dirty="0"/>
              <a:t>.</a:t>
            </a:r>
          </a:p>
          <a:p>
            <a:r>
              <a:rPr lang="en-US" dirty="0" err="1"/>
              <a:t>O‘simlik</a:t>
            </a:r>
            <a:r>
              <a:rPr lang="en-US" dirty="0"/>
              <a:t> </a:t>
            </a:r>
            <a:r>
              <a:rPr lang="en-US" dirty="0" err="1"/>
              <a:t>va</a:t>
            </a:r>
            <a:r>
              <a:rPr lang="en-US" dirty="0"/>
              <a:t> </a:t>
            </a:r>
            <a:r>
              <a:rPr lang="en-US" dirty="0" err="1"/>
              <a:t>hayvon</a:t>
            </a:r>
            <a:r>
              <a:rPr lang="en-US" dirty="0"/>
              <a:t> </a:t>
            </a:r>
            <a:r>
              <a:rPr lang="en-US" dirty="0" err="1"/>
              <a:t>turlari</a:t>
            </a:r>
            <a:r>
              <a:rPr lang="en-US" dirty="0"/>
              <a:t> </a:t>
            </a:r>
            <a:r>
              <a:rPr lang="en-US" dirty="0" err="1"/>
              <a:t>ro‘yxati</a:t>
            </a:r>
            <a:r>
              <a:rPr lang="en-US" dirty="0"/>
              <a:t> (</a:t>
            </a:r>
            <a:r>
              <a:rPr lang="en-US" dirty="0" err="1"/>
              <a:t>fotoalbom</a:t>
            </a:r>
            <a:r>
              <a:rPr lang="en-US" dirty="0"/>
              <a:t> </a:t>
            </a:r>
            <a:r>
              <a:rPr lang="en-US" dirty="0" err="1"/>
              <a:t>yoki</a:t>
            </a:r>
            <a:r>
              <a:rPr lang="en-US" dirty="0"/>
              <a:t> </a:t>
            </a:r>
            <a:r>
              <a:rPr lang="en-US" dirty="0" err="1"/>
              <a:t>raqamli</a:t>
            </a:r>
            <a:r>
              <a:rPr lang="en-US" dirty="0"/>
              <a:t> </a:t>
            </a:r>
            <a:r>
              <a:rPr lang="en-US" dirty="0" err="1"/>
              <a:t>taqdimot</a:t>
            </a:r>
            <a:r>
              <a:rPr lang="en-US" dirty="0" smtClean="0"/>
              <a:t>).</a:t>
            </a:r>
          </a:p>
          <a:p>
            <a:r>
              <a:rPr lang="en-US" dirty="0" err="1" smtClean="0"/>
              <a:t>Tabiatni</a:t>
            </a:r>
            <a:r>
              <a:rPr lang="en-US" dirty="0" smtClean="0"/>
              <a:t> </a:t>
            </a:r>
            <a:r>
              <a:rPr lang="en-US" dirty="0" err="1"/>
              <a:t>muhofaza</a:t>
            </a:r>
            <a:r>
              <a:rPr lang="en-US" dirty="0"/>
              <a:t> </a:t>
            </a:r>
            <a:r>
              <a:rPr lang="en-US" dirty="0" err="1"/>
              <a:t>qilish</a:t>
            </a:r>
            <a:r>
              <a:rPr lang="en-US" dirty="0"/>
              <a:t> </a:t>
            </a:r>
            <a:r>
              <a:rPr lang="en-US" dirty="0" err="1"/>
              <a:t>bo‘yicha</a:t>
            </a:r>
            <a:r>
              <a:rPr lang="en-US" dirty="0"/>
              <a:t> </a:t>
            </a:r>
            <a:r>
              <a:rPr lang="en-US" dirty="0" err="1"/>
              <a:t>amaliy</a:t>
            </a:r>
            <a:r>
              <a:rPr lang="en-US" dirty="0"/>
              <a:t> </a:t>
            </a:r>
            <a:r>
              <a:rPr lang="en-US" dirty="0" err="1"/>
              <a:t>tavsiyalar</a:t>
            </a:r>
            <a:r>
              <a:rPr lang="en-US" dirty="0"/>
              <a:t> </a:t>
            </a:r>
            <a:r>
              <a:rPr lang="en-US" dirty="0" err="1"/>
              <a:t>to‘plami</a:t>
            </a:r>
            <a:r>
              <a:rPr lang="en-US" dirty="0"/>
              <a:t>.</a:t>
            </a:r>
          </a:p>
        </p:txBody>
      </p:sp>
    </p:spTree>
    <p:extLst>
      <p:ext uri="{BB962C8B-B14F-4D97-AF65-F5344CB8AC3E}">
        <p14:creationId xmlns:p14="http://schemas.microsoft.com/office/powerpoint/2010/main" val="2767658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58</TotalTime>
  <Words>873</Words>
  <Application>Microsoft Office PowerPoint</Application>
  <PresentationFormat>On-screen Show (4:3)</PresentationFormat>
  <Paragraphs>89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Concourse</vt:lpstr>
      <vt:lpstr>3.5.2 Tabiy fanlarda tabiatni muhofaza qilishga doir “O‘quv loyihasi” ishlab chiqish</vt:lpstr>
      <vt:lpstr>Loyiha — bu aniq maqsadga yo‘naltirilgan, muayyan vaqt va resurslar doirasida amalga oshiriladigan, yakuniy natijasi oldindan rejalashtirilgan mustaqil tadqiqot yoki amaliy faoliyatdir. </vt:lpstr>
      <vt:lpstr>Uning asosiy tamoyillari:</vt:lpstr>
      <vt:lpstr>PowerPoint Presentation</vt:lpstr>
      <vt:lpstr>O‘quvchilarni nafaqat atrofimizda balki jahonda mavjud boshqa o‘simliklar olami  bilan ham tanishtiring</vt:lpstr>
      <vt:lpstr>Turkumning umumiy tarqalishi Xalqaro ma'lumotlar bazalariga ko'ra, Nymphaea turkumi Afg'onistondan to Alyaskagacha, Janubiy Afrikadan to Avstraliyagacha bo'lgan keng hududda tabiiy holda o'sadi. Bu degani, uning vakillarini deyarli har qanday qit'ada uchratish mumkin. Bunday gul turini maktabni su’niy- kichik suv havzalarida uchratish yoki ko‘paytirish mumkin </vt:lpstr>
      <vt:lpstr>PowerPoint Presentation</vt:lpstr>
      <vt:lpstr>Xlorofitumdan foydalangan holda sinf bilan loyiha ishi yaratamiz</vt:lpstr>
      <vt:lpstr>PowerPoint Presentation</vt:lpstr>
      <vt:lpstr>PowerPoint Presentation</vt:lpstr>
      <vt:lpstr>PowerPoint Presentation</vt:lpstr>
      <vt:lpstr>Natija</vt:lpstr>
      <vt:lpstr>Yangi paydo bo‘lgan novdachalrni  o‘quvchilar bilan birgalikda boshqa tuvaklarga o‘tqazamiz yoki maktab hovlisidan sinfga ajratailgan yer maydonidan foydalanamiz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3.5.2 Tabiy fanlarda tabiatni muhofaza qilishga doir “O‘quv loyihasi” ishlab chiqish</dc:title>
  <dc:creator>Acer-i5</dc:creator>
  <cp:lastModifiedBy>Acer-i5</cp:lastModifiedBy>
  <cp:revision>6</cp:revision>
  <dcterms:created xsi:type="dcterms:W3CDTF">2026-10-28T11:20:42Z</dcterms:created>
  <dcterms:modified xsi:type="dcterms:W3CDTF">2026-10-28T12:19:18Z</dcterms:modified>
</cp:coreProperties>
</file>