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2"/>
  </p:notesMasterIdLst>
  <p:sldIdLst>
    <p:sldId id="354" r:id="rId2"/>
    <p:sldId id="350" r:id="rId3"/>
    <p:sldId id="352" r:id="rId4"/>
    <p:sldId id="368" r:id="rId5"/>
    <p:sldId id="366" r:id="rId6"/>
    <p:sldId id="370" r:id="rId7"/>
    <p:sldId id="369" r:id="rId8"/>
    <p:sldId id="371" r:id="rId9"/>
    <p:sldId id="372" r:id="rId10"/>
    <p:sldId id="373" r:id="rId1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1F295C"/>
    <a:srgbClr val="002060"/>
    <a:srgbClr val="E53935"/>
    <a:srgbClr val="80C783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6" d="100"/>
          <a:sy n="56" d="100"/>
        </p:scale>
        <p:origin x="-475" y="3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28.10.2026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390299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50376B5-0249-43B5-B84C-3FA18C7D9561}"/>
              </a:ext>
            </a:extLst>
          </p:cNvPr>
          <p:cNvSpPr txBox="1"/>
          <p:nvPr/>
        </p:nvSpPr>
        <p:spPr>
          <a:xfrm>
            <a:off x="545706" y="3419475"/>
            <a:ext cx="14384498" cy="418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2.3.2-mavzu: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Sinfni</a:t>
            </a: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yoʻllari</a:t>
            </a:r>
            <a:endParaRPr lang="ru-RU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FAE003AA-6DEA-4E07-A329-37083E158C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916" y="237304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28" y="176634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83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A4DC8E2-D0F1-4B33-9C1E-38917A64968F}"/>
              </a:ext>
            </a:extLst>
          </p:cNvPr>
          <p:cNvSpPr/>
          <p:nvPr/>
        </p:nvSpPr>
        <p:spPr>
          <a:xfrm>
            <a:off x="1073150" y="3038475"/>
            <a:ext cx="14249400" cy="571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Sinfni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boshqarishning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Interaktiv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sogʻlom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doʻstona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Oltin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qoidalar”ini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6" y="17663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76634"/>
            <a:ext cx="2362199" cy="923081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19249B55-19C0-45F3-8954-7E3C1CFE7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600199"/>
            <a:ext cx="9805548" cy="8296275"/>
          </a:xfrm>
          <a:solidFill>
            <a:schemeClr val="bg2"/>
          </a:solidFill>
        </p:spPr>
        <p:txBody>
          <a:bodyPr>
            <a:normAutofit lnSpcReduction="10000"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noan’anaviy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hislatlarga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istagini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sekinroq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F479145A-D831-432C-8C9A-CE716CD1938A}"/>
              </a:ext>
            </a:extLst>
          </p:cNvPr>
          <p:cNvSpPr txBox="1">
            <a:spLocks/>
          </p:cNvSpPr>
          <p:nvPr/>
        </p:nvSpPr>
        <p:spPr>
          <a:xfrm>
            <a:off x="463550" y="1438275"/>
            <a:ext cx="6580159" cy="78053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37414" indent="-337414" algn="l" defTabSz="1349654" rtl="0" eaLnBrk="1" latinLnBrk="0" hangingPunct="1">
              <a:lnSpc>
                <a:spcPct val="90000"/>
              </a:lnSpc>
              <a:spcBef>
                <a:spcPts val="1476"/>
              </a:spcBef>
              <a:buFont typeface="Arial" panose="020B0604020202020204" pitchFamily="34" charset="0"/>
              <a:buChar char="•"/>
              <a:defRPr sz="4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224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3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87068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9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61895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36722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11550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86377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061204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3603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4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Samarali o‘qituvchi … </a:t>
            </a: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4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bu mutaxassis …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6BC74FA-4DD7-4219-ACAF-93C542753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950" y="1973996"/>
            <a:ext cx="15521464" cy="12168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93E37A9D-8953-4495-A2BB-1736552EF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2152"/>
            <a:ext cx="17995899" cy="1447801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15CEA893-4F98-403E-AD54-C135ED25A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196452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0B5646D-813F-4254-8BA8-DA50C4740B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-42329"/>
            <a:ext cx="2362199" cy="923081"/>
          </a:xfrm>
          <a:prstGeom prst="rect">
            <a:avLst/>
          </a:prstGeom>
        </p:spPr>
      </p:pic>
      <p:pic>
        <p:nvPicPr>
          <p:cNvPr id="7" name="Graphic 2">
            <a:extLst>
              <a:ext uri="{FF2B5EF4-FFF2-40B4-BE49-F238E27FC236}">
                <a16:creationId xmlns:a16="http://schemas.microsoft.com/office/drawing/2014/main" xmlns="" id="{DBF47C12-7D71-46C8-B55C-F8282F9D4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2550" y="-78156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5A8933A-B1DF-4A73-A6CC-1687066D6D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50" y="113532"/>
            <a:ext cx="3325188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12480A0-4354-4A81-92AE-CC4CE7D4C5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49" y="142969"/>
            <a:ext cx="2362199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34ED2B0-75FF-48CB-B610-CE29A5D7681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792" t="47742" r="12739" b="16148"/>
          <a:stretch/>
        </p:blipFill>
        <p:spPr>
          <a:xfrm>
            <a:off x="1682750" y="3419475"/>
            <a:ext cx="14020800" cy="540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41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7C8DFA0-A2FC-4D30-B956-1CAE2538D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5468" y="2886075"/>
            <a:ext cx="16066532" cy="7493774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3A68240-FB1B-4952-9ED2-4737203C78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5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7082B3C-8766-4A19-8D77-27BFDFBE3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3150" y="1971675"/>
            <a:ext cx="15849600" cy="8549801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7B03CD7-61FE-44CB-9152-A18EB7452A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5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40E2F34-FE15-43D2-BC12-BC161237F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414" y="2733675"/>
            <a:ext cx="16330336" cy="7162800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252A0AD-163B-4154-BCD5-46D164B52A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07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BEE8248-6D9F-4D92-B9FB-64E92293E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544" y="1514475"/>
            <a:ext cx="16808406" cy="8715201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BFD6EEB-9B58-458E-8532-A833987C5D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9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E5A81C32-AC17-4C2F-8494-3C05945496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628"/>
          <a:stretch/>
        </p:blipFill>
        <p:spPr>
          <a:xfrm>
            <a:off x="1225550" y="2352675"/>
            <a:ext cx="15240000" cy="7851553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102B70B-72DE-44A3-804B-18CCE552C9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074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08BDC30B-F3F6-4268-AFF9-50A7D2FA39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701" y="2352675"/>
            <a:ext cx="16693449" cy="8236414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EE5EBF-B652-4C05-A911-48287C4FBC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868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5394</TotalTime>
  <Words>133</Words>
  <Application>Microsoft Office PowerPoint</Application>
  <PresentationFormat>Custom</PresentationFormat>
  <Paragraphs>19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478</cp:revision>
  <cp:lastPrinted>2020-12-11T16:07:03Z</cp:lastPrinted>
  <dcterms:created xsi:type="dcterms:W3CDTF">2020-11-12T01:04:50Z</dcterms:created>
  <dcterms:modified xsi:type="dcterms:W3CDTF">2026-10-28T10:15:47Z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