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8" r:id="rId3"/>
    <p:sldId id="273" r:id="rId4"/>
    <p:sldId id="286" r:id="rId5"/>
    <p:sldId id="274" r:id="rId6"/>
    <p:sldId id="257" r:id="rId7"/>
    <p:sldId id="260" r:id="rId8"/>
    <p:sldId id="261" r:id="rId9"/>
    <p:sldId id="283" r:id="rId10"/>
    <p:sldId id="284" r:id="rId11"/>
    <p:sldId id="285" r:id="rId12"/>
    <p:sldId id="262" r:id="rId13"/>
    <p:sldId id="276" r:id="rId14"/>
    <p:sldId id="277" r:id="rId15"/>
    <p:sldId id="278" r:id="rId16"/>
    <p:sldId id="280" r:id="rId17"/>
    <p:sldId id="281" r:id="rId18"/>
    <p:sldId id="267" r:id="rId19"/>
    <p:sldId id="265" r:id="rId20"/>
    <p:sldId id="266" r:id="rId21"/>
    <p:sldId id="279" r:id="rId22"/>
    <p:sldId id="282" r:id="rId23"/>
    <p:sldId id="272" r:id="rId24"/>
    <p:sldId id="287" r:id="rId25"/>
    <p:sldId id="269" r:id="rId26"/>
    <p:sldId id="270" r:id="rId27"/>
    <p:sldId id="271"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565"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98C13FC5-62C0-4E37-BC05-05CCBEE4648D}" type="datetimeFigureOut">
              <a:rPr lang="ru-RU" smtClean="0"/>
              <a:t>14.10.2026</a:t>
            </a:fld>
            <a:endParaRPr lang="ru-RU"/>
          </a:p>
        </p:txBody>
      </p:sp>
      <p:sp>
        <p:nvSpPr>
          <p:cNvPr id="17" name="Footer Placeholder 16"/>
          <p:cNvSpPr>
            <a:spLocks noGrp="1"/>
          </p:cNvSpPr>
          <p:nvPr>
            <p:ph type="ftr" sz="quarter" idx="11"/>
          </p:nvPr>
        </p:nvSpPr>
        <p:spPr/>
        <p:txBody>
          <a:bodyPr/>
          <a:lstStyle/>
          <a:p>
            <a:endParaRPr lang="ru-RU"/>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51637C5-1EF1-4E39-BD74-D2FE785F4E16}" type="slidenum">
              <a:rPr lang="ru-RU" smtClean="0"/>
              <a:t>‹#›</a:t>
            </a:fld>
            <a:endParaRPr lang="ru-RU"/>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8C13FC5-62C0-4E37-BC05-05CCBEE4648D}" type="datetimeFigureOut">
              <a:rPr lang="ru-RU" smtClean="0"/>
              <a:t>14.10.2026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4361688" y="1026372"/>
            <a:ext cx="457200" cy="441325"/>
          </a:xfrm>
        </p:spPr>
        <p:txBody>
          <a:bodyPr/>
          <a:lstStyle/>
          <a:p>
            <a:fld id="{F51637C5-1EF1-4E39-BD74-D2FE785F4E16}" type="slidenum">
              <a:rPr lang="ru-RU" smtClean="0"/>
              <a:t>‹#›</a:t>
            </a:fld>
            <a:endParaRPr lang="ru-RU"/>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ru-RU"/>
          </a:p>
        </p:txBody>
      </p:sp>
      <p:sp>
        <p:nvSpPr>
          <p:cNvPr id="4" name="Date Placeholder 3"/>
          <p:cNvSpPr>
            <a:spLocks noGrp="1"/>
          </p:cNvSpPr>
          <p:nvPr>
            <p:ph type="dt" sz="half" idx="10"/>
          </p:nvPr>
        </p:nvSpPr>
        <p:spPr/>
        <p:txBody>
          <a:bodyPr/>
          <a:lstStyle/>
          <a:p>
            <a:fld id="{98C13FC5-62C0-4E37-BC05-05CCBEE4648D}" type="datetimeFigureOut">
              <a:rPr lang="ru-RU" smtClean="0"/>
              <a:t>14.10.2026</a:t>
            </a:fld>
            <a:endParaRPr lang="ru-RU"/>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51637C5-1EF1-4E39-BD74-D2FE785F4E16}" type="slidenum">
              <a:rPr lang="ru-RU" smtClean="0"/>
              <a:t>‹#›</a:t>
            </a:fld>
            <a:endParaRPr lang="ru-RU"/>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98C13FC5-62C0-4E37-BC05-05CCBEE4648D}" type="datetimeFigureOut">
              <a:rPr lang="ru-RU" smtClean="0"/>
              <a:t>14.10.2026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51637C5-1EF1-4E39-BD74-D2FE785F4E16}" type="slidenum">
              <a:rPr lang="ru-RU" smtClean="0"/>
              <a:t>‹#›</a:t>
            </a:fld>
            <a:endParaRPr lang="ru-RU"/>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8C13FC5-62C0-4E37-BC05-05CCBEE4648D}" type="datetimeFigureOut">
              <a:rPr lang="ru-RU" smtClean="0"/>
              <a:t>14.10.2026</a:t>
            </a:fld>
            <a:endParaRPr lang="ru-RU"/>
          </a:p>
        </p:txBody>
      </p:sp>
      <p:sp>
        <p:nvSpPr>
          <p:cNvPr id="8" name="Footer Placeholder 7"/>
          <p:cNvSpPr>
            <a:spLocks noGrp="1"/>
          </p:cNvSpPr>
          <p:nvPr>
            <p:ph type="ftr" sz="quarter" idx="11"/>
          </p:nvPr>
        </p:nvSpPr>
        <p:spPr>
          <a:xfrm>
            <a:off x="304800" y="6409944"/>
            <a:ext cx="3581400" cy="365760"/>
          </a:xfrm>
        </p:spPr>
        <p:txBody>
          <a:bodyPr/>
          <a:lstStyle/>
          <a:p>
            <a:endParaRPr lang="ru-RU"/>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F51637C5-1EF1-4E39-BD74-D2FE785F4E16}" type="slidenum">
              <a:rPr lang="ru-RU" smtClean="0"/>
              <a:t>‹#›</a:t>
            </a:fld>
            <a:endParaRPr lang="ru-RU"/>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8C13FC5-62C0-4E37-BC05-05CCBEE4648D}" type="datetimeFigureOut">
              <a:rPr lang="ru-RU" smtClean="0"/>
              <a:t>14.10.2026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a:xfrm>
            <a:off x="4343400" y="1036020"/>
            <a:ext cx="457200" cy="441325"/>
          </a:xfrm>
        </p:spPr>
        <p:txBody>
          <a:bodyPr/>
          <a:lstStyle/>
          <a:p>
            <a:fld id="{F51637C5-1EF1-4E39-BD74-D2FE785F4E16}"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98C13FC5-62C0-4E37-BC05-05CCBEE4648D}" type="datetimeFigureOut">
              <a:rPr lang="ru-RU" smtClean="0"/>
              <a:t>14.10.2026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F51637C5-1EF1-4E39-BD74-D2FE785F4E1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F51637C5-1EF1-4E39-BD74-D2FE785F4E16}" type="slidenum">
              <a:rPr lang="ru-RU" smtClean="0"/>
              <a:t>‹#›</a:t>
            </a:fld>
            <a:endParaRPr lang="ru-RU"/>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98C13FC5-62C0-4E37-BC05-05CCBEE4648D}" type="datetimeFigureOut">
              <a:rPr lang="ru-RU" smtClean="0"/>
              <a:t>14.10.2026</a:t>
            </a:fld>
            <a:endParaRPr lang="ru-RU"/>
          </a:p>
        </p:txBody>
      </p:sp>
      <p:sp>
        <p:nvSpPr>
          <p:cNvPr id="6" name="Footer Placeholder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F51637C5-1EF1-4E39-BD74-D2FE785F4E16}" type="slidenum">
              <a:rPr lang="ru-RU" smtClean="0"/>
              <a:t>‹#›</a:t>
            </a:fld>
            <a:endParaRPr lang="ru-RU"/>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98C13FC5-62C0-4E37-BC05-05CCBEE4648D}" type="datetimeFigureOut">
              <a:rPr lang="ru-RU" smtClean="0"/>
              <a:t>14.10.2026</a:t>
            </a:fld>
            <a:endParaRPr lang="ru-RU"/>
          </a:p>
        </p:txBody>
      </p:sp>
      <p:sp>
        <p:nvSpPr>
          <p:cNvPr id="6" name="Footer Placeholder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8C13FC5-62C0-4E37-BC05-05CCBEE4648D}" type="datetimeFigureOut">
              <a:rPr lang="ru-RU" smtClean="0"/>
              <a:t>14.10.2026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51637C5-1EF1-4E39-BD74-D2FE785F4E16}"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F51637C5-1EF1-4E39-BD74-D2FE785F4E16}" type="slidenum">
              <a:rPr lang="ru-RU" smtClean="0"/>
              <a:t>‹#›</a:t>
            </a:fld>
            <a:endParaRPr lang="ru-RU"/>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8C13FC5-62C0-4E37-BC05-05CCBEE4648D}" type="datetimeFigureOut">
              <a:rPr lang="ru-RU" smtClean="0"/>
              <a:t>14.10.2026</a:t>
            </a:fld>
            <a:endParaRPr lang="ru-RU"/>
          </a:p>
        </p:txBody>
      </p:sp>
      <p:sp>
        <p:nvSpPr>
          <p:cNvPr id="5" name="Footer Placeholder 4"/>
          <p:cNvSpPr>
            <a:spLocks noGrp="1"/>
          </p:cNvSpPr>
          <p:nvPr>
            <p:ph type="ftr" sz="quarter" idx="11"/>
          </p:nvPr>
        </p:nvSpPr>
        <p:spPr/>
        <p:txBody>
          <a:bodyPr/>
          <a:lstStyle/>
          <a:p>
            <a:endParaRPr lang="ru-RU"/>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98C13FC5-62C0-4E37-BC05-05CCBEE4648D}" type="datetimeFigureOut">
              <a:rPr lang="ru-RU" smtClean="0"/>
              <a:t>14.10.2026</a:t>
            </a:fld>
            <a:endParaRPr lang="ru-RU"/>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F51637C5-1EF1-4E39-BD74-D2FE785F4E16}" type="slidenum">
              <a:rPr lang="ru-RU" smtClean="0"/>
              <a:t>‹#›</a:t>
            </a:fld>
            <a:endParaRPr lang="ru-RU"/>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4572000"/>
            <a:ext cx="8458200" cy="1752600"/>
          </a:xfrm>
        </p:spPr>
        <p:txBody>
          <a:bodyPr>
            <a:noAutofit/>
          </a:bodyPr>
          <a:lstStyle/>
          <a:p>
            <a:r>
              <a:rPr lang="en-US" sz="2400" dirty="0" smtClean="0">
                <a:solidFill>
                  <a:srgbClr val="002060"/>
                </a:solidFill>
                <a:latin typeface="Times New Roman" pitchFamily="18" charset="0"/>
                <a:cs typeface="Times New Roman" pitchFamily="18" charset="0"/>
              </a:rPr>
              <a:t>.</a:t>
            </a:r>
            <a:endParaRPr lang="ru-RU" sz="2400" dirty="0">
              <a:solidFill>
                <a:srgbClr val="002060"/>
              </a:solidFill>
              <a:latin typeface="Times New Roman" pitchFamily="18" charset="0"/>
              <a:cs typeface="Times New Roman" pitchFamily="18" charset="0"/>
            </a:endParaRPr>
          </a:p>
        </p:txBody>
      </p:sp>
      <p:sp>
        <p:nvSpPr>
          <p:cNvPr id="2" name="Title 1"/>
          <p:cNvSpPr>
            <a:spLocks noGrp="1"/>
          </p:cNvSpPr>
          <p:nvPr>
            <p:ph type="ctrTitle"/>
          </p:nvPr>
        </p:nvSpPr>
        <p:spPr>
          <a:xfrm>
            <a:off x="762000" y="609600"/>
            <a:ext cx="7772400" cy="4648200"/>
          </a:xfrm>
        </p:spPr>
        <p:txBody>
          <a:bodyPr>
            <a:normAutofit fontScale="90000"/>
          </a:bodyPr>
          <a:lstStyle/>
          <a:p>
            <a:r>
              <a:rPr lang="en-US" sz="2200" dirty="0" smtClean="0">
                <a:solidFill>
                  <a:srgbClr val="0070C0"/>
                </a:solidFill>
                <a:latin typeface="Times New Roman" pitchFamily="18" charset="0"/>
                <a:cs typeface="Times New Roman" pitchFamily="18" charset="0"/>
              </a:rPr>
              <a:t/>
            </a:r>
            <a:br>
              <a:rPr lang="en-US" sz="2200" dirty="0" smtClean="0">
                <a:solidFill>
                  <a:srgbClr val="0070C0"/>
                </a:solidFill>
                <a:latin typeface="Times New Roman" pitchFamily="18" charset="0"/>
                <a:cs typeface="Times New Roman" pitchFamily="18" charset="0"/>
              </a:rPr>
            </a:br>
            <a:r>
              <a:rPr lang="en-US" sz="2200" dirty="0">
                <a:solidFill>
                  <a:srgbClr val="0070C0"/>
                </a:solidFill>
                <a:latin typeface="Times New Roman" pitchFamily="18" charset="0"/>
                <a:cs typeface="Times New Roman" pitchFamily="18" charset="0"/>
              </a:rPr>
              <a:t/>
            </a:r>
            <a:br>
              <a:rPr lang="en-US" sz="2200" dirty="0">
                <a:solidFill>
                  <a:srgbClr val="0070C0"/>
                </a:solidFill>
                <a:latin typeface="Times New Roman" pitchFamily="18" charset="0"/>
                <a:cs typeface="Times New Roman" pitchFamily="18" charset="0"/>
              </a:rPr>
            </a:br>
            <a:r>
              <a:rPr lang="en-US" sz="2700" dirty="0" smtClean="0">
                <a:solidFill>
                  <a:srgbClr val="C00000"/>
                </a:solidFill>
                <a:latin typeface="Times New Roman" pitchFamily="18" charset="0"/>
                <a:cs typeface="Times New Roman" pitchFamily="18" charset="0"/>
              </a:rPr>
              <a:t>3.6.2 </a:t>
            </a:r>
            <a:r>
              <a:rPr lang="en-US" sz="2700" dirty="0" err="1" smtClean="0">
                <a:solidFill>
                  <a:srgbClr val="C00000"/>
                </a:solidFill>
                <a:latin typeface="Times New Roman" pitchFamily="18" charset="0"/>
                <a:cs typeface="Times New Roman" pitchFamily="18" charset="0"/>
              </a:rPr>
              <a:t>Tasviriy</a:t>
            </a:r>
            <a:r>
              <a:rPr lang="en-US" sz="2700" dirty="0" smtClean="0">
                <a:solidFill>
                  <a:srgbClr val="C00000"/>
                </a:solidFill>
                <a:latin typeface="Times New Roman" pitchFamily="18" charset="0"/>
                <a:cs typeface="Times New Roman" pitchFamily="18" charset="0"/>
              </a:rPr>
              <a:t> </a:t>
            </a:r>
            <a:r>
              <a:rPr lang="en-US" sz="2700" dirty="0" err="1" smtClean="0">
                <a:solidFill>
                  <a:srgbClr val="C00000"/>
                </a:solidFill>
                <a:latin typeface="Times New Roman" pitchFamily="18" charset="0"/>
                <a:cs typeface="Times New Roman" pitchFamily="18" charset="0"/>
              </a:rPr>
              <a:t>san’at</a:t>
            </a:r>
            <a:r>
              <a:rPr lang="en-US" sz="2700" dirty="0" smtClean="0">
                <a:solidFill>
                  <a:srgbClr val="C00000"/>
                </a:solidFill>
                <a:latin typeface="Times New Roman" pitchFamily="18" charset="0"/>
                <a:cs typeface="Times New Roman" pitchFamily="18" charset="0"/>
              </a:rPr>
              <a:t> </a:t>
            </a:r>
            <a:r>
              <a:rPr lang="en-US" sz="2700" dirty="0" err="1" smtClean="0">
                <a:solidFill>
                  <a:srgbClr val="C00000"/>
                </a:solidFill>
                <a:latin typeface="Times New Roman" pitchFamily="18" charset="0"/>
                <a:cs typeface="Times New Roman" pitchFamily="18" charset="0"/>
              </a:rPr>
              <a:t>darslarida</a:t>
            </a:r>
            <a:r>
              <a:rPr lang="en-US" sz="2700" dirty="0" smtClean="0">
                <a:solidFill>
                  <a:srgbClr val="C00000"/>
                </a:solidFill>
                <a:latin typeface="Times New Roman" pitchFamily="18" charset="0"/>
                <a:cs typeface="Times New Roman" pitchFamily="18" charset="0"/>
              </a:rPr>
              <a:t> </a:t>
            </a:r>
            <a:r>
              <a:rPr lang="en-US" sz="2700" dirty="0" err="1" smtClean="0">
                <a:solidFill>
                  <a:srgbClr val="C00000"/>
                </a:solidFill>
                <a:latin typeface="Times New Roman" pitchFamily="18" charset="0"/>
                <a:cs typeface="Times New Roman" pitchFamily="18" charset="0"/>
              </a:rPr>
              <a:t>ijodiy</a:t>
            </a:r>
            <a:r>
              <a:rPr lang="en-US" sz="2700" dirty="0" smtClean="0">
                <a:solidFill>
                  <a:srgbClr val="C00000"/>
                </a:solidFill>
                <a:latin typeface="Times New Roman" pitchFamily="18" charset="0"/>
                <a:cs typeface="Times New Roman" pitchFamily="18" charset="0"/>
              </a:rPr>
              <a:t> </a:t>
            </a:r>
            <a:r>
              <a:rPr lang="en-US" sz="2700" dirty="0" err="1" smtClean="0">
                <a:solidFill>
                  <a:srgbClr val="C00000"/>
                </a:solidFill>
                <a:latin typeface="Times New Roman" pitchFamily="18" charset="0"/>
                <a:cs typeface="Times New Roman" pitchFamily="18" charset="0"/>
              </a:rPr>
              <a:t>topshiriqlar</a:t>
            </a:r>
            <a:r>
              <a:rPr lang="en-US" sz="2700" dirty="0" smtClean="0">
                <a:solidFill>
                  <a:srgbClr val="C00000"/>
                </a:solidFill>
                <a:latin typeface="Times New Roman" pitchFamily="18" charset="0"/>
                <a:cs typeface="Times New Roman" pitchFamily="18" charset="0"/>
              </a:rPr>
              <a:t> </a:t>
            </a:r>
            <a:r>
              <a:rPr lang="en-US" sz="2700" dirty="0" err="1" smtClean="0">
                <a:solidFill>
                  <a:srgbClr val="C00000"/>
                </a:solidFill>
                <a:latin typeface="Times New Roman" pitchFamily="18" charset="0"/>
                <a:cs typeface="Times New Roman" pitchFamily="18" charset="0"/>
              </a:rPr>
              <a:t>yaratish</a:t>
            </a:r>
            <a:r>
              <a:rPr lang="en-US" sz="2200" dirty="0" smtClean="0">
                <a:latin typeface="Times New Roman" pitchFamily="18" charset="0"/>
                <a:cs typeface="Times New Roman" pitchFamily="18" charset="0"/>
              </a:rPr>
              <a:t/>
            </a:r>
            <a:br>
              <a:rPr lang="en-US" sz="2200" dirty="0" smtClean="0">
                <a:latin typeface="Times New Roman" pitchFamily="18" charset="0"/>
                <a:cs typeface="Times New Roman" pitchFamily="18" charset="0"/>
              </a:rPr>
            </a:br>
            <a:r>
              <a:rPr lang="en-US" sz="2200" dirty="0">
                <a:latin typeface="Times New Roman" pitchFamily="18" charset="0"/>
                <a:cs typeface="Times New Roman" pitchFamily="18" charset="0"/>
              </a:rPr>
              <a:t/>
            </a:r>
            <a:br>
              <a:rPr lang="en-US" sz="2200" dirty="0">
                <a:latin typeface="Times New Roman" pitchFamily="18" charset="0"/>
                <a:cs typeface="Times New Roman" pitchFamily="18" charset="0"/>
              </a:rPr>
            </a:br>
            <a:r>
              <a:rPr lang="en-US" sz="2200" dirty="0" smtClean="0">
                <a:latin typeface="Times New Roman" pitchFamily="18" charset="0"/>
                <a:cs typeface="Times New Roman" pitchFamily="18" charset="0"/>
              </a:rPr>
              <a:t/>
            </a:r>
            <a:br>
              <a:rPr lang="en-US" sz="2200" dirty="0" smtClean="0">
                <a:latin typeface="Times New Roman" pitchFamily="18" charset="0"/>
                <a:cs typeface="Times New Roman" pitchFamily="18" charset="0"/>
              </a:rPr>
            </a:br>
            <a:r>
              <a:rPr lang="en-US" sz="2200" dirty="0" err="1" smtClean="0">
                <a:latin typeface="Times New Roman" pitchFamily="18" charset="0"/>
                <a:cs typeface="Times New Roman" pitchFamily="18" charset="0"/>
              </a:rPr>
              <a:t>O</a:t>
            </a:r>
            <a:r>
              <a:rPr lang="en-US" sz="2400" dirty="0" err="1" smtClean="0"/>
              <a:t>‘zbekiston</a:t>
            </a:r>
            <a:r>
              <a:rPr lang="en-US" sz="2400" dirty="0" smtClean="0"/>
              <a:t> </a:t>
            </a:r>
            <a:r>
              <a:rPr lang="en-US" sz="2400" dirty="0" err="1"/>
              <a:t>hududida</a:t>
            </a:r>
            <a:r>
              <a:rPr lang="en-US" sz="2400" dirty="0"/>
              <a:t> </a:t>
            </a:r>
            <a:r>
              <a:rPr lang="en-US" sz="2400" dirty="0" err="1"/>
              <a:t>tasviriy</a:t>
            </a:r>
            <a:r>
              <a:rPr lang="en-US" sz="2400" dirty="0"/>
              <a:t> </a:t>
            </a:r>
            <a:r>
              <a:rPr lang="en-US" sz="2400" dirty="0" err="1"/>
              <a:t>san’atning</a:t>
            </a:r>
            <a:r>
              <a:rPr lang="en-US" sz="2400" dirty="0"/>
              <a:t> ilk </a:t>
            </a:r>
            <a:r>
              <a:rPr lang="en-US" sz="2400" dirty="0" err="1"/>
              <a:t>izlari</a:t>
            </a:r>
            <a:r>
              <a:rPr lang="en-US" sz="2400" dirty="0"/>
              <a:t> </a:t>
            </a:r>
            <a:r>
              <a:rPr lang="en-US" sz="2400" dirty="0" smtClean="0"/>
              <a:t/>
            </a:r>
            <a:br>
              <a:rPr lang="en-US" sz="2400" dirty="0" smtClean="0"/>
            </a:br>
            <a:r>
              <a:rPr lang="en-US" sz="2400" dirty="0" smtClean="0"/>
              <a:t/>
            </a:r>
            <a:br>
              <a:rPr lang="en-US" sz="2400" dirty="0" smtClean="0"/>
            </a:br>
            <a:r>
              <a:rPr lang="en-US" sz="2400" b="1" dirty="0" err="1" smtClean="0">
                <a:solidFill>
                  <a:srgbClr val="FF0000"/>
                </a:solidFill>
              </a:rPr>
              <a:t>miloddan</a:t>
            </a:r>
            <a:r>
              <a:rPr lang="en-US" sz="2400" b="1" dirty="0" smtClean="0">
                <a:solidFill>
                  <a:srgbClr val="FF0000"/>
                </a:solidFill>
              </a:rPr>
              <a:t> </a:t>
            </a:r>
            <a:r>
              <a:rPr lang="en-US" sz="2400" b="1" dirty="0" err="1">
                <a:solidFill>
                  <a:srgbClr val="FF0000"/>
                </a:solidFill>
              </a:rPr>
              <a:t>avvalgi</a:t>
            </a:r>
            <a:r>
              <a:rPr lang="en-US" sz="2400" b="1" dirty="0">
                <a:solidFill>
                  <a:srgbClr val="FF0000"/>
                </a:solidFill>
              </a:rPr>
              <a:t> XII-VIII </a:t>
            </a:r>
            <a:r>
              <a:rPr lang="en-US" sz="2400" b="1" dirty="0" err="1">
                <a:solidFill>
                  <a:srgbClr val="FF0000"/>
                </a:solidFill>
              </a:rPr>
              <a:t>ming</a:t>
            </a:r>
            <a:r>
              <a:rPr lang="en-US" sz="2400" b="1" dirty="0">
                <a:solidFill>
                  <a:srgbClr val="FF0000"/>
                </a:solidFill>
              </a:rPr>
              <a:t> </a:t>
            </a:r>
            <a:r>
              <a:rPr lang="en-US" sz="2400" b="1" dirty="0" err="1" smtClean="0">
                <a:solidFill>
                  <a:srgbClr val="FF0000"/>
                </a:solidFill>
              </a:rPr>
              <a:t>yilliklarga</a:t>
            </a:r>
            <a:r>
              <a:rPr lang="en-US" sz="2400" b="1" dirty="0" smtClean="0">
                <a:solidFill>
                  <a:srgbClr val="FF0000"/>
                </a:solidFill>
              </a:rPr>
              <a:t/>
            </a:r>
            <a:br>
              <a:rPr lang="en-US" sz="2400" b="1" dirty="0" smtClean="0">
                <a:solidFill>
                  <a:srgbClr val="FF0000"/>
                </a:solidFill>
              </a:rPr>
            </a:br>
            <a:r>
              <a:rPr lang="en-US" sz="2400" b="1" dirty="0">
                <a:solidFill>
                  <a:srgbClr val="FF0000"/>
                </a:solidFill>
              </a:rPr>
              <a:t/>
            </a:r>
            <a:br>
              <a:rPr lang="en-US" sz="2400" b="1" dirty="0">
                <a:solidFill>
                  <a:srgbClr val="FF0000"/>
                </a:solidFill>
              </a:rPr>
            </a:br>
            <a:r>
              <a:rPr lang="en-US" sz="2400" dirty="0">
                <a:solidFill>
                  <a:schemeClr val="tx1">
                    <a:lumMod val="95000"/>
                    <a:lumOff val="5000"/>
                  </a:schemeClr>
                </a:solidFill>
              </a:rPr>
              <a:t> </a:t>
            </a:r>
            <a:r>
              <a:rPr lang="en-US" sz="2400" dirty="0" err="1">
                <a:solidFill>
                  <a:schemeClr val="tx1">
                    <a:lumMod val="95000"/>
                    <a:lumOff val="5000"/>
                  </a:schemeClr>
                </a:solidFill>
              </a:rPr>
              <a:t>borib</a:t>
            </a:r>
            <a:r>
              <a:rPr lang="en-US" sz="2400" dirty="0">
                <a:solidFill>
                  <a:schemeClr val="tx1">
                    <a:lumMod val="95000"/>
                    <a:lumOff val="5000"/>
                  </a:schemeClr>
                </a:solidFill>
              </a:rPr>
              <a:t> </a:t>
            </a:r>
            <a:r>
              <a:rPr lang="en-US" sz="2400" dirty="0" err="1">
                <a:solidFill>
                  <a:schemeClr val="tx1">
                    <a:lumMod val="95000"/>
                    <a:lumOff val="5000"/>
                  </a:schemeClr>
                </a:solidFill>
              </a:rPr>
              <a:t>taqaladi</a:t>
            </a:r>
            <a:r>
              <a:rPr lang="en-US" sz="2400" dirty="0">
                <a:solidFill>
                  <a:schemeClr val="tx1">
                    <a:lumMod val="95000"/>
                    <a:lumOff val="5000"/>
                  </a:schemeClr>
                </a:solidFill>
              </a:rPr>
              <a:t>. </a:t>
            </a:r>
            <a:r>
              <a:rPr lang="en-US" sz="2400" dirty="0" smtClean="0">
                <a:solidFill>
                  <a:schemeClr val="tx1">
                    <a:lumMod val="95000"/>
                    <a:lumOff val="5000"/>
                  </a:schemeClr>
                </a:solidFill>
              </a:rPr>
              <a:t/>
            </a:r>
            <a:br>
              <a:rPr lang="en-US" sz="2400" dirty="0" smtClean="0">
                <a:solidFill>
                  <a:schemeClr val="tx1">
                    <a:lumMod val="95000"/>
                    <a:lumOff val="5000"/>
                  </a:schemeClr>
                </a:solidFill>
              </a:rPr>
            </a:br>
            <a:r>
              <a:rPr lang="en-US" sz="2400" dirty="0" smtClean="0">
                <a:solidFill>
                  <a:schemeClr val="tx1">
                    <a:lumMod val="95000"/>
                    <a:lumOff val="5000"/>
                  </a:schemeClr>
                </a:solidFill>
              </a:rPr>
              <a:t>Bu </a:t>
            </a:r>
            <a:r>
              <a:rPr lang="en-US" sz="2400" dirty="0" err="1">
                <a:solidFill>
                  <a:schemeClr val="tx1">
                    <a:lumMod val="95000"/>
                    <a:lumOff val="5000"/>
                  </a:schemeClr>
                </a:solidFill>
              </a:rPr>
              <a:t>davrga</a:t>
            </a:r>
            <a:r>
              <a:rPr lang="en-US" sz="2400" dirty="0">
                <a:solidFill>
                  <a:schemeClr val="tx1">
                    <a:lumMod val="95000"/>
                    <a:lumOff val="5000"/>
                  </a:schemeClr>
                </a:solidFill>
              </a:rPr>
              <a:t> </a:t>
            </a:r>
            <a:r>
              <a:rPr lang="en-US" sz="2400" dirty="0" err="1">
                <a:solidFill>
                  <a:schemeClr val="tx1">
                    <a:lumMod val="95000"/>
                    <a:lumOff val="5000"/>
                  </a:schemeClr>
                </a:solidFill>
              </a:rPr>
              <a:t>oid</a:t>
            </a:r>
            <a:r>
              <a:rPr lang="en-US" sz="2400" dirty="0">
                <a:solidFill>
                  <a:schemeClr val="tx1">
                    <a:lumMod val="95000"/>
                    <a:lumOff val="5000"/>
                  </a:schemeClr>
                </a:solidFill>
              </a:rPr>
              <a:t> </a:t>
            </a:r>
            <a:r>
              <a:rPr lang="en-US" sz="2400" dirty="0" err="1">
                <a:solidFill>
                  <a:schemeClr val="tx1">
                    <a:lumMod val="95000"/>
                    <a:lumOff val="5000"/>
                  </a:schemeClr>
                </a:solidFill>
              </a:rPr>
              <a:t>eng</a:t>
            </a:r>
            <a:r>
              <a:rPr lang="en-US" sz="2400" dirty="0">
                <a:solidFill>
                  <a:schemeClr val="tx1">
                    <a:lumMod val="95000"/>
                    <a:lumOff val="5000"/>
                  </a:schemeClr>
                </a:solidFill>
              </a:rPr>
              <a:t> </a:t>
            </a:r>
            <a:r>
              <a:rPr lang="en-US" sz="2400" dirty="0" err="1">
                <a:solidFill>
                  <a:schemeClr val="tx1">
                    <a:lumMod val="95000"/>
                    <a:lumOff val="5000"/>
                  </a:schemeClr>
                </a:solidFill>
              </a:rPr>
              <a:t>qadimiy</a:t>
            </a:r>
            <a:r>
              <a:rPr lang="en-US" sz="2400" dirty="0">
                <a:solidFill>
                  <a:schemeClr val="tx1">
                    <a:lumMod val="95000"/>
                    <a:lumOff val="5000"/>
                  </a:schemeClr>
                </a:solidFill>
              </a:rPr>
              <a:t> </a:t>
            </a:r>
            <a:r>
              <a:rPr lang="en-US" sz="2400" dirty="0" err="1">
                <a:solidFill>
                  <a:schemeClr val="tx1">
                    <a:lumMod val="95000"/>
                    <a:lumOff val="5000"/>
                  </a:schemeClr>
                </a:solidFill>
              </a:rPr>
              <a:t>namunalar</a:t>
            </a:r>
            <a:r>
              <a:rPr lang="en-US" sz="2400" dirty="0">
                <a:solidFill>
                  <a:schemeClr val="tx1">
                    <a:lumMod val="95000"/>
                    <a:lumOff val="5000"/>
                  </a:schemeClr>
                </a:solidFill>
              </a:rPr>
              <a:t> </a:t>
            </a:r>
            <a:r>
              <a:rPr lang="en-US" sz="2400" dirty="0" smtClean="0">
                <a:solidFill>
                  <a:schemeClr val="tx1">
                    <a:lumMod val="95000"/>
                    <a:lumOff val="5000"/>
                  </a:schemeClr>
                </a:solidFill>
              </a:rPr>
              <a:t/>
            </a:r>
            <a:br>
              <a:rPr lang="en-US" sz="2400" dirty="0" smtClean="0">
                <a:solidFill>
                  <a:schemeClr val="tx1">
                    <a:lumMod val="95000"/>
                    <a:lumOff val="5000"/>
                  </a:schemeClr>
                </a:solidFill>
              </a:rPr>
            </a:br>
            <a:r>
              <a:rPr lang="en-US" sz="2400" dirty="0">
                <a:solidFill>
                  <a:schemeClr val="tx1">
                    <a:lumMod val="95000"/>
                    <a:lumOff val="5000"/>
                  </a:schemeClr>
                </a:solidFill>
              </a:rPr>
              <a:t>-</a:t>
            </a:r>
            <a:r>
              <a:rPr lang="en-US" sz="2400" dirty="0" err="1" smtClean="0">
                <a:solidFill>
                  <a:schemeClr val="tx1">
                    <a:lumMod val="95000"/>
                    <a:lumOff val="5000"/>
                  </a:schemeClr>
                </a:solidFill>
              </a:rPr>
              <a:t>qoyatoshga</a:t>
            </a:r>
            <a:r>
              <a:rPr lang="en-US" sz="2400" dirty="0" smtClean="0">
                <a:solidFill>
                  <a:schemeClr val="tx1">
                    <a:lumMod val="95000"/>
                    <a:lumOff val="5000"/>
                  </a:schemeClr>
                </a:solidFill>
              </a:rPr>
              <a:t> </a:t>
            </a:r>
            <a:r>
              <a:rPr lang="en-US" sz="2400" dirty="0" err="1">
                <a:solidFill>
                  <a:schemeClr val="tx1">
                    <a:lumMod val="95000"/>
                    <a:lumOff val="5000"/>
                  </a:schemeClr>
                </a:solidFill>
              </a:rPr>
              <a:t>o‘yilgan</a:t>
            </a:r>
            <a:r>
              <a:rPr lang="en-US" sz="2400" dirty="0">
                <a:solidFill>
                  <a:schemeClr val="tx1">
                    <a:lumMod val="95000"/>
                    <a:lumOff val="5000"/>
                  </a:schemeClr>
                </a:solidFill>
              </a:rPr>
              <a:t> </a:t>
            </a:r>
            <a:r>
              <a:rPr lang="en-US" sz="2400" dirty="0" err="1">
                <a:solidFill>
                  <a:schemeClr val="tx1">
                    <a:lumMod val="95000"/>
                    <a:lumOff val="5000"/>
                  </a:schemeClr>
                </a:solidFill>
              </a:rPr>
              <a:t>suratlar</a:t>
            </a:r>
            <a:r>
              <a:rPr lang="en-US" sz="2400" dirty="0">
                <a:solidFill>
                  <a:schemeClr val="tx1">
                    <a:lumMod val="95000"/>
                    <a:lumOff val="5000"/>
                  </a:schemeClr>
                </a:solidFill>
              </a:rPr>
              <a:t> —</a:t>
            </a:r>
            <a:r>
              <a:rPr lang="en-US" sz="3600" dirty="0">
                <a:solidFill>
                  <a:schemeClr val="tx1">
                    <a:lumMod val="95000"/>
                    <a:lumOff val="5000"/>
                  </a:schemeClr>
                </a:solidFill>
              </a:rPr>
              <a:t> </a:t>
            </a:r>
            <a:r>
              <a:rPr lang="en-US" sz="3600" b="1" dirty="0" err="1">
                <a:solidFill>
                  <a:schemeClr val="tx1">
                    <a:lumMod val="95000"/>
                    <a:lumOff val="5000"/>
                  </a:schemeClr>
                </a:solidFill>
              </a:rPr>
              <a:t>petrogliflar</a:t>
            </a:r>
            <a:r>
              <a:rPr lang="en-US" sz="2400" dirty="0">
                <a:solidFill>
                  <a:schemeClr val="tx1">
                    <a:lumMod val="95000"/>
                    <a:lumOff val="5000"/>
                  </a:schemeClr>
                </a:solidFill>
              </a:rPr>
              <a:t> </a:t>
            </a:r>
            <a:r>
              <a:rPr lang="en-US" sz="2400" dirty="0" err="1">
                <a:solidFill>
                  <a:schemeClr val="tx1">
                    <a:lumMod val="95000"/>
                    <a:lumOff val="5000"/>
                  </a:schemeClr>
                </a:solidFill>
              </a:rPr>
              <a:t>bo‘lib</a:t>
            </a:r>
            <a:r>
              <a:rPr lang="en-US" sz="2400" dirty="0">
                <a:solidFill>
                  <a:schemeClr val="tx1">
                    <a:lumMod val="95000"/>
                    <a:lumOff val="5000"/>
                  </a:schemeClr>
                </a:solidFill>
              </a:rPr>
              <a:t>, </a:t>
            </a:r>
            <a:r>
              <a:rPr lang="en-US" sz="2400" dirty="0" smtClean="0">
                <a:solidFill>
                  <a:schemeClr val="tx1">
                    <a:lumMod val="95000"/>
                    <a:lumOff val="5000"/>
                  </a:schemeClr>
                </a:solidFill>
              </a:rPr>
              <a:t/>
            </a:r>
            <a:br>
              <a:rPr lang="en-US" sz="2400" dirty="0" smtClean="0">
                <a:solidFill>
                  <a:schemeClr val="tx1">
                    <a:lumMod val="95000"/>
                    <a:lumOff val="5000"/>
                  </a:schemeClr>
                </a:solidFill>
              </a:rPr>
            </a:br>
            <a:r>
              <a:rPr lang="en-US" sz="2400" dirty="0" err="1" smtClean="0">
                <a:solidFill>
                  <a:schemeClr val="tx1">
                    <a:lumMod val="95000"/>
                    <a:lumOff val="5000"/>
                  </a:schemeClr>
                </a:solidFill>
              </a:rPr>
              <a:t>ular</a:t>
            </a:r>
            <a:r>
              <a:rPr lang="en-US" sz="2400" dirty="0" smtClean="0">
                <a:solidFill>
                  <a:schemeClr val="tx1">
                    <a:lumMod val="95000"/>
                    <a:lumOff val="5000"/>
                  </a:schemeClr>
                </a:solidFill>
              </a:rPr>
              <a:t> </a:t>
            </a:r>
            <a:r>
              <a:rPr lang="en-US" sz="2400" dirty="0" err="1">
                <a:solidFill>
                  <a:schemeClr val="tx1">
                    <a:lumMod val="95000"/>
                    <a:lumOff val="5000"/>
                  </a:schemeClr>
                </a:solidFill>
              </a:rPr>
              <a:t>ibtidoiy</a:t>
            </a:r>
            <a:r>
              <a:rPr lang="en-US" sz="2400" dirty="0">
                <a:solidFill>
                  <a:schemeClr val="tx1">
                    <a:lumMod val="95000"/>
                    <a:lumOff val="5000"/>
                  </a:schemeClr>
                </a:solidFill>
              </a:rPr>
              <a:t> </a:t>
            </a:r>
            <a:r>
              <a:rPr lang="en-US" sz="2400" dirty="0" err="1">
                <a:solidFill>
                  <a:schemeClr val="tx1">
                    <a:lumMod val="95000"/>
                    <a:lumOff val="5000"/>
                  </a:schemeClr>
                </a:solidFill>
              </a:rPr>
              <a:t>odamlarning</a:t>
            </a:r>
            <a:r>
              <a:rPr lang="en-US" sz="2400" dirty="0">
                <a:solidFill>
                  <a:schemeClr val="tx1">
                    <a:lumMod val="95000"/>
                    <a:lumOff val="5000"/>
                  </a:schemeClr>
                </a:solidFill>
              </a:rPr>
              <a:t> </a:t>
            </a:r>
            <a:r>
              <a:rPr lang="en-US" sz="2400" dirty="0" err="1">
                <a:solidFill>
                  <a:schemeClr val="tx1">
                    <a:lumMod val="95000"/>
                    <a:lumOff val="5000"/>
                  </a:schemeClr>
                </a:solidFill>
              </a:rPr>
              <a:t>hayoti</a:t>
            </a:r>
            <a:r>
              <a:rPr lang="en-US" sz="2400" dirty="0">
                <a:solidFill>
                  <a:schemeClr val="tx1">
                    <a:lumMod val="95000"/>
                    <a:lumOff val="5000"/>
                  </a:schemeClr>
                </a:solidFill>
              </a:rPr>
              <a:t>, </a:t>
            </a:r>
            <a:r>
              <a:rPr lang="en-US" sz="2400" dirty="0" err="1">
                <a:solidFill>
                  <a:schemeClr val="tx1">
                    <a:lumMod val="95000"/>
                    <a:lumOff val="5000"/>
                  </a:schemeClr>
                </a:solidFill>
              </a:rPr>
              <a:t>e’tiqodlari</a:t>
            </a:r>
            <a:r>
              <a:rPr lang="en-US" sz="2400" dirty="0">
                <a:solidFill>
                  <a:schemeClr val="tx1">
                    <a:lumMod val="95000"/>
                    <a:lumOff val="5000"/>
                  </a:schemeClr>
                </a:solidFill>
              </a:rPr>
              <a:t> </a:t>
            </a:r>
            <a:r>
              <a:rPr lang="en-US" sz="2400" dirty="0" err="1">
                <a:solidFill>
                  <a:schemeClr val="tx1">
                    <a:lumMod val="95000"/>
                    <a:lumOff val="5000"/>
                  </a:schemeClr>
                </a:solidFill>
              </a:rPr>
              <a:t>va</a:t>
            </a:r>
            <a:r>
              <a:rPr lang="en-US" sz="2400" dirty="0">
                <a:solidFill>
                  <a:schemeClr val="tx1">
                    <a:lumMod val="95000"/>
                    <a:lumOff val="5000"/>
                  </a:schemeClr>
                </a:solidFill>
              </a:rPr>
              <a:t> </a:t>
            </a:r>
            <a:r>
              <a:rPr lang="en-US" sz="2400" dirty="0" err="1">
                <a:solidFill>
                  <a:schemeClr val="tx1">
                    <a:lumMod val="95000"/>
                    <a:lumOff val="5000"/>
                  </a:schemeClr>
                </a:solidFill>
              </a:rPr>
              <a:t>dunyoqarashini</a:t>
            </a:r>
            <a:r>
              <a:rPr lang="en-US" sz="2400" dirty="0">
                <a:solidFill>
                  <a:schemeClr val="tx1">
                    <a:lumMod val="95000"/>
                    <a:lumOff val="5000"/>
                  </a:schemeClr>
                </a:solidFill>
              </a:rPr>
              <a:t> </a:t>
            </a:r>
            <a:r>
              <a:rPr lang="en-US" sz="2400" dirty="0" err="1">
                <a:solidFill>
                  <a:schemeClr val="tx1">
                    <a:lumMod val="95000"/>
                    <a:lumOff val="5000"/>
                  </a:schemeClr>
                </a:solidFill>
              </a:rPr>
              <a:t>aks</a:t>
            </a:r>
            <a:r>
              <a:rPr lang="en-US" sz="2400" dirty="0">
                <a:solidFill>
                  <a:schemeClr val="tx1">
                    <a:lumMod val="95000"/>
                    <a:lumOff val="5000"/>
                  </a:schemeClr>
                </a:solidFill>
              </a:rPr>
              <a:t> </a:t>
            </a:r>
            <a:r>
              <a:rPr lang="en-US" sz="2400" dirty="0" err="1">
                <a:solidFill>
                  <a:schemeClr val="tx1">
                    <a:lumMod val="95000"/>
                    <a:lumOff val="5000"/>
                  </a:schemeClr>
                </a:solidFill>
              </a:rPr>
              <a:t>ettiradi</a:t>
            </a:r>
            <a:r>
              <a:rPr lang="en-US" sz="2400" dirty="0">
                <a:solidFill>
                  <a:schemeClr val="tx1">
                    <a:lumMod val="95000"/>
                    <a:lumOff val="5000"/>
                  </a:schemeClr>
                </a:solidFill>
              </a:rPr>
              <a:t> </a:t>
            </a:r>
            <a:r>
              <a:rPr lang="en-US" sz="2200" dirty="0" smtClean="0">
                <a:solidFill>
                  <a:schemeClr val="tx1">
                    <a:lumMod val="95000"/>
                    <a:lumOff val="5000"/>
                  </a:schemeClr>
                </a:solidFill>
                <a:latin typeface="Times New Roman" pitchFamily="18" charset="0"/>
                <a:cs typeface="Times New Roman" pitchFamily="18" charset="0"/>
              </a:rPr>
              <a:t/>
            </a:r>
            <a:br>
              <a:rPr lang="en-US" sz="2200" dirty="0" smtClean="0">
                <a:solidFill>
                  <a:schemeClr val="tx1">
                    <a:lumMod val="95000"/>
                    <a:lumOff val="5000"/>
                  </a:schemeClr>
                </a:solidFill>
                <a:latin typeface="Times New Roman" pitchFamily="18" charset="0"/>
                <a:cs typeface="Times New Roman" pitchFamily="18" charset="0"/>
              </a:rPr>
            </a:br>
            <a:r>
              <a:rPr lang="en-US" sz="2200" dirty="0" smtClean="0">
                <a:solidFill>
                  <a:schemeClr val="tx1">
                    <a:lumMod val="95000"/>
                    <a:lumOff val="5000"/>
                  </a:schemeClr>
                </a:solidFill>
                <a:latin typeface="Times New Roman" pitchFamily="18" charset="0"/>
                <a:cs typeface="Times New Roman" pitchFamily="18" charset="0"/>
              </a:rPr>
              <a:t/>
            </a:r>
            <a:br>
              <a:rPr lang="en-US" sz="2200" dirty="0" smtClean="0">
                <a:solidFill>
                  <a:schemeClr val="tx1">
                    <a:lumMod val="95000"/>
                    <a:lumOff val="5000"/>
                  </a:schemeClr>
                </a:solidFill>
                <a:latin typeface="Times New Roman" pitchFamily="18" charset="0"/>
                <a:cs typeface="Times New Roman" pitchFamily="18" charset="0"/>
              </a:rPr>
            </a:br>
            <a:endParaRPr lang="ru-RU" sz="1800"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5510532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609600"/>
            <a:ext cx="7467600" cy="5509200"/>
          </a:xfrm>
          <a:prstGeom prst="rect">
            <a:avLst/>
          </a:prstGeom>
        </p:spPr>
        <p:txBody>
          <a:bodyPr wrap="square">
            <a:spAutoFit/>
          </a:bodyPr>
          <a:lstStyle/>
          <a:p>
            <a:r>
              <a:rPr lang="en-US" sz="3200" b="1" dirty="0" err="1">
                <a:solidFill>
                  <a:srgbClr val="002060"/>
                </a:solidFill>
              </a:rPr>
              <a:t>Petrogliflar</a:t>
            </a:r>
            <a:r>
              <a:rPr lang="en-US" sz="3200" dirty="0">
                <a:solidFill>
                  <a:srgbClr val="002060"/>
                </a:solidFill>
              </a:rPr>
              <a:t> (</a:t>
            </a:r>
            <a:r>
              <a:rPr lang="en-US" sz="3200" dirty="0" err="1">
                <a:solidFill>
                  <a:srgbClr val="002060"/>
                </a:solidFill>
              </a:rPr>
              <a:t>yunoncha</a:t>
            </a:r>
            <a:r>
              <a:rPr lang="en-US" sz="3200" dirty="0">
                <a:solidFill>
                  <a:srgbClr val="002060"/>
                </a:solidFill>
              </a:rPr>
              <a:t>: </a:t>
            </a:r>
            <a:r>
              <a:rPr lang="en-US" sz="3200" i="1" dirty="0" err="1">
                <a:solidFill>
                  <a:srgbClr val="002060"/>
                </a:solidFill>
              </a:rPr>
              <a:t>petra</a:t>
            </a:r>
            <a:r>
              <a:rPr lang="en-US" sz="3200" dirty="0">
                <a:solidFill>
                  <a:srgbClr val="002060"/>
                </a:solidFill>
              </a:rPr>
              <a:t> — tosh, </a:t>
            </a:r>
            <a:r>
              <a:rPr lang="en-US" sz="3200" i="1" dirty="0" err="1">
                <a:solidFill>
                  <a:srgbClr val="002060"/>
                </a:solidFill>
              </a:rPr>
              <a:t>glyphein</a:t>
            </a:r>
            <a:r>
              <a:rPr lang="en-US" sz="3200" dirty="0">
                <a:solidFill>
                  <a:srgbClr val="002060"/>
                </a:solidFill>
              </a:rPr>
              <a:t> — </a:t>
            </a:r>
            <a:r>
              <a:rPr lang="en-US" sz="3200" dirty="0" err="1">
                <a:solidFill>
                  <a:srgbClr val="002060"/>
                </a:solidFill>
              </a:rPr>
              <a:t>o‘ymakorlik</a:t>
            </a:r>
            <a:r>
              <a:rPr lang="en-US" sz="3200" dirty="0">
                <a:solidFill>
                  <a:srgbClr val="002060"/>
                </a:solidFill>
              </a:rPr>
              <a:t>) — tosh </a:t>
            </a:r>
            <a:r>
              <a:rPr lang="en-US" sz="3200" dirty="0" err="1">
                <a:solidFill>
                  <a:srgbClr val="002060"/>
                </a:solidFill>
              </a:rPr>
              <a:t>yuzasiga</a:t>
            </a:r>
            <a:r>
              <a:rPr lang="en-US" sz="3200" dirty="0">
                <a:solidFill>
                  <a:srgbClr val="002060"/>
                </a:solidFill>
              </a:rPr>
              <a:t> </a:t>
            </a:r>
            <a:r>
              <a:rPr lang="en-US" sz="3200" dirty="0" err="1">
                <a:solidFill>
                  <a:srgbClr val="002060"/>
                </a:solidFill>
              </a:rPr>
              <a:t>o‘yib</a:t>
            </a:r>
            <a:r>
              <a:rPr lang="en-US" sz="3200" dirty="0">
                <a:solidFill>
                  <a:srgbClr val="002060"/>
                </a:solidFill>
              </a:rPr>
              <a:t>, </a:t>
            </a:r>
            <a:r>
              <a:rPr lang="en-US" sz="3200" dirty="0" err="1">
                <a:solidFill>
                  <a:srgbClr val="002060"/>
                </a:solidFill>
              </a:rPr>
              <a:t>kandalab</a:t>
            </a:r>
            <a:r>
              <a:rPr lang="en-US" sz="3200" dirty="0">
                <a:solidFill>
                  <a:srgbClr val="002060"/>
                </a:solidFill>
              </a:rPr>
              <a:t> </a:t>
            </a:r>
            <a:r>
              <a:rPr lang="en-US" sz="3200" dirty="0" err="1">
                <a:solidFill>
                  <a:srgbClr val="002060"/>
                </a:solidFill>
              </a:rPr>
              <a:t>yoki</a:t>
            </a:r>
            <a:r>
              <a:rPr lang="en-US" sz="3200" dirty="0">
                <a:solidFill>
                  <a:srgbClr val="002060"/>
                </a:solidFill>
              </a:rPr>
              <a:t> </a:t>
            </a:r>
            <a:r>
              <a:rPr lang="en-US" sz="3200" dirty="0" err="1">
                <a:solidFill>
                  <a:srgbClr val="002060"/>
                </a:solidFill>
              </a:rPr>
              <a:t>ishqalab</a:t>
            </a:r>
            <a:r>
              <a:rPr lang="en-US" sz="3200" dirty="0">
                <a:solidFill>
                  <a:srgbClr val="002060"/>
                </a:solidFill>
              </a:rPr>
              <a:t> </a:t>
            </a:r>
            <a:r>
              <a:rPr lang="en-US" sz="3200" dirty="0" err="1">
                <a:solidFill>
                  <a:srgbClr val="002060"/>
                </a:solidFill>
              </a:rPr>
              <a:t>ishlangan</a:t>
            </a:r>
            <a:r>
              <a:rPr lang="en-US" sz="3200" dirty="0">
                <a:solidFill>
                  <a:srgbClr val="002060"/>
                </a:solidFill>
              </a:rPr>
              <a:t> </a:t>
            </a:r>
            <a:r>
              <a:rPr lang="en-US" sz="3200" dirty="0" err="1">
                <a:solidFill>
                  <a:srgbClr val="002060"/>
                </a:solidFill>
              </a:rPr>
              <a:t>qadimiy</a:t>
            </a:r>
            <a:r>
              <a:rPr lang="en-US" sz="3200" dirty="0">
                <a:solidFill>
                  <a:srgbClr val="002060"/>
                </a:solidFill>
              </a:rPr>
              <a:t> </a:t>
            </a:r>
            <a:r>
              <a:rPr lang="en-US" sz="3200" dirty="0" err="1">
                <a:solidFill>
                  <a:srgbClr val="002060"/>
                </a:solidFill>
              </a:rPr>
              <a:t>tasvirlar</a:t>
            </a:r>
            <a:r>
              <a:rPr lang="en-US" sz="3200" dirty="0" smtClean="0">
                <a:solidFill>
                  <a:srgbClr val="002060"/>
                </a:solidFill>
              </a:rPr>
              <a:t>.</a:t>
            </a:r>
          </a:p>
          <a:p>
            <a:endParaRPr lang="en-US" sz="3200" dirty="0">
              <a:solidFill>
                <a:srgbClr val="002060"/>
              </a:solidFill>
            </a:endParaRPr>
          </a:p>
          <a:p>
            <a:endParaRPr lang="en-US" sz="3200" dirty="0">
              <a:solidFill>
                <a:srgbClr val="002060"/>
              </a:solidFill>
            </a:endParaRPr>
          </a:p>
          <a:p>
            <a:r>
              <a:rPr lang="en-US" sz="3200" dirty="0">
                <a:solidFill>
                  <a:srgbClr val="002060"/>
                </a:solidFill>
              </a:rPr>
              <a:t> </a:t>
            </a:r>
            <a:r>
              <a:rPr lang="en-US" sz="3200" dirty="0" err="1">
                <a:solidFill>
                  <a:srgbClr val="002060"/>
                </a:solidFill>
              </a:rPr>
              <a:t>Ular</a:t>
            </a:r>
            <a:r>
              <a:rPr lang="en-US" sz="3200" dirty="0">
                <a:solidFill>
                  <a:srgbClr val="002060"/>
                </a:solidFill>
              </a:rPr>
              <a:t> </a:t>
            </a:r>
            <a:r>
              <a:rPr lang="en-US" sz="3200" dirty="0" err="1">
                <a:solidFill>
                  <a:srgbClr val="002060"/>
                </a:solidFill>
              </a:rPr>
              <a:t>odatda</a:t>
            </a:r>
            <a:r>
              <a:rPr lang="en-US" sz="3200" dirty="0">
                <a:solidFill>
                  <a:srgbClr val="002060"/>
                </a:solidFill>
              </a:rPr>
              <a:t> </a:t>
            </a:r>
            <a:r>
              <a:rPr lang="en-US" sz="3200" dirty="0" err="1">
                <a:solidFill>
                  <a:srgbClr val="002060"/>
                </a:solidFill>
              </a:rPr>
              <a:t>qoyalar</a:t>
            </a:r>
            <a:r>
              <a:rPr lang="en-US" sz="3200" dirty="0">
                <a:solidFill>
                  <a:srgbClr val="002060"/>
                </a:solidFill>
              </a:rPr>
              <a:t>, </a:t>
            </a:r>
            <a:r>
              <a:rPr lang="en-US" sz="3200" dirty="0" err="1">
                <a:solidFill>
                  <a:srgbClr val="002060"/>
                </a:solidFill>
              </a:rPr>
              <a:t>g‘or</a:t>
            </a:r>
            <a:r>
              <a:rPr lang="en-US" sz="3200" dirty="0">
                <a:solidFill>
                  <a:srgbClr val="002060"/>
                </a:solidFill>
              </a:rPr>
              <a:t> </a:t>
            </a:r>
            <a:r>
              <a:rPr lang="en-US" sz="3200" dirty="0" err="1">
                <a:solidFill>
                  <a:srgbClr val="002060"/>
                </a:solidFill>
              </a:rPr>
              <a:t>devorlari</a:t>
            </a:r>
            <a:r>
              <a:rPr lang="en-US" sz="3200" dirty="0">
                <a:solidFill>
                  <a:srgbClr val="002060"/>
                </a:solidFill>
              </a:rPr>
              <a:t> </a:t>
            </a:r>
            <a:r>
              <a:rPr lang="en-US" sz="3200" dirty="0" err="1">
                <a:solidFill>
                  <a:srgbClr val="002060"/>
                </a:solidFill>
              </a:rPr>
              <a:t>yoki</a:t>
            </a:r>
            <a:r>
              <a:rPr lang="en-US" sz="3200" dirty="0">
                <a:solidFill>
                  <a:srgbClr val="002060"/>
                </a:solidFill>
              </a:rPr>
              <a:t> </a:t>
            </a:r>
            <a:r>
              <a:rPr lang="en-US" sz="3200" dirty="0" err="1">
                <a:solidFill>
                  <a:srgbClr val="002060"/>
                </a:solidFill>
              </a:rPr>
              <a:t>alohida</a:t>
            </a:r>
            <a:r>
              <a:rPr lang="en-US" sz="3200" dirty="0">
                <a:solidFill>
                  <a:srgbClr val="002060"/>
                </a:solidFill>
              </a:rPr>
              <a:t> tosh </a:t>
            </a:r>
            <a:r>
              <a:rPr lang="en-US" sz="3200" dirty="0" err="1">
                <a:solidFill>
                  <a:srgbClr val="002060"/>
                </a:solidFill>
              </a:rPr>
              <a:t>bloklar</a:t>
            </a:r>
            <a:r>
              <a:rPr lang="en-US" sz="3200" dirty="0">
                <a:solidFill>
                  <a:srgbClr val="002060"/>
                </a:solidFill>
              </a:rPr>
              <a:t> </a:t>
            </a:r>
            <a:r>
              <a:rPr lang="en-US" sz="3200" dirty="0" err="1">
                <a:solidFill>
                  <a:srgbClr val="002060"/>
                </a:solidFill>
              </a:rPr>
              <a:t>ustiga</a:t>
            </a:r>
            <a:r>
              <a:rPr lang="en-US" sz="3200" dirty="0">
                <a:solidFill>
                  <a:srgbClr val="002060"/>
                </a:solidFill>
              </a:rPr>
              <a:t> </a:t>
            </a:r>
            <a:r>
              <a:rPr lang="en-US" sz="3200" dirty="0" err="1">
                <a:solidFill>
                  <a:srgbClr val="002060"/>
                </a:solidFill>
              </a:rPr>
              <a:t>tushirilgan</a:t>
            </a:r>
            <a:r>
              <a:rPr lang="en-US" sz="3200" dirty="0">
                <a:solidFill>
                  <a:srgbClr val="002060"/>
                </a:solidFill>
              </a:rPr>
              <a:t> </a:t>
            </a:r>
            <a:r>
              <a:rPr lang="en-US" sz="3200" dirty="0" err="1">
                <a:solidFill>
                  <a:srgbClr val="002060"/>
                </a:solidFill>
              </a:rPr>
              <a:t>bo‘lib</a:t>
            </a:r>
            <a:r>
              <a:rPr lang="en-US" sz="3200" dirty="0">
                <a:solidFill>
                  <a:srgbClr val="002060"/>
                </a:solidFill>
              </a:rPr>
              <a:t>, </a:t>
            </a:r>
            <a:r>
              <a:rPr lang="en-US" sz="3200" dirty="0" err="1">
                <a:solidFill>
                  <a:srgbClr val="002060"/>
                </a:solidFill>
              </a:rPr>
              <a:t>ibtidoiy</a:t>
            </a:r>
            <a:r>
              <a:rPr lang="en-US" sz="3200" dirty="0">
                <a:solidFill>
                  <a:srgbClr val="002060"/>
                </a:solidFill>
              </a:rPr>
              <a:t> </a:t>
            </a:r>
            <a:r>
              <a:rPr lang="en-US" sz="3200" dirty="0" err="1">
                <a:solidFill>
                  <a:srgbClr val="002060"/>
                </a:solidFill>
              </a:rPr>
              <a:t>odamlarning</a:t>
            </a:r>
            <a:r>
              <a:rPr lang="en-US" sz="3200" dirty="0">
                <a:solidFill>
                  <a:srgbClr val="002060"/>
                </a:solidFill>
              </a:rPr>
              <a:t> </a:t>
            </a:r>
            <a:r>
              <a:rPr lang="en-US" sz="3200" dirty="0" err="1">
                <a:solidFill>
                  <a:srgbClr val="002060"/>
                </a:solidFill>
              </a:rPr>
              <a:t>hayoti</a:t>
            </a:r>
            <a:r>
              <a:rPr lang="en-US" sz="3200" dirty="0">
                <a:solidFill>
                  <a:srgbClr val="002060"/>
                </a:solidFill>
              </a:rPr>
              <a:t>, </a:t>
            </a:r>
            <a:r>
              <a:rPr lang="en-US" sz="3200" dirty="0" err="1">
                <a:solidFill>
                  <a:srgbClr val="002060"/>
                </a:solidFill>
              </a:rPr>
              <a:t>e’tiqodi</a:t>
            </a:r>
            <a:r>
              <a:rPr lang="en-US" sz="3200" dirty="0">
                <a:solidFill>
                  <a:srgbClr val="002060"/>
                </a:solidFill>
              </a:rPr>
              <a:t>, </a:t>
            </a:r>
            <a:r>
              <a:rPr lang="en-US" sz="3200" dirty="0" err="1">
                <a:solidFill>
                  <a:srgbClr val="002060"/>
                </a:solidFill>
              </a:rPr>
              <a:t>ov</a:t>
            </a:r>
            <a:r>
              <a:rPr lang="en-US" sz="3200" dirty="0">
                <a:solidFill>
                  <a:srgbClr val="002060"/>
                </a:solidFill>
              </a:rPr>
              <a:t> </a:t>
            </a:r>
            <a:r>
              <a:rPr lang="en-US" sz="3200" dirty="0" err="1">
                <a:solidFill>
                  <a:srgbClr val="002060"/>
                </a:solidFill>
              </a:rPr>
              <a:t>usullari</a:t>
            </a:r>
            <a:r>
              <a:rPr lang="en-US" sz="3200" dirty="0">
                <a:solidFill>
                  <a:srgbClr val="002060"/>
                </a:solidFill>
              </a:rPr>
              <a:t> </a:t>
            </a:r>
            <a:r>
              <a:rPr lang="en-US" sz="3200" dirty="0" err="1">
                <a:solidFill>
                  <a:srgbClr val="002060"/>
                </a:solidFill>
              </a:rPr>
              <a:t>va</a:t>
            </a:r>
            <a:r>
              <a:rPr lang="en-US" sz="3200" dirty="0">
                <a:solidFill>
                  <a:srgbClr val="002060"/>
                </a:solidFill>
              </a:rPr>
              <a:t> </a:t>
            </a:r>
            <a:r>
              <a:rPr lang="en-US" sz="3200" dirty="0" err="1">
                <a:solidFill>
                  <a:srgbClr val="002060"/>
                </a:solidFill>
              </a:rPr>
              <a:t>dunyoqarashi</a:t>
            </a:r>
            <a:r>
              <a:rPr lang="en-US" sz="3200" dirty="0">
                <a:solidFill>
                  <a:srgbClr val="002060"/>
                </a:solidFill>
              </a:rPr>
              <a:t> </a:t>
            </a:r>
            <a:r>
              <a:rPr lang="en-US" sz="3200" dirty="0" err="1">
                <a:solidFill>
                  <a:srgbClr val="002060"/>
                </a:solidFill>
              </a:rPr>
              <a:t>haqida</a:t>
            </a:r>
            <a:r>
              <a:rPr lang="en-US" sz="3200" dirty="0">
                <a:solidFill>
                  <a:srgbClr val="002060"/>
                </a:solidFill>
              </a:rPr>
              <a:t> </a:t>
            </a:r>
            <a:r>
              <a:rPr lang="en-US" sz="3200" dirty="0" err="1">
                <a:solidFill>
                  <a:srgbClr val="002060"/>
                </a:solidFill>
              </a:rPr>
              <a:t>muhim</a:t>
            </a:r>
            <a:r>
              <a:rPr lang="en-US" sz="3200" dirty="0">
                <a:solidFill>
                  <a:srgbClr val="002060"/>
                </a:solidFill>
              </a:rPr>
              <a:t> </a:t>
            </a:r>
            <a:r>
              <a:rPr lang="en-US" sz="3200" dirty="0" err="1">
                <a:solidFill>
                  <a:srgbClr val="002060"/>
                </a:solidFill>
              </a:rPr>
              <a:t>ma’lumotlar</a:t>
            </a:r>
            <a:r>
              <a:rPr lang="en-US" sz="3200" dirty="0">
                <a:solidFill>
                  <a:srgbClr val="002060"/>
                </a:solidFill>
              </a:rPr>
              <a:t> </a:t>
            </a:r>
            <a:r>
              <a:rPr lang="en-US" sz="3200" dirty="0" err="1">
                <a:solidFill>
                  <a:srgbClr val="002060"/>
                </a:solidFill>
              </a:rPr>
              <a:t>beradi</a:t>
            </a:r>
            <a:r>
              <a:rPr lang="en-US" sz="3200" dirty="0">
                <a:solidFill>
                  <a:srgbClr val="002060"/>
                </a:solidFill>
              </a:rPr>
              <a:t>.</a:t>
            </a:r>
            <a:endParaRPr lang="ru-RU" sz="3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0296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67000" y="1905000"/>
            <a:ext cx="6172200" cy="3733800"/>
          </a:xfrm>
        </p:spPr>
        <p:txBody>
          <a:bodyPr>
            <a:normAutofit/>
          </a:bodyPr>
          <a:lstStyle/>
          <a:p>
            <a:r>
              <a:rPr lang="en-US" dirty="0" err="1"/>
              <a:t>S</a:t>
            </a:r>
            <a:r>
              <a:rPr lang="en-US" dirty="0" err="1" smtClean="0"/>
              <a:t>uratlarning</a:t>
            </a:r>
            <a:r>
              <a:rPr lang="en-US" dirty="0" smtClean="0"/>
              <a:t> </a:t>
            </a:r>
            <a:r>
              <a:rPr lang="en-US" dirty="0" err="1"/>
              <a:t>aksariyati</a:t>
            </a:r>
            <a:r>
              <a:rPr lang="en-US" dirty="0"/>
              <a:t> </a:t>
            </a:r>
            <a:endParaRPr lang="en-US" dirty="0" smtClean="0"/>
          </a:p>
          <a:p>
            <a:r>
              <a:rPr lang="en-US" dirty="0" err="1" smtClean="0">
                <a:solidFill>
                  <a:srgbClr val="FF0000"/>
                </a:solidFill>
              </a:rPr>
              <a:t>qizil</a:t>
            </a:r>
            <a:r>
              <a:rPr lang="en-US" dirty="0" smtClean="0">
                <a:solidFill>
                  <a:srgbClr val="FF0000"/>
                </a:solidFill>
              </a:rPr>
              <a:t> </a:t>
            </a:r>
            <a:r>
              <a:rPr lang="en-US" dirty="0" err="1">
                <a:solidFill>
                  <a:srgbClr val="FF0000"/>
                </a:solidFill>
              </a:rPr>
              <a:t>va</a:t>
            </a:r>
            <a:r>
              <a:rPr lang="en-US" dirty="0">
                <a:solidFill>
                  <a:srgbClr val="FF0000"/>
                </a:solidFill>
              </a:rPr>
              <a:t> </a:t>
            </a:r>
            <a:r>
              <a:rPr lang="en-US" dirty="0" err="1">
                <a:solidFill>
                  <a:srgbClr val="FF0000"/>
                </a:solidFill>
              </a:rPr>
              <a:t>jigarrang</a:t>
            </a:r>
            <a:r>
              <a:rPr lang="en-US" dirty="0">
                <a:solidFill>
                  <a:srgbClr val="FF0000"/>
                </a:solidFill>
              </a:rPr>
              <a:t> </a:t>
            </a:r>
            <a:r>
              <a:rPr lang="en-US" dirty="0" err="1"/>
              <a:t>tusda</a:t>
            </a:r>
            <a:r>
              <a:rPr lang="en-US" dirty="0"/>
              <a:t> </a:t>
            </a:r>
            <a:r>
              <a:rPr lang="en-US" dirty="0" err="1"/>
              <a:t>bo‘lib</a:t>
            </a:r>
            <a:r>
              <a:rPr lang="en-US" dirty="0"/>
              <a:t>, </a:t>
            </a:r>
            <a:r>
              <a:rPr lang="en-US" dirty="0" err="1"/>
              <a:t>ular</a:t>
            </a:r>
            <a:r>
              <a:rPr lang="en-US" dirty="0"/>
              <a:t> </a:t>
            </a:r>
            <a:r>
              <a:rPr lang="en-US" b="1" dirty="0" err="1">
                <a:solidFill>
                  <a:srgbClr val="002060"/>
                </a:solidFill>
              </a:rPr>
              <a:t>oxra</a:t>
            </a:r>
            <a:r>
              <a:rPr lang="en-US" dirty="0"/>
              <a:t> </a:t>
            </a:r>
            <a:r>
              <a:rPr lang="en-US" dirty="0">
                <a:solidFill>
                  <a:srgbClr val="C00000"/>
                </a:solidFill>
              </a:rPr>
              <a:t>(</a:t>
            </a:r>
            <a:r>
              <a:rPr lang="en-US" dirty="0" err="1">
                <a:solidFill>
                  <a:srgbClr val="C00000"/>
                </a:solidFill>
              </a:rPr>
              <a:t>qizil</a:t>
            </a:r>
            <a:r>
              <a:rPr lang="en-US" dirty="0">
                <a:solidFill>
                  <a:srgbClr val="C00000"/>
                </a:solidFill>
              </a:rPr>
              <a:t> </a:t>
            </a:r>
            <a:r>
              <a:rPr lang="en-US" dirty="0" err="1">
                <a:solidFill>
                  <a:srgbClr val="C00000"/>
                </a:solidFill>
              </a:rPr>
              <a:t>tuproq</a:t>
            </a:r>
            <a:r>
              <a:rPr lang="en-US" dirty="0">
                <a:solidFill>
                  <a:srgbClr val="C00000"/>
                </a:solidFill>
              </a:rPr>
              <a:t>) </a:t>
            </a:r>
            <a:r>
              <a:rPr lang="en-US" dirty="0" err="1">
                <a:solidFill>
                  <a:srgbClr val="C00000"/>
                </a:solidFill>
              </a:rPr>
              <a:t>bo‘yog‘ini</a:t>
            </a:r>
            <a:r>
              <a:rPr lang="en-US" dirty="0">
                <a:solidFill>
                  <a:srgbClr val="C00000"/>
                </a:solidFill>
              </a:rPr>
              <a:t> </a:t>
            </a:r>
            <a:r>
              <a:rPr lang="en-US" dirty="0" err="1">
                <a:solidFill>
                  <a:srgbClr val="C00000"/>
                </a:solidFill>
              </a:rPr>
              <a:t>hayvon</a:t>
            </a:r>
            <a:r>
              <a:rPr lang="en-US" dirty="0">
                <a:solidFill>
                  <a:srgbClr val="C00000"/>
                </a:solidFill>
              </a:rPr>
              <a:t> </a:t>
            </a:r>
            <a:r>
              <a:rPr lang="en-US" dirty="0" err="1">
                <a:solidFill>
                  <a:srgbClr val="C00000"/>
                </a:solidFill>
              </a:rPr>
              <a:t>yog‘i</a:t>
            </a:r>
            <a:r>
              <a:rPr lang="en-US" dirty="0">
                <a:solidFill>
                  <a:srgbClr val="C00000"/>
                </a:solidFill>
              </a:rPr>
              <a:t> </a:t>
            </a:r>
            <a:endParaRPr lang="en-US" dirty="0" smtClean="0">
              <a:solidFill>
                <a:srgbClr val="C00000"/>
              </a:solidFill>
            </a:endParaRPr>
          </a:p>
          <a:p>
            <a:r>
              <a:rPr lang="en-US" dirty="0" err="1" smtClean="0"/>
              <a:t>bilan</a:t>
            </a:r>
            <a:r>
              <a:rPr lang="en-US" dirty="0" smtClean="0"/>
              <a:t> </a:t>
            </a:r>
            <a:r>
              <a:rPr lang="en-US" dirty="0" err="1"/>
              <a:t>aralashtirish</a:t>
            </a:r>
            <a:r>
              <a:rPr lang="en-US" dirty="0"/>
              <a:t> </a:t>
            </a:r>
            <a:r>
              <a:rPr lang="en-US" dirty="0" err="1"/>
              <a:t>orqali</a:t>
            </a:r>
            <a:r>
              <a:rPr lang="en-US" dirty="0"/>
              <a:t> </a:t>
            </a:r>
            <a:r>
              <a:rPr lang="en-US" dirty="0" err="1"/>
              <a:t>yaratilgan</a:t>
            </a:r>
            <a:r>
              <a:rPr lang="en-US" dirty="0"/>
              <a:t> . </a:t>
            </a:r>
            <a:r>
              <a:rPr lang="en-US" dirty="0" err="1"/>
              <a:t>Rasmlarda</a:t>
            </a:r>
            <a:r>
              <a:rPr lang="en-US" dirty="0"/>
              <a:t> </a:t>
            </a:r>
            <a:r>
              <a:rPr lang="en-US" dirty="0" err="1"/>
              <a:t>asosan</a:t>
            </a:r>
            <a:r>
              <a:rPr lang="en-US" dirty="0"/>
              <a:t> </a:t>
            </a:r>
            <a:r>
              <a:rPr lang="en-US" dirty="0" err="1"/>
              <a:t>ov</a:t>
            </a:r>
            <a:r>
              <a:rPr lang="en-US" dirty="0"/>
              <a:t> </a:t>
            </a:r>
            <a:r>
              <a:rPr lang="en-US" dirty="0" err="1"/>
              <a:t>manzaralari</a:t>
            </a:r>
            <a:r>
              <a:rPr lang="en-US" dirty="0"/>
              <a:t>, </a:t>
            </a:r>
            <a:r>
              <a:rPr lang="en-US" dirty="0" err="1"/>
              <a:t>yovvoyi</a:t>
            </a:r>
            <a:r>
              <a:rPr lang="en-US" dirty="0"/>
              <a:t> </a:t>
            </a:r>
            <a:r>
              <a:rPr lang="en-US" dirty="0" err="1"/>
              <a:t>hayvonlar</a:t>
            </a:r>
            <a:r>
              <a:rPr lang="en-US" dirty="0"/>
              <a:t> </a:t>
            </a:r>
            <a:r>
              <a:rPr lang="en-US" dirty="0" err="1"/>
              <a:t>va</a:t>
            </a:r>
            <a:r>
              <a:rPr lang="en-US" dirty="0"/>
              <a:t> </a:t>
            </a:r>
            <a:r>
              <a:rPr lang="en-US" dirty="0" err="1"/>
              <a:t>turli</a:t>
            </a:r>
            <a:r>
              <a:rPr lang="en-US" dirty="0"/>
              <a:t> </a:t>
            </a:r>
            <a:r>
              <a:rPr lang="en-US" dirty="0" err="1"/>
              <a:t>marosimlar</a:t>
            </a:r>
            <a:r>
              <a:rPr lang="en-US" dirty="0"/>
              <a:t> </a:t>
            </a:r>
            <a:r>
              <a:rPr lang="en-US" dirty="0" err="1"/>
              <a:t>tasvirlangan</a:t>
            </a:r>
            <a:r>
              <a:rPr lang="en-US" dirty="0"/>
              <a:t> .</a:t>
            </a:r>
          </a:p>
          <a:p>
            <a:endParaRPr lang="ru-RU" dirty="0"/>
          </a:p>
        </p:txBody>
      </p:sp>
      <p:sp>
        <p:nvSpPr>
          <p:cNvPr id="2" name="Title 1"/>
          <p:cNvSpPr>
            <a:spLocks noGrp="1"/>
          </p:cNvSpPr>
          <p:nvPr>
            <p:ph type="ctrTitle"/>
          </p:nvPr>
        </p:nvSpPr>
        <p:spPr>
          <a:xfrm>
            <a:off x="990600" y="76200"/>
            <a:ext cx="7772400" cy="1470025"/>
          </a:xfrm>
        </p:spPr>
        <p:txBody>
          <a:bodyPr>
            <a:normAutofit/>
          </a:bodyPr>
          <a:lstStyle/>
          <a:p>
            <a:r>
              <a:rPr lang="en-US" sz="2400" dirty="0" err="1">
                <a:latin typeface="Times New Roman" pitchFamily="18" charset="0"/>
                <a:cs typeface="Times New Roman" pitchFamily="18" charset="0"/>
              </a:rPr>
              <a:t>O‘zbekiston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hududida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bugungi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kunga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qadar</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ko‘plab</a:t>
            </a:r>
            <a:r>
              <a:rPr lang="en-US" sz="2400" dirty="0" smtClean="0">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qoyatosh</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san’ati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yodgorliklari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qayd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etilgan</a:t>
            </a:r>
            <a:endParaRPr lang="ru-RU" sz="24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2" y="1295400"/>
            <a:ext cx="2813538"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9044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err="1" smtClean="0">
                <a:solidFill>
                  <a:schemeClr val="accent2">
                    <a:lumMod val="75000"/>
                  </a:schemeClr>
                </a:solidFill>
              </a:rPr>
              <a:t>O‘tgan</a:t>
            </a:r>
            <a:r>
              <a:rPr lang="en-US" dirty="0" smtClean="0">
                <a:solidFill>
                  <a:schemeClr val="accent2">
                    <a:lumMod val="75000"/>
                  </a:schemeClr>
                </a:solidFill>
              </a:rPr>
              <a:t> </a:t>
            </a:r>
            <a:r>
              <a:rPr lang="en-US" dirty="0" err="1" smtClean="0">
                <a:solidFill>
                  <a:schemeClr val="accent2">
                    <a:lumMod val="75000"/>
                  </a:schemeClr>
                </a:solidFill>
              </a:rPr>
              <a:t>asrlardan</a:t>
            </a:r>
            <a:r>
              <a:rPr lang="en-US" dirty="0" smtClean="0">
                <a:solidFill>
                  <a:schemeClr val="accent2">
                    <a:lumMod val="75000"/>
                  </a:schemeClr>
                </a:solidFill>
              </a:rPr>
              <a:t> </a:t>
            </a:r>
            <a:r>
              <a:rPr lang="en-US" dirty="0" err="1" smtClean="0">
                <a:solidFill>
                  <a:schemeClr val="accent2">
                    <a:lumMod val="75000"/>
                  </a:schemeClr>
                </a:solidFill>
              </a:rPr>
              <a:t>buyon</a:t>
            </a:r>
            <a:r>
              <a:rPr lang="en-US" dirty="0" smtClean="0">
                <a:solidFill>
                  <a:schemeClr val="accent2">
                    <a:lumMod val="75000"/>
                  </a:schemeClr>
                </a:solidFill>
              </a:rPr>
              <a:t> </a:t>
            </a:r>
            <a:r>
              <a:rPr lang="en-US" dirty="0" err="1" smtClean="0">
                <a:solidFill>
                  <a:schemeClr val="accent2">
                    <a:lumMod val="75000"/>
                  </a:schemeClr>
                </a:solidFill>
              </a:rPr>
              <a:t>tarkibi</a:t>
            </a:r>
            <a:r>
              <a:rPr lang="en-US" dirty="0" smtClean="0">
                <a:solidFill>
                  <a:schemeClr val="accent2">
                    <a:lumMod val="75000"/>
                  </a:schemeClr>
                </a:solidFill>
              </a:rPr>
              <a:t> </a:t>
            </a:r>
            <a:r>
              <a:rPr lang="en-US" dirty="0" err="1" smtClean="0">
                <a:solidFill>
                  <a:schemeClr val="accent2">
                    <a:lumMod val="75000"/>
                  </a:schemeClr>
                </a:solidFill>
              </a:rPr>
              <a:t>o‘zgarmasdan</a:t>
            </a:r>
            <a:r>
              <a:rPr lang="en-US" dirty="0" smtClean="0">
                <a:solidFill>
                  <a:schemeClr val="accent2">
                    <a:lumMod val="75000"/>
                  </a:schemeClr>
                </a:solidFill>
              </a:rPr>
              <a:t> </a:t>
            </a:r>
            <a:r>
              <a:rPr lang="en-US" dirty="0" err="1" smtClean="0">
                <a:solidFill>
                  <a:schemeClr val="accent2">
                    <a:lumMod val="75000"/>
                  </a:schemeClr>
                </a:solidFill>
              </a:rPr>
              <a:t>foydalanib</a:t>
            </a:r>
            <a:r>
              <a:rPr lang="en-US" dirty="0" smtClean="0">
                <a:solidFill>
                  <a:schemeClr val="accent2">
                    <a:lumMod val="75000"/>
                  </a:schemeClr>
                </a:solidFill>
              </a:rPr>
              <a:t> </a:t>
            </a:r>
            <a:r>
              <a:rPr lang="en-US" dirty="0" err="1" smtClean="0">
                <a:solidFill>
                  <a:schemeClr val="accent2">
                    <a:lumMod val="75000"/>
                  </a:schemeClr>
                </a:solidFill>
              </a:rPr>
              <a:t>kelayotgan</a:t>
            </a:r>
            <a:r>
              <a:rPr lang="en-US" dirty="0" smtClean="0">
                <a:solidFill>
                  <a:schemeClr val="accent2">
                    <a:lumMod val="75000"/>
                  </a:schemeClr>
                </a:solidFill>
              </a:rPr>
              <a:t> </a:t>
            </a:r>
            <a:r>
              <a:rPr lang="en-US" dirty="0" err="1" smtClean="0">
                <a:solidFill>
                  <a:schemeClr val="accent2">
                    <a:lumMod val="75000"/>
                  </a:schemeClr>
                </a:solidFill>
              </a:rPr>
              <a:t>maxsulot</a:t>
            </a:r>
            <a:r>
              <a:rPr lang="en-US" dirty="0" smtClean="0">
                <a:solidFill>
                  <a:schemeClr val="accent2">
                    <a:lumMod val="75000"/>
                  </a:schemeClr>
                </a:solidFill>
              </a:rPr>
              <a:t> </a:t>
            </a:r>
            <a:r>
              <a:rPr lang="en-US" dirty="0" err="1" smtClean="0">
                <a:solidFill>
                  <a:schemeClr val="accent2">
                    <a:lumMod val="75000"/>
                  </a:schemeClr>
                </a:solidFill>
              </a:rPr>
              <a:t>nomini</a:t>
            </a:r>
            <a:r>
              <a:rPr lang="en-US" dirty="0" smtClean="0">
                <a:solidFill>
                  <a:schemeClr val="accent2">
                    <a:lumMod val="75000"/>
                  </a:schemeClr>
                </a:solidFill>
              </a:rPr>
              <a:t> </a:t>
            </a:r>
            <a:r>
              <a:rPr lang="en-US" dirty="0" err="1" smtClean="0">
                <a:solidFill>
                  <a:schemeClr val="accent2">
                    <a:lumMod val="75000"/>
                  </a:schemeClr>
                </a:solidFill>
              </a:rPr>
              <a:t>topamiz</a:t>
            </a:r>
            <a:r>
              <a:rPr lang="en-US" dirty="0" smtClean="0">
                <a:solidFill>
                  <a:schemeClr val="accent2">
                    <a:lumMod val="75000"/>
                  </a:schemeClr>
                </a:solidFill>
              </a:rPr>
              <a:t>..</a:t>
            </a:r>
            <a:endParaRPr lang="ru-RU" dirty="0">
              <a:solidFill>
                <a:schemeClr val="accent2">
                  <a:lumMod val="75000"/>
                </a:schemeClr>
              </a:solidFill>
            </a:endParaRPr>
          </a:p>
        </p:txBody>
      </p:sp>
      <p:sp>
        <p:nvSpPr>
          <p:cNvPr id="2" name="Title 1"/>
          <p:cNvSpPr>
            <a:spLocks noGrp="1"/>
          </p:cNvSpPr>
          <p:nvPr>
            <p:ph type="ctrTitle"/>
          </p:nvPr>
        </p:nvSpPr>
        <p:spPr/>
        <p:txBody>
          <a:bodyPr/>
          <a:lstStyle/>
          <a:p>
            <a:r>
              <a:rPr lang="en-US" dirty="0" err="1" smtClean="0"/>
              <a:t>Topishmoq</a:t>
            </a:r>
            <a:r>
              <a:rPr lang="en-US" dirty="0" smtClean="0"/>
              <a:t> </a:t>
            </a:r>
            <a:endParaRPr lang="ru-RU" dirty="0"/>
          </a:p>
        </p:txBody>
      </p:sp>
    </p:spTree>
    <p:extLst>
      <p:ext uri="{BB962C8B-B14F-4D97-AF65-F5344CB8AC3E}">
        <p14:creationId xmlns:p14="http://schemas.microsoft.com/office/powerpoint/2010/main" val="179418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13005446"/>
              </p:ext>
            </p:extLst>
          </p:nvPr>
        </p:nvGraphicFramePr>
        <p:xfrm>
          <a:off x="228600" y="215725"/>
          <a:ext cx="8534400" cy="6413676"/>
        </p:xfrm>
        <a:graphic>
          <a:graphicData uri="http://schemas.openxmlformats.org/drawingml/2006/table">
            <a:tbl>
              <a:tblPr/>
              <a:tblGrid>
                <a:gridCol w="3332435"/>
                <a:gridCol w="1828800"/>
                <a:gridCol w="3373165"/>
              </a:tblGrid>
              <a:tr h="228600">
                <a:tc>
                  <a:txBody>
                    <a:bodyPr/>
                    <a:lstStyle/>
                    <a:p>
                      <a:pPr algn="l"/>
                      <a:r>
                        <a:rPr lang="en-US" sz="2000" b="0" dirty="0" err="1">
                          <a:solidFill>
                            <a:srgbClr val="FF0000"/>
                          </a:solidFill>
                          <a:effectLst/>
                          <a:latin typeface="Times New Roman" pitchFamily="18" charset="0"/>
                          <a:cs typeface="Times New Roman" pitchFamily="18" charset="0"/>
                        </a:rPr>
                        <a:t>Qoyatosh</a:t>
                      </a:r>
                      <a:r>
                        <a:rPr lang="en-US" sz="2000" b="0" dirty="0">
                          <a:solidFill>
                            <a:srgbClr val="FF0000"/>
                          </a:solidFill>
                          <a:effectLst/>
                          <a:latin typeface="Times New Roman" pitchFamily="18" charset="0"/>
                          <a:cs typeface="Times New Roman" pitchFamily="18" charset="0"/>
                        </a:rPr>
                        <a:t> </a:t>
                      </a:r>
                      <a:r>
                        <a:rPr lang="en-US" sz="2000" b="0" dirty="0" err="1">
                          <a:solidFill>
                            <a:srgbClr val="FF0000"/>
                          </a:solidFill>
                          <a:effectLst/>
                          <a:latin typeface="Times New Roman" pitchFamily="18" charset="0"/>
                          <a:cs typeface="Times New Roman" pitchFamily="18" charset="0"/>
                        </a:rPr>
                        <a:t>rasmlari</a:t>
                      </a:r>
                      <a:r>
                        <a:rPr lang="en-US" sz="2000" b="0" dirty="0">
                          <a:solidFill>
                            <a:srgbClr val="FF0000"/>
                          </a:solidFill>
                          <a:effectLst/>
                          <a:latin typeface="Times New Roman" pitchFamily="18" charset="0"/>
                          <a:cs typeface="Times New Roman" pitchFamily="18" charset="0"/>
                        </a:rPr>
                        <a:t> </a:t>
                      </a:r>
                      <a:r>
                        <a:rPr lang="en-US" sz="2000" b="0" dirty="0" err="1">
                          <a:solidFill>
                            <a:srgbClr val="FF0000"/>
                          </a:solidFill>
                          <a:effectLst/>
                          <a:latin typeface="Times New Roman" pitchFamily="18" charset="0"/>
                          <a:cs typeface="Times New Roman" pitchFamily="18" charset="0"/>
                        </a:rPr>
                        <a:t>joyi</a:t>
                      </a:r>
                      <a:endParaRPr lang="en-US" sz="2000" b="0" dirty="0">
                        <a:solidFill>
                          <a:srgbClr val="FF0000"/>
                        </a:solidFill>
                        <a:effectLst/>
                        <a:latin typeface="Times New Roman" pitchFamily="18" charset="0"/>
                        <a:cs typeface="Times New Roman" pitchFamily="18" charset="0"/>
                      </a:endParaRPr>
                    </a:p>
                  </a:txBody>
                  <a:tcPr marL="34815" marR="46420" marT="29013" marB="29013" anchor="ctr">
                    <a:lnL>
                      <a:noFill/>
                    </a:lnL>
                    <a:lnR>
                      <a:noFill/>
                    </a:lnR>
                    <a:lnT>
                      <a:noFill/>
                    </a:lnT>
                    <a:lnB>
                      <a:noFill/>
                    </a:lnB>
                    <a:solidFill>
                      <a:srgbClr val="FFFFFF"/>
                    </a:solidFill>
                  </a:tcPr>
                </a:tc>
                <a:tc>
                  <a:txBody>
                    <a:bodyPr/>
                    <a:lstStyle/>
                    <a:p>
                      <a:pPr algn="l"/>
                      <a:r>
                        <a:rPr lang="en-US" sz="2000" b="0" dirty="0" err="1">
                          <a:solidFill>
                            <a:srgbClr val="FF0000"/>
                          </a:solidFill>
                          <a:effectLst/>
                          <a:latin typeface="Times New Roman" pitchFamily="18" charset="0"/>
                          <a:cs typeface="Times New Roman" pitchFamily="18" charset="0"/>
                        </a:rPr>
                        <a:t>Qayerda</a:t>
                      </a:r>
                      <a:r>
                        <a:rPr lang="en-US" sz="2000" b="0" dirty="0">
                          <a:solidFill>
                            <a:srgbClr val="FF0000"/>
                          </a:solidFill>
                          <a:effectLst/>
                          <a:latin typeface="Times New Roman" pitchFamily="18" charset="0"/>
                          <a:cs typeface="Times New Roman" pitchFamily="18" charset="0"/>
                        </a:rPr>
                        <a:t> </a:t>
                      </a:r>
                      <a:r>
                        <a:rPr lang="en-US" sz="2000" b="0" dirty="0" err="1">
                          <a:solidFill>
                            <a:srgbClr val="FF0000"/>
                          </a:solidFill>
                          <a:effectLst/>
                          <a:latin typeface="Times New Roman" pitchFamily="18" charset="0"/>
                          <a:cs typeface="Times New Roman" pitchFamily="18" charset="0"/>
                        </a:rPr>
                        <a:t>joylashgan</a:t>
                      </a:r>
                      <a:endParaRPr lang="en-US" sz="2000" b="0" dirty="0">
                        <a:solidFill>
                          <a:srgbClr val="FF0000"/>
                        </a:solidFill>
                        <a:effectLst/>
                        <a:latin typeface="Times New Roman" pitchFamily="18" charset="0"/>
                        <a:cs typeface="Times New Roman" pitchFamily="18" charset="0"/>
                      </a:endParaRPr>
                    </a:p>
                  </a:txBody>
                  <a:tcPr marL="46420" marR="46420" marT="29013" marB="29013" anchor="ctr">
                    <a:lnL>
                      <a:noFill/>
                    </a:lnL>
                    <a:lnR>
                      <a:noFill/>
                    </a:lnR>
                    <a:lnT>
                      <a:noFill/>
                    </a:lnT>
                    <a:lnB>
                      <a:noFill/>
                    </a:lnB>
                    <a:solidFill>
                      <a:srgbClr val="FFFFFF"/>
                    </a:solidFill>
                  </a:tcPr>
                </a:tc>
                <a:tc>
                  <a:txBody>
                    <a:bodyPr/>
                    <a:lstStyle/>
                    <a:p>
                      <a:pPr algn="l"/>
                      <a:r>
                        <a:rPr lang="en-US" sz="2000" b="0" dirty="0" err="1">
                          <a:solidFill>
                            <a:srgbClr val="FF0000"/>
                          </a:solidFill>
                          <a:effectLst/>
                          <a:latin typeface="Times New Roman" pitchFamily="18" charset="0"/>
                          <a:cs typeface="Times New Roman" pitchFamily="18" charset="0"/>
                        </a:rPr>
                        <a:t>Qisqacha</a:t>
                      </a:r>
                      <a:r>
                        <a:rPr lang="en-US" sz="2000" b="0" dirty="0">
                          <a:solidFill>
                            <a:srgbClr val="FF0000"/>
                          </a:solidFill>
                          <a:effectLst/>
                          <a:latin typeface="Times New Roman" pitchFamily="18" charset="0"/>
                          <a:cs typeface="Times New Roman" pitchFamily="18" charset="0"/>
                        </a:rPr>
                        <a:t> </a:t>
                      </a:r>
                      <a:r>
                        <a:rPr lang="en-US" sz="2000" b="0" dirty="0" err="1">
                          <a:solidFill>
                            <a:srgbClr val="FF0000"/>
                          </a:solidFill>
                          <a:effectLst/>
                          <a:latin typeface="Times New Roman" pitchFamily="18" charset="0"/>
                          <a:cs typeface="Times New Roman" pitchFamily="18" charset="0"/>
                        </a:rPr>
                        <a:t>tavsifi</a:t>
                      </a:r>
                      <a:endParaRPr lang="en-US" sz="2000" b="0" dirty="0">
                        <a:solidFill>
                          <a:srgbClr val="FF0000"/>
                        </a:solidFill>
                        <a:effectLst/>
                        <a:latin typeface="Times New Roman" pitchFamily="18" charset="0"/>
                        <a:cs typeface="Times New Roman" pitchFamily="18" charset="0"/>
                      </a:endParaRPr>
                    </a:p>
                  </a:txBody>
                  <a:tcPr marL="46420" marR="46420" marT="29013" marB="29013" anchor="ctr">
                    <a:lnL>
                      <a:noFill/>
                    </a:lnL>
                    <a:lnR>
                      <a:noFill/>
                    </a:lnR>
                    <a:lnT>
                      <a:noFill/>
                    </a:lnT>
                    <a:lnB>
                      <a:noFill/>
                    </a:lnB>
                    <a:solidFill>
                      <a:srgbClr val="FFFFFF"/>
                    </a:solidFill>
                  </a:tcPr>
                </a:tc>
              </a:tr>
              <a:tr h="893588">
                <a:tc>
                  <a:txBody>
                    <a:bodyPr/>
                    <a:lstStyle/>
                    <a:p>
                      <a:r>
                        <a:rPr lang="en-US" sz="2000" b="1" dirty="0" err="1">
                          <a:effectLst/>
                          <a:latin typeface="quote-cjk-patch"/>
                        </a:rPr>
                        <a:t>Zarautsoy</a:t>
                      </a:r>
                      <a:endParaRPr lang="en-US" sz="2000" b="0" dirty="0">
                        <a:effectLst/>
                        <a:latin typeface="quote-cjk-patch"/>
                      </a:endParaRPr>
                    </a:p>
                  </a:txBody>
                  <a:tcPr marL="34815" marR="46420" marT="29013" marB="29013" anchor="ctr">
                    <a:lnL>
                      <a:noFill/>
                    </a:lnL>
                    <a:lnR>
                      <a:noFill/>
                    </a:lnR>
                    <a:lnT>
                      <a:noFill/>
                    </a:lnT>
                    <a:lnB>
                      <a:noFill/>
                    </a:lnB>
                    <a:solidFill>
                      <a:srgbClr val="FFFFFF"/>
                    </a:solidFill>
                  </a:tcPr>
                </a:tc>
                <a:tc>
                  <a:txBody>
                    <a:bodyPr/>
                    <a:lstStyle/>
                    <a:p>
                      <a:r>
                        <a:rPr lang="en-US" sz="2000" b="0" dirty="0" err="1">
                          <a:effectLst/>
                          <a:latin typeface="quote-cjk-patch"/>
                        </a:rPr>
                        <a:t>Surxondaryo</a:t>
                      </a:r>
                      <a:r>
                        <a:rPr lang="en-US" sz="2000" b="0" dirty="0">
                          <a:effectLst/>
                          <a:latin typeface="quote-cjk-patch"/>
                        </a:rPr>
                        <a:t> </a:t>
                      </a:r>
                      <a:r>
                        <a:rPr lang="en-US" sz="2000" b="0" dirty="0" err="1">
                          <a:effectLst/>
                          <a:latin typeface="quote-cjk-patch"/>
                        </a:rPr>
                        <a:t>viloyati</a:t>
                      </a:r>
                      <a:r>
                        <a:rPr lang="en-US" sz="2000" b="0" dirty="0">
                          <a:effectLst/>
                          <a:latin typeface="quote-cjk-patch"/>
                        </a:rPr>
                        <a:t>, </a:t>
                      </a:r>
                      <a:r>
                        <a:rPr lang="en-US" sz="2000" b="0" dirty="0" err="1">
                          <a:effectLst/>
                          <a:latin typeface="quote-cjk-patch"/>
                        </a:rPr>
                        <a:t>Sherobod</a:t>
                      </a:r>
                      <a:r>
                        <a:rPr lang="en-US" sz="2000" b="0" dirty="0">
                          <a:effectLst/>
                          <a:latin typeface="quote-cjk-patch"/>
                        </a:rPr>
                        <a:t> </a:t>
                      </a:r>
                      <a:r>
                        <a:rPr lang="en-US" sz="2000" b="0" dirty="0" err="1">
                          <a:effectLst/>
                          <a:latin typeface="quote-cjk-patch"/>
                        </a:rPr>
                        <a:t>tumani</a:t>
                      </a:r>
                      <a:endParaRPr lang="en-US" sz="2000" b="0" dirty="0">
                        <a:effectLst/>
                        <a:latin typeface="quote-cjk-patch"/>
                      </a:endParaRPr>
                    </a:p>
                  </a:txBody>
                  <a:tcPr marL="46420" marR="46420" marT="29013" marB="29013" anchor="ctr">
                    <a:lnL>
                      <a:noFill/>
                    </a:lnL>
                    <a:lnR>
                      <a:noFill/>
                    </a:lnR>
                    <a:lnT>
                      <a:noFill/>
                    </a:lnT>
                    <a:lnB>
                      <a:noFill/>
                    </a:lnB>
                    <a:solidFill>
                      <a:srgbClr val="FFFFFF"/>
                    </a:solidFill>
                  </a:tcPr>
                </a:tc>
                <a:tc>
                  <a:txBody>
                    <a:bodyPr/>
                    <a:lstStyle/>
                    <a:p>
                      <a:pPr algn="ctr"/>
                      <a:r>
                        <a:rPr lang="en-US" sz="2000" b="0" dirty="0">
                          <a:effectLst/>
                          <a:latin typeface="quote-cjk-patch"/>
                        </a:rPr>
                        <a:t>267 ta </a:t>
                      </a:r>
                      <a:r>
                        <a:rPr lang="en-US" sz="2000" b="0" dirty="0" err="1">
                          <a:effectLst/>
                          <a:latin typeface="quote-cjk-patch"/>
                        </a:rPr>
                        <a:t>qoyatosh</a:t>
                      </a:r>
                      <a:r>
                        <a:rPr lang="en-US" sz="2000" b="0" dirty="0">
                          <a:effectLst/>
                          <a:latin typeface="quote-cjk-patch"/>
                        </a:rPr>
                        <a:t> </a:t>
                      </a:r>
                      <a:r>
                        <a:rPr lang="en-US" sz="2000" b="0" dirty="0" err="1">
                          <a:effectLst/>
                          <a:latin typeface="quote-cjk-patch"/>
                        </a:rPr>
                        <a:t>surati</a:t>
                      </a:r>
                      <a:r>
                        <a:rPr lang="en-US" sz="2000" b="0" dirty="0">
                          <a:effectLst/>
                          <a:latin typeface="quote-cjk-patch"/>
                        </a:rPr>
                        <a:t> </a:t>
                      </a:r>
                      <a:r>
                        <a:rPr lang="en-US" sz="2000" b="0" dirty="0" err="1">
                          <a:effectLst/>
                          <a:latin typeface="quote-cjk-patch"/>
                        </a:rPr>
                        <a:t>mavjud</a:t>
                      </a:r>
                      <a:r>
                        <a:rPr lang="en-US" sz="2000" b="0" dirty="0">
                          <a:effectLst/>
                          <a:latin typeface="quote-cjk-patch"/>
                        </a:rPr>
                        <a:t>. </a:t>
                      </a:r>
                      <a:r>
                        <a:rPr lang="en-US" sz="2000" b="0" dirty="0" err="1">
                          <a:effectLst/>
                          <a:latin typeface="quote-cjk-patch"/>
                        </a:rPr>
                        <a:t>Ov</a:t>
                      </a:r>
                      <a:r>
                        <a:rPr lang="en-US" sz="2000" b="0" dirty="0">
                          <a:effectLst/>
                          <a:latin typeface="quote-cjk-patch"/>
                        </a:rPr>
                        <a:t> </a:t>
                      </a:r>
                      <a:r>
                        <a:rPr lang="en-US" sz="2000" b="0" dirty="0" err="1">
                          <a:effectLst/>
                          <a:latin typeface="quote-cjk-patch"/>
                        </a:rPr>
                        <a:t>sahnalari</a:t>
                      </a:r>
                      <a:r>
                        <a:rPr lang="en-US" sz="2000" b="0" dirty="0">
                          <a:effectLst/>
                          <a:latin typeface="quote-cjk-patch"/>
                        </a:rPr>
                        <a:t>, </a:t>
                      </a:r>
                      <a:r>
                        <a:rPr lang="en-US" sz="2000" b="0" dirty="0" err="1">
                          <a:effectLst/>
                          <a:latin typeface="quote-cjk-patch"/>
                        </a:rPr>
                        <a:t>hayvonlar</a:t>
                      </a:r>
                      <a:r>
                        <a:rPr lang="en-US" sz="2000" b="0" dirty="0">
                          <a:effectLst/>
                          <a:latin typeface="quote-cjk-patch"/>
                        </a:rPr>
                        <a:t> (</a:t>
                      </a:r>
                      <a:r>
                        <a:rPr lang="en-US" sz="2000" b="0" dirty="0" err="1">
                          <a:effectLst/>
                          <a:latin typeface="quote-cjk-patch"/>
                        </a:rPr>
                        <a:t>ho‘kiz</a:t>
                      </a:r>
                      <a:r>
                        <a:rPr lang="en-US" sz="2000" b="0" dirty="0">
                          <a:effectLst/>
                          <a:latin typeface="quote-cjk-patch"/>
                        </a:rPr>
                        <a:t>, tog‘ </a:t>
                      </a:r>
                      <a:r>
                        <a:rPr lang="en-US" sz="2000" b="0" dirty="0" err="1">
                          <a:effectLst/>
                          <a:latin typeface="quote-cjk-patch"/>
                        </a:rPr>
                        <a:t>echkisi</a:t>
                      </a:r>
                      <a:r>
                        <a:rPr lang="en-US" sz="2000" b="0" dirty="0">
                          <a:effectLst/>
                          <a:latin typeface="quote-cjk-patch"/>
                        </a:rPr>
                        <a:t>) </a:t>
                      </a:r>
                      <a:r>
                        <a:rPr lang="en-US" sz="2000" b="0" dirty="0" err="1">
                          <a:effectLst/>
                          <a:latin typeface="quote-cjk-patch"/>
                        </a:rPr>
                        <a:t>va</a:t>
                      </a:r>
                      <a:r>
                        <a:rPr lang="en-US" sz="2000" b="0" dirty="0">
                          <a:effectLst/>
                          <a:latin typeface="quote-cjk-patch"/>
                        </a:rPr>
                        <a:t> </a:t>
                      </a:r>
                      <a:r>
                        <a:rPr lang="en-US" sz="2000" b="0" dirty="0" err="1">
                          <a:effectLst/>
                          <a:latin typeface="quote-cjk-patch"/>
                        </a:rPr>
                        <a:t>marosim</a:t>
                      </a:r>
                      <a:r>
                        <a:rPr lang="en-US" sz="2000" b="0" dirty="0">
                          <a:effectLst/>
                          <a:latin typeface="quote-cjk-patch"/>
                        </a:rPr>
                        <a:t> </a:t>
                      </a:r>
                      <a:r>
                        <a:rPr lang="en-US" sz="2000" b="0" dirty="0" err="1">
                          <a:effectLst/>
                          <a:latin typeface="quote-cjk-patch"/>
                        </a:rPr>
                        <a:t>raqslari</a:t>
                      </a:r>
                      <a:r>
                        <a:rPr lang="en-US" sz="2000" b="0" dirty="0">
                          <a:effectLst/>
                          <a:latin typeface="quote-cjk-patch"/>
                        </a:rPr>
                        <a:t> </a:t>
                      </a:r>
                      <a:r>
                        <a:rPr lang="en-US" sz="2000" b="0" dirty="0" err="1">
                          <a:effectLst/>
                          <a:latin typeface="quote-cjk-patch"/>
                        </a:rPr>
                        <a:t>tasvirlangan</a:t>
                      </a:r>
                      <a:r>
                        <a:rPr lang="en-US" sz="2000" b="0" dirty="0">
                          <a:effectLst/>
                          <a:latin typeface="quote-cjk-patch"/>
                        </a:rPr>
                        <a:t> .</a:t>
                      </a:r>
                    </a:p>
                  </a:txBody>
                  <a:tcPr marL="46420" marR="34815" marT="29013" marB="29013" anchor="ctr">
                    <a:lnL>
                      <a:noFill/>
                    </a:lnL>
                    <a:lnR>
                      <a:noFill/>
                    </a:lnR>
                    <a:lnT>
                      <a:noFill/>
                    </a:lnT>
                    <a:lnB>
                      <a:noFill/>
                    </a:lnB>
                    <a:solidFill>
                      <a:srgbClr val="FFFFFF"/>
                    </a:solidFill>
                  </a:tcPr>
                </a:tc>
              </a:tr>
              <a:tr h="995444">
                <a:tc>
                  <a:txBody>
                    <a:bodyPr/>
                    <a:lstStyle/>
                    <a:p>
                      <a:r>
                        <a:rPr lang="en-US" sz="1800" b="1" dirty="0" err="1">
                          <a:solidFill>
                            <a:srgbClr val="C00000"/>
                          </a:solidFill>
                          <a:effectLst/>
                          <a:latin typeface="quote-cjk-patch"/>
                        </a:rPr>
                        <a:t>Sarmishsoy</a:t>
                      </a:r>
                      <a:endParaRPr lang="en-US" sz="1800" b="0" dirty="0">
                        <a:solidFill>
                          <a:srgbClr val="C00000"/>
                        </a:solidFill>
                        <a:effectLst/>
                        <a:latin typeface="quote-cjk-patch"/>
                      </a:endParaRPr>
                    </a:p>
                  </a:txBody>
                  <a:tcPr marL="34815" marR="46420" marT="29013" marB="29013" anchor="ctr">
                    <a:lnL>
                      <a:noFill/>
                    </a:lnL>
                    <a:lnR>
                      <a:noFill/>
                    </a:lnR>
                    <a:lnT>
                      <a:noFill/>
                    </a:lnT>
                    <a:lnB>
                      <a:noFill/>
                    </a:lnB>
                    <a:solidFill>
                      <a:srgbClr val="FFFFFF"/>
                    </a:solidFill>
                  </a:tcPr>
                </a:tc>
                <a:tc>
                  <a:txBody>
                    <a:bodyPr/>
                    <a:lstStyle/>
                    <a:p>
                      <a:r>
                        <a:rPr lang="en-US" sz="1800" b="0" dirty="0" err="1">
                          <a:solidFill>
                            <a:srgbClr val="C00000"/>
                          </a:solidFill>
                          <a:effectLst/>
                          <a:latin typeface="quote-cjk-patch"/>
                        </a:rPr>
                        <a:t>Navoiy</a:t>
                      </a:r>
                      <a:r>
                        <a:rPr lang="en-US" sz="1800" b="0" dirty="0">
                          <a:solidFill>
                            <a:srgbClr val="C00000"/>
                          </a:solidFill>
                          <a:effectLst/>
                          <a:latin typeface="quote-cjk-patch"/>
                        </a:rPr>
                        <a:t> </a:t>
                      </a:r>
                      <a:r>
                        <a:rPr lang="en-US" sz="1800" b="0" dirty="0" err="1">
                          <a:solidFill>
                            <a:srgbClr val="C00000"/>
                          </a:solidFill>
                          <a:effectLst/>
                          <a:latin typeface="quote-cjk-patch"/>
                        </a:rPr>
                        <a:t>viloyati</a:t>
                      </a:r>
                      <a:endParaRPr lang="en-US" sz="1800" b="0" dirty="0">
                        <a:solidFill>
                          <a:srgbClr val="C00000"/>
                        </a:solidFill>
                        <a:effectLst/>
                        <a:latin typeface="quote-cjk-patch"/>
                      </a:endParaRPr>
                    </a:p>
                  </a:txBody>
                  <a:tcPr marL="46420" marR="46420" marT="29013" marB="29013" anchor="ctr">
                    <a:lnL>
                      <a:noFill/>
                    </a:lnL>
                    <a:lnR>
                      <a:noFill/>
                    </a:lnR>
                    <a:lnT>
                      <a:noFill/>
                    </a:lnT>
                    <a:lnB>
                      <a:noFill/>
                    </a:lnB>
                    <a:solidFill>
                      <a:srgbClr val="FFFFFF"/>
                    </a:solidFill>
                  </a:tcPr>
                </a:tc>
                <a:tc>
                  <a:txBody>
                    <a:bodyPr/>
                    <a:lstStyle/>
                    <a:p>
                      <a:pPr algn="ctr"/>
                      <a:r>
                        <a:rPr lang="en-US" sz="1800" b="0" dirty="0">
                          <a:solidFill>
                            <a:srgbClr val="C00000"/>
                          </a:solidFill>
                          <a:effectLst/>
                          <a:latin typeface="quote-cjk-patch"/>
                        </a:rPr>
                        <a:t>7—9 </a:t>
                      </a:r>
                      <a:r>
                        <a:rPr lang="en-US" sz="1800" b="0" dirty="0" err="1">
                          <a:solidFill>
                            <a:srgbClr val="C00000"/>
                          </a:solidFill>
                          <a:effectLst/>
                          <a:latin typeface="quote-cjk-patch"/>
                        </a:rPr>
                        <a:t>ming</a:t>
                      </a:r>
                      <a:r>
                        <a:rPr lang="en-US" sz="1800" b="0" dirty="0">
                          <a:solidFill>
                            <a:srgbClr val="C00000"/>
                          </a:solidFill>
                          <a:effectLst/>
                          <a:latin typeface="quote-cjk-patch"/>
                        </a:rPr>
                        <a:t> </a:t>
                      </a:r>
                      <a:r>
                        <a:rPr lang="en-US" sz="1800" b="0" dirty="0" err="1">
                          <a:solidFill>
                            <a:srgbClr val="C00000"/>
                          </a:solidFill>
                          <a:effectLst/>
                          <a:latin typeface="quote-cjk-patch"/>
                        </a:rPr>
                        <a:t>yillik</a:t>
                      </a:r>
                      <a:r>
                        <a:rPr lang="en-US" sz="1800" b="0" dirty="0">
                          <a:solidFill>
                            <a:srgbClr val="C00000"/>
                          </a:solidFill>
                          <a:effectLst/>
                          <a:latin typeface="quote-cjk-patch"/>
                        </a:rPr>
                        <a:t> </a:t>
                      </a:r>
                      <a:r>
                        <a:rPr lang="en-US" sz="1800" b="0" dirty="0" err="1">
                          <a:solidFill>
                            <a:srgbClr val="C00000"/>
                          </a:solidFill>
                          <a:effectLst/>
                          <a:latin typeface="quote-cjk-patch"/>
                        </a:rPr>
                        <a:t>tarixga</a:t>
                      </a:r>
                      <a:r>
                        <a:rPr lang="en-US" sz="1800" b="0" dirty="0">
                          <a:solidFill>
                            <a:srgbClr val="C00000"/>
                          </a:solidFill>
                          <a:effectLst/>
                          <a:latin typeface="quote-cjk-patch"/>
                        </a:rPr>
                        <a:t> </a:t>
                      </a:r>
                      <a:r>
                        <a:rPr lang="en-US" sz="1800" b="0" dirty="0" err="1">
                          <a:solidFill>
                            <a:srgbClr val="C00000"/>
                          </a:solidFill>
                          <a:effectLst/>
                          <a:latin typeface="quote-cjk-patch"/>
                        </a:rPr>
                        <a:t>ega</a:t>
                      </a:r>
                      <a:r>
                        <a:rPr lang="en-US" sz="1800" b="0" dirty="0">
                          <a:solidFill>
                            <a:srgbClr val="C00000"/>
                          </a:solidFill>
                          <a:effectLst/>
                          <a:latin typeface="quote-cjk-patch"/>
                        </a:rPr>
                        <a:t> </a:t>
                      </a:r>
                      <a:r>
                        <a:rPr lang="en-US" sz="1800" b="0" dirty="0" err="1">
                          <a:solidFill>
                            <a:srgbClr val="C00000"/>
                          </a:solidFill>
                          <a:effectLst/>
                          <a:latin typeface="quote-cjk-patch"/>
                        </a:rPr>
                        <a:t>bo‘lib</a:t>
                      </a:r>
                      <a:r>
                        <a:rPr lang="en-US" sz="1800" b="0" dirty="0">
                          <a:solidFill>
                            <a:srgbClr val="C00000"/>
                          </a:solidFill>
                          <a:effectLst/>
                          <a:latin typeface="quote-cjk-patch"/>
                        </a:rPr>
                        <a:t>, </a:t>
                      </a:r>
                      <a:r>
                        <a:rPr lang="en-US" sz="1800" b="0" dirty="0" err="1">
                          <a:solidFill>
                            <a:srgbClr val="C00000"/>
                          </a:solidFill>
                          <a:effectLst/>
                          <a:latin typeface="quote-cjk-patch"/>
                        </a:rPr>
                        <a:t>o‘n</a:t>
                      </a:r>
                      <a:r>
                        <a:rPr lang="en-US" sz="1800" b="0" dirty="0">
                          <a:solidFill>
                            <a:srgbClr val="C00000"/>
                          </a:solidFill>
                          <a:effectLst/>
                          <a:latin typeface="quote-cjk-patch"/>
                        </a:rPr>
                        <a:t> </a:t>
                      </a:r>
                      <a:r>
                        <a:rPr lang="en-US" sz="1800" b="0" dirty="0" err="1">
                          <a:solidFill>
                            <a:srgbClr val="C00000"/>
                          </a:solidFill>
                          <a:effectLst/>
                          <a:latin typeface="quote-cjk-patch"/>
                        </a:rPr>
                        <a:t>mingdan</a:t>
                      </a:r>
                      <a:r>
                        <a:rPr lang="en-US" sz="1800" b="0" dirty="0">
                          <a:solidFill>
                            <a:srgbClr val="C00000"/>
                          </a:solidFill>
                          <a:effectLst/>
                          <a:latin typeface="quote-cjk-patch"/>
                        </a:rPr>
                        <a:t> </a:t>
                      </a:r>
                      <a:r>
                        <a:rPr lang="en-US" sz="1800" b="0" dirty="0" err="1">
                          <a:solidFill>
                            <a:srgbClr val="C00000"/>
                          </a:solidFill>
                          <a:effectLst/>
                          <a:latin typeface="quote-cjk-patch"/>
                        </a:rPr>
                        <a:t>ortiq</a:t>
                      </a:r>
                      <a:r>
                        <a:rPr lang="en-US" sz="1800" b="0" dirty="0">
                          <a:solidFill>
                            <a:srgbClr val="C00000"/>
                          </a:solidFill>
                          <a:effectLst/>
                          <a:latin typeface="quote-cjk-patch"/>
                        </a:rPr>
                        <a:t> </a:t>
                      </a:r>
                      <a:r>
                        <a:rPr lang="en-US" sz="1800" b="0" dirty="0" err="1">
                          <a:solidFill>
                            <a:srgbClr val="C00000"/>
                          </a:solidFill>
                          <a:effectLst/>
                          <a:latin typeface="quote-cjk-patch"/>
                        </a:rPr>
                        <a:t>suratlar</a:t>
                      </a:r>
                      <a:r>
                        <a:rPr lang="en-US" sz="1800" b="0" dirty="0">
                          <a:solidFill>
                            <a:srgbClr val="C00000"/>
                          </a:solidFill>
                          <a:effectLst/>
                          <a:latin typeface="quote-cjk-patch"/>
                        </a:rPr>
                        <a:t> </a:t>
                      </a:r>
                      <a:r>
                        <a:rPr lang="en-US" sz="1800" b="0" dirty="0" err="1">
                          <a:solidFill>
                            <a:srgbClr val="C00000"/>
                          </a:solidFill>
                          <a:effectLst/>
                          <a:latin typeface="quote-cjk-patch"/>
                        </a:rPr>
                        <a:t>va</a:t>
                      </a:r>
                      <a:r>
                        <a:rPr lang="en-US" sz="1800" b="0" dirty="0">
                          <a:solidFill>
                            <a:srgbClr val="C00000"/>
                          </a:solidFill>
                          <a:effectLst/>
                          <a:latin typeface="quote-cjk-patch"/>
                        </a:rPr>
                        <a:t> 35 </a:t>
                      </a:r>
                      <a:r>
                        <a:rPr lang="en-US" sz="1800" b="0" dirty="0" err="1">
                          <a:solidFill>
                            <a:srgbClr val="C00000"/>
                          </a:solidFill>
                          <a:effectLst/>
                          <a:latin typeface="quote-cjk-patch"/>
                        </a:rPr>
                        <a:t>xil</a:t>
                      </a:r>
                      <a:r>
                        <a:rPr lang="en-US" sz="1800" b="0" dirty="0">
                          <a:solidFill>
                            <a:srgbClr val="C00000"/>
                          </a:solidFill>
                          <a:effectLst/>
                          <a:latin typeface="quote-cjk-patch"/>
                        </a:rPr>
                        <a:t> </a:t>
                      </a:r>
                      <a:r>
                        <a:rPr lang="en-US" sz="1800" b="0" dirty="0" err="1">
                          <a:solidFill>
                            <a:srgbClr val="C00000"/>
                          </a:solidFill>
                          <a:effectLst/>
                          <a:latin typeface="quote-cjk-patch"/>
                        </a:rPr>
                        <a:t>mavzudagi</a:t>
                      </a:r>
                      <a:r>
                        <a:rPr lang="en-US" sz="1800" b="0" dirty="0">
                          <a:solidFill>
                            <a:srgbClr val="C00000"/>
                          </a:solidFill>
                          <a:effectLst/>
                          <a:latin typeface="quote-cjk-patch"/>
                        </a:rPr>
                        <a:t> </a:t>
                      </a:r>
                      <a:r>
                        <a:rPr lang="en-US" sz="1800" b="0" dirty="0" err="1">
                          <a:solidFill>
                            <a:srgbClr val="C00000"/>
                          </a:solidFill>
                          <a:effectLst/>
                          <a:latin typeface="quote-cjk-patch"/>
                        </a:rPr>
                        <a:t>syujetlar</a:t>
                      </a:r>
                      <a:r>
                        <a:rPr lang="en-US" sz="1800" b="0" dirty="0">
                          <a:solidFill>
                            <a:srgbClr val="C00000"/>
                          </a:solidFill>
                          <a:effectLst/>
                          <a:latin typeface="quote-cjk-patch"/>
                        </a:rPr>
                        <a:t> </a:t>
                      </a:r>
                      <a:r>
                        <a:rPr lang="en-US" sz="1800" b="0" dirty="0" err="1">
                          <a:solidFill>
                            <a:srgbClr val="C00000"/>
                          </a:solidFill>
                          <a:effectLst/>
                          <a:latin typeface="quote-cjk-patch"/>
                        </a:rPr>
                        <a:t>aniqlangan</a:t>
                      </a:r>
                      <a:r>
                        <a:rPr lang="en-US" sz="1800" b="0" dirty="0">
                          <a:solidFill>
                            <a:srgbClr val="C00000"/>
                          </a:solidFill>
                          <a:effectLst/>
                          <a:latin typeface="quote-cjk-patch"/>
                        </a:rPr>
                        <a:t> .</a:t>
                      </a:r>
                    </a:p>
                  </a:txBody>
                  <a:tcPr marL="46420" marR="34815" marT="29013" marB="29013" anchor="ctr">
                    <a:lnL>
                      <a:noFill/>
                    </a:lnL>
                    <a:lnR>
                      <a:noFill/>
                    </a:lnR>
                    <a:lnT>
                      <a:noFill/>
                    </a:lnT>
                    <a:lnB>
                      <a:noFill/>
                    </a:lnB>
                    <a:solidFill>
                      <a:srgbClr val="FFFFFF"/>
                    </a:solidFill>
                  </a:tcPr>
                </a:tc>
              </a:tr>
              <a:tr h="998033">
                <a:tc>
                  <a:txBody>
                    <a:bodyPr/>
                    <a:lstStyle/>
                    <a:p>
                      <a:r>
                        <a:rPr lang="en-US" sz="1800" b="1" dirty="0" err="1">
                          <a:solidFill>
                            <a:srgbClr val="7030A0"/>
                          </a:solidFill>
                          <a:effectLst/>
                          <a:latin typeface="quote-cjk-patch"/>
                        </a:rPr>
                        <a:t>Siybantosh</a:t>
                      </a:r>
                      <a:r>
                        <a:rPr lang="en-US" sz="1800" b="1" dirty="0">
                          <a:solidFill>
                            <a:srgbClr val="7030A0"/>
                          </a:solidFill>
                          <a:effectLst/>
                          <a:latin typeface="quote-cjk-patch"/>
                        </a:rPr>
                        <a:t> (</a:t>
                      </a:r>
                      <a:r>
                        <a:rPr lang="en-US" sz="1800" b="1" dirty="0" err="1">
                          <a:solidFill>
                            <a:srgbClr val="7030A0"/>
                          </a:solidFill>
                          <a:effectLst/>
                          <a:latin typeface="quote-cjk-patch"/>
                        </a:rPr>
                        <a:t>Siypantash</a:t>
                      </a:r>
                      <a:r>
                        <a:rPr lang="en-US" sz="1800" b="1" dirty="0">
                          <a:solidFill>
                            <a:srgbClr val="7030A0"/>
                          </a:solidFill>
                          <a:effectLst/>
                          <a:latin typeface="quote-cjk-patch"/>
                        </a:rPr>
                        <a:t>)</a:t>
                      </a:r>
                      <a:endParaRPr lang="en-US" sz="1800" b="0" dirty="0">
                        <a:solidFill>
                          <a:srgbClr val="7030A0"/>
                        </a:solidFill>
                        <a:effectLst/>
                        <a:latin typeface="quote-cjk-patch"/>
                      </a:endParaRPr>
                    </a:p>
                  </a:txBody>
                  <a:tcPr marL="34815" marR="46420" marT="29013" marB="29013" anchor="ctr">
                    <a:lnL>
                      <a:noFill/>
                    </a:lnL>
                    <a:lnR>
                      <a:noFill/>
                    </a:lnR>
                    <a:lnT>
                      <a:noFill/>
                    </a:lnT>
                    <a:lnB>
                      <a:noFill/>
                    </a:lnB>
                    <a:solidFill>
                      <a:srgbClr val="FFFFFF"/>
                    </a:solidFill>
                  </a:tcPr>
                </a:tc>
                <a:tc>
                  <a:txBody>
                    <a:bodyPr/>
                    <a:lstStyle/>
                    <a:p>
                      <a:r>
                        <a:rPr lang="en-US" sz="1800" b="0" dirty="0" err="1">
                          <a:solidFill>
                            <a:srgbClr val="7030A0"/>
                          </a:solidFill>
                          <a:effectLst/>
                          <a:latin typeface="quote-cjk-patch"/>
                        </a:rPr>
                        <a:t>Qashqadaryo</a:t>
                      </a:r>
                      <a:r>
                        <a:rPr lang="en-US" sz="1800" b="0" dirty="0">
                          <a:solidFill>
                            <a:srgbClr val="7030A0"/>
                          </a:solidFill>
                          <a:effectLst/>
                          <a:latin typeface="quote-cjk-patch"/>
                        </a:rPr>
                        <a:t> </a:t>
                      </a:r>
                      <a:r>
                        <a:rPr lang="en-US" sz="1800" b="0" dirty="0" err="1">
                          <a:solidFill>
                            <a:srgbClr val="7030A0"/>
                          </a:solidFill>
                          <a:effectLst/>
                          <a:latin typeface="quote-cjk-patch"/>
                        </a:rPr>
                        <a:t>viloyati</a:t>
                      </a:r>
                      <a:r>
                        <a:rPr lang="en-US" sz="1800" b="0" dirty="0">
                          <a:solidFill>
                            <a:srgbClr val="7030A0"/>
                          </a:solidFill>
                          <a:effectLst/>
                          <a:latin typeface="quote-cjk-patch"/>
                        </a:rPr>
                        <a:t>, </a:t>
                      </a:r>
                      <a:r>
                        <a:rPr lang="en-US" sz="1800" b="0" dirty="0" err="1">
                          <a:solidFill>
                            <a:srgbClr val="7030A0"/>
                          </a:solidFill>
                          <a:effectLst/>
                          <a:latin typeface="quote-cjk-patch"/>
                        </a:rPr>
                        <a:t>Hisar</a:t>
                      </a:r>
                      <a:r>
                        <a:rPr lang="en-US" sz="1800" b="0" dirty="0">
                          <a:solidFill>
                            <a:srgbClr val="7030A0"/>
                          </a:solidFill>
                          <a:effectLst/>
                          <a:latin typeface="quote-cjk-patch"/>
                        </a:rPr>
                        <a:t> </a:t>
                      </a:r>
                      <a:r>
                        <a:rPr lang="en-US" sz="1800" b="0" dirty="0" err="1">
                          <a:solidFill>
                            <a:srgbClr val="7030A0"/>
                          </a:solidFill>
                          <a:effectLst/>
                          <a:latin typeface="quote-cjk-patch"/>
                        </a:rPr>
                        <a:t>tizmasi</a:t>
                      </a:r>
                      <a:endParaRPr lang="en-US" sz="1800" b="0" dirty="0">
                        <a:solidFill>
                          <a:srgbClr val="7030A0"/>
                        </a:solidFill>
                        <a:effectLst/>
                        <a:latin typeface="quote-cjk-patch"/>
                      </a:endParaRPr>
                    </a:p>
                  </a:txBody>
                  <a:tcPr marL="46420" marR="46420" marT="29013" marB="29013" anchor="ctr">
                    <a:lnL>
                      <a:noFill/>
                    </a:lnL>
                    <a:lnR>
                      <a:noFill/>
                    </a:lnR>
                    <a:lnT>
                      <a:noFill/>
                    </a:lnT>
                    <a:lnB>
                      <a:noFill/>
                    </a:lnB>
                    <a:solidFill>
                      <a:srgbClr val="FFFFFF"/>
                    </a:solidFill>
                  </a:tcPr>
                </a:tc>
                <a:tc>
                  <a:txBody>
                    <a:bodyPr/>
                    <a:lstStyle/>
                    <a:p>
                      <a:pPr algn="ctr"/>
                      <a:r>
                        <a:rPr lang="en-US" sz="1800" b="0" dirty="0">
                          <a:solidFill>
                            <a:srgbClr val="7030A0"/>
                          </a:solidFill>
                          <a:effectLst/>
                          <a:latin typeface="quote-cjk-patch"/>
                        </a:rPr>
                        <a:t>822 ta </a:t>
                      </a:r>
                      <a:r>
                        <a:rPr lang="en-US" sz="1800" b="0" dirty="0" err="1">
                          <a:solidFill>
                            <a:srgbClr val="7030A0"/>
                          </a:solidFill>
                          <a:effectLst/>
                          <a:latin typeface="quote-cjk-patch"/>
                        </a:rPr>
                        <a:t>petroglif</a:t>
                      </a:r>
                      <a:r>
                        <a:rPr lang="en-US" sz="1800" b="0" dirty="0">
                          <a:solidFill>
                            <a:srgbClr val="7030A0"/>
                          </a:solidFill>
                          <a:effectLst/>
                          <a:latin typeface="quote-cjk-patch"/>
                        </a:rPr>
                        <a:t> </a:t>
                      </a:r>
                      <a:r>
                        <a:rPr lang="en-US" sz="1800" b="0" dirty="0" err="1">
                          <a:solidFill>
                            <a:srgbClr val="7030A0"/>
                          </a:solidFill>
                          <a:effectLst/>
                          <a:latin typeface="quote-cjk-patch"/>
                        </a:rPr>
                        <a:t>mavjud</a:t>
                      </a:r>
                      <a:r>
                        <a:rPr lang="en-US" sz="1800" b="0" dirty="0">
                          <a:solidFill>
                            <a:srgbClr val="7030A0"/>
                          </a:solidFill>
                          <a:effectLst/>
                          <a:latin typeface="quote-cjk-patch"/>
                        </a:rPr>
                        <a:t> </a:t>
                      </a:r>
                      <a:r>
                        <a:rPr lang="en-US" sz="1800" b="0" dirty="0" err="1">
                          <a:solidFill>
                            <a:srgbClr val="7030A0"/>
                          </a:solidFill>
                          <a:effectLst/>
                          <a:latin typeface="quote-cjk-patch"/>
                        </a:rPr>
                        <a:t>bo‘lib</a:t>
                      </a:r>
                      <a:r>
                        <a:rPr lang="en-US" sz="1800" b="0" dirty="0">
                          <a:solidFill>
                            <a:srgbClr val="7030A0"/>
                          </a:solidFill>
                          <a:effectLst/>
                          <a:latin typeface="quote-cjk-patch"/>
                        </a:rPr>
                        <a:t>, </a:t>
                      </a:r>
                      <a:r>
                        <a:rPr lang="en-US" sz="1800" b="0" dirty="0" err="1">
                          <a:solidFill>
                            <a:srgbClr val="7030A0"/>
                          </a:solidFill>
                          <a:effectLst/>
                          <a:latin typeface="quote-cjk-patch"/>
                        </a:rPr>
                        <a:t>bu</a:t>
                      </a:r>
                      <a:r>
                        <a:rPr lang="en-US" sz="1800" b="0" dirty="0">
                          <a:solidFill>
                            <a:srgbClr val="7030A0"/>
                          </a:solidFill>
                          <a:effectLst/>
                          <a:latin typeface="quote-cjk-patch"/>
                        </a:rPr>
                        <a:t> </a:t>
                      </a:r>
                      <a:r>
                        <a:rPr lang="en-US" sz="1800" b="0" dirty="0" err="1">
                          <a:solidFill>
                            <a:srgbClr val="7030A0"/>
                          </a:solidFill>
                          <a:effectLst/>
                          <a:latin typeface="quote-cjk-patch"/>
                        </a:rPr>
                        <a:t>O‘zbekistondagi</a:t>
                      </a:r>
                      <a:r>
                        <a:rPr lang="en-US" sz="1800" b="0" dirty="0">
                          <a:solidFill>
                            <a:srgbClr val="7030A0"/>
                          </a:solidFill>
                          <a:effectLst/>
                          <a:latin typeface="quote-cjk-patch"/>
                        </a:rPr>
                        <a:t> </a:t>
                      </a:r>
                      <a:r>
                        <a:rPr lang="en-US" sz="1800" b="0" dirty="0" err="1">
                          <a:solidFill>
                            <a:srgbClr val="7030A0"/>
                          </a:solidFill>
                          <a:effectLst/>
                          <a:latin typeface="quote-cjk-patch"/>
                        </a:rPr>
                        <a:t>eng</a:t>
                      </a:r>
                      <a:r>
                        <a:rPr lang="en-US" sz="1800" b="0" dirty="0">
                          <a:solidFill>
                            <a:srgbClr val="7030A0"/>
                          </a:solidFill>
                          <a:effectLst/>
                          <a:latin typeface="quote-cjk-patch"/>
                        </a:rPr>
                        <a:t> </a:t>
                      </a:r>
                      <a:r>
                        <a:rPr lang="en-US" sz="1800" b="0" dirty="0" err="1">
                          <a:solidFill>
                            <a:srgbClr val="7030A0"/>
                          </a:solidFill>
                          <a:effectLst/>
                          <a:latin typeface="quote-cjk-patch"/>
                        </a:rPr>
                        <a:t>yirik</a:t>
                      </a:r>
                      <a:r>
                        <a:rPr lang="en-US" sz="1800" b="0" dirty="0">
                          <a:solidFill>
                            <a:srgbClr val="7030A0"/>
                          </a:solidFill>
                          <a:effectLst/>
                          <a:latin typeface="quote-cjk-patch"/>
                        </a:rPr>
                        <a:t> </a:t>
                      </a:r>
                      <a:r>
                        <a:rPr lang="en-US" sz="1800" b="0" dirty="0" err="1">
                          <a:solidFill>
                            <a:srgbClr val="7030A0"/>
                          </a:solidFill>
                          <a:effectLst/>
                          <a:latin typeface="quote-cjk-patch"/>
                        </a:rPr>
                        <a:t>qoyatosh</a:t>
                      </a:r>
                      <a:r>
                        <a:rPr lang="en-US" sz="1800" b="0" dirty="0">
                          <a:solidFill>
                            <a:srgbClr val="7030A0"/>
                          </a:solidFill>
                          <a:effectLst/>
                          <a:latin typeface="quote-cjk-patch"/>
                        </a:rPr>
                        <a:t> </a:t>
                      </a:r>
                      <a:r>
                        <a:rPr lang="en-US" sz="1800" b="0" dirty="0" err="1">
                          <a:solidFill>
                            <a:srgbClr val="7030A0"/>
                          </a:solidFill>
                          <a:effectLst/>
                          <a:latin typeface="quote-cjk-patch"/>
                        </a:rPr>
                        <a:t>rasmlari</a:t>
                      </a:r>
                      <a:r>
                        <a:rPr lang="en-US" sz="1800" b="0" dirty="0">
                          <a:solidFill>
                            <a:srgbClr val="7030A0"/>
                          </a:solidFill>
                          <a:effectLst/>
                          <a:latin typeface="quote-cjk-patch"/>
                        </a:rPr>
                        <a:t> </a:t>
                      </a:r>
                      <a:r>
                        <a:rPr lang="en-US" sz="1800" b="0" dirty="0" err="1">
                          <a:solidFill>
                            <a:srgbClr val="7030A0"/>
                          </a:solidFill>
                          <a:effectLst/>
                          <a:latin typeface="quote-cjk-patch"/>
                        </a:rPr>
                        <a:t>to‘plamlaridan</a:t>
                      </a:r>
                      <a:r>
                        <a:rPr lang="en-US" sz="1800" b="0" dirty="0">
                          <a:solidFill>
                            <a:srgbClr val="7030A0"/>
                          </a:solidFill>
                          <a:effectLst/>
                          <a:latin typeface="quote-cjk-patch"/>
                        </a:rPr>
                        <a:t> </a:t>
                      </a:r>
                      <a:r>
                        <a:rPr lang="en-US" sz="1800" b="0" dirty="0" err="1">
                          <a:solidFill>
                            <a:srgbClr val="7030A0"/>
                          </a:solidFill>
                          <a:effectLst/>
                          <a:latin typeface="quote-cjk-patch"/>
                        </a:rPr>
                        <a:t>biridir</a:t>
                      </a:r>
                      <a:r>
                        <a:rPr lang="en-US" sz="1800" b="0" dirty="0">
                          <a:solidFill>
                            <a:srgbClr val="7030A0"/>
                          </a:solidFill>
                          <a:effectLst/>
                          <a:latin typeface="quote-cjk-patch"/>
                        </a:rPr>
                        <a:t> .</a:t>
                      </a:r>
                    </a:p>
                  </a:txBody>
                  <a:tcPr marL="46420" marR="34815" marT="29013" marB="29013" anchor="ctr">
                    <a:lnL>
                      <a:noFill/>
                    </a:lnL>
                    <a:lnR>
                      <a:noFill/>
                    </a:lnR>
                    <a:lnT>
                      <a:noFill/>
                    </a:lnT>
                    <a:lnB>
                      <a:noFill/>
                    </a:lnB>
                    <a:solidFill>
                      <a:srgbClr val="FFFFFF"/>
                    </a:solidFill>
                  </a:tcPr>
                </a:tc>
              </a:tr>
              <a:tr h="684697">
                <a:tc>
                  <a:txBody>
                    <a:bodyPr/>
                    <a:lstStyle/>
                    <a:p>
                      <a:r>
                        <a:rPr lang="en-US" sz="2000" b="1" dirty="0" err="1">
                          <a:solidFill>
                            <a:srgbClr val="FF0000"/>
                          </a:solidFill>
                          <a:effectLst/>
                          <a:latin typeface="quote-cjk-patch"/>
                        </a:rPr>
                        <a:t>Teshiktosh</a:t>
                      </a:r>
                      <a:r>
                        <a:rPr lang="en-US" sz="2000" b="1" dirty="0">
                          <a:solidFill>
                            <a:srgbClr val="FF0000"/>
                          </a:solidFill>
                          <a:effectLst/>
                          <a:latin typeface="quote-cjk-patch"/>
                        </a:rPr>
                        <a:t> </a:t>
                      </a:r>
                      <a:r>
                        <a:rPr lang="en-US" sz="2000" b="1" dirty="0" err="1">
                          <a:solidFill>
                            <a:srgbClr val="FF0000"/>
                          </a:solidFill>
                          <a:effectLst/>
                          <a:latin typeface="quote-cjk-patch"/>
                        </a:rPr>
                        <a:t>va</a:t>
                      </a:r>
                      <a:r>
                        <a:rPr lang="en-US" sz="2000" b="1" dirty="0">
                          <a:solidFill>
                            <a:srgbClr val="FF0000"/>
                          </a:solidFill>
                          <a:effectLst/>
                          <a:latin typeface="quote-cjk-patch"/>
                        </a:rPr>
                        <a:t> </a:t>
                      </a:r>
                      <a:r>
                        <a:rPr lang="en-US" sz="2000" b="1" dirty="0" err="1">
                          <a:solidFill>
                            <a:srgbClr val="FF0000"/>
                          </a:solidFill>
                          <a:effectLst/>
                          <a:latin typeface="quote-cjk-patch"/>
                        </a:rPr>
                        <a:t>ObiRahmat</a:t>
                      </a:r>
                      <a:endParaRPr lang="en-US" sz="2000" b="0" dirty="0">
                        <a:solidFill>
                          <a:srgbClr val="FF0000"/>
                        </a:solidFill>
                        <a:effectLst/>
                        <a:latin typeface="quote-cjk-patch"/>
                      </a:endParaRPr>
                    </a:p>
                  </a:txBody>
                  <a:tcPr marL="34815" marR="46420" marT="29013" marB="29013" anchor="ctr">
                    <a:lnL>
                      <a:noFill/>
                    </a:lnL>
                    <a:lnR>
                      <a:noFill/>
                    </a:lnR>
                    <a:lnT>
                      <a:noFill/>
                    </a:lnT>
                    <a:lnB>
                      <a:noFill/>
                    </a:lnB>
                    <a:solidFill>
                      <a:srgbClr val="FFFFFF"/>
                    </a:solidFill>
                  </a:tcPr>
                </a:tc>
                <a:tc>
                  <a:txBody>
                    <a:bodyPr/>
                    <a:lstStyle/>
                    <a:p>
                      <a:r>
                        <a:rPr lang="en-US" sz="2000" b="0" dirty="0" err="1">
                          <a:solidFill>
                            <a:srgbClr val="FF0000"/>
                          </a:solidFill>
                          <a:effectLst/>
                          <a:latin typeface="quote-cjk-patch"/>
                        </a:rPr>
                        <a:t>Surxondaryo</a:t>
                      </a:r>
                      <a:r>
                        <a:rPr lang="en-US" sz="2000" b="0" dirty="0">
                          <a:solidFill>
                            <a:srgbClr val="FF0000"/>
                          </a:solidFill>
                          <a:effectLst/>
                          <a:latin typeface="quote-cjk-patch"/>
                        </a:rPr>
                        <a:t> </a:t>
                      </a:r>
                      <a:r>
                        <a:rPr lang="en-US" sz="2000" b="0" dirty="0" err="1">
                          <a:solidFill>
                            <a:srgbClr val="FF0000"/>
                          </a:solidFill>
                          <a:effectLst/>
                          <a:latin typeface="quote-cjk-patch"/>
                        </a:rPr>
                        <a:t>va</a:t>
                      </a:r>
                      <a:r>
                        <a:rPr lang="en-US" sz="2000" b="0" dirty="0">
                          <a:solidFill>
                            <a:srgbClr val="FF0000"/>
                          </a:solidFill>
                          <a:effectLst/>
                          <a:latin typeface="quote-cjk-patch"/>
                        </a:rPr>
                        <a:t> Toshkent </a:t>
                      </a:r>
                      <a:r>
                        <a:rPr lang="en-US" sz="2000" b="0" dirty="0" err="1">
                          <a:solidFill>
                            <a:srgbClr val="FF0000"/>
                          </a:solidFill>
                          <a:effectLst/>
                          <a:latin typeface="quote-cjk-patch"/>
                        </a:rPr>
                        <a:t>viloyatlari</a:t>
                      </a:r>
                      <a:endParaRPr lang="en-US" sz="2000" b="0" dirty="0">
                        <a:solidFill>
                          <a:srgbClr val="FF0000"/>
                        </a:solidFill>
                        <a:effectLst/>
                        <a:latin typeface="quote-cjk-patch"/>
                      </a:endParaRPr>
                    </a:p>
                  </a:txBody>
                  <a:tcPr marL="46420" marR="46420" marT="29013" marB="29013" anchor="ctr">
                    <a:lnL>
                      <a:noFill/>
                    </a:lnL>
                    <a:lnR>
                      <a:noFill/>
                    </a:lnR>
                    <a:lnT>
                      <a:noFill/>
                    </a:lnT>
                    <a:lnB>
                      <a:noFill/>
                    </a:lnB>
                    <a:solidFill>
                      <a:srgbClr val="FFFFFF"/>
                    </a:solidFill>
                  </a:tcPr>
                </a:tc>
                <a:tc>
                  <a:txBody>
                    <a:bodyPr/>
                    <a:lstStyle/>
                    <a:p>
                      <a:pPr algn="ctr"/>
                      <a:r>
                        <a:rPr lang="en-US" sz="1800" b="0" dirty="0" err="1">
                          <a:solidFill>
                            <a:srgbClr val="FF0000"/>
                          </a:solidFill>
                          <a:effectLst/>
                          <a:latin typeface="quote-cjk-patch"/>
                        </a:rPr>
                        <a:t>G‘orlardan</a:t>
                      </a:r>
                      <a:r>
                        <a:rPr lang="en-US" sz="1800" b="0" dirty="0">
                          <a:solidFill>
                            <a:srgbClr val="FF0000"/>
                          </a:solidFill>
                          <a:effectLst/>
                          <a:latin typeface="quote-cjk-patch"/>
                        </a:rPr>
                        <a:t> </a:t>
                      </a:r>
                      <a:r>
                        <a:rPr lang="en-US" sz="1800" b="0" dirty="0" err="1">
                          <a:solidFill>
                            <a:srgbClr val="FF0000"/>
                          </a:solidFill>
                          <a:effectLst/>
                          <a:latin typeface="quote-cjk-patch"/>
                        </a:rPr>
                        <a:t>topilgan</a:t>
                      </a:r>
                      <a:r>
                        <a:rPr lang="en-US" sz="1800" b="0" dirty="0">
                          <a:solidFill>
                            <a:srgbClr val="FF0000"/>
                          </a:solidFill>
                          <a:effectLst/>
                          <a:latin typeface="quote-cjk-patch"/>
                        </a:rPr>
                        <a:t> </a:t>
                      </a:r>
                      <a:r>
                        <a:rPr lang="en-US" sz="1800" b="0" dirty="0" err="1">
                          <a:solidFill>
                            <a:srgbClr val="FF0000"/>
                          </a:solidFill>
                          <a:effectLst/>
                          <a:latin typeface="quote-cjk-patch"/>
                        </a:rPr>
                        <a:t>qadimiy</a:t>
                      </a:r>
                      <a:r>
                        <a:rPr lang="en-US" sz="1800" b="0" dirty="0">
                          <a:solidFill>
                            <a:srgbClr val="FF0000"/>
                          </a:solidFill>
                          <a:effectLst/>
                          <a:latin typeface="quote-cjk-patch"/>
                        </a:rPr>
                        <a:t> </a:t>
                      </a:r>
                      <a:r>
                        <a:rPr lang="en-US" sz="1800" b="0" dirty="0" err="1">
                          <a:solidFill>
                            <a:srgbClr val="FF0000"/>
                          </a:solidFill>
                          <a:effectLst/>
                          <a:latin typeface="quote-cjk-patch"/>
                        </a:rPr>
                        <a:t>tasvirlar</a:t>
                      </a:r>
                      <a:r>
                        <a:rPr lang="en-US" sz="1800" b="0" dirty="0">
                          <a:solidFill>
                            <a:srgbClr val="FF0000"/>
                          </a:solidFill>
                          <a:effectLst/>
                          <a:latin typeface="quote-cjk-patch"/>
                        </a:rPr>
                        <a:t> </a:t>
                      </a:r>
                      <a:r>
                        <a:rPr lang="en-US" sz="1800" b="0" dirty="0" err="1">
                          <a:solidFill>
                            <a:srgbClr val="FF0000"/>
                          </a:solidFill>
                          <a:effectLst/>
                          <a:latin typeface="quote-cjk-patch"/>
                        </a:rPr>
                        <a:t>ibtidoiy</a:t>
                      </a:r>
                      <a:r>
                        <a:rPr lang="en-US" sz="1800" b="0" dirty="0">
                          <a:solidFill>
                            <a:srgbClr val="FF0000"/>
                          </a:solidFill>
                          <a:effectLst/>
                          <a:latin typeface="quote-cjk-patch"/>
                        </a:rPr>
                        <a:t> </a:t>
                      </a:r>
                      <a:r>
                        <a:rPr lang="en-US" sz="1800" b="0" dirty="0" err="1">
                          <a:solidFill>
                            <a:srgbClr val="FF0000"/>
                          </a:solidFill>
                          <a:effectLst/>
                          <a:latin typeface="quote-cjk-patch"/>
                        </a:rPr>
                        <a:t>davr</a:t>
                      </a:r>
                      <a:r>
                        <a:rPr lang="en-US" sz="1800" b="0" dirty="0">
                          <a:solidFill>
                            <a:srgbClr val="FF0000"/>
                          </a:solidFill>
                          <a:effectLst/>
                          <a:latin typeface="quote-cjk-patch"/>
                        </a:rPr>
                        <a:t> </a:t>
                      </a:r>
                      <a:r>
                        <a:rPr lang="en-US" sz="1800" b="0" dirty="0" err="1">
                          <a:solidFill>
                            <a:srgbClr val="FF0000"/>
                          </a:solidFill>
                          <a:effectLst/>
                          <a:latin typeface="quote-cjk-patch"/>
                        </a:rPr>
                        <a:t>manzaralarini</a:t>
                      </a:r>
                      <a:r>
                        <a:rPr lang="en-US" sz="1800" b="0" dirty="0">
                          <a:solidFill>
                            <a:srgbClr val="FF0000"/>
                          </a:solidFill>
                          <a:effectLst/>
                          <a:latin typeface="quote-cjk-patch"/>
                        </a:rPr>
                        <a:t> </a:t>
                      </a:r>
                      <a:r>
                        <a:rPr lang="en-US" sz="1800" b="0" dirty="0" err="1">
                          <a:solidFill>
                            <a:srgbClr val="FF0000"/>
                          </a:solidFill>
                          <a:effectLst/>
                          <a:latin typeface="quote-cjk-patch"/>
                        </a:rPr>
                        <a:t>namoyish</a:t>
                      </a:r>
                      <a:r>
                        <a:rPr lang="en-US" sz="1800" b="0" dirty="0">
                          <a:solidFill>
                            <a:srgbClr val="FF0000"/>
                          </a:solidFill>
                          <a:effectLst/>
                          <a:latin typeface="quote-cjk-patch"/>
                        </a:rPr>
                        <a:t> </a:t>
                      </a:r>
                      <a:r>
                        <a:rPr lang="en-US" sz="1800" b="0" dirty="0" err="1">
                          <a:solidFill>
                            <a:srgbClr val="FF0000"/>
                          </a:solidFill>
                          <a:effectLst/>
                          <a:latin typeface="quote-cjk-patch"/>
                        </a:rPr>
                        <a:t>etadi</a:t>
                      </a:r>
                      <a:r>
                        <a:rPr lang="en-US" sz="1800" b="0" dirty="0">
                          <a:solidFill>
                            <a:srgbClr val="FF0000"/>
                          </a:solidFill>
                          <a:effectLst/>
                          <a:latin typeface="quote-cjk-patch"/>
                        </a:rPr>
                        <a:t> </a:t>
                      </a:r>
                      <a:r>
                        <a:rPr lang="en-US" sz="700" b="0" dirty="0">
                          <a:effectLst/>
                          <a:latin typeface="quote-cjk-patch"/>
                        </a:rPr>
                        <a:t>.</a:t>
                      </a:r>
                    </a:p>
                  </a:txBody>
                  <a:tcPr marL="46420" marR="34815" marT="29013" marB="29013" anchor="ctr">
                    <a:lnL>
                      <a:noFill/>
                    </a:lnL>
                    <a:lnR>
                      <a:noFill/>
                    </a:lnR>
                    <a:lnT>
                      <a:noFill/>
                    </a:lnT>
                    <a:lnB>
                      <a:noFill/>
                    </a:lnB>
                    <a:solidFill>
                      <a:srgbClr val="FFFFFF"/>
                    </a:solidFill>
                  </a:tcPr>
                </a:tc>
              </a:tr>
              <a:tr h="804786">
                <a:tc>
                  <a:txBody>
                    <a:bodyPr/>
                    <a:lstStyle/>
                    <a:p>
                      <a:r>
                        <a:rPr lang="en-US" sz="1800" b="1">
                          <a:effectLst/>
                          <a:latin typeface="quote-cjk-patch"/>
                        </a:rPr>
                        <a:t>Chimyon, Chatqol, Beldersoy</a:t>
                      </a:r>
                      <a:endParaRPr lang="en-US" sz="1800" b="0">
                        <a:effectLst/>
                        <a:latin typeface="quote-cjk-patch"/>
                      </a:endParaRPr>
                    </a:p>
                  </a:txBody>
                  <a:tcPr marL="34815" marR="46420" marT="29013" marB="29013" anchor="ctr">
                    <a:lnL>
                      <a:noFill/>
                    </a:lnL>
                    <a:lnR>
                      <a:noFill/>
                    </a:lnR>
                    <a:lnT>
                      <a:noFill/>
                    </a:lnT>
                    <a:lnB>
                      <a:noFill/>
                    </a:lnB>
                    <a:solidFill>
                      <a:srgbClr val="FFFFFF"/>
                    </a:solidFill>
                  </a:tcPr>
                </a:tc>
                <a:tc>
                  <a:txBody>
                    <a:bodyPr/>
                    <a:lstStyle/>
                    <a:p>
                      <a:r>
                        <a:rPr lang="en-US" sz="1800" b="0" dirty="0">
                          <a:effectLst/>
                          <a:latin typeface="quote-cjk-patch"/>
                        </a:rPr>
                        <a:t>Toshkent </a:t>
                      </a:r>
                      <a:r>
                        <a:rPr lang="en-US" sz="1800" b="0" dirty="0" err="1">
                          <a:effectLst/>
                          <a:latin typeface="quote-cjk-patch"/>
                        </a:rPr>
                        <a:t>viloyati</a:t>
                      </a:r>
                      <a:r>
                        <a:rPr lang="en-US" sz="1800" b="0" dirty="0">
                          <a:effectLst/>
                          <a:latin typeface="quote-cjk-patch"/>
                        </a:rPr>
                        <a:t> </a:t>
                      </a:r>
                      <a:r>
                        <a:rPr lang="en-US" sz="1800" b="0" dirty="0" err="1">
                          <a:effectLst/>
                          <a:latin typeface="quote-cjk-patch"/>
                        </a:rPr>
                        <a:t>tog‘li</a:t>
                      </a:r>
                      <a:r>
                        <a:rPr lang="en-US" sz="1800" b="0" dirty="0">
                          <a:effectLst/>
                          <a:latin typeface="quote-cjk-patch"/>
                        </a:rPr>
                        <a:t> </a:t>
                      </a:r>
                      <a:r>
                        <a:rPr lang="en-US" sz="1800" b="0" dirty="0" err="1">
                          <a:effectLst/>
                          <a:latin typeface="quote-cjk-patch"/>
                        </a:rPr>
                        <a:t>hududlari</a:t>
                      </a:r>
                      <a:endParaRPr lang="en-US" sz="1800" b="0" dirty="0">
                        <a:effectLst/>
                        <a:latin typeface="quote-cjk-patch"/>
                      </a:endParaRPr>
                    </a:p>
                  </a:txBody>
                  <a:tcPr marL="46420" marR="46420" marT="29013" marB="29013" anchor="ctr">
                    <a:lnL>
                      <a:noFill/>
                    </a:lnL>
                    <a:lnR>
                      <a:noFill/>
                    </a:lnR>
                    <a:lnT>
                      <a:noFill/>
                    </a:lnT>
                    <a:lnB>
                      <a:noFill/>
                    </a:lnB>
                    <a:solidFill>
                      <a:srgbClr val="FFFFFF"/>
                    </a:solidFill>
                  </a:tcPr>
                </a:tc>
                <a:tc>
                  <a:txBody>
                    <a:bodyPr/>
                    <a:lstStyle/>
                    <a:p>
                      <a:pPr algn="ctr"/>
                      <a:r>
                        <a:rPr lang="en-US" sz="1800" b="0" dirty="0">
                          <a:effectLst/>
                          <a:latin typeface="quote-cjk-patch"/>
                        </a:rPr>
                        <a:t>Toshkent </a:t>
                      </a:r>
                      <a:r>
                        <a:rPr lang="en-US" sz="1800" b="0" dirty="0" err="1">
                          <a:effectLst/>
                          <a:latin typeface="quote-cjk-patch"/>
                        </a:rPr>
                        <a:t>atrofidagi</a:t>
                      </a:r>
                      <a:r>
                        <a:rPr lang="en-US" sz="1800" b="0" dirty="0">
                          <a:effectLst/>
                          <a:latin typeface="quote-cjk-patch"/>
                        </a:rPr>
                        <a:t> </a:t>
                      </a:r>
                      <a:r>
                        <a:rPr lang="en-US" sz="1800" b="0" dirty="0" err="1">
                          <a:effectLst/>
                          <a:latin typeface="quote-cjk-patch"/>
                        </a:rPr>
                        <a:t>tog‘larda</a:t>
                      </a:r>
                      <a:r>
                        <a:rPr lang="en-US" sz="1800" b="0" dirty="0">
                          <a:effectLst/>
                          <a:latin typeface="quote-cjk-patch"/>
                        </a:rPr>
                        <a:t> ham </a:t>
                      </a:r>
                      <a:r>
                        <a:rPr lang="en-US" sz="1800" b="0" dirty="0" err="1">
                          <a:effectLst/>
                          <a:latin typeface="quote-cjk-patch"/>
                        </a:rPr>
                        <a:t>qadimiy</a:t>
                      </a:r>
                      <a:r>
                        <a:rPr lang="en-US" sz="1800" b="0" dirty="0">
                          <a:effectLst/>
                          <a:latin typeface="quote-cjk-patch"/>
                        </a:rPr>
                        <a:t> </a:t>
                      </a:r>
                      <a:r>
                        <a:rPr lang="en-US" sz="1800" b="0" dirty="0" err="1">
                          <a:effectLst/>
                          <a:latin typeface="quote-cjk-patch"/>
                        </a:rPr>
                        <a:t>qoyatosh</a:t>
                      </a:r>
                      <a:r>
                        <a:rPr lang="en-US" sz="1800" b="0" dirty="0">
                          <a:effectLst/>
                          <a:latin typeface="quote-cjk-patch"/>
                        </a:rPr>
                        <a:t> </a:t>
                      </a:r>
                      <a:r>
                        <a:rPr lang="en-US" sz="1800" b="0" dirty="0" err="1">
                          <a:effectLst/>
                          <a:latin typeface="quote-cjk-patch"/>
                        </a:rPr>
                        <a:t>suratlari</a:t>
                      </a:r>
                      <a:r>
                        <a:rPr lang="en-US" sz="1800" b="0" dirty="0">
                          <a:effectLst/>
                          <a:latin typeface="quote-cjk-patch"/>
                        </a:rPr>
                        <a:t> </a:t>
                      </a:r>
                      <a:r>
                        <a:rPr lang="en-US" sz="1800" b="0" dirty="0" err="1">
                          <a:effectLst/>
                          <a:latin typeface="quote-cjk-patch"/>
                        </a:rPr>
                        <a:t>saqlanib</a:t>
                      </a:r>
                      <a:r>
                        <a:rPr lang="en-US" sz="1800" b="0" dirty="0">
                          <a:effectLst/>
                          <a:latin typeface="quote-cjk-patch"/>
                        </a:rPr>
                        <a:t> </a:t>
                      </a:r>
                      <a:r>
                        <a:rPr lang="en-US" sz="1800" b="0" dirty="0" err="1">
                          <a:effectLst/>
                          <a:latin typeface="quote-cjk-patch"/>
                        </a:rPr>
                        <a:t>qolgan</a:t>
                      </a:r>
                      <a:r>
                        <a:rPr lang="en-US" sz="1800" b="0" dirty="0">
                          <a:effectLst/>
                          <a:latin typeface="quote-cjk-patch"/>
                        </a:rPr>
                        <a:t> </a:t>
                      </a:r>
                    </a:p>
                  </a:txBody>
                  <a:tcPr marL="46420" marR="34815" marT="29013" marB="29013" anchor="ctr">
                    <a:lnL>
                      <a:noFill/>
                    </a:lnL>
                    <a:lnR>
                      <a:noFill/>
                    </a:lnR>
                    <a:lnT>
                      <a:noFill/>
                    </a:lnT>
                    <a:lnB>
                      <a:noFill/>
                    </a:lnB>
                    <a:solidFill>
                      <a:srgbClr val="FFFFFF"/>
                    </a:solidFill>
                  </a:tcPr>
                </a:tc>
              </a:tr>
            </a:tbl>
          </a:graphicData>
        </a:graphic>
      </p:graphicFrame>
    </p:spTree>
    <p:extLst>
      <p:ext uri="{BB962C8B-B14F-4D97-AF65-F5344CB8AC3E}">
        <p14:creationId xmlns:p14="http://schemas.microsoft.com/office/powerpoint/2010/main" val="1212020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6705599"/>
            <a:ext cx="45719" cy="116393"/>
          </a:xfrm>
        </p:spPr>
        <p:txBody>
          <a:bodyPr>
            <a:normAutofit fontScale="25000" lnSpcReduction="20000"/>
          </a:bodyPr>
          <a:lstStyle/>
          <a:p>
            <a:endParaRPr lang="ru-RU" dirty="0"/>
          </a:p>
        </p:txBody>
      </p:sp>
      <p:sp>
        <p:nvSpPr>
          <p:cNvPr id="2" name="Title 1"/>
          <p:cNvSpPr>
            <a:spLocks noGrp="1"/>
          </p:cNvSpPr>
          <p:nvPr>
            <p:ph type="ctrTitle"/>
          </p:nvPr>
        </p:nvSpPr>
        <p:spPr>
          <a:xfrm>
            <a:off x="838200" y="762000"/>
            <a:ext cx="7772400" cy="5181600"/>
          </a:xfrm>
        </p:spPr>
        <p:txBody>
          <a:bodyPr>
            <a:normAutofit/>
          </a:bodyPr>
          <a:lstStyle/>
          <a:p>
            <a:r>
              <a:rPr lang="en-US" sz="3600" b="1" dirty="0" err="1" smtClean="0">
                <a:solidFill>
                  <a:srgbClr val="0070C0"/>
                </a:solidFill>
              </a:rPr>
              <a:t>Yirik</a:t>
            </a:r>
            <a:r>
              <a:rPr lang="en-US" sz="3600" b="1" dirty="0" smtClean="0">
                <a:solidFill>
                  <a:srgbClr val="0070C0"/>
                </a:solidFill>
              </a:rPr>
              <a:t> </a:t>
            </a:r>
            <a:r>
              <a:rPr lang="en-US" sz="3600" b="1" dirty="0" err="1">
                <a:solidFill>
                  <a:srgbClr val="0070C0"/>
                </a:solidFill>
              </a:rPr>
              <a:t>Motorika</a:t>
            </a:r>
            <a:r>
              <a:rPr lang="en-US" sz="3600" b="1" dirty="0">
                <a:solidFill>
                  <a:srgbClr val="0070C0"/>
                </a:solidFill>
              </a:rPr>
              <a:t> (</a:t>
            </a:r>
            <a:r>
              <a:rPr lang="en-US" sz="3600" b="1" dirty="0" err="1">
                <a:solidFill>
                  <a:srgbClr val="0070C0"/>
                </a:solidFill>
              </a:rPr>
              <a:t>Katta</a:t>
            </a:r>
            <a:r>
              <a:rPr lang="en-US" sz="3600" b="1" dirty="0">
                <a:solidFill>
                  <a:srgbClr val="0070C0"/>
                </a:solidFill>
              </a:rPr>
              <a:t> </a:t>
            </a:r>
            <a:r>
              <a:rPr lang="en-US" sz="3600" b="1" dirty="0" err="1">
                <a:solidFill>
                  <a:srgbClr val="0070C0"/>
                </a:solidFill>
              </a:rPr>
              <a:t>motorika</a:t>
            </a:r>
            <a:r>
              <a:rPr lang="en-US" sz="3600" b="1" dirty="0" smtClean="0">
                <a:solidFill>
                  <a:srgbClr val="0070C0"/>
                </a:solidFill>
              </a:rPr>
              <a:t>)</a:t>
            </a:r>
            <a:br>
              <a:rPr lang="en-US" sz="3600" b="1" dirty="0" smtClean="0">
                <a:solidFill>
                  <a:srgbClr val="0070C0"/>
                </a:solidFill>
              </a:rPr>
            </a:br>
            <a:r>
              <a:rPr lang="en-US" sz="3600" b="1" dirty="0">
                <a:solidFill>
                  <a:srgbClr val="0070C0"/>
                </a:solidFill>
              </a:rPr>
              <a:t/>
            </a:r>
            <a:br>
              <a:rPr lang="en-US" sz="3600" b="1" dirty="0">
                <a:solidFill>
                  <a:srgbClr val="0070C0"/>
                </a:solidFill>
              </a:rPr>
            </a:br>
            <a:r>
              <a:rPr lang="en-US" sz="3600" b="1" dirty="0" smtClean="0">
                <a:solidFill>
                  <a:srgbClr val="0070C0"/>
                </a:solidFill>
              </a:rPr>
              <a:t>NOZIK (MAYDA MOTORIKA)</a:t>
            </a:r>
            <a:br>
              <a:rPr lang="en-US" sz="3600" b="1" dirty="0" smtClean="0">
                <a:solidFill>
                  <a:srgbClr val="0070C0"/>
                </a:solidFill>
              </a:rPr>
            </a:br>
            <a:r>
              <a:rPr lang="en-US" sz="3600" b="1" dirty="0" smtClean="0">
                <a:solidFill>
                  <a:srgbClr val="0070C0"/>
                </a:solidFill>
              </a:rPr>
              <a:t/>
            </a:r>
            <a:br>
              <a:rPr lang="en-US" sz="3600" b="1" dirty="0" smtClean="0">
                <a:solidFill>
                  <a:srgbClr val="0070C0"/>
                </a:solidFill>
              </a:rPr>
            </a:br>
            <a:r>
              <a:rPr lang="en-US" sz="3600" b="1" dirty="0" smtClean="0">
                <a:solidFill>
                  <a:srgbClr val="0070C0"/>
                </a:solidFill>
              </a:rPr>
              <a:t>(</a:t>
            </a:r>
            <a:r>
              <a:rPr lang="en-US" sz="3600" b="1" dirty="0" err="1" smtClean="0">
                <a:solidFill>
                  <a:srgbClr val="0070C0"/>
                </a:solidFill>
              </a:rPr>
              <a:t>motorika</a:t>
            </a:r>
            <a:r>
              <a:rPr lang="en-US" sz="3600" b="1" dirty="0" smtClean="0">
                <a:solidFill>
                  <a:srgbClr val="0070C0"/>
                </a:solidFill>
              </a:rPr>
              <a:t> </a:t>
            </a:r>
            <a:r>
              <a:rPr lang="en-US" sz="3600" b="1" dirty="0" err="1" smtClean="0">
                <a:solidFill>
                  <a:srgbClr val="0070C0"/>
                </a:solidFill>
              </a:rPr>
              <a:t>bu</a:t>
            </a:r>
            <a:r>
              <a:rPr lang="en-US" sz="3600" b="1" dirty="0" smtClean="0">
                <a:solidFill>
                  <a:srgbClr val="0070C0"/>
                </a:solidFill>
              </a:rPr>
              <a:t> </a:t>
            </a:r>
            <a:r>
              <a:rPr lang="en-US" sz="3600" b="1" dirty="0" err="1" smtClean="0">
                <a:solidFill>
                  <a:srgbClr val="0070C0"/>
                </a:solidFill>
              </a:rPr>
              <a:t>harakatlilik</a:t>
            </a:r>
            <a:r>
              <a:rPr lang="en-US" sz="3600" b="1" dirty="0" smtClean="0">
                <a:solidFill>
                  <a:srgbClr val="0070C0"/>
                </a:solidFill>
              </a:rPr>
              <a:t>)</a:t>
            </a:r>
            <a:r>
              <a:rPr lang="en-US" sz="3600" b="1" dirty="0">
                <a:solidFill>
                  <a:srgbClr val="0070C0"/>
                </a:solidFill>
              </a:rPr>
              <a:t/>
            </a:r>
            <a:br>
              <a:rPr lang="en-US" sz="3600" b="1" dirty="0">
                <a:solidFill>
                  <a:srgbClr val="0070C0"/>
                </a:solidFill>
              </a:rPr>
            </a:br>
            <a:endParaRPr lang="ru-RU" sz="3600"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483115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0962"/>
          </a:xfrm>
        </p:spPr>
        <p:txBody>
          <a:bodyPr>
            <a:normAutofit fontScale="90000"/>
          </a:bodyPr>
          <a:lstStyle/>
          <a:p>
            <a:r>
              <a:rPr lang="en-US" sz="2000" b="1" dirty="0" err="1"/>
              <a:t>Yirik</a:t>
            </a:r>
            <a:r>
              <a:rPr lang="en-US" sz="2000" b="1" dirty="0"/>
              <a:t> </a:t>
            </a:r>
            <a:r>
              <a:rPr lang="en-US" sz="2000" b="1" dirty="0" err="1"/>
              <a:t>motorika</a:t>
            </a:r>
            <a:r>
              <a:rPr lang="en-US" sz="2000" b="1" dirty="0"/>
              <a:t> (</a:t>
            </a:r>
            <a:r>
              <a:rPr lang="en-US" sz="2000" b="1" dirty="0" err="1"/>
              <a:t>katta</a:t>
            </a:r>
            <a:r>
              <a:rPr lang="en-US" sz="2000" b="1" dirty="0"/>
              <a:t> </a:t>
            </a:r>
            <a:r>
              <a:rPr lang="en-US" sz="2000" b="1" dirty="0" err="1"/>
              <a:t>mushak</a:t>
            </a:r>
            <a:r>
              <a:rPr lang="en-US" sz="2000" b="1" dirty="0"/>
              <a:t> </a:t>
            </a:r>
            <a:r>
              <a:rPr lang="en-US" sz="2000" b="1" dirty="0" err="1"/>
              <a:t>guruhlari</a:t>
            </a:r>
            <a:r>
              <a:rPr lang="en-US" sz="2000" b="1" dirty="0"/>
              <a:t> </a:t>
            </a:r>
            <a:r>
              <a:rPr lang="en-US" sz="2000" b="1" dirty="0" err="1"/>
              <a:t>harakati</a:t>
            </a:r>
            <a:r>
              <a:rPr lang="en-US" sz="2000" b="1" dirty="0"/>
              <a:t> – </a:t>
            </a:r>
            <a:r>
              <a:rPr lang="en-US" sz="2000" b="1" dirty="0" err="1"/>
              <a:t>yurish</a:t>
            </a:r>
            <a:r>
              <a:rPr lang="en-US" sz="2000" b="1" dirty="0"/>
              <a:t>, </a:t>
            </a:r>
            <a:r>
              <a:rPr lang="en-US" sz="2000" b="1" dirty="0" err="1"/>
              <a:t>yugurish</a:t>
            </a:r>
            <a:r>
              <a:rPr lang="en-US" sz="2000" b="1" dirty="0"/>
              <a:t>, </a:t>
            </a:r>
            <a:r>
              <a:rPr lang="en-US" sz="2000" b="1" dirty="0" err="1"/>
              <a:t>sakrash</a:t>
            </a:r>
            <a:r>
              <a:rPr lang="en-US" sz="2000" b="1" dirty="0"/>
              <a:t>, </a:t>
            </a:r>
            <a:r>
              <a:rPr lang="en-US" sz="2000" b="1" dirty="0" err="1"/>
              <a:t>muvozanat</a:t>
            </a:r>
            <a:r>
              <a:rPr lang="en-US" sz="2000" b="1" dirty="0"/>
              <a:t> </a:t>
            </a:r>
            <a:r>
              <a:rPr lang="en-US" sz="2000" b="1" dirty="0" err="1"/>
              <a:t>saqlash</a:t>
            </a:r>
            <a:r>
              <a:rPr lang="en-US" sz="2000" b="1" dirty="0" smtClean="0"/>
              <a:t>)</a:t>
            </a:r>
            <a:br>
              <a:rPr lang="en-US" sz="2000" b="1" dirty="0" smtClean="0"/>
            </a:br>
            <a:r>
              <a:rPr lang="en-US" sz="2000" dirty="0"/>
              <a:t/>
            </a:r>
            <a:br>
              <a:rPr lang="en-US" sz="2000" dirty="0"/>
            </a:br>
            <a:r>
              <a:rPr lang="en-US" sz="2000" b="1" dirty="0" err="1"/>
              <a:t>Jismoniy</a:t>
            </a:r>
            <a:r>
              <a:rPr lang="en-US" sz="2000" b="1" dirty="0"/>
              <a:t> </a:t>
            </a:r>
            <a:r>
              <a:rPr lang="en-US" sz="2000" b="1" dirty="0" err="1"/>
              <a:t>sog‘lik</a:t>
            </a:r>
            <a:r>
              <a:rPr lang="en-US" sz="2000" dirty="0"/>
              <a:t>: </a:t>
            </a:r>
            <a:r>
              <a:rPr lang="en-US" sz="2000" dirty="0" err="1"/>
              <a:t>Yirik</a:t>
            </a:r>
            <a:r>
              <a:rPr lang="en-US" sz="2000" dirty="0"/>
              <a:t> </a:t>
            </a:r>
            <a:r>
              <a:rPr lang="en-US" sz="2000" dirty="0" err="1"/>
              <a:t>motorika</a:t>
            </a:r>
            <a:r>
              <a:rPr lang="en-US" sz="2000" dirty="0"/>
              <a:t> </a:t>
            </a:r>
            <a:r>
              <a:rPr lang="en-US" sz="2000" dirty="0" err="1"/>
              <a:t>faolligi</a:t>
            </a:r>
            <a:r>
              <a:rPr lang="en-US" sz="2000" dirty="0"/>
              <a:t> </a:t>
            </a:r>
            <a:r>
              <a:rPr lang="en-US" sz="2000" dirty="0" err="1"/>
              <a:t>yurak-qon</a:t>
            </a:r>
            <a:r>
              <a:rPr lang="en-US" sz="2000" dirty="0"/>
              <a:t> </a:t>
            </a:r>
            <a:r>
              <a:rPr lang="en-US" sz="2000" dirty="0" err="1"/>
              <a:t>tomir</a:t>
            </a:r>
            <a:r>
              <a:rPr lang="en-US" sz="2000" dirty="0"/>
              <a:t> </a:t>
            </a:r>
            <a:r>
              <a:rPr lang="en-US" sz="2000" dirty="0" err="1"/>
              <a:t>tizimini</a:t>
            </a:r>
            <a:r>
              <a:rPr lang="en-US" sz="2000" dirty="0"/>
              <a:t> </a:t>
            </a:r>
            <a:r>
              <a:rPr lang="en-US" sz="2000" dirty="0" err="1"/>
              <a:t>mustahkamlaydi</a:t>
            </a:r>
            <a:r>
              <a:rPr lang="en-US" sz="2000" dirty="0"/>
              <a:t>, </a:t>
            </a:r>
            <a:r>
              <a:rPr lang="en-US" sz="2000" dirty="0" err="1"/>
              <a:t>semirish</a:t>
            </a:r>
            <a:r>
              <a:rPr lang="en-US" sz="2000" dirty="0"/>
              <a:t>, </a:t>
            </a:r>
            <a:r>
              <a:rPr lang="en-US" sz="2000" dirty="0" err="1"/>
              <a:t>diabet</a:t>
            </a:r>
            <a:r>
              <a:rPr lang="en-US" sz="2000" dirty="0"/>
              <a:t> </a:t>
            </a:r>
            <a:r>
              <a:rPr lang="en-US" sz="2000" dirty="0" err="1"/>
              <a:t>va</a:t>
            </a:r>
            <a:r>
              <a:rPr lang="en-US" sz="2000" dirty="0"/>
              <a:t> </a:t>
            </a:r>
            <a:r>
              <a:rPr lang="en-US" sz="2000" dirty="0" err="1"/>
              <a:t>gipertoniya</a:t>
            </a:r>
            <a:r>
              <a:rPr lang="en-US" sz="2000" dirty="0"/>
              <a:t> </a:t>
            </a:r>
            <a:r>
              <a:rPr lang="en-US" sz="2000" dirty="0" err="1"/>
              <a:t>xavfini</a:t>
            </a:r>
            <a:r>
              <a:rPr lang="en-US" sz="2000" dirty="0"/>
              <a:t> </a:t>
            </a:r>
            <a:r>
              <a:rPr lang="en-US" sz="2000" dirty="0" err="1"/>
              <a:t>kamaytiradi</a:t>
            </a:r>
            <a:r>
              <a:rPr lang="en-US" sz="2000" dirty="0" smtClean="0"/>
              <a:t>.</a:t>
            </a:r>
            <a:br>
              <a:rPr lang="en-US" sz="2000" dirty="0" smtClean="0"/>
            </a:br>
            <a:r>
              <a:rPr lang="en-US" sz="2000" dirty="0"/>
              <a:t/>
            </a:r>
            <a:br>
              <a:rPr lang="en-US" sz="2000" dirty="0"/>
            </a:br>
            <a:r>
              <a:rPr lang="en-US" sz="2000" dirty="0" smtClean="0"/>
              <a:t> </a:t>
            </a:r>
            <a:r>
              <a:rPr lang="en-US" sz="2000" dirty="0" err="1"/>
              <a:t>Suyak</a:t>
            </a:r>
            <a:r>
              <a:rPr lang="en-US" sz="2000" dirty="0"/>
              <a:t> </a:t>
            </a:r>
            <a:r>
              <a:rPr lang="en-US" sz="2000" dirty="0" err="1"/>
              <a:t>va</a:t>
            </a:r>
            <a:r>
              <a:rPr lang="en-US" sz="2000" dirty="0"/>
              <a:t> </a:t>
            </a:r>
            <a:r>
              <a:rPr lang="en-US" sz="2000" dirty="0" err="1"/>
              <a:t>bo‘g‘imlarni</a:t>
            </a:r>
            <a:r>
              <a:rPr lang="en-US" sz="2000" dirty="0"/>
              <a:t> </a:t>
            </a:r>
            <a:r>
              <a:rPr lang="en-US" sz="2000" dirty="0" err="1"/>
              <a:t>rivojlantiradi</a:t>
            </a:r>
            <a:r>
              <a:rPr lang="en-US" sz="2000" dirty="0"/>
              <a:t>, </a:t>
            </a:r>
            <a:r>
              <a:rPr lang="en-US" sz="2000" dirty="0" err="1"/>
              <a:t>mushak</a:t>
            </a:r>
            <a:r>
              <a:rPr lang="en-US" sz="2000" dirty="0"/>
              <a:t> </a:t>
            </a:r>
            <a:r>
              <a:rPr lang="en-US" sz="2000" dirty="0" err="1"/>
              <a:t>atrofiyasining</a:t>
            </a:r>
            <a:r>
              <a:rPr lang="en-US" sz="2000" dirty="0"/>
              <a:t> </a:t>
            </a:r>
            <a:r>
              <a:rPr lang="en-US" sz="2000" dirty="0" err="1"/>
              <a:t>oldini</a:t>
            </a:r>
            <a:r>
              <a:rPr lang="en-US" sz="2000" dirty="0"/>
              <a:t> </a:t>
            </a:r>
            <a:r>
              <a:rPr lang="en-US" sz="2000" dirty="0" err="1"/>
              <a:t>oladi</a:t>
            </a:r>
            <a:r>
              <a:rPr lang="en-US" sz="2000" dirty="0" smtClean="0"/>
              <a:t>.</a:t>
            </a:r>
            <a:br>
              <a:rPr lang="en-US" sz="2000" dirty="0" smtClean="0"/>
            </a:br>
            <a:r>
              <a:rPr lang="en-US" sz="2000" dirty="0"/>
              <a:t/>
            </a:r>
            <a:br>
              <a:rPr lang="en-US" sz="2000" dirty="0"/>
            </a:br>
            <a:r>
              <a:rPr lang="en-US" sz="2000" b="1" dirty="0" err="1"/>
              <a:t>Nerv</a:t>
            </a:r>
            <a:r>
              <a:rPr lang="en-US" sz="2000" b="1" dirty="0"/>
              <a:t> </a:t>
            </a:r>
            <a:r>
              <a:rPr lang="en-US" sz="2000" b="1" dirty="0" err="1"/>
              <a:t>tizimi</a:t>
            </a:r>
            <a:r>
              <a:rPr lang="en-US" sz="2000" dirty="0"/>
              <a:t>: </a:t>
            </a:r>
            <a:r>
              <a:rPr lang="en-US" sz="2000" dirty="0" err="1"/>
              <a:t>Harakatlarni</a:t>
            </a:r>
            <a:r>
              <a:rPr lang="en-US" sz="2000" dirty="0"/>
              <a:t> </a:t>
            </a:r>
            <a:r>
              <a:rPr lang="en-US" sz="2000" dirty="0" err="1"/>
              <a:t>muvofiqlashtirish</a:t>
            </a:r>
            <a:r>
              <a:rPr lang="en-US" sz="2000" dirty="0"/>
              <a:t> </a:t>
            </a:r>
            <a:r>
              <a:rPr lang="en-US" sz="2000" dirty="0" err="1"/>
              <a:t>va</a:t>
            </a:r>
            <a:r>
              <a:rPr lang="en-US" sz="2000" dirty="0"/>
              <a:t> </a:t>
            </a:r>
            <a:r>
              <a:rPr lang="en-US" sz="2000" dirty="0" err="1"/>
              <a:t>muvozanatni</a:t>
            </a:r>
            <a:r>
              <a:rPr lang="en-US" sz="2000" dirty="0"/>
              <a:t> </a:t>
            </a:r>
            <a:r>
              <a:rPr lang="en-US" sz="2000" dirty="0" err="1"/>
              <a:t>saqlash</a:t>
            </a:r>
            <a:r>
              <a:rPr lang="en-US" sz="2000" dirty="0"/>
              <a:t> </a:t>
            </a:r>
            <a:r>
              <a:rPr lang="en-US" sz="2000" dirty="0" err="1"/>
              <a:t>orqali</a:t>
            </a:r>
            <a:r>
              <a:rPr lang="en-US" sz="2000" dirty="0"/>
              <a:t> </a:t>
            </a:r>
            <a:r>
              <a:rPr lang="en-US" sz="2000" dirty="0" err="1"/>
              <a:t>serebellum</a:t>
            </a:r>
            <a:r>
              <a:rPr lang="en-US" sz="2000" dirty="0"/>
              <a:t> </a:t>
            </a:r>
            <a:r>
              <a:rPr lang="en-US" sz="2000" dirty="0" err="1"/>
              <a:t>va</a:t>
            </a:r>
            <a:r>
              <a:rPr lang="en-US" sz="2000" dirty="0"/>
              <a:t> </a:t>
            </a:r>
            <a:r>
              <a:rPr lang="en-US" sz="2000" dirty="0" err="1"/>
              <a:t>bazal</a:t>
            </a:r>
            <a:r>
              <a:rPr lang="en-US" sz="2000" dirty="0"/>
              <a:t> </a:t>
            </a:r>
            <a:r>
              <a:rPr lang="en-US" sz="2000" dirty="0" err="1"/>
              <a:t>gangliyalar</a:t>
            </a:r>
            <a:r>
              <a:rPr lang="en-US" sz="2000" dirty="0"/>
              <a:t> </a:t>
            </a:r>
            <a:r>
              <a:rPr lang="en-US" sz="2000" dirty="0" err="1"/>
              <a:t>faoliyatini</a:t>
            </a:r>
            <a:r>
              <a:rPr lang="en-US" sz="2000" dirty="0"/>
              <a:t> </a:t>
            </a:r>
            <a:r>
              <a:rPr lang="en-US" sz="2000" dirty="0" err="1"/>
              <a:t>yaxshilaydi</a:t>
            </a:r>
            <a:r>
              <a:rPr lang="en-US" sz="2000" dirty="0"/>
              <a:t>. </a:t>
            </a:r>
            <a:r>
              <a:rPr lang="en-US" sz="2000" dirty="0" err="1"/>
              <a:t>Harakat</a:t>
            </a:r>
            <a:r>
              <a:rPr lang="en-US" sz="2000" dirty="0"/>
              <a:t> </a:t>
            </a:r>
            <a:r>
              <a:rPr lang="en-US" sz="2000" dirty="0" err="1"/>
              <a:t>faolligi</a:t>
            </a:r>
            <a:r>
              <a:rPr lang="en-US" sz="2000" dirty="0"/>
              <a:t> </a:t>
            </a:r>
            <a:r>
              <a:rPr lang="en-US" sz="2000" dirty="0" err="1"/>
              <a:t>qon</a:t>
            </a:r>
            <a:r>
              <a:rPr lang="en-US" sz="2000" dirty="0"/>
              <a:t> </a:t>
            </a:r>
            <a:r>
              <a:rPr lang="en-US" sz="2000" dirty="0" err="1"/>
              <a:t>aylanishini</a:t>
            </a:r>
            <a:r>
              <a:rPr lang="en-US" sz="2000" dirty="0"/>
              <a:t> </a:t>
            </a:r>
            <a:r>
              <a:rPr lang="en-US" sz="2000" dirty="0" err="1"/>
              <a:t>tezlashtirib</a:t>
            </a:r>
            <a:r>
              <a:rPr lang="en-US" sz="2000" dirty="0"/>
              <a:t>, </a:t>
            </a:r>
            <a:r>
              <a:rPr lang="en-US" sz="2000" dirty="0" err="1"/>
              <a:t>miyani</a:t>
            </a:r>
            <a:r>
              <a:rPr lang="en-US" sz="2000" dirty="0"/>
              <a:t> </a:t>
            </a:r>
            <a:r>
              <a:rPr lang="en-US" sz="2000" dirty="0" err="1"/>
              <a:t>kislorod</a:t>
            </a:r>
            <a:r>
              <a:rPr lang="en-US" sz="2000" dirty="0"/>
              <a:t> </a:t>
            </a:r>
            <a:r>
              <a:rPr lang="en-US" sz="2000" dirty="0" err="1"/>
              <a:t>bilan</a:t>
            </a:r>
            <a:r>
              <a:rPr lang="en-US" sz="2000" dirty="0"/>
              <a:t> </a:t>
            </a:r>
            <a:r>
              <a:rPr lang="en-US" sz="2000" dirty="0" err="1"/>
              <a:t>ta’minlaydi</a:t>
            </a:r>
            <a:r>
              <a:rPr lang="en-US" sz="2000" dirty="0" smtClean="0"/>
              <a:t>.</a:t>
            </a:r>
            <a:br>
              <a:rPr lang="en-US" sz="2000" dirty="0" smtClean="0"/>
            </a:br>
            <a:r>
              <a:rPr lang="en-US" sz="2000" dirty="0"/>
              <a:t/>
            </a:r>
            <a:br>
              <a:rPr lang="en-US" sz="2000" dirty="0"/>
            </a:br>
            <a:r>
              <a:rPr lang="en-US" sz="2000" b="1" dirty="0" err="1"/>
              <a:t>Ruhiy</a:t>
            </a:r>
            <a:r>
              <a:rPr lang="en-US" sz="2000" b="1" dirty="0"/>
              <a:t> </a:t>
            </a:r>
            <a:r>
              <a:rPr lang="en-US" sz="2000" b="1" dirty="0" err="1"/>
              <a:t>salomatlik</a:t>
            </a:r>
            <a:r>
              <a:rPr lang="en-US" sz="2000" dirty="0"/>
              <a:t>: Regular </a:t>
            </a:r>
            <a:r>
              <a:rPr lang="en-US" sz="2000" dirty="0" err="1"/>
              <a:t>jismoniy</a:t>
            </a:r>
            <a:r>
              <a:rPr lang="en-US" sz="2000" dirty="0"/>
              <a:t> </a:t>
            </a:r>
            <a:r>
              <a:rPr lang="en-US" sz="2000" dirty="0" err="1"/>
              <a:t>faollik</a:t>
            </a:r>
            <a:r>
              <a:rPr lang="en-US" sz="2000" dirty="0"/>
              <a:t> (</a:t>
            </a:r>
            <a:r>
              <a:rPr lang="en-US" sz="2000" dirty="0" err="1"/>
              <a:t>yirik</a:t>
            </a:r>
            <a:r>
              <a:rPr lang="en-US" sz="2000" dirty="0"/>
              <a:t> </a:t>
            </a:r>
            <a:r>
              <a:rPr lang="en-US" sz="2000" dirty="0" err="1"/>
              <a:t>motorika</a:t>
            </a:r>
            <a:r>
              <a:rPr lang="en-US" sz="2000" dirty="0"/>
              <a:t>) </a:t>
            </a:r>
            <a:r>
              <a:rPr lang="en-US" sz="2000" dirty="0" err="1"/>
              <a:t>endorfin</a:t>
            </a:r>
            <a:r>
              <a:rPr lang="en-US" sz="2000" dirty="0"/>
              <a:t> </a:t>
            </a:r>
            <a:r>
              <a:rPr lang="en-US" sz="2000" dirty="0" err="1"/>
              <a:t>ishlab</a:t>
            </a:r>
            <a:r>
              <a:rPr lang="en-US" sz="2000" dirty="0"/>
              <a:t> </a:t>
            </a:r>
            <a:r>
              <a:rPr lang="en-US" sz="2000" dirty="0" err="1"/>
              <a:t>chiqaradi</a:t>
            </a:r>
            <a:r>
              <a:rPr lang="en-US" sz="2000" dirty="0"/>
              <a:t>, stress </a:t>
            </a:r>
            <a:r>
              <a:rPr lang="en-US" sz="2000" dirty="0" err="1"/>
              <a:t>va</a:t>
            </a:r>
            <a:r>
              <a:rPr lang="en-US" sz="2000" dirty="0"/>
              <a:t> </a:t>
            </a:r>
            <a:r>
              <a:rPr lang="en-US" sz="2000" dirty="0" err="1"/>
              <a:t>depressiyani</a:t>
            </a:r>
            <a:r>
              <a:rPr lang="en-US" sz="2000" dirty="0"/>
              <a:t> </a:t>
            </a:r>
            <a:r>
              <a:rPr lang="en-US" sz="2000" dirty="0" err="1"/>
              <a:t>kamaytiradi</a:t>
            </a:r>
            <a:r>
              <a:rPr lang="en-US" sz="2000" dirty="0"/>
              <a:t>, </a:t>
            </a:r>
            <a:r>
              <a:rPr lang="en-US" sz="2000" dirty="0" err="1"/>
              <a:t>uyqu</a:t>
            </a:r>
            <a:r>
              <a:rPr lang="en-US" sz="2000" dirty="0"/>
              <a:t> </a:t>
            </a:r>
            <a:r>
              <a:rPr lang="en-US" sz="2000" dirty="0" err="1"/>
              <a:t>sifatini</a:t>
            </a:r>
            <a:r>
              <a:rPr lang="en-US" sz="2000" dirty="0"/>
              <a:t> </a:t>
            </a:r>
            <a:r>
              <a:rPr lang="en-US" sz="2000" dirty="0" err="1"/>
              <a:t>yaxshilaydi</a:t>
            </a:r>
            <a:r>
              <a:rPr lang="en-US" sz="2000" dirty="0" smtClean="0"/>
              <a:t>.</a:t>
            </a:r>
            <a:br>
              <a:rPr lang="en-US" sz="2000" dirty="0" smtClean="0"/>
            </a:br>
            <a:r>
              <a:rPr lang="en-US" sz="2000" dirty="0"/>
              <a:t/>
            </a:r>
            <a:br>
              <a:rPr lang="en-US" sz="2000" dirty="0"/>
            </a:br>
            <a:r>
              <a:rPr lang="en-US" sz="2000" b="1" dirty="0" err="1"/>
              <a:t>Kognitiv</a:t>
            </a:r>
            <a:r>
              <a:rPr lang="en-US" sz="2000" b="1" dirty="0"/>
              <a:t> </a:t>
            </a:r>
            <a:r>
              <a:rPr lang="en-US" sz="2000" b="1" dirty="0" err="1"/>
              <a:t>rivojlanish</a:t>
            </a:r>
            <a:r>
              <a:rPr lang="en-US" sz="2000" dirty="0"/>
              <a:t>: </a:t>
            </a:r>
            <a:r>
              <a:rPr lang="en-US" sz="2000" dirty="0" err="1"/>
              <a:t>Bolalarda</a:t>
            </a:r>
            <a:r>
              <a:rPr lang="en-US" sz="2000" dirty="0"/>
              <a:t> </a:t>
            </a:r>
            <a:r>
              <a:rPr lang="en-US" sz="2000" dirty="0" err="1"/>
              <a:t>yirik</a:t>
            </a:r>
            <a:r>
              <a:rPr lang="en-US" sz="2000" dirty="0"/>
              <a:t> </a:t>
            </a:r>
            <a:r>
              <a:rPr lang="en-US" sz="2000" dirty="0" err="1"/>
              <a:t>motorika</a:t>
            </a:r>
            <a:r>
              <a:rPr lang="en-US" sz="2000" dirty="0"/>
              <a:t> </a:t>
            </a:r>
            <a:r>
              <a:rPr lang="en-US" sz="2000" dirty="0" err="1"/>
              <a:t>makonni</a:t>
            </a:r>
            <a:r>
              <a:rPr lang="en-US" sz="2000" dirty="0"/>
              <a:t> </a:t>
            </a:r>
            <a:r>
              <a:rPr lang="en-US" sz="2000" dirty="0" err="1"/>
              <a:t>idrok</a:t>
            </a:r>
            <a:r>
              <a:rPr lang="en-US" sz="2000" dirty="0"/>
              <a:t> </a:t>
            </a:r>
            <a:r>
              <a:rPr lang="en-US" sz="2000" dirty="0" err="1"/>
              <a:t>etish</a:t>
            </a:r>
            <a:r>
              <a:rPr lang="en-US" sz="2000" dirty="0"/>
              <a:t>, </a:t>
            </a:r>
            <a:r>
              <a:rPr lang="en-US" sz="2000" dirty="0" err="1"/>
              <a:t>diqqat</a:t>
            </a:r>
            <a:r>
              <a:rPr lang="en-US" sz="2000" dirty="0"/>
              <a:t> </a:t>
            </a:r>
            <a:r>
              <a:rPr lang="en-US" sz="2000" dirty="0" err="1"/>
              <a:t>va</a:t>
            </a:r>
            <a:r>
              <a:rPr lang="en-US" sz="2000" dirty="0"/>
              <a:t> </a:t>
            </a:r>
            <a:r>
              <a:rPr lang="en-US" sz="2000" dirty="0" err="1"/>
              <a:t>xotirani</a:t>
            </a:r>
            <a:r>
              <a:rPr lang="en-US" sz="2000" dirty="0"/>
              <a:t> </a:t>
            </a:r>
            <a:r>
              <a:rPr lang="en-US" sz="2000" dirty="0" err="1"/>
              <a:t>rivojlantiradi</a:t>
            </a:r>
            <a:r>
              <a:rPr lang="en-US" sz="2000" dirty="0"/>
              <a:t>. </a:t>
            </a:r>
            <a:r>
              <a:rPr lang="en-US" sz="2000" dirty="0" err="1"/>
              <a:t>Keksalarda</a:t>
            </a:r>
            <a:r>
              <a:rPr lang="en-US" sz="2000" dirty="0"/>
              <a:t> </a:t>
            </a:r>
            <a:r>
              <a:rPr lang="en-US" sz="2000" dirty="0" err="1"/>
              <a:t>esa</a:t>
            </a:r>
            <a:r>
              <a:rPr lang="en-US" sz="2000" dirty="0"/>
              <a:t> </a:t>
            </a:r>
            <a:r>
              <a:rPr lang="en-US" sz="2000" dirty="0" err="1" smtClean="0"/>
              <a:t>demensiya</a:t>
            </a:r>
            <a:r>
              <a:rPr lang="en-US" sz="2000" dirty="0" smtClean="0"/>
              <a:t> </a:t>
            </a:r>
            <a:r>
              <a:rPr lang="en-US" sz="2000" dirty="0" err="1"/>
              <a:t>va</a:t>
            </a:r>
            <a:r>
              <a:rPr lang="en-US" sz="2000" dirty="0"/>
              <a:t> Parkinson </a:t>
            </a:r>
            <a:r>
              <a:rPr lang="en-US" sz="2000" dirty="0" err="1"/>
              <a:t>kasalligi</a:t>
            </a:r>
            <a:r>
              <a:rPr lang="en-US" sz="2000" dirty="0"/>
              <a:t> </a:t>
            </a:r>
            <a:r>
              <a:rPr lang="en-US" sz="2000" dirty="0" err="1"/>
              <a:t>xavfini</a:t>
            </a:r>
            <a:r>
              <a:rPr lang="en-US" sz="2000" dirty="0"/>
              <a:t> </a:t>
            </a:r>
            <a:r>
              <a:rPr lang="en-US" sz="2000" dirty="0" err="1"/>
              <a:t>pasaytiradi</a:t>
            </a:r>
            <a:r>
              <a:rPr lang="en-US" sz="2000" dirty="0"/>
              <a:t>.</a:t>
            </a:r>
            <a:br>
              <a:rPr lang="en-US" sz="2000" dirty="0"/>
            </a:b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3145906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Autofit/>
          </a:bodyPr>
          <a:lstStyle/>
          <a:p>
            <a:r>
              <a:rPr lang="en-US" sz="1800" b="1" dirty="0" err="1">
                <a:solidFill>
                  <a:srgbClr val="FF0000"/>
                </a:solidFill>
              </a:rPr>
              <a:t>Mayda</a:t>
            </a:r>
            <a:r>
              <a:rPr lang="en-US" sz="1800" b="1" dirty="0">
                <a:solidFill>
                  <a:srgbClr val="FF0000"/>
                </a:solidFill>
              </a:rPr>
              <a:t> </a:t>
            </a:r>
            <a:r>
              <a:rPr lang="en-US" sz="1800" b="1" dirty="0" err="1">
                <a:solidFill>
                  <a:srgbClr val="FF0000"/>
                </a:solidFill>
              </a:rPr>
              <a:t>motorika</a:t>
            </a:r>
            <a:r>
              <a:rPr lang="en-US" sz="1800" b="1" dirty="0">
                <a:solidFill>
                  <a:srgbClr val="FF0000"/>
                </a:solidFill>
              </a:rPr>
              <a:t> (</a:t>
            </a:r>
            <a:r>
              <a:rPr lang="en-US" sz="1800" b="1" dirty="0" err="1">
                <a:solidFill>
                  <a:srgbClr val="FF0000"/>
                </a:solidFill>
              </a:rPr>
              <a:t>barmoqlar</a:t>
            </a:r>
            <a:r>
              <a:rPr lang="en-US" sz="1800" b="1" dirty="0">
                <a:solidFill>
                  <a:srgbClr val="FF0000"/>
                </a:solidFill>
              </a:rPr>
              <a:t>, </a:t>
            </a:r>
            <a:r>
              <a:rPr lang="en-US" sz="1800" b="1" dirty="0" err="1">
                <a:solidFill>
                  <a:srgbClr val="FF0000"/>
                </a:solidFill>
              </a:rPr>
              <a:t>qo‘l</a:t>
            </a:r>
            <a:r>
              <a:rPr lang="en-US" sz="1800" b="1" dirty="0">
                <a:solidFill>
                  <a:srgbClr val="FF0000"/>
                </a:solidFill>
              </a:rPr>
              <a:t>, </a:t>
            </a:r>
            <a:r>
              <a:rPr lang="en-US" sz="1800" b="1" dirty="0" err="1">
                <a:solidFill>
                  <a:srgbClr val="FF0000"/>
                </a:solidFill>
              </a:rPr>
              <a:t>bilak</a:t>
            </a:r>
            <a:r>
              <a:rPr lang="en-US" sz="1800" b="1" dirty="0">
                <a:solidFill>
                  <a:srgbClr val="FF0000"/>
                </a:solidFill>
              </a:rPr>
              <a:t>, lab </a:t>
            </a:r>
            <a:r>
              <a:rPr lang="en-US" sz="1800" b="1" dirty="0" err="1">
                <a:solidFill>
                  <a:srgbClr val="FF0000"/>
                </a:solidFill>
              </a:rPr>
              <a:t>va</a:t>
            </a:r>
            <a:r>
              <a:rPr lang="en-US" sz="1800" b="1" dirty="0">
                <a:solidFill>
                  <a:srgbClr val="FF0000"/>
                </a:solidFill>
              </a:rPr>
              <a:t> </a:t>
            </a:r>
            <a:r>
              <a:rPr lang="en-US" sz="1800" b="1" dirty="0" err="1">
                <a:solidFill>
                  <a:srgbClr val="FF0000"/>
                </a:solidFill>
              </a:rPr>
              <a:t>til</a:t>
            </a:r>
            <a:r>
              <a:rPr lang="en-US" sz="1800" b="1" dirty="0">
                <a:solidFill>
                  <a:srgbClr val="FF0000"/>
                </a:solidFill>
              </a:rPr>
              <a:t> </a:t>
            </a:r>
            <a:r>
              <a:rPr lang="en-US" sz="1800" b="1" dirty="0" err="1">
                <a:solidFill>
                  <a:srgbClr val="FF0000"/>
                </a:solidFill>
              </a:rPr>
              <a:t>kabi</a:t>
            </a:r>
            <a:r>
              <a:rPr lang="en-US" sz="1800" b="1" dirty="0">
                <a:solidFill>
                  <a:srgbClr val="FF0000"/>
                </a:solidFill>
              </a:rPr>
              <a:t> </a:t>
            </a:r>
            <a:r>
              <a:rPr lang="en-US" sz="1800" b="1" dirty="0" err="1">
                <a:solidFill>
                  <a:srgbClr val="FF0000"/>
                </a:solidFill>
              </a:rPr>
              <a:t>mayda</a:t>
            </a:r>
            <a:r>
              <a:rPr lang="en-US" sz="1800" b="1" dirty="0">
                <a:solidFill>
                  <a:srgbClr val="FF0000"/>
                </a:solidFill>
              </a:rPr>
              <a:t> </a:t>
            </a:r>
            <a:r>
              <a:rPr lang="en-US" sz="1800" b="1" dirty="0" err="1">
                <a:solidFill>
                  <a:srgbClr val="FF0000"/>
                </a:solidFill>
              </a:rPr>
              <a:t>mushaklar</a:t>
            </a:r>
            <a:r>
              <a:rPr lang="en-US" sz="1800" b="1" dirty="0">
                <a:solidFill>
                  <a:srgbClr val="FF0000"/>
                </a:solidFill>
              </a:rPr>
              <a:t> </a:t>
            </a:r>
            <a:r>
              <a:rPr lang="en-US" sz="1800" b="1" dirty="0" err="1">
                <a:solidFill>
                  <a:srgbClr val="FF0000"/>
                </a:solidFill>
              </a:rPr>
              <a:t>harakati</a:t>
            </a:r>
            <a:r>
              <a:rPr lang="en-US" sz="1800" b="1" dirty="0">
                <a:solidFill>
                  <a:srgbClr val="FF0000"/>
                </a:solidFill>
              </a:rPr>
              <a:t> </a:t>
            </a:r>
            <a:r>
              <a:rPr lang="en-US" sz="1800" b="1" dirty="0" smtClean="0">
                <a:solidFill>
                  <a:srgbClr val="FF0000"/>
                </a:solidFill>
              </a:rPr>
              <a:t>)</a:t>
            </a:r>
            <a:br>
              <a:rPr lang="en-US" sz="1800" b="1" dirty="0" smtClean="0">
                <a:solidFill>
                  <a:srgbClr val="FF0000"/>
                </a:solidFill>
              </a:rPr>
            </a:br>
            <a:r>
              <a:rPr lang="en-US" sz="1800" b="1" dirty="0">
                <a:solidFill>
                  <a:srgbClr val="FF0000"/>
                </a:solidFill>
              </a:rPr>
              <a:t/>
            </a:r>
            <a:br>
              <a:rPr lang="en-US" sz="1800" b="1" dirty="0">
                <a:solidFill>
                  <a:srgbClr val="FF0000"/>
                </a:solidFill>
              </a:rPr>
            </a:br>
            <a:r>
              <a:rPr lang="en-US" sz="1800" b="1" dirty="0" smtClean="0">
                <a:solidFill>
                  <a:srgbClr val="FF0000"/>
                </a:solidFill>
              </a:rPr>
              <a:t/>
            </a:r>
            <a:br>
              <a:rPr lang="en-US" sz="1800" b="1" dirty="0" smtClean="0">
                <a:solidFill>
                  <a:srgbClr val="FF0000"/>
                </a:solidFill>
              </a:rPr>
            </a:br>
            <a:r>
              <a:rPr lang="en-US" sz="1800" b="1" dirty="0">
                <a:solidFill>
                  <a:srgbClr val="FF0000"/>
                </a:solidFill>
              </a:rPr>
              <a:t/>
            </a:r>
            <a:br>
              <a:rPr lang="en-US" sz="1800" b="1" dirty="0">
                <a:solidFill>
                  <a:srgbClr val="FF0000"/>
                </a:solidFill>
              </a:rPr>
            </a:br>
            <a:r>
              <a:rPr lang="en-US" sz="1800" b="1" dirty="0" err="1" smtClean="0"/>
              <a:t>Miya</a:t>
            </a:r>
            <a:r>
              <a:rPr lang="en-US" sz="1800" b="1" dirty="0" smtClean="0"/>
              <a:t> </a:t>
            </a:r>
            <a:r>
              <a:rPr lang="en-US" sz="1800" b="1" dirty="0" err="1"/>
              <a:t>rivoji</a:t>
            </a:r>
            <a:r>
              <a:rPr lang="en-US" sz="1800" dirty="0"/>
              <a:t>: </a:t>
            </a:r>
            <a:r>
              <a:rPr lang="en-US" sz="1800" dirty="0" err="1"/>
              <a:t>Mayda</a:t>
            </a:r>
            <a:r>
              <a:rPr lang="en-US" sz="1800" dirty="0"/>
              <a:t> </a:t>
            </a:r>
            <a:r>
              <a:rPr lang="en-US" sz="1800" dirty="0" err="1"/>
              <a:t>motorika</a:t>
            </a:r>
            <a:r>
              <a:rPr lang="en-US" sz="1800" dirty="0"/>
              <a:t> </a:t>
            </a:r>
            <a:r>
              <a:rPr lang="en-US" sz="1800" dirty="0" err="1"/>
              <a:t>markazi</a:t>
            </a:r>
            <a:r>
              <a:rPr lang="en-US" sz="1800" dirty="0"/>
              <a:t> (bosh </a:t>
            </a:r>
            <a:r>
              <a:rPr lang="en-US" sz="1800" dirty="0" err="1"/>
              <a:t>miya</a:t>
            </a:r>
            <a:r>
              <a:rPr lang="en-US" sz="1800" dirty="0"/>
              <a:t> </a:t>
            </a:r>
            <a:r>
              <a:rPr lang="en-US" sz="1800" dirty="0" err="1"/>
              <a:t>po‘stlog‘ining</a:t>
            </a:r>
            <a:r>
              <a:rPr lang="en-US" sz="1800" dirty="0"/>
              <a:t> </a:t>
            </a:r>
            <a:r>
              <a:rPr lang="en-US" sz="1800" dirty="0" err="1"/>
              <a:t>premarkaz</a:t>
            </a:r>
            <a:r>
              <a:rPr lang="en-US" sz="1800" dirty="0"/>
              <a:t> </a:t>
            </a:r>
            <a:r>
              <a:rPr lang="en-US" sz="1800" dirty="0" err="1"/>
              <a:t>va</a:t>
            </a:r>
            <a:r>
              <a:rPr lang="en-US" sz="1800" dirty="0"/>
              <a:t> </a:t>
            </a:r>
            <a:r>
              <a:rPr lang="en-US" sz="1800" dirty="0" err="1"/>
              <a:t>postmarkaz</a:t>
            </a:r>
            <a:r>
              <a:rPr lang="en-US" sz="1800" dirty="0"/>
              <a:t> </a:t>
            </a:r>
            <a:r>
              <a:rPr lang="en-US" sz="1800" dirty="0" err="1"/>
              <a:t>sohalari</a:t>
            </a:r>
            <a:r>
              <a:rPr lang="en-US" sz="1800" dirty="0"/>
              <a:t>) </a:t>
            </a:r>
            <a:r>
              <a:rPr lang="en-US" sz="1800" dirty="0" smtClean="0"/>
              <a:t/>
            </a:r>
            <a:br>
              <a:rPr lang="en-US" sz="1800" dirty="0" smtClean="0"/>
            </a:br>
            <a:r>
              <a:rPr lang="en-US" sz="1800" dirty="0" err="1" smtClean="0"/>
              <a:t>til</a:t>
            </a:r>
            <a:r>
              <a:rPr lang="en-US" sz="1800" dirty="0" smtClean="0"/>
              <a:t> </a:t>
            </a:r>
            <a:r>
              <a:rPr lang="en-US" sz="1800" dirty="0" err="1"/>
              <a:t>va</a:t>
            </a:r>
            <a:r>
              <a:rPr lang="en-US" sz="1800" dirty="0"/>
              <a:t> </a:t>
            </a:r>
            <a:r>
              <a:rPr lang="en-US" sz="1800" dirty="0" err="1"/>
              <a:t>nutq</a:t>
            </a:r>
            <a:r>
              <a:rPr lang="en-US" sz="1800" dirty="0"/>
              <a:t> </a:t>
            </a:r>
            <a:r>
              <a:rPr lang="en-US" sz="1800" dirty="0" err="1"/>
              <a:t>markazlari</a:t>
            </a:r>
            <a:r>
              <a:rPr lang="en-US" sz="1800" dirty="0"/>
              <a:t> </a:t>
            </a:r>
            <a:r>
              <a:rPr lang="en-US" sz="1800" dirty="0" err="1"/>
              <a:t>bilan</a:t>
            </a:r>
            <a:r>
              <a:rPr lang="en-US" sz="1800" dirty="0"/>
              <a:t> </a:t>
            </a:r>
            <a:r>
              <a:rPr lang="en-US" sz="1800" dirty="0" err="1"/>
              <a:t>chambarchas</a:t>
            </a:r>
            <a:r>
              <a:rPr lang="en-US" sz="1800" dirty="0"/>
              <a:t> </a:t>
            </a:r>
            <a:r>
              <a:rPr lang="en-US" sz="1800" dirty="0" err="1"/>
              <a:t>bog‘liq</a:t>
            </a:r>
            <a:r>
              <a:rPr lang="en-US" sz="1800" dirty="0"/>
              <a:t>. </a:t>
            </a:r>
            <a:r>
              <a:rPr lang="en-US" sz="1800" dirty="0" smtClean="0"/>
              <a:t/>
            </a:r>
            <a:br>
              <a:rPr lang="en-US" sz="1800" dirty="0" smtClean="0"/>
            </a:br>
            <a:r>
              <a:rPr lang="en-US" sz="1800" dirty="0" err="1" smtClean="0"/>
              <a:t>Bolalarda</a:t>
            </a:r>
            <a:r>
              <a:rPr lang="en-US" sz="1800" dirty="0" smtClean="0"/>
              <a:t> </a:t>
            </a:r>
            <a:r>
              <a:rPr lang="en-US" sz="1800" dirty="0" err="1"/>
              <a:t>mayda</a:t>
            </a:r>
            <a:r>
              <a:rPr lang="en-US" sz="1800" dirty="0"/>
              <a:t> </a:t>
            </a:r>
            <a:r>
              <a:rPr lang="en-US" sz="1800" dirty="0" err="1"/>
              <a:t>motorikani</a:t>
            </a:r>
            <a:r>
              <a:rPr lang="en-US" sz="1800" dirty="0"/>
              <a:t> </a:t>
            </a:r>
            <a:r>
              <a:rPr lang="en-US" sz="1800" dirty="0" err="1"/>
              <a:t>rivojlantirish</a:t>
            </a:r>
            <a:r>
              <a:rPr lang="en-US" sz="1800" dirty="0"/>
              <a:t> </a:t>
            </a:r>
            <a:r>
              <a:rPr lang="en-US" sz="1800" dirty="0" err="1"/>
              <a:t>nutq</a:t>
            </a:r>
            <a:r>
              <a:rPr lang="en-US" sz="1800" dirty="0"/>
              <a:t> </a:t>
            </a:r>
            <a:r>
              <a:rPr lang="en-US" sz="1800" dirty="0" err="1"/>
              <a:t>va</a:t>
            </a:r>
            <a:r>
              <a:rPr lang="en-US" sz="1800" dirty="0"/>
              <a:t> </a:t>
            </a:r>
            <a:r>
              <a:rPr lang="en-US" sz="1800" dirty="0" err="1"/>
              <a:t>aql-idrokni</a:t>
            </a:r>
            <a:r>
              <a:rPr lang="en-US" sz="1800" dirty="0"/>
              <a:t> </a:t>
            </a:r>
            <a:r>
              <a:rPr lang="en-US" sz="1800" dirty="0" err="1"/>
              <a:t>tez</a:t>
            </a:r>
            <a:r>
              <a:rPr lang="en-US" sz="1800" dirty="0"/>
              <a:t> </a:t>
            </a:r>
            <a:r>
              <a:rPr lang="en-US" sz="1800" dirty="0" err="1"/>
              <a:t>rivojlantiradi</a:t>
            </a:r>
            <a:r>
              <a:rPr lang="en-US" sz="1800" dirty="0" smtClean="0"/>
              <a:t>.</a:t>
            </a:r>
            <a:br>
              <a:rPr lang="en-US" sz="1800" dirty="0" smtClean="0"/>
            </a:br>
            <a:r>
              <a:rPr lang="en-US" sz="1800" dirty="0"/>
              <a:t/>
            </a:r>
            <a:br>
              <a:rPr lang="en-US" sz="1800" dirty="0"/>
            </a:br>
            <a:r>
              <a:rPr lang="en-US" sz="1800" b="1" dirty="0" err="1"/>
              <a:t>Kundalik</a:t>
            </a:r>
            <a:r>
              <a:rPr lang="en-US" sz="1800" b="1" dirty="0"/>
              <a:t> </a:t>
            </a:r>
            <a:r>
              <a:rPr lang="en-US" sz="1800" b="1" dirty="0" err="1"/>
              <a:t>mustaqillik</a:t>
            </a:r>
            <a:r>
              <a:rPr lang="en-US" sz="1800" dirty="0"/>
              <a:t>: </a:t>
            </a:r>
            <a:r>
              <a:rPr lang="en-US" sz="1800" dirty="0" err="1"/>
              <a:t>O‘z-o‘ziga</a:t>
            </a:r>
            <a:r>
              <a:rPr lang="en-US" sz="1800" dirty="0"/>
              <a:t> </a:t>
            </a:r>
            <a:r>
              <a:rPr lang="en-US" sz="1800" dirty="0" err="1"/>
              <a:t>xizmat</a:t>
            </a:r>
            <a:r>
              <a:rPr lang="en-US" sz="1800" dirty="0"/>
              <a:t> </a:t>
            </a:r>
            <a:r>
              <a:rPr lang="en-US" sz="1800" dirty="0" err="1"/>
              <a:t>qilish</a:t>
            </a:r>
            <a:r>
              <a:rPr lang="en-US" sz="1800" dirty="0"/>
              <a:t> (</a:t>
            </a:r>
            <a:r>
              <a:rPr lang="en-US" sz="1800" dirty="0" err="1"/>
              <a:t>kiyinish</a:t>
            </a:r>
            <a:r>
              <a:rPr lang="en-US" sz="1800" dirty="0"/>
              <a:t>, </a:t>
            </a:r>
            <a:r>
              <a:rPr lang="en-US" sz="1800" dirty="0" err="1"/>
              <a:t>ovqatlanish</a:t>
            </a:r>
            <a:r>
              <a:rPr lang="en-US" sz="1800" dirty="0"/>
              <a:t>, </a:t>
            </a:r>
            <a:r>
              <a:rPr lang="en-US" sz="1800" dirty="0" err="1"/>
              <a:t>yozish</a:t>
            </a:r>
            <a:r>
              <a:rPr lang="en-US" sz="1800" dirty="0"/>
              <a:t>) </a:t>
            </a:r>
            <a:r>
              <a:rPr lang="en-US" sz="1800" dirty="0" err="1"/>
              <a:t>qobiliyati</a:t>
            </a:r>
            <a:r>
              <a:rPr lang="en-US" sz="1800" dirty="0"/>
              <a:t> </a:t>
            </a:r>
            <a:r>
              <a:rPr lang="en-US" sz="1800" dirty="0" err="1"/>
              <a:t>psixologik</a:t>
            </a:r>
            <a:r>
              <a:rPr lang="en-US" sz="1800" dirty="0"/>
              <a:t> </a:t>
            </a:r>
            <a:r>
              <a:rPr lang="en-US" sz="1800" dirty="0" err="1"/>
              <a:t>barqarorlik</a:t>
            </a:r>
            <a:r>
              <a:rPr lang="en-US" sz="1800" dirty="0"/>
              <a:t> </a:t>
            </a:r>
            <a:r>
              <a:rPr lang="en-US" sz="1800" dirty="0" err="1"/>
              <a:t>va</a:t>
            </a:r>
            <a:r>
              <a:rPr lang="en-US" sz="1800" dirty="0"/>
              <a:t> </a:t>
            </a:r>
            <a:r>
              <a:rPr lang="en-US" sz="1800" dirty="0" err="1"/>
              <a:t>o‘ziga</a:t>
            </a:r>
            <a:r>
              <a:rPr lang="en-US" sz="1800" dirty="0"/>
              <a:t> </a:t>
            </a:r>
            <a:r>
              <a:rPr lang="en-US" sz="1800" dirty="0" err="1"/>
              <a:t>ishonchni</a:t>
            </a:r>
            <a:r>
              <a:rPr lang="en-US" sz="1800" dirty="0"/>
              <a:t> </a:t>
            </a:r>
            <a:r>
              <a:rPr lang="en-US" sz="1800" dirty="0" err="1"/>
              <a:t>oshiradi</a:t>
            </a:r>
            <a:r>
              <a:rPr lang="en-US" sz="1800" dirty="0" smtClean="0"/>
              <a:t>.</a:t>
            </a:r>
            <a:br>
              <a:rPr lang="en-US" sz="1800" dirty="0" smtClean="0"/>
            </a:br>
            <a:r>
              <a:rPr lang="en-US" sz="1800" dirty="0"/>
              <a:t/>
            </a:r>
            <a:br>
              <a:rPr lang="en-US" sz="1800" dirty="0"/>
            </a:br>
            <a:r>
              <a:rPr lang="en-US" sz="1800" b="1" dirty="0" err="1"/>
              <a:t>Nevrologik</a:t>
            </a:r>
            <a:r>
              <a:rPr lang="en-US" sz="1800" b="1" dirty="0"/>
              <a:t> </a:t>
            </a:r>
            <a:r>
              <a:rPr lang="en-US" sz="1800" b="1" dirty="0" err="1"/>
              <a:t>salomatlik</a:t>
            </a:r>
            <a:r>
              <a:rPr lang="en-US" sz="1800" dirty="0"/>
              <a:t>: </a:t>
            </a:r>
            <a:r>
              <a:rPr lang="en-US" sz="1800" dirty="0" err="1"/>
              <a:t>Mayda</a:t>
            </a:r>
            <a:r>
              <a:rPr lang="en-US" sz="1800" dirty="0"/>
              <a:t> </a:t>
            </a:r>
            <a:r>
              <a:rPr lang="en-US" sz="1800" dirty="0" err="1"/>
              <a:t>motorika</a:t>
            </a:r>
            <a:r>
              <a:rPr lang="en-US" sz="1800" dirty="0"/>
              <a:t> </a:t>
            </a:r>
            <a:r>
              <a:rPr lang="en-US" sz="1800" dirty="0" err="1"/>
              <a:t>buzilishi</a:t>
            </a:r>
            <a:r>
              <a:rPr lang="en-US" sz="1800" dirty="0"/>
              <a:t> insult, Parkinson, </a:t>
            </a:r>
            <a:r>
              <a:rPr lang="en-US" sz="1800" dirty="0" err="1"/>
              <a:t>travmatik</a:t>
            </a:r>
            <a:r>
              <a:rPr lang="en-US" sz="1800" dirty="0"/>
              <a:t> </a:t>
            </a:r>
            <a:r>
              <a:rPr lang="en-US" sz="1800" dirty="0" err="1"/>
              <a:t>miya</a:t>
            </a:r>
            <a:r>
              <a:rPr lang="en-US" sz="1800" dirty="0"/>
              <a:t> </a:t>
            </a:r>
            <a:r>
              <a:rPr lang="en-US" sz="1800" dirty="0" err="1"/>
              <a:t>shikastlanishi</a:t>
            </a:r>
            <a:r>
              <a:rPr lang="en-US" sz="1800" dirty="0"/>
              <a:t> </a:t>
            </a:r>
            <a:r>
              <a:rPr lang="en-US" sz="1800" dirty="0" err="1"/>
              <a:t>yoki</a:t>
            </a:r>
            <a:r>
              <a:rPr lang="en-US" sz="1800" dirty="0"/>
              <a:t> </a:t>
            </a:r>
            <a:r>
              <a:rPr lang="en-US" sz="1800" dirty="0" err="1"/>
              <a:t>autizm</a:t>
            </a:r>
            <a:r>
              <a:rPr lang="en-US" sz="1800" dirty="0"/>
              <a:t> </a:t>
            </a:r>
            <a:r>
              <a:rPr lang="en-US" sz="1800" dirty="0" err="1"/>
              <a:t>spektri</a:t>
            </a:r>
            <a:r>
              <a:rPr lang="en-US" sz="1800" dirty="0"/>
              <a:t> </a:t>
            </a:r>
            <a:r>
              <a:rPr lang="en-US" sz="1800" dirty="0" err="1"/>
              <a:t>buzilishining</a:t>
            </a:r>
            <a:r>
              <a:rPr lang="en-US" sz="1800" dirty="0"/>
              <a:t> </a:t>
            </a:r>
            <a:r>
              <a:rPr lang="en-US" sz="1800" dirty="0" err="1"/>
              <a:t>erta</a:t>
            </a:r>
            <a:r>
              <a:rPr lang="en-US" sz="1800" dirty="0"/>
              <a:t> </a:t>
            </a:r>
            <a:r>
              <a:rPr lang="en-US" sz="1800" dirty="0" err="1"/>
              <a:t>belgisi</a:t>
            </a:r>
            <a:r>
              <a:rPr lang="en-US" sz="1800" dirty="0"/>
              <a:t> </a:t>
            </a:r>
            <a:r>
              <a:rPr lang="en-US" sz="1800" dirty="0" err="1"/>
              <a:t>bo‘lishi</a:t>
            </a:r>
            <a:r>
              <a:rPr lang="en-US" sz="1800" dirty="0"/>
              <a:t> </a:t>
            </a:r>
            <a:r>
              <a:rPr lang="en-US" sz="1800" dirty="0" err="1"/>
              <a:t>mumkin</a:t>
            </a:r>
            <a:r>
              <a:rPr lang="en-US" sz="1800" dirty="0"/>
              <a:t>. </a:t>
            </a:r>
            <a:r>
              <a:rPr lang="en-US" sz="1800" dirty="0" smtClean="0"/>
              <a:t/>
            </a:r>
            <a:br>
              <a:rPr lang="en-US" sz="1800" dirty="0" smtClean="0"/>
            </a:br>
            <a:r>
              <a:rPr lang="en-US" sz="1800" dirty="0"/>
              <a:t/>
            </a:r>
            <a:br>
              <a:rPr lang="en-US" sz="1800" dirty="0"/>
            </a:br>
            <a:r>
              <a:rPr lang="en-US" sz="1800" dirty="0" err="1" smtClean="0"/>
              <a:t>Uni</a:t>
            </a:r>
            <a:r>
              <a:rPr lang="en-US" sz="1800" dirty="0" smtClean="0"/>
              <a:t> </a:t>
            </a:r>
            <a:r>
              <a:rPr lang="en-US" sz="1800" dirty="0" err="1"/>
              <a:t>mashq</a:t>
            </a:r>
            <a:r>
              <a:rPr lang="en-US" sz="1800" dirty="0"/>
              <a:t> </a:t>
            </a:r>
            <a:r>
              <a:rPr lang="en-US" sz="1800" dirty="0" err="1"/>
              <a:t>qildirish</a:t>
            </a:r>
            <a:r>
              <a:rPr lang="en-US" sz="1800" dirty="0"/>
              <a:t> </a:t>
            </a:r>
            <a:r>
              <a:rPr lang="en-US" sz="1800" dirty="0" err="1"/>
              <a:t>asab</a:t>
            </a:r>
            <a:r>
              <a:rPr lang="en-US" sz="1800" dirty="0"/>
              <a:t> </a:t>
            </a:r>
            <a:r>
              <a:rPr lang="en-US" sz="1800" dirty="0" err="1"/>
              <a:t>plastikligini</a:t>
            </a:r>
            <a:r>
              <a:rPr lang="en-US" sz="1800" dirty="0"/>
              <a:t> </a:t>
            </a:r>
            <a:r>
              <a:rPr lang="en-US" sz="1800" dirty="0" err="1"/>
              <a:t>yaxshilaydi</a:t>
            </a:r>
            <a:r>
              <a:rPr lang="en-US" sz="1800" dirty="0" smtClean="0"/>
              <a:t>.</a:t>
            </a:r>
            <a:br>
              <a:rPr lang="en-US" sz="1800" dirty="0" smtClean="0"/>
            </a:br>
            <a:r>
              <a:rPr lang="en-US" sz="1800" dirty="0"/>
              <a:t/>
            </a:r>
            <a:br>
              <a:rPr lang="en-US" sz="1800" dirty="0"/>
            </a:br>
            <a:r>
              <a:rPr lang="en-US" sz="1800" b="1" dirty="0" err="1"/>
              <a:t>Kognitiv</a:t>
            </a:r>
            <a:r>
              <a:rPr lang="en-US" sz="1800" b="1" dirty="0"/>
              <a:t> </a:t>
            </a:r>
            <a:r>
              <a:rPr lang="en-US" sz="1800" b="1" dirty="0" err="1"/>
              <a:t>va</a:t>
            </a:r>
            <a:r>
              <a:rPr lang="en-US" sz="1800" b="1" dirty="0"/>
              <a:t> </a:t>
            </a:r>
            <a:r>
              <a:rPr lang="en-US" sz="1800" b="1" dirty="0" err="1"/>
              <a:t>ijtimoiy</a:t>
            </a:r>
            <a:r>
              <a:rPr lang="en-US" sz="1800" b="1" dirty="0"/>
              <a:t> </a:t>
            </a:r>
            <a:r>
              <a:rPr lang="en-US" sz="1800" b="1" dirty="0" err="1"/>
              <a:t>ko‘nikmalar</a:t>
            </a:r>
            <a:r>
              <a:rPr lang="en-US" sz="1800" dirty="0"/>
              <a:t>: </a:t>
            </a:r>
            <a:r>
              <a:rPr lang="en-US" sz="1800" dirty="0" err="1"/>
              <a:t>Chizish</a:t>
            </a:r>
            <a:r>
              <a:rPr lang="en-US" sz="1800" dirty="0"/>
              <a:t>, </a:t>
            </a:r>
            <a:r>
              <a:rPr lang="en-US" sz="1800" dirty="0" err="1"/>
              <a:t>yozish</a:t>
            </a:r>
            <a:r>
              <a:rPr lang="en-US" sz="1800" dirty="0"/>
              <a:t>, </a:t>
            </a:r>
            <a:r>
              <a:rPr lang="en-US" sz="1800" dirty="0" err="1"/>
              <a:t>yig‘ish</a:t>
            </a:r>
            <a:r>
              <a:rPr lang="en-US" sz="1800" dirty="0"/>
              <a:t> (</a:t>
            </a:r>
            <a:r>
              <a:rPr lang="en-US" sz="1800" dirty="0" err="1"/>
              <a:t>legolar</a:t>
            </a:r>
            <a:r>
              <a:rPr lang="en-US" sz="1800" dirty="0"/>
              <a:t>) </a:t>
            </a:r>
            <a:r>
              <a:rPr lang="en-US" sz="1800" dirty="0" err="1"/>
              <a:t>orqali</a:t>
            </a:r>
            <a:r>
              <a:rPr lang="en-US" sz="1800" dirty="0"/>
              <a:t> </a:t>
            </a:r>
            <a:r>
              <a:rPr lang="en-US" sz="1800" dirty="0" err="1"/>
              <a:t>diqqat</a:t>
            </a:r>
            <a:r>
              <a:rPr lang="en-US" sz="1800" dirty="0"/>
              <a:t>, </a:t>
            </a:r>
            <a:r>
              <a:rPr lang="en-US" sz="1800" dirty="0" err="1"/>
              <a:t>sabr-toqat</a:t>
            </a:r>
            <a:r>
              <a:rPr lang="en-US" sz="1800" dirty="0"/>
              <a:t> </a:t>
            </a:r>
            <a:r>
              <a:rPr lang="en-US" sz="1800" dirty="0" err="1"/>
              <a:t>va</a:t>
            </a:r>
            <a:r>
              <a:rPr lang="en-US" sz="1800" dirty="0"/>
              <a:t> </a:t>
            </a:r>
            <a:r>
              <a:rPr lang="en-US" sz="1800" dirty="0" err="1"/>
              <a:t>muammoni</a:t>
            </a:r>
            <a:r>
              <a:rPr lang="en-US" sz="1800" dirty="0"/>
              <a:t> </a:t>
            </a:r>
            <a:r>
              <a:rPr lang="en-US" sz="1800" dirty="0" err="1"/>
              <a:t>hal</a:t>
            </a:r>
            <a:r>
              <a:rPr lang="en-US" sz="1800" dirty="0"/>
              <a:t> </a:t>
            </a:r>
            <a:r>
              <a:rPr lang="en-US" sz="1800" dirty="0" err="1"/>
              <a:t>qilish</a:t>
            </a:r>
            <a:r>
              <a:rPr lang="en-US" sz="1800" dirty="0"/>
              <a:t> </a:t>
            </a:r>
            <a:r>
              <a:rPr lang="en-US" sz="1800" dirty="0" err="1"/>
              <a:t>qobiliyatlari</a:t>
            </a:r>
            <a:r>
              <a:rPr lang="en-US" sz="1800" dirty="0"/>
              <a:t> </a:t>
            </a:r>
            <a:r>
              <a:rPr lang="en-US" sz="1800" dirty="0" err="1"/>
              <a:t>o‘sadi</a:t>
            </a:r>
            <a:r>
              <a:rPr lang="en-US" sz="1800" dirty="0" smtClean="0"/>
              <a:t>.</a:t>
            </a:r>
            <a:br>
              <a:rPr lang="en-US" sz="1800" dirty="0" smtClean="0"/>
            </a:br>
            <a:r>
              <a:rPr lang="en-US" sz="1800" dirty="0" smtClean="0"/>
              <a:t> </a:t>
            </a:r>
            <a:r>
              <a:rPr lang="en-US" sz="1800" dirty="0" err="1"/>
              <a:t>Shuningdek</a:t>
            </a:r>
            <a:r>
              <a:rPr lang="en-US" sz="1800" dirty="0"/>
              <a:t>, </a:t>
            </a:r>
            <a:r>
              <a:rPr lang="en-US" sz="1800" dirty="0" err="1"/>
              <a:t>tengdoshlar</a:t>
            </a:r>
            <a:r>
              <a:rPr lang="en-US" sz="1800" dirty="0"/>
              <a:t> </a:t>
            </a:r>
            <a:r>
              <a:rPr lang="en-US" sz="1800" dirty="0" err="1"/>
              <a:t>bilan</a:t>
            </a:r>
            <a:r>
              <a:rPr lang="en-US" sz="1800" dirty="0"/>
              <a:t> </a:t>
            </a:r>
            <a:r>
              <a:rPr lang="en-US" sz="1800" dirty="0" err="1"/>
              <a:t>birgalikda</a:t>
            </a:r>
            <a:r>
              <a:rPr lang="en-US" sz="1800" dirty="0"/>
              <a:t> </a:t>
            </a:r>
            <a:r>
              <a:rPr lang="en-US" sz="1800" dirty="0" err="1"/>
              <a:t>o‘yin</a:t>
            </a:r>
            <a:r>
              <a:rPr lang="en-US" sz="1800" dirty="0"/>
              <a:t> (</a:t>
            </a:r>
            <a:r>
              <a:rPr lang="en-US" sz="1800" dirty="0" err="1"/>
              <a:t>masalan</a:t>
            </a:r>
            <a:r>
              <a:rPr lang="en-US" sz="1800" dirty="0"/>
              <a:t>, </a:t>
            </a:r>
            <a:r>
              <a:rPr lang="en-US" sz="1800" dirty="0" err="1"/>
              <a:t>qurilish</a:t>
            </a:r>
            <a:r>
              <a:rPr lang="en-US" sz="1800" dirty="0"/>
              <a:t>) </a:t>
            </a:r>
            <a:r>
              <a:rPr lang="en-US" sz="1800" dirty="0" err="1"/>
              <a:t>ijtimoiy</a:t>
            </a:r>
            <a:r>
              <a:rPr lang="en-US" sz="1800" dirty="0"/>
              <a:t> </a:t>
            </a:r>
            <a:r>
              <a:rPr lang="en-US" sz="1800" dirty="0" err="1"/>
              <a:t>aloqalarni</a:t>
            </a:r>
            <a:r>
              <a:rPr lang="en-US" sz="1800" dirty="0"/>
              <a:t> </a:t>
            </a:r>
            <a:r>
              <a:rPr lang="en-US" sz="1800" dirty="0" err="1"/>
              <a:t>mustahkamlaydi</a:t>
            </a:r>
            <a:r>
              <a:rPr lang="en-US" sz="1800" dirty="0"/>
              <a:t>.</a:t>
            </a:r>
            <a:br>
              <a:rPr lang="en-US" sz="1800" dirty="0"/>
            </a:b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990595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399"/>
            <a:ext cx="8757976" cy="6575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152400"/>
            <a:ext cx="3048000" cy="24802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NOZIK MOTORIKA VA MASSAJ</a:t>
            </a:r>
            <a:endParaRPr lang="ru-RU" dirty="0"/>
          </a:p>
        </p:txBody>
      </p:sp>
      <p:sp>
        <p:nvSpPr>
          <p:cNvPr id="4" name="Right Arrow 3"/>
          <p:cNvSpPr/>
          <p:nvPr/>
        </p:nvSpPr>
        <p:spPr>
          <a:xfrm>
            <a:off x="2819400" y="200401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801955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2400"/>
            <a:ext cx="8382000" cy="6095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6407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err="1" smtClean="0">
                <a:solidFill>
                  <a:schemeClr val="tx1">
                    <a:lumMod val="85000"/>
                    <a:lumOff val="15000"/>
                  </a:schemeClr>
                </a:solidFill>
              </a:rPr>
              <a:t>Lazgi</a:t>
            </a:r>
            <a:r>
              <a:rPr lang="en-US" dirty="0" smtClean="0">
                <a:solidFill>
                  <a:schemeClr val="tx1">
                    <a:lumMod val="85000"/>
                    <a:lumOff val="15000"/>
                  </a:schemeClr>
                </a:solidFill>
              </a:rPr>
              <a:t> </a:t>
            </a:r>
            <a:r>
              <a:rPr lang="en-US" dirty="0" err="1" smtClean="0">
                <a:solidFill>
                  <a:schemeClr val="tx1">
                    <a:lumMod val="85000"/>
                    <a:lumOff val="15000"/>
                  </a:schemeClr>
                </a:solidFill>
              </a:rPr>
              <a:t>raqsi</a:t>
            </a:r>
            <a:endParaRPr lang="en-US" dirty="0" smtClean="0">
              <a:solidFill>
                <a:schemeClr val="tx1">
                  <a:lumMod val="85000"/>
                  <a:lumOff val="15000"/>
                </a:schemeClr>
              </a:solidFill>
            </a:endParaRPr>
          </a:p>
          <a:p>
            <a:r>
              <a:rPr lang="en-US" dirty="0" smtClean="0">
                <a:solidFill>
                  <a:schemeClr val="tx1">
                    <a:lumMod val="85000"/>
                    <a:lumOff val="15000"/>
                  </a:schemeClr>
                </a:solidFill>
              </a:rPr>
              <a:t>3 </a:t>
            </a:r>
            <a:r>
              <a:rPr lang="en-US" dirty="0" err="1">
                <a:solidFill>
                  <a:schemeClr val="tx1">
                    <a:lumMod val="85000"/>
                    <a:lumOff val="15000"/>
                  </a:schemeClr>
                </a:solidFill>
              </a:rPr>
              <a:t>x</a:t>
            </a:r>
            <a:r>
              <a:rPr lang="en-US" dirty="0" err="1" smtClean="0">
                <a:solidFill>
                  <a:schemeClr val="tx1">
                    <a:lumMod val="85000"/>
                    <a:lumOff val="15000"/>
                  </a:schemeClr>
                </a:solidFill>
              </a:rPr>
              <a:t>il</a:t>
            </a:r>
            <a:r>
              <a:rPr lang="en-US" dirty="0" smtClean="0">
                <a:solidFill>
                  <a:schemeClr val="tx1">
                    <a:lumMod val="85000"/>
                    <a:lumOff val="15000"/>
                  </a:schemeClr>
                </a:solidFill>
              </a:rPr>
              <a:t> </a:t>
            </a:r>
            <a:r>
              <a:rPr lang="en-US" dirty="0" err="1" smtClean="0">
                <a:solidFill>
                  <a:schemeClr val="tx1">
                    <a:lumMod val="85000"/>
                    <a:lumOff val="15000"/>
                  </a:schemeClr>
                </a:solidFill>
              </a:rPr>
              <a:t>harakatda</a:t>
            </a:r>
            <a:r>
              <a:rPr lang="en-US" dirty="0" smtClean="0">
                <a:solidFill>
                  <a:schemeClr val="tx1">
                    <a:lumMod val="85000"/>
                    <a:lumOff val="15000"/>
                  </a:schemeClr>
                </a:solidFill>
              </a:rPr>
              <a:t> </a:t>
            </a:r>
            <a:r>
              <a:rPr lang="en-US" dirty="0" err="1" smtClean="0">
                <a:solidFill>
                  <a:schemeClr val="tx1">
                    <a:lumMod val="85000"/>
                    <a:lumOff val="15000"/>
                  </a:schemeClr>
                </a:solidFill>
              </a:rPr>
              <a:t>amalga</a:t>
            </a:r>
            <a:r>
              <a:rPr lang="en-US" dirty="0" smtClean="0">
                <a:solidFill>
                  <a:schemeClr val="tx1">
                    <a:lumMod val="85000"/>
                    <a:lumOff val="15000"/>
                  </a:schemeClr>
                </a:solidFill>
              </a:rPr>
              <a:t> </a:t>
            </a:r>
            <a:r>
              <a:rPr lang="en-US" dirty="0" err="1" smtClean="0">
                <a:solidFill>
                  <a:schemeClr val="tx1">
                    <a:lumMod val="85000"/>
                    <a:lumOff val="15000"/>
                  </a:schemeClr>
                </a:solidFill>
              </a:rPr>
              <a:t>oshiring</a:t>
            </a:r>
            <a:endParaRPr lang="en-US" dirty="0" smtClean="0">
              <a:solidFill>
                <a:schemeClr val="tx1">
                  <a:lumMod val="85000"/>
                  <a:lumOff val="15000"/>
                </a:schemeClr>
              </a:solidFill>
            </a:endParaRPr>
          </a:p>
          <a:p>
            <a:r>
              <a:rPr lang="en-US" dirty="0" err="1" smtClean="0">
                <a:solidFill>
                  <a:schemeClr val="tx1">
                    <a:lumMod val="85000"/>
                    <a:lumOff val="15000"/>
                  </a:schemeClr>
                </a:solidFill>
              </a:rPr>
              <a:t>Guruh</a:t>
            </a:r>
            <a:r>
              <a:rPr lang="en-US" dirty="0" smtClean="0">
                <a:solidFill>
                  <a:schemeClr val="tx1">
                    <a:lumMod val="85000"/>
                    <a:lumOff val="15000"/>
                  </a:schemeClr>
                </a:solidFill>
              </a:rPr>
              <a:t> </a:t>
            </a:r>
            <a:r>
              <a:rPr lang="en-US" dirty="0" err="1" smtClean="0">
                <a:solidFill>
                  <a:schemeClr val="tx1">
                    <a:lumMod val="85000"/>
                    <a:lumOff val="15000"/>
                  </a:schemeClr>
                </a:solidFill>
              </a:rPr>
              <a:t>bo‘lib</a:t>
            </a:r>
            <a:r>
              <a:rPr lang="en-US" dirty="0" smtClean="0">
                <a:solidFill>
                  <a:schemeClr val="tx1">
                    <a:lumMod val="85000"/>
                    <a:lumOff val="15000"/>
                  </a:schemeClr>
                </a:solidFill>
              </a:rPr>
              <a:t> </a:t>
            </a:r>
            <a:r>
              <a:rPr lang="en-US" dirty="0" err="1" smtClean="0">
                <a:solidFill>
                  <a:schemeClr val="tx1">
                    <a:lumMod val="85000"/>
                    <a:lumOff val="15000"/>
                  </a:schemeClr>
                </a:solidFill>
              </a:rPr>
              <a:t>harakatlaning</a:t>
            </a:r>
            <a:endParaRPr lang="ru-RU" dirty="0">
              <a:solidFill>
                <a:schemeClr val="tx1">
                  <a:lumMod val="85000"/>
                  <a:lumOff val="15000"/>
                </a:schemeClr>
              </a:solidFill>
            </a:endParaRPr>
          </a:p>
        </p:txBody>
      </p:sp>
      <p:sp>
        <p:nvSpPr>
          <p:cNvPr id="2" name="Title 1"/>
          <p:cNvSpPr>
            <a:spLocks noGrp="1"/>
          </p:cNvSpPr>
          <p:nvPr>
            <p:ph type="ctrTitle"/>
          </p:nvPr>
        </p:nvSpPr>
        <p:spPr/>
        <p:txBody>
          <a:bodyPr>
            <a:normAutofit fontScale="90000"/>
          </a:bodyPr>
          <a:lstStyle/>
          <a:p>
            <a:r>
              <a:rPr lang="en-US" dirty="0" err="1" smtClean="0"/>
              <a:t>Qo‘l</a:t>
            </a:r>
            <a:r>
              <a:rPr lang="en-US" dirty="0" smtClean="0"/>
              <a:t> </a:t>
            </a:r>
            <a:r>
              <a:rPr lang="en-US" dirty="0" err="1" smtClean="0"/>
              <a:t>motorikasi</a:t>
            </a:r>
            <a:r>
              <a:rPr lang="en-US" dirty="0" smtClean="0"/>
              <a:t> </a:t>
            </a:r>
            <a:r>
              <a:rPr lang="en-US" dirty="0" err="1" smtClean="0"/>
              <a:t>mashqi</a:t>
            </a:r>
            <a:r>
              <a:rPr lang="en-US" dirty="0" smtClean="0"/>
              <a:t> </a:t>
            </a:r>
            <a:r>
              <a:rPr lang="en-US" dirty="0"/>
              <a:t/>
            </a:r>
            <a:br>
              <a:rPr lang="en-US" dirty="0"/>
            </a:br>
            <a:r>
              <a:rPr lang="en-US" dirty="0" err="1" smtClean="0"/>
              <a:t>energiser</a:t>
            </a:r>
            <a:r>
              <a:rPr lang="en-US" dirty="0" smtClean="0"/>
              <a:t/>
            </a:r>
            <a:br>
              <a:rPr lang="en-US" dirty="0" smtClean="0"/>
            </a:br>
            <a:endParaRPr lang="ru-RU" dirty="0"/>
          </a:p>
        </p:txBody>
      </p:sp>
    </p:spTree>
    <p:extLst>
      <p:ext uri="{BB962C8B-B14F-4D97-AF65-F5344CB8AC3E}">
        <p14:creationId xmlns:p14="http://schemas.microsoft.com/office/powerpoint/2010/main" val="1888019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4352" y="533400"/>
            <a:ext cx="7086600" cy="5909310"/>
          </a:xfrm>
          <a:prstGeom prst="rect">
            <a:avLst/>
          </a:prstGeom>
        </p:spPr>
        <p:txBody>
          <a:bodyPr wrap="square">
            <a:spAutoFit/>
          </a:bodyPr>
          <a:lstStyle/>
          <a:p>
            <a:r>
              <a:rPr lang="en-US" b="1" dirty="0" err="1"/>
              <a:t>Asosiy</a:t>
            </a:r>
            <a:r>
              <a:rPr lang="en-US" b="1" dirty="0"/>
              <a:t> </a:t>
            </a:r>
            <a:r>
              <a:rPr lang="en-US" b="1" dirty="0" err="1"/>
              <a:t>Rivojlanish</a:t>
            </a:r>
            <a:r>
              <a:rPr lang="en-US" b="1" dirty="0"/>
              <a:t> </a:t>
            </a:r>
            <a:r>
              <a:rPr lang="en-US" b="1" dirty="0" err="1" smtClean="0"/>
              <a:t>Yoʻnalishlari</a:t>
            </a:r>
            <a:endParaRPr lang="en-US" b="1" dirty="0" smtClean="0"/>
          </a:p>
          <a:p>
            <a:endParaRPr lang="en-US" b="1" dirty="0"/>
          </a:p>
          <a:p>
            <a:pPr marL="342900" indent="-342900">
              <a:buAutoNum type="arabicPeriod"/>
            </a:pPr>
            <a:r>
              <a:rPr lang="en-US" b="1" dirty="0" err="1" smtClean="0"/>
              <a:t>Nozik</a:t>
            </a:r>
            <a:r>
              <a:rPr lang="en-US" b="1" dirty="0" smtClean="0"/>
              <a:t> </a:t>
            </a:r>
            <a:r>
              <a:rPr lang="en-US" b="1" dirty="0"/>
              <a:t>(</a:t>
            </a:r>
            <a:r>
              <a:rPr lang="en-US" b="1" dirty="0" err="1"/>
              <a:t>Mayda</a:t>
            </a:r>
            <a:r>
              <a:rPr lang="en-US" b="1" dirty="0"/>
              <a:t>) </a:t>
            </a:r>
            <a:r>
              <a:rPr lang="en-US" b="1" dirty="0" err="1"/>
              <a:t>Motorika</a:t>
            </a:r>
            <a:r>
              <a:rPr lang="en-US" dirty="0"/>
              <a:t> — </a:t>
            </a:r>
            <a:r>
              <a:rPr lang="en-US" dirty="0" err="1"/>
              <a:t>bu</a:t>
            </a:r>
            <a:r>
              <a:rPr lang="en-US" dirty="0"/>
              <a:t> </a:t>
            </a:r>
            <a:r>
              <a:rPr lang="en-US" dirty="0" err="1"/>
              <a:t>barmoq</a:t>
            </a:r>
            <a:r>
              <a:rPr lang="en-US" dirty="0"/>
              <a:t> </a:t>
            </a:r>
            <a:r>
              <a:rPr lang="en-US" dirty="0" err="1"/>
              <a:t>va</a:t>
            </a:r>
            <a:r>
              <a:rPr lang="en-US" dirty="0"/>
              <a:t> </a:t>
            </a:r>
            <a:r>
              <a:rPr lang="en-US" dirty="0" err="1"/>
              <a:t>qoʻl</a:t>
            </a:r>
            <a:r>
              <a:rPr lang="en-US" dirty="0"/>
              <a:t> </a:t>
            </a:r>
            <a:r>
              <a:rPr lang="en-US" dirty="0" err="1"/>
              <a:t>mushaklarining</a:t>
            </a:r>
            <a:r>
              <a:rPr lang="en-US" dirty="0"/>
              <a:t> </a:t>
            </a:r>
            <a:r>
              <a:rPr lang="en-US" dirty="0" err="1"/>
              <a:t>mayda</a:t>
            </a:r>
            <a:r>
              <a:rPr lang="en-US" dirty="0"/>
              <a:t>, </a:t>
            </a:r>
            <a:r>
              <a:rPr lang="en-US" dirty="0" err="1"/>
              <a:t>aniq</a:t>
            </a:r>
            <a:r>
              <a:rPr lang="en-US" dirty="0"/>
              <a:t> </a:t>
            </a:r>
            <a:r>
              <a:rPr lang="en-US" dirty="0" err="1"/>
              <a:t>harakatlari</a:t>
            </a:r>
            <a:r>
              <a:rPr lang="en-US" dirty="0"/>
              <a:t>. 1–2-sinfda </a:t>
            </a:r>
            <a:r>
              <a:rPr lang="en-US" dirty="0" err="1"/>
              <a:t>bolalar</a:t>
            </a:r>
            <a:r>
              <a:rPr lang="en-US" dirty="0"/>
              <a:t>, </a:t>
            </a:r>
            <a:r>
              <a:rPr lang="en-US" dirty="0" err="1"/>
              <a:t>asosan</a:t>
            </a:r>
            <a:r>
              <a:rPr lang="en-US" dirty="0"/>
              <a:t>, </a:t>
            </a:r>
            <a:r>
              <a:rPr lang="en-US" dirty="0" err="1"/>
              <a:t>qalam</a:t>
            </a:r>
            <a:r>
              <a:rPr lang="en-US" dirty="0"/>
              <a:t> </a:t>
            </a:r>
            <a:r>
              <a:rPr lang="en-US" dirty="0" err="1"/>
              <a:t>ushlash</a:t>
            </a:r>
            <a:r>
              <a:rPr lang="en-US" dirty="0"/>
              <a:t> </a:t>
            </a:r>
            <a:r>
              <a:rPr lang="en-US" dirty="0" err="1"/>
              <a:t>va</a:t>
            </a:r>
            <a:r>
              <a:rPr lang="en-US" dirty="0"/>
              <a:t> </a:t>
            </a:r>
            <a:r>
              <a:rPr lang="en-US" dirty="0" err="1"/>
              <a:t>soddagina</a:t>
            </a:r>
            <a:r>
              <a:rPr lang="en-US" dirty="0"/>
              <a:t> </a:t>
            </a:r>
            <a:r>
              <a:rPr lang="en-US" dirty="0" err="1"/>
              <a:t>harflar</a:t>
            </a:r>
            <a:r>
              <a:rPr lang="en-US" dirty="0"/>
              <a:t> </a:t>
            </a:r>
            <a:r>
              <a:rPr lang="en-US" dirty="0" err="1"/>
              <a:t>yozish</a:t>
            </a:r>
            <a:r>
              <a:rPr lang="en-US" dirty="0"/>
              <a:t>, </a:t>
            </a:r>
            <a:r>
              <a:rPr lang="en-US" dirty="0" err="1"/>
              <a:t>qaychi</a:t>
            </a:r>
            <a:r>
              <a:rPr lang="en-US" dirty="0"/>
              <a:t> </a:t>
            </a:r>
            <a:r>
              <a:rPr lang="en-US" dirty="0" err="1"/>
              <a:t>bilan</a:t>
            </a:r>
            <a:r>
              <a:rPr lang="en-US" dirty="0"/>
              <a:t> </a:t>
            </a:r>
            <a:r>
              <a:rPr lang="en-US" dirty="0" err="1"/>
              <a:t>kesish</a:t>
            </a:r>
            <a:r>
              <a:rPr lang="en-US" dirty="0"/>
              <a:t> </a:t>
            </a:r>
            <a:r>
              <a:rPr lang="en-US" dirty="0" err="1"/>
              <a:t>kabi</a:t>
            </a:r>
            <a:r>
              <a:rPr lang="en-US" dirty="0"/>
              <a:t> </a:t>
            </a:r>
            <a:r>
              <a:rPr lang="en-US" dirty="0" err="1"/>
              <a:t>koʻnikmalarga</a:t>
            </a:r>
            <a:r>
              <a:rPr lang="en-US" dirty="0"/>
              <a:t> </a:t>
            </a:r>
            <a:r>
              <a:rPr lang="en-US" dirty="0" err="1"/>
              <a:t>eʼtibor</a:t>
            </a:r>
            <a:r>
              <a:rPr lang="en-US" dirty="0"/>
              <a:t> </a:t>
            </a:r>
            <a:r>
              <a:rPr lang="en-US" dirty="0" err="1"/>
              <a:t>beradilar</a:t>
            </a:r>
            <a:r>
              <a:rPr lang="en-US" dirty="0"/>
              <a:t>. </a:t>
            </a:r>
            <a:endParaRPr lang="en-US" dirty="0" smtClean="0"/>
          </a:p>
          <a:p>
            <a:r>
              <a:rPr lang="en-US" dirty="0" smtClean="0"/>
              <a:t>3–4-sinflarga </a:t>
            </a:r>
            <a:r>
              <a:rPr lang="en-US" dirty="0" err="1"/>
              <a:t>kelib</a:t>
            </a:r>
            <a:r>
              <a:rPr lang="en-US" dirty="0"/>
              <a:t> </a:t>
            </a:r>
            <a:r>
              <a:rPr lang="en-US" dirty="0" err="1"/>
              <a:t>esa</a:t>
            </a:r>
            <a:r>
              <a:rPr lang="en-US" dirty="0"/>
              <a:t> </a:t>
            </a:r>
            <a:r>
              <a:rPr lang="en-US" dirty="0" err="1"/>
              <a:t>yozuv</a:t>
            </a:r>
            <a:r>
              <a:rPr lang="en-US" dirty="0"/>
              <a:t> </a:t>
            </a:r>
            <a:r>
              <a:rPr lang="en-US" dirty="0" err="1"/>
              <a:t>tezligi</a:t>
            </a:r>
            <a:r>
              <a:rPr lang="en-US" dirty="0"/>
              <a:t> </a:t>
            </a:r>
            <a:r>
              <a:rPr lang="en-US" dirty="0" err="1"/>
              <a:t>va</a:t>
            </a:r>
            <a:r>
              <a:rPr lang="en-US" dirty="0"/>
              <a:t> </a:t>
            </a:r>
            <a:r>
              <a:rPr lang="en-US" dirty="0" err="1"/>
              <a:t>aniqligi</a:t>
            </a:r>
            <a:r>
              <a:rPr lang="en-US" dirty="0"/>
              <a:t> </a:t>
            </a:r>
            <a:r>
              <a:rPr lang="en-US" dirty="0" err="1"/>
              <a:t>oshadi</a:t>
            </a:r>
            <a:r>
              <a:rPr lang="en-US" dirty="0"/>
              <a:t>, </a:t>
            </a:r>
            <a:r>
              <a:rPr lang="en-US" dirty="0" err="1"/>
              <a:t>qalamni</a:t>
            </a:r>
            <a:r>
              <a:rPr lang="en-US" dirty="0"/>
              <a:t> </a:t>
            </a:r>
            <a:r>
              <a:rPr lang="en-US" dirty="0" err="1"/>
              <a:t>yanada</a:t>
            </a:r>
            <a:r>
              <a:rPr lang="en-US" dirty="0"/>
              <a:t> professional </a:t>
            </a:r>
            <a:r>
              <a:rPr lang="en-US" dirty="0" err="1"/>
              <a:t>ushlash</a:t>
            </a:r>
            <a:r>
              <a:rPr lang="en-US" dirty="0"/>
              <a:t>, </a:t>
            </a:r>
            <a:r>
              <a:rPr lang="en-US" dirty="0" err="1"/>
              <a:t>murakkab</a:t>
            </a:r>
            <a:r>
              <a:rPr lang="en-US" dirty="0"/>
              <a:t> </a:t>
            </a:r>
            <a:r>
              <a:rPr lang="en-US" dirty="0" err="1"/>
              <a:t>naqshlar</a:t>
            </a:r>
            <a:r>
              <a:rPr lang="en-US" dirty="0"/>
              <a:t> </a:t>
            </a:r>
            <a:r>
              <a:rPr lang="en-US" dirty="0" err="1"/>
              <a:t>chizish</a:t>
            </a:r>
            <a:r>
              <a:rPr lang="en-US" dirty="0"/>
              <a:t> </a:t>
            </a:r>
            <a:r>
              <a:rPr lang="en-US" dirty="0" err="1"/>
              <a:t>va</a:t>
            </a:r>
            <a:r>
              <a:rPr lang="en-US" dirty="0"/>
              <a:t> </a:t>
            </a:r>
            <a:r>
              <a:rPr lang="en-US" dirty="0" err="1"/>
              <a:t>lepka</a:t>
            </a:r>
            <a:r>
              <a:rPr lang="en-US" dirty="0"/>
              <a:t>, </a:t>
            </a:r>
            <a:r>
              <a:rPr lang="en-US" dirty="0" err="1"/>
              <a:t>quramalar</a:t>
            </a:r>
            <a:r>
              <a:rPr lang="en-US" dirty="0"/>
              <a:t> </a:t>
            </a:r>
            <a:r>
              <a:rPr lang="en-US" dirty="0" err="1"/>
              <a:t>yasash</a:t>
            </a:r>
            <a:r>
              <a:rPr lang="en-US" dirty="0"/>
              <a:t> </a:t>
            </a:r>
            <a:r>
              <a:rPr lang="en-US" dirty="0" err="1"/>
              <a:t>kabi</a:t>
            </a:r>
            <a:r>
              <a:rPr lang="en-US" dirty="0"/>
              <a:t> </a:t>
            </a:r>
            <a:r>
              <a:rPr lang="en-US" dirty="0" err="1"/>
              <a:t>ishlar</a:t>
            </a:r>
            <a:r>
              <a:rPr lang="en-US" dirty="0"/>
              <a:t> </a:t>
            </a:r>
            <a:r>
              <a:rPr lang="en-US" dirty="0" err="1"/>
              <a:t>paydo</a:t>
            </a:r>
            <a:r>
              <a:rPr lang="en-US" dirty="0"/>
              <a:t> </a:t>
            </a:r>
            <a:r>
              <a:rPr lang="en-US" dirty="0" err="1"/>
              <a:t>boʻladi</a:t>
            </a:r>
            <a:r>
              <a:rPr lang="en-US" dirty="0" smtClean="0"/>
              <a:t>.</a:t>
            </a:r>
          </a:p>
          <a:p>
            <a:endParaRPr lang="en-US" dirty="0"/>
          </a:p>
          <a:p>
            <a:r>
              <a:rPr lang="en-US" b="1" dirty="0"/>
              <a:t>2. </a:t>
            </a:r>
            <a:r>
              <a:rPr lang="en-US" b="1" dirty="0" err="1"/>
              <a:t>Yirik</a:t>
            </a:r>
            <a:r>
              <a:rPr lang="en-US" b="1" dirty="0"/>
              <a:t> (</a:t>
            </a:r>
            <a:r>
              <a:rPr lang="en-US" b="1" dirty="0" err="1"/>
              <a:t>Katta</a:t>
            </a:r>
            <a:r>
              <a:rPr lang="en-US" b="1" dirty="0"/>
              <a:t>) </a:t>
            </a:r>
            <a:r>
              <a:rPr lang="en-US" b="1" dirty="0" err="1"/>
              <a:t>Motorika</a:t>
            </a:r>
            <a:r>
              <a:rPr lang="en-US" dirty="0"/>
              <a:t> — </a:t>
            </a:r>
            <a:r>
              <a:rPr lang="en-US" dirty="0" err="1"/>
              <a:t>bu</a:t>
            </a:r>
            <a:r>
              <a:rPr lang="en-US" dirty="0"/>
              <a:t> </a:t>
            </a:r>
            <a:r>
              <a:rPr lang="en-US" dirty="0" err="1"/>
              <a:t>butun</a:t>
            </a:r>
            <a:r>
              <a:rPr lang="en-US" dirty="0"/>
              <a:t> </a:t>
            </a:r>
            <a:r>
              <a:rPr lang="en-US" dirty="0" err="1"/>
              <a:t>tanani</a:t>
            </a:r>
            <a:r>
              <a:rPr lang="en-US" dirty="0"/>
              <a:t> </a:t>
            </a:r>
            <a:r>
              <a:rPr lang="en-US" dirty="0" err="1"/>
              <a:t>yoki</a:t>
            </a:r>
            <a:r>
              <a:rPr lang="en-US" dirty="0"/>
              <a:t> </a:t>
            </a:r>
            <a:r>
              <a:rPr lang="en-US" dirty="0" err="1"/>
              <a:t>tananing</a:t>
            </a:r>
            <a:r>
              <a:rPr lang="en-US" dirty="0"/>
              <a:t> </a:t>
            </a:r>
            <a:r>
              <a:rPr lang="en-US" dirty="0" err="1"/>
              <a:t>katta</a:t>
            </a:r>
            <a:r>
              <a:rPr lang="en-US" dirty="0"/>
              <a:t> </a:t>
            </a:r>
            <a:r>
              <a:rPr lang="en-US" dirty="0" err="1"/>
              <a:t>qismini</a:t>
            </a:r>
            <a:r>
              <a:rPr lang="en-US" dirty="0"/>
              <a:t> </a:t>
            </a:r>
            <a:r>
              <a:rPr lang="en-US" dirty="0" err="1"/>
              <a:t>harakatlantirishni</a:t>
            </a:r>
            <a:r>
              <a:rPr lang="en-US" dirty="0"/>
              <a:t> </a:t>
            </a:r>
            <a:r>
              <a:rPr lang="en-US" dirty="0" err="1"/>
              <a:t>oʻz</a:t>
            </a:r>
            <a:r>
              <a:rPr lang="en-US" dirty="0"/>
              <a:t> </a:t>
            </a:r>
            <a:r>
              <a:rPr lang="en-US" dirty="0" err="1"/>
              <a:t>ichiga</a:t>
            </a:r>
            <a:r>
              <a:rPr lang="en-US" dirty="0"/>
              <a:t> </a:t>
            </a:r>
            <a:r>
              <a:rPr lang="en-US" dirty="0" err="1"/>
              <a:t>oladi</a:t>
            </a:r>
            <a:r>
              <a:rPr lang="en-US" dirty="0"/>
              <a:t>. </a:t>
            </a:r>
            <a:r>
              <a:rPr lang="en-US" dirty="0" err="1"/>
              <a:t>Yosh</a:t>
            </a:r>
            <a:r>
              <a:rPr lang="en-US" dirty="0"/>
              <a:t> </a:t>
            </a:r>
            <a:r>
              <a:rPr lang="en-US" dirty="0" err="1"/>
              <a:t>bolalarda</a:t>
            </a:r>
            <a:r>
              <a:rPr lang="en-US" dirty="0"/>
              <a:t> </a:t>
            </a:r>
            <a:r>
              <a:rPr lang="en-US" dirty="0" err="1"/>
              <a:t>yurish</a:t>
            </a:r>
            <a:r>
              <a:rPr lang="en-US" dirty="0"/>
              <a:t>, </a:t>
            </a:r>
            <a:r>
              <a:rPr lang="en-US" dirty="0" err="1"/>
              <a:t>yugurish</a:t>
            </a:r>
            <a:r>
              <a:rPr lang="en-US" dirty="0"/>
              <a:t>, </a:t>
            </a:r>
            <a:r>
              <a:rPr lang="en-US" dirty="0" err="1"/>
              <a:t>sakrash</a:t>
            </a:r>
            <a:r>
              <a:rPr lang="en-US" dirty="0"/>
              <a:t>, </a:t>
            </a:r>
            <a:r>
              <a:rPr lang="en-US" dirty="0" err="1"/>
              <a:t>balandga</a:t>
            </a:r>
            <a:r>
              <a:rPr lang="en-US" dirty="0"/>
              <a:t> </a:t>
            </a:r>
            <a:r>
              <a:rPr lang="en-US" dirty="0" err="1"/>
              <a:t>chiqish</a:t>
            </a:r>
            <a:r>
              <a:rPr lang="en-US" dirty="0"/>
              <a:t>, </a:t>
            </a:r>
            <a:r>
              <a:rPr lang="en-US" dirty="0" err="1"/>
              <a:t>toʻpni</a:t>
            </a:r>
            <a:r>
              <a:rPr lang="en-US" dirty="0"/>
              <a:t> </a:t>
            </a:r>
            <a:r>
              <a:rPr lang="en-US" dirty="0" err="1"/>
              <a:t>aniq</a:t>
            </a:r>
            <a:r>
              <a:rPr lang="en-US" dirty="0"/>
              <a:t> </a:t>
            </a:r>
            <a:r>
              <a:rPr lang="en-US" dirty="0" err="1"/>
              <a:t>otish</a:t>
            </a:r>
            <a:r>
              <a:rPr lang="en-US" dirty="0"/>
              <a:t> </a:t>
            </a:r>
            <a:r>
              <a:rPr lang="en-US" dirty="0" err="1"/>
              <a:t>va</a:t>
            </a:r>
            <a:r>
              <a:rPr lang="en-US" dirty="0"/>
              <a:t> </a:t>
            </a:r>
            <a:r>
              <a:rPr lang="en-US" dirty="0" err="1"/>
              <a:t>ushlash</a:t>
            </a:r>
            <a:r>
              <a:rPr lang="en-US" dirty="0"/>
              <a:t>, </a:t>
            </a:r>
            <a:r>
              <a:rPr lang="en-US" dirty="0" err="1"/>
              <a:t>turli</a:t>
            </a:r>
            <a:r>
              <a:rPr lang="en-US" dirty="0"/>
              <a:t> sport </a:t>
            </a:r>
            <a:r>
              <a:rPr lang="en-US" dirty="0" err="1"/>
              <a:t>oʻyinlarida</a:t>
            </a:r>
            <a:r>
              <a:rPr lang="en-US" dirty="0"/>
              <a:t> </a:t>
            </a:r>
            <a:r>
              <a:rPr lang="en-US" dirty="0" err="1"/>
              <a:t>qatnashish</a:t>
            </a:r>
            <a:r>
              <a:rPr lang="en-US" dirty="0"/>
              <a:t> </a:t>
            </a:r>
            <a:r>
              <a:rPr lang="en-US" dirty="0" err="1"/>
              <a:t>kabi</a:t>
            </a:r>
            <a:r>
              <a:rPr lang="en-US" dirty="0"/>
              <a:t> </a:t>
            </a:r>
            <a:r>
              <a:rPr lang="en-US" dirty="0" err="1"/>
              <a:t>koʻnikmalar</a:t>
            </a:r>
            <a:r>
              <a:rPr lang="en-US" dirty="0"/>
              <a:t> </a:t>
            </a:r>
            <a:r>
              <a:rPr lang="en-US" dirty="0" err="1"/>
              <a:t>rivojlanadi</a:t>
            </a:r>
            <a:r>
              <a:rPr lang="en-US" dirty="0"/>
              <a:t>. </a:t>
            </a:r>
            <a:r>
              <a:rPr lang="en-US" dirty="0" err="1"/>
              <a:t>Yosh</a:t>
            </a:r>
            <a:r>
              <a:rPr lang="en-US" dirty="0"/>
              <a:t> </a:t>
            </a:r>
            <a:r>
              <a:rPr lang="en-US" dirty="0" err="1"/>
              <a:t>oʻtgani</a:t>
            </a:r>
            <a:r>
              <a:rPr lang="en-US" dirty="0"/>
              <a:t> sari </a:t>
            </a:r>
            <a:r>
              <a:rPr lang="en-US" dirty="0" err="1"/>
              <a:t>harakatlar</a:t>
            </a:r>
            <a:r>
              <a:rPr lang="en-US" dirty="0"/>
              <a:t> </a:t>
            </a:r>
            <a:r>
              <a:rPr lang="en-US" dirty="0" err="1"/>
              <a:t>yanada</a:t>
            </a:r>
            <a:r>
              <a:rPr lang="en-US" dirty="0"/>
              <a:t> </a:t>
            </a:r>
            <a:r>
              <a:rPr lang="en-US" dirty="0" err="1"/>
              <a:t>murakkablashadi</a:t>
            </a:r>
            <a:r>
              <a:rPr lang="en-US" dirty="0"/>
              <a:t> </a:t>
            </a:r>
            <a:r>
              <a:rPr lang="en-US" dirty="0" err="1"/>
              <a:t>va</a:t>
            </a:r>
            <a:r>
              <a:rPr lang="en-US" dirty="0"/>
              <a:t> </a:t>
            </a:r>
            <a:r>
              <a:rPr lang="en-US" dirty="0" err="1"/>
              <a:t>yanada</a:t>
            </a:r>
            <a:r>
              <a:rPr lang="en-US" dirty="0"/>
              <a:t> </a:t>
            </a:r>
            <a:r>
              <a:rPr lang="en-US" dirty="0" err="1"/>
              <a:t>aniq</a:t>
            </a:r>
            <a:r>
              <a:rPr lang="en-US" dirty="0"/>
              <a:t> </a:t>
            </a:r>
            <a:r>
              <a:rPr lang="en-US" dirty="0" err="1"/>
              <a:t>bajariladi</a:t>
            </a:r>
            <a:r>
              <a:rPr lang="en-US" dirty="0" smtClean="0"/>
              <a:t>.</a:t>
            </a:r>
          </a:p>
          <a:p>
            <a:endParaRPr lang="en-US" dirty="0"/>
          </a:p>
          <a:p>
            <a:r>
              <a:rPr lang="en-US" b="1" dirty="0"/>
              <a:t>3. </a:t>
            </a:r>
            <a:r>
              <a:rPr lang="en-US" b="1" dirty="0" err="1"/>
              <a:t>Koʻz-qoʻl</a:t>
            </a:r>
            <a:r>
              <a:rPr lang="en-US" b="1" dirty="0"/>
              <a:t> </a:t>
            </a:r>
            <a:r>
              <a:rPr lang="en-US" b="1" dirty="0" err="1"/>
              <a:t>Muvofiqligi</a:t>
            </a:r>
            <a:r>
              <a:rPr lang="en-US" dirty="0"/>
              <a:t> — </a:t>
            </a:r>
            <a:r>
              <a:rPr lang="en-US" dirty="0" err="1"/>
              <a:t>bu</a:t>
            </a:r>
            <a:r>
              <a:rPr lang="en-US" dirty="0"/>
              <a:t> </a:t>
            </a:r>
            <a:r>
              <a:rPr lang="en-US" dirty="0" err="1"/>
              <a:t>koʻrgan</a:t>
            </a:r>
            <a:r>
              <a:rPr lang="en-US" dirty="0"/>
              <a:t> </a:t>
            </a:r>
            <a:r>
              <a:rPr lang="en-US" dirty="0" err="1"/>
              <a:t>narsani</a:t>
            </a:r>
            <a:r>
              <a:rPr lang="en-US" dirty="0"/>
              <a:t> </a:t>
            </a:r>
            <a:r>
              <a:rPr lang="en-US" dirty="0" err="1"/>
              <a:t>qoʻl</a:t>
            </a:r>
            <a:r>
              <a:rPr lang="en-US" dirty="0"/>
              <a:t> </a:t>
            </a:r>
            <a:r>
              <a:rPr lang="en-US" dirty="0" err="1"/>
              <a:t>yordamida</a:t>
            </a:r>
            <a:r>
              <a:rPr lang="en-US" dirty="0"/>
              <a:t> </a:t>
            </a:r>
            <a:r>
              <a:rPr lang="en-US" dirty="0" err="1"/>
              <a:t>aniq</a:t>
            </a:r>
            <a:r>
              <a:rPr lang="en-US" dirty="0"/>
              <a:t> </a:t>
            </a:r>
            <a:r>
              <a:rPr lang="en-US" dirty="0" err="1"/>
              <a:t>bajarish</a:t>
            </a:r>
            <a:r>
              <a:rPr lang="en-US" dirty="0"/>
              <a:t> </a:t>
            </a:r>
            <a:r>
              <a:rPr lang="en-US" dirty="0" err="1"/>
              <a:t>qobiliyatidir</a:t>
            </a:r>
            <a:r>
              <a:rPr lang="en-US" dirty="0"/>
              <a:t>. Bu </a:t>
            </a:r>
            <a:r>
              <a:rPr lang="en-US" dirty="0" err="1"/>
              <a:t>jarayon</a:t>
            </a:r>
            <a:r>
              <a:rPr lang="en-US" dirty="0"/>
              <a:t> 1-sinfdan </a:t>
            </a:r>
            <a:r>
              <a:rPr lang="en-US" dirty="0" err="1"/>
              <a:t>boshlab</a:t>
            </a:r>
            <a:r>
              <a:rPr lang="en-US" dirty="0"/>
              <a:t> </a:t>
            </a:r>
            <a:r>
              <a:rPr lang="en-US" dirty="0" err="1"/>
              <a:t>rivojlanib</a:t>
            </a:r>
            <a:r>
              <a:rPr lang="en-US" dirty="0"/>
              <a:t>, 4-sinfga </a:t>
            </a:r>
            <a:r>
              <a:rPr lang="en-US" dirty="0" err="1"/>
              <a:t>kelib</a:t>
            </a:r>
            <a:r>
              <a:rPr lang="en-US" dirty="0"/>
              <a:t> </a:t>
            </a:r>
            <a:r>
              <a:rPr lang="en-US" dirty="0" err="1"/>
              <a:t>toʻliq</a:t>
            </a:r>
            <a:r>
              <a:rPr lang="en-US" dirty="0"/>
              <a:t> </a:t>
            </a:r>
            <a:r>
              <a:rPr lang="en-US" dirty="0" err="1"/>
              <a:t>shakllanadi</a:t>
            </a:r>
            <a:r>
              <a:rPr lang="en-US" dirty="0"/>
              <a:t>. </a:t>
            </a:r>
            <a:r>
              <a:rPr lang="en-US" dirty="0" err="1"/>
              <a:t>Masalan</a:t>
            </a:r>
            <a:r>
              <a:rPr lang="en-US" dirty="0"/>
              <a:t>, </a:t>
            </a:r>
            <a:r>
              <a:rPr lang="en-US" dirty="0" err="1"/>
              <a:t>toʻpni</a:t>
            </a:r>
            <a:r>
              <a:rPr lang="en-US" dirty="0"/>
              <a:t> </a:t>
            </a:r>
            <a:r>
              <a:rPr lang="en-US" dirty="0" err="1"/>
              <a:t>aniq</a:t>
            </a:r>
            <a:r>
              <a:rPr lang="en-US" dirty="0"/>
              <a:t> </a:t>
            </a:r>
            <a:r>
              <a:rPr lang="en-US" dirty="0" err="1"/>
              <a:t>nishonga</a:t>
            </a:r>
            <a:r>
              <a:rPr lang="en-US" dirty="0"/>
              <a:t> </a:t>
            </a:r>
            <a:r>
              <a:rPr lang="en-US" dirty="0" err="1"/>
              <a:t>otish</a:t>
            </a:r>
            <a:r>
              <a:rPr lang="en-US" dirty="0"/>
              <a:t>, </a:t>
            </a:r>
            <a:r>
              <a:rPr lang="en-US" dirty="0" err="1"/>
              <a:t>sakrab</a:t>
            </a:r>
            <a:r>
              <a:rPr lang="en-US" dirty="0"/>
              <a:t> </a:t>
            </a:r>
            <a:r>
              <a:rPr lang="en-US" dirty="0" err="1"/>
              <a:t>oʻtishda</a:t>
            </a:r>
            <a:r>
              <a:rPr lang="en-US" dirty="0"/>
              <a:t> </a:t>
            </a:r>
            <a:r>
              <a:rPr lang="en-US" dirty="0" err="1"/>
              <a:t>toʻgʻri</a:t>
            </a:r>
            <a:r>
              <a:rPr lang="en-US" dirty="0"/>
              <a:t> </a:t>
            </a:r>
            <a:r>
              <a:rPr lang="en-US" dirty="0" err="1"/>
              <a:t>vaqtda</a:t>
            </a:r>
            <a:r>
              <a:rPr lang="en-US" dirty="0"/>
              <a:t> </a:t>
            </a:r>
            <a:r>
              <a:rPr lang="en-US" dirty="0" err="1"/>
              <a:t>sakrash</a:t>
            </a:r>
            <a:r>
              <a:rPr lang="en-US" dirty="0"/>
              <a:t>, </a:t>
            </a:r>
            <a:r>
              <a:rPr lang="en-US" dirty="0" err="1"/>
              <a:t>chizmada</a:t>
            </a:r>
            <a:r>
              <a:rPr lang="en-US" dirty="0"/>
              <a:t> </a:t>
            </a:r>
            <a:r>
              <a:rPr lang="en-US" dirty="0" err="1"/>
              <a:t>toʻgʻri</a:t>
            </a:r>
            <a:r>
              <a:rPr lang="en-US" dirty="0"/>
              <a:t> </a:t>
            </a:r>
            <a:r>
              <a:rPr lang="en-US" dirty="0" err="1"/>
              <a:t>chiziq</a:t>
            </a:r>
            <a:r>
              <a:rPr lang="en-US" dirty="0"/>
              <a:t> </a:t>
            </a:r>
            <a:r>
              <a:rPr lang="en-US" dirty="0" err="1"/>
              <a:t>chizish</a:t>
            </a:r>
            <a:r>
              <a:rPr lang="en-US" dirty="0"/>
              <a:t> </a:t>
            </a:r>
            <a:r>
              <a:rPr lang="en-US" dirty="0" err="1"/>
              <a:t>va</a:t>
            </a:r>
            <a:r>
              <a:rPr lang="en-US" dirty="0"/>
              <a:t> </a:t>
            </a:r>
            <a:r>
              <a:rPr lang="en-US" dirty="0" err="1"/>
              <a:t>hatto</a:t>
            </a:r>
            <a:r>
              <a:rPr lang="en-US" dirty="0"/>
              <a:t> </a:t>
            </a:r>
            <a:r>
              <a:rPr lang="en-US" dirty="0" err="1"/>
              <a:t>yozuv</a:t>
            </a:r>
            <a:r>
              <a:rPr lang="en-US" dirty="0"/>
              <a:t> </a:t>
            </a:r>
            <a:r>
              <a:rPr lang="en-US" dirty="0" err="1"/>
              <a:t>jarayonida</a:t>
            </a:r>
            <a:r>
              <a:rPr lang="en-US" dirty="0"/>
              <a:t> ham </a:t>
            </a:r>
            <a:r>
              <a:rPr lang="en-US" dirty="0" err="1"/>
              <a:t>muhim</a:t>
            </a:r>
            <a:r>
              <a:rPr lang="en-US" dirty="0"/>
              <a:t> </a:t>
            </a:r>
            <a:r>
              <a:rPr lang="en-US" dirty="0" err="1"/>
              <a:t>ahamiyatga</a:t>
            </a:r>
            <a:r>
              <a:rPr lang="en-US" dirty="0"/>
              <a:t> </a:t>
            </a:r>
            <a:r>
              <a:rPr lang="en-US" dirty="0" err="1"/>
              <a:t>ega</a:t>
            </a:r>
            <a:r>
              <a:rPr lang="en-US" dirty="0"/>
              <a:t>.</a:t>
            </a:r>
          </a:p>
        </p:txBody>
      </p:sp>
    </p:spTree>
    <p:extLst>
      <p:ext uri="{BB962C8B-B14F-4D97-AF65-F5344CB8AC3E}">
        <p14:creationId xmlns:p14="http://schemas.microsoft.com/office/powerpoint/2010/main" val="1880165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8600" y="457200"/>
            <a:ext cx="8382000" cy="4876800"/>
          </a:xfrm>
        </p:spPr>
        <p:txBody>
          <a:bodyPr>
            <a:normAutofit/>
          </a:bodyPr>
          <a:lstStyle/>
          <a:p>
            <a:pPr algn="ctr"/>
            <a:r>
              <a:rPr lang="en-US" sz="2400" b="1" dirty="0" err="1">
                <a:solidFill>
                  <a:schemeClr val="bg2">
                    <a:lumMod val="10000"/>
                  </a:schemeClr>
                </a:solidFill>
              </a:rPr>
              <a:t>Salomatlikka</a:t>
            </a:r>
            <a:r>
              <a:rPr lang="en-US" sz="2400" b="1" dirty="0">
                <a:solidFill>
                  <a:schemeClr val="bg2">
                    <a:lumMod val="10000"/>
                  </a:schemeClr>
                </a:solidFill>
              </a:rPr>
              <a:t> </a:t>
            </a:r>
            <a:r>
              <a:rPr lang="en-US" sz="2400" b="1" dirty="0" err="1">
                <a:solidFill>
                  <a:schemeClr val="bg2">
                    <a:lumMod val="10000"/>
                  </a:schemeClr>
                </a:solidFill>
              </a:rPr>
              <a:t>ta'siri</a:t>
            </a:r>
            <a:r>
              <a:rPr lang="en-US" sz="2400" dirty="0">
                <a:solidFill>
                  <a:schemeClr val="bg2">
                    <a:lumMod val="10000"/>
                  </a:schemeClr>
                </a:solidFill>
              </a:rPr>
              <a:t>: </a:t>
            </a:r>
            <a:endParaRPr lang="en-US" sz="2400" dirty="0" smtClean="0">
              <a:solidFill>
                <a:schemeClr val="bg2">
                  <a:lumMod val="10000"/>
                </a:schemeClr>
              </a:solidFill>
            </a:endParaRPr>
          </a:p>
          <a:p>
            <a:pPr algn="ctr"/>
            <a:r>
              <a:rPr lang="en-US" sz="2400" dirty="0" err="1" smtClean="0">
                <a:solidFill>
                  <a:schemeClr val="bg2">
                    <a:lumMod val="10000"/>
                  </a:schemeClr>
                </a:solidFill>
              </a:rPr>
              <a:t>Mayda</a:t>
            </a:r>
            <a:r>
              <a:rPr lang="en-US" sz="2400" dirty="0" smtClean="0">
                <a:solidFill>
                  <a:schemeClr val="bg2">
                    <a:lumMod val="10000"/>
                  </a:schemeClr>
                </a:solidFill>
              </a:rPr>
              <a:t> </a:t>
            </a:r>
            <a:r>
              <a:rPr lang="en-US" sz="2400" dirty="0" err="1">
                <a:solidFill>
                  <a:schemeClr val="bg2">
                    <a:lumMod val="10000"/>
                  </a:schemeClr>
                </a:solidFill>
              </a:rPr>
              <a:t>motorikaga</a:t>
            </a:r>
            <a:r>
              <a:rPr lang="en-US" sz="2400" dirty="0">
                <a:solidFill>
                  <a:schemeClr val="bg2">
                    <a:lumMod val="10000"/>
                  </a:schemeClr>
                </a:solidFill>
              </a:rPr>
              <a:t> </a:t>
            </a:r>
            <a:r>
              <a:rPr lang="en-US" sz="2400" dirty="0" err="1">
                <a:solidFill>
                  <a:schemeClr val="bg2">
                    <a:lumMod val="10000"/>
                  </a:schemeClr>
                </a:solidFill>
              </a:rPr>
              <a:t>asoslangan</a:t>
            </a:r>
            <a:r>
              <a:rPr lang="en-US" sz="2400" dirty="0">
                <a:solidFill>
                  <a:schemeClr val="bg2">
                    <a:lumMod val="10000"/>
                  </a:schemeClr>
                </a:solidFill>
              </a:rPr>
              <a:t> </a:t>
            </a:r>
            <a:r>
              <a:rPr lang="en-US" sz="2400" dirty="0" err="1">
                <a:solidFill>
                  <a:schemeClr val="bg2">
                    <a:lumMod val="10000"/>
                  </a:schemeClr>
                </a:solidFill>
              </a:rPr>
              <a:t>tasviriy</a:t>
            </a:r>
            <a:r>
              <a:rPr lang="en-US" sz="2400" dirty="0">
                <a:solidFill>
                  <a:schemeClr val="bg2">
                    <a:lumMod val="10000"/>
                  </a:schemeClr>
                </a:solidFill>
              </a:rPr>
              <a:t> </a:t>
            </a:r>
            <a:r>
              <a:rPr lang="en-US" sz="2400" dirty="0" err="1">
                <a:solidFill>
                  <a:schemeClr val="bg2">
                    <a:lumMod val="10000"/>
                  </a:schemeClr>
                </a:solidFill>
              </a:rPr>
              <a:t>san'at</a:t>
            </a:r>
            <a:r>
              <a:rPr lang="en-US" sz="2400" dirty="0">
                <a:solidFill>
                  <a:schemeClr val="bg2">
                    <a:lumMod val="10000"/>
                  </a:schemeClr>
                </a:solidFill>
              </a:rPr>
              <a:t> </a:t>
            </a:r>
            <a:r>
              <a:rPr lang="en-US" sz="2400" dirty="0" err="1">
                <a:solidFill>
                  <a:schemeClr val="bg2">
                    <a:lumMod val="10000"/>
                  </a:schemeClr>
                </a:solidFill>
              </a:rPr>
              <a:t>bilan</a:t>
            </a:r>
            <a:r>
              <a:rPr lang="en-US" sz="2400" dirty="0">
                <a:solidFill>
                  <a:schemeClr val="bg2">
                    <a:lumMod val="10000"/>
                  </a:schemeClr>
                </a:solidFill>
              </a:rPr>
              <a:t> </a:t>
            </a:r>
            <a:r>
              <a:rPr lang="en-US" sz="2400" dirty="0" err="1">
                <a:solidFill>
                  <a:schemeClr val="bg2">
                    <a:lumMod val="10000"/>
                  </a:schemeClr>
                </a:solidFill>
              </a:rPr>
              <a:t>shug'ullanish</a:t>
            </a:r>
            <a:r>
              <a:rPr lang="en-US" sz="2400" dirty="0">
                <a:solidFill>
                  <a:schemeClr val="bg2">
                    <a:lumMod val="10000"/>
                  </a:schemeClr>
                </a:solidFill>
              </a:rPr>
              <a:t> </a:t>
            </a:r>
            <a:r>
              <a:rPr lang="en-US" sz="2400" b="1" dirty="0">
                <a:solidFill>
                  <a:schemeClr val="bg2">
                    <a:lumMod val="10000"/>
                  </a:schemeClr>
                </a:solidFill>
              </a:rPr>
              <a:t>stress </a:t>
            </a:r>
            <a:r>
              <a:rPr lang="en-US" sz="2400" b="1" dirty="0" err="1">
                <a:solidFill>
                  <a:schemeClr val="bg2">
                    <a:lumMod val="10000"/>
                  </a:schemeClr>
                </a:solidFill>
              </a:rPr>
              <a:t>va</a:t>
            </a:r>
            <a:r>
              <a:rPr lang="en-US" sz="2400" b="1" dirty="0">
                <a:solidFill>
                  <a:schemeClr val="bg2">
                    <a:lumMod val="10000"/>
                  </a:schemeClr>
                </a:solidFill>
              </a:rPr>
              <a:t> </a:t>
            </a:r>
            <a:r>
              <a:rPr lang="en-US" sz="2400" b="1" dirty="0" err="1">
                <a:solidFill>
                  <a:schemeClr val="bg2">
                    <a:lumMod val="10000"/>
                  </a:schemeClr>
                </a:solidFill>
              </a:rPr>
              <a:t>tashvishni</a:t>
            </a:r>
            <a:r>
              <a:rPr lang="en-US" sz="2400" b="1" dirty="0">
                <a:solidFill>
                  <a:schemeClr val="bg2">
                    <a:lumMod val="10000"/>
                  </a:schemeClr>
                </a:solidFill>
              </a:rPr>
              <a:t> </a:t>
            </a:r>
            <a:r>
              <a:rPr lang="en-US" sz="2400" b="1" dirty="0" err="1">
                <a:solidFill>
                  <a:schemeClr val="bg2">
                    <a:lumMod val="10000"/>
                  </a:schemeClr>
                </a:solidFill>
              </a:rPr>
              <a:t>kamaytiradi</a:t>
            </a:r>
            <a:r>
              <a:rPr lang="en-US" sz="2400" dirty="0">
                <a:solidFill>
                  <a:schemeClr val="bg2">
                    <a:lumMod val="10000"/>
                  </a:schemeClr>
                </a:solidFill>
              </a:rPr>
              <a:t> (</a:t>
            </a:r>
            <a:r>
              <a:rPr lang="en-US" sz="2400" dirty="0" err="1">
                <a:solidFill>
                  <a:schemeClr val="bg2">
                    <a:lumMod val="10000"/>
                  </a:schemeClr>
                </a:solidFill>
              </a:rPr>
              <a:t>masalan</a:t>
            </a:r>
            <a:r>
              <a:rPr lang="en-US" sz="2400" dirty="0">
                <a:solidFill>
                  <a:schemeClr val="bg2">
                    <a:lumMod val="10000"/>
                  </a:schemeClr>
                </a:solidFill>
              </a:rPr>
              <a:t>, </a:t>
            </a:r>
            <a:r>
              <a:rPr lang="en-US" sz="2400" dirty="0" err="1">
                <a:solidFill>
                  <a:schemeClr val="bg2">
                    <a:lumMod val="10000"/>
                  </a:schemeClr>
                </a:solidFill>
              </a:rPr>
              <a:t>rasm</a:t>
            </a:r>
            <a:r>
              <a:rPr lang="en-US" sz="2400" dirty="0">
                <a:solidFill>
                  <a:schemeClr val="bg2">
                    <a:lumMod val="10000"/>
                  </a:schemeClr>
                </a:solidFill>
              </a:rPr>
              <a:t> </a:t>
            </a:r>
            <a:r>
              <a:rPr lang="en-US" sz="2400" dirty="0" err="1">
                <a:solidFill>
                  <a:schemeClr val="bg2">
                    <a:lumMod val="10000"/>
                  </a:schemeClr>
                </a:solidFill>
              </a:rPr>
              <a:t>chizish</a:t>
            </a:r>
            <a:r>
              <a:rPr lang="en-US" sz="2400" dirty="0">
                <a:solidFill>
                  <a:schemeClr val="bg2">
                    <a:lumMod val="10000"/>
                  </a:schemeClr>
                </a:solidFill>
              </a:rPr>
              <a:t> </a:t>
            </a:r>
            <a:r>
              <a:rPr lang="en-US" sz="2400" dirty="0" err="1">
                <a:solidFill>
                  <a:schemeClr val="bg2">
                    <a:lumMod val="10000"/>
                  </a:schemeClr>
                </a:solidFill>
              </a:rPr>
              <a:t>meditatsion</a:t>
            </a:r>
            <a:r>
              <a:rPr lang="en-US" sz="2400" dirty="0">
                <a:solidFill>
                  <a:schemeClr val="bg2">
                    <a:lumMod val="10000"/>
                  </a:schemeClr>
                </a:solidFill>
              </a:rPr>
              <a:t> </a:t>
            </a:r>
            <a:r>
              <a:rPr lang="en-US" sz="2400" dirty="0" err="1">
                <a:solidFill>
                  <a:schemeClr val="bg2">
                    <a:lumMod val="10000"/>
                  </a:schemeClr>
                </a:solidFill>
              </a:rPr>
              <a:t>ta'sirga</a:t>
            </a:r>
            <a:r>
              <a:rPr lang="en-US" sz="2400" dirty="0">
                <a:solidFill>
                  <a:schemeClr val="bg2">
                    <a:lumMod val="10000"/>
                  </a:schemeClr>
                </a:solidFill>
              </a:rPr>
              <a:t> </a:t>
            </a:r>
            <a:r>
              <a:rPr lang="en-US" sz="2400" dirty="0" err="1">
                <a:solidFill>
                  <a:schemeClr val="bg2">
                    <a:lumMod val="10000"/>
                  </a:schemeClr>
                </a:solidFill>
              </a:rPr>
              <a:t>ega</a:t>
            </a:r>
            <a:r>
              <a:rPr lang="en-US" sz="2400" dirty="0">
                <a:solidFill>
                  <a:schemeClr val="bg2">
                    <a:lumMod val="10000"/>
                  </a:schemeClr>
                </a:solidFill>
              </a:rPr>
              <a:t>), </a:t>
            </a:r>
            <a:endParaRPr lang="en-US" sz="2400" dirty="0" smtClean="0">
              <a:solidFill>
                <a:schemeClr val="bg2">
                  <a:lumMod val="10000"/>
                </a:schemeClr>
              </a:solidFill>
            </a:endParaRPr>
          </a:p>
          <a:p>
            <a:pPr algn="ctr"/>
            <a:r>
              <a:rPr lang="en-US" sz="2400" b="1" dirty="0" err="1" smtClean="0">
                <a:solidFill>
                  <a:schemeClr val="bg2">
                    <a:lumMod val="10000"/>
                  </a:schemeClr>
                </a:solidFill>
              </a:rPr>
              <a:t>qon</a:t>
            </a:r>
            <a:r>
              <a:rPr lang="en-US" sz="2400" b="1" dirty="0" smtClean="0">
                <a:solidFill>
                  <a:schemeClr val="bg2">
                    <a:lumMod val="10000"/>
                  </a:schemeClr>
                </a:solidFill>
              </a:rPr>
              <a:t> </a:t>
            </a:r>
            <a:r>
              <a:rPr lang="en-US" sz="2400" b="1" dirty="0" err="1">
                <a:solidFill>
                  <a:schemeClr val="bg2">
                    <a:lumMod val="10000"/>
                  </a:schemeClr>
                </a:solidFill>
              </a:rPr>
              <a:t>bosimini</a:t>
            </a:r>
            <a:r>
              <a:rPr lang="en-US" sz="2400" b="1" dirty="0">
                <a:solidFill>
                  <a:schemeClr val="bg2">
                    <a:lumMod val="10000"/>
                  </a:schemeClr>
                </a:solidFill>
              </a:rPr>
              <a:t> </a:t>
            </a:r>
            <a:r>
              <a:rPr lang="en-US" sz="2400" b="1" dirty="0" err="1" smtClean="0">
                <a:solidFill>
                  <a:schemeClr val="bg2">
                    <a:lumMod val="10000"/>
                  </a:schemeClr>
                </a:solidFill>
              </a:rPr>
              <a:t>pasaytiradi</a:t>
            </a:r>
            <a:r>
              <a:rPr lang="en-US" sz="2400" dirty="0">
                <a:solidFill>
                  <a:schemeClr val="bg2">
                    <a:lumMod val="10000"/>
                  </a:schemeClr>
                </a:solidFill>
              </a:rPr>
              <a:t> </a:t>
            </a:r>
            <a:r>
              <a:rPr lang="en-US" sz="2400" dirty="0" err="1">
                <a:solidFill>
                  <a:schemeClr val="bg2">
                    <a:lumMod val="10000"/>
                  </a:schemeClr>
                </a:solidFill>
              </a:rPr>
              <a:t>va</a:t>
            </a:r>
            <a:r>
              <a:rPr lang="en-US" sz="2400" dirty="0">
                <a:solidFill>
                  <a:schemeClr val="bg2">
                    <a:lumMod val="10000"/>
                  </a:schemeClr>
                </a:solidFill>
              </a:rPr>
              <a:t> </a:t>
            </a:r>
            <a:r>
              <a:rPr lang="en-US" sz="2400" b="1" dirty="0" err="1">
                <a:solidFill>
                  <a:schemeClr val="bg2">
                    <a:lumMod val="10000"/>
                  </a:schemeClr>
                </a:solidFill>
              </a:rPr>
              <a:t>ijodiy</a:t>
            </a:r>
            <a:r>
              <a:rPr lang="en-US" sz="2400" b="1" dirty="0">
                <a:solidFill>
                  <a:schemeClr val="bg2">
                    <a:lumMod val="10000"/>
                  </a:schemeClr>
                </a:solidFill>
              </a:rPr>
              <a:t> </a:t>
            </a:r>
            <a:r>
              <a:rPr lang="en-US" sz="2400" b="1" dirty="0" err="1">
                <a:solidFill>
                  <a:schemeClr val="bg2">
                    <a:lumMod val="10000"/>
                  </a:schemeClr>
                </a:solidFill>
              </a:rPr>
              <a:t>fikrlashni</a:t>
            </a:r>
            <a:r>
              <a:rPr lang="en-US" sz="2400" dirty="0">
                <a:solidFill>
                  <a:schemeClr val="bg2">
                    <a:lumMod val="10000"/>
                  </a:schemeClr>
                </a:solidFill>
              </a:rPr>
              <a:t> </a:t>
            </a:r>
            <a:r>
              <a:rPr lang="en-US" sz="2400" dirty="0" err="1">
                <a:solidFill>
                  <a:schemeClr val="bg2">
                    <a:lumMod val="10000"/>
                  </a:schemeClr>
                </a:solidFill>
              </a:rPr>
              <a:t>oshiradi</a:t>
            </a:r>
            <a:r>
              <a:rPr lang="en-US" sz="2400" dirty="0">
                <a:solidFill>
                  <a:schemeClr val="bg2">
                    <a:lumMod val="10000"/>
                  </a:schemeClr>
                </a:solidFill>
              </a:rPr>
              <a:t>. </a:t>
            </a:r>
            <a:r>
              <a:rPr lang="en-US" sz="2400" dirty="0" err="1">
                <a:solidFill>
                  <a:schemeClr val="bg2">
                    <a:lumMod val="10000"/>
                  </a:schemeClr>
                </a:solidFill>
              </a:rPr>
              <a:t>Shuningdek</a:t>
            </a:r>
            <a:r>
              <a:rPr lang="en-US" sz="2400" dirty="0">
                <a:solidFill>
                  <a:schemeClr val="bg2">
                    <a:lumMod val="10000"/>
                  </a:schemeClr>
                </a:solidFill>
              </a:rPr>
              <a:t>, </a:t>
            </a:r>
            <a:r>
              <a:rPr lang="en-US" sz="2400" b="1" dirty="0" err="1">
                <a:solidFill>
                  <a:schemeClr val="bg2">
                    <a:lumMod val="10000"/>
                  </a:schemeClr>
                </a:solidFill>
              </a:rPr>
              <a:t>qo'l</a:t>
            </a:r>
            <a:r>
              <a:rPr lang="en-US" sz="2400" b="1" dirty="0">
                <a:solidFill>
                  <a:schemeClr val="bg2">
                    <a:lumMod val="10000"/>
                  </a:schemeClr>
                </a:solidFill>
              </a:rPr>
              <a:t> </a:t>
            </a:r>
            <a:r>
              <a:rPr lang="en-US" sz="2400" b="1" dirty="0" err="1">
                <a:solidFill>
                  <a:schemeClr val="bg2">
                    <a:lumMod val="10000"/>
                  </a:schemeClr>
                </a:solidFill>
              </a:rPr>
              <a:t>va</a:t>
            </a:r>
            <a:r>
              <a:rPr lang="en-US" sz="2400" b="1" dirty="0">
                <a:solidFill>
                  <a:schemeClr val="bg2">
                    <a:lumMod val="10000"/>
                  </a:schemeClr>
                </a:solidFill>
              </a:rPr>
              <a:t> </a:t>
            </a:r>
            <a:r>
              <a:rPr lang="en-US" sz="2400" b="1" dirty="0" err="1">
                <a:solidFill>
                  <a:schemeClr val="bg2">
                    <a:lumMod val="10000"/>
                  </a:schemeClr>
                </a:solidFill>
              </a:rPr>
              <a:t>ko'zning</a:t>
            </a:r>
            <a:r>
              <a:rPr lang="en-US" sz="2400" b="1" dirty="0">
                <a:solidFill>
                  <a:schemeClr val="bg2">
                    <a:lumMod val="10000"/>
                  </a:schemeClr>
                </a:solidFill>
              </a:rPr>
              <a:t> </a:t>
            </a:r>
            <a:r>
              <a:rPr lang="en-US" sz="2400" b="1" dirty="0" err="1">
                <a:solidFill>
                  <a:schemeClr val="bg2">
                    <a:lumMod val="10000"/>
                  </a:schemeClr>
                </a:solidFill>
              </a:rPr>
              <a:t>birgalikdagi</a:t>
            </a:r>
            <a:r>
              <a:rPr lang="en-US" sz="2400" b="1" dirty="0">
                <a:solidFill>
                  <a:schemeClr val="bg2">
                    <a:lumMod val="10000"/>
                  </a:schemeClr>
                </a:solidFill>
              </a:rPr>
              <a:t> </a:t>
            </a:r>
            <a:r>
              <a:rPr lang="en-US" sz="2400" b="1" dirty="0" err="1" smtClean="0">
                <a:solidFill>
                  <a:schemeClr val="bg2">
                    <a:lumMod val="10000"/>
                  </a:schemeClr>
                </a:solidFill>
              </a:rPr>
              <a:t>ishini</a:t>
            </a:r>
            <a:r>
              <a:rPr lang="en-US" sz="2400" b="1" dirty="0" smtClean="0">
                <a:solidFill>
                  <a:schemeClr val="bg2">
                    <a:lumMod val="10000"/>
                  </a:schemeClr>
                </a:solidFill>
              </a:rPr>
              <a:t> </a:t>
            </a:r>
            <a:r>
              <a:rPr lang="en-US" sz="2400" dirty="0" err="1" smtClean="0">
                <a:solidFill>
                  <a:schemeClr val="bg2">
                    <a:lumMod val="10000"/>
                  </a:schemeClr>
                </a:solidFill>
              </a:rPr>
              <a:t>mukammallashtiradi</a:t>
            </a:r>
            <a:r>
              <a:rPr lang="en-US" dirty="0">
                <a:solidFill>
                  <a:schemeClr val="bg2">
                    <a:lumMod val="10000"/>
                  </a:schemeClr>
                </a:solidFill>
              </a:rPr>
              <a:t>.</a:t>
            </a:r>
            <a:endParaRPr lang="ru-RU" dirty="0">
              <a:solidFill>
                <a:schemeClr val="bg2">
                  <a:lumMod val="10000"/>
                </a:schemeClr>
              </a:solidFill>
            </a:endParaRPr>
          </a:p>
        </p:txBody>
      </p:sp>
      <p:sp>
        <p:nvSpPr>
          <p:cNvPr id="2" name="Title 1"/>
          <p:cNvSpPr>
            <a:spLocks noGrp="1"/>
          </p:cNvSpPr>
          <p:nvPr>
            <p:ph type="title"/>
          </p:nvPr>
        </p:nvSpPr>
        <p:spPr>
          <a:xfrm>
            <a:off x="685800" y="2819400"/>
            <a:ext cx="7772400" cy="2971800"/>
          </a:xfrm>
        </p:spPr>
        <p:txBody>
          <a:bodyPr>
            <a:normAutofit fontScale="90000"/>
          </a:bodyPr>
          <a:lstStyle/>
          <a:p>
            <a:r>
              <a:rPr lang="en-US" sz="1800" b="0" dirty="0" err="1" smtClean="0"/>
              <a:t>Tasviriy</a:t>
            </a:r>
            <a:r>
              <a:rPr lang="en-US" sz="1800" b="0" dirty="0" smtClean="0"/>
              <a:t> </a:t>
            </a:r>
            <a:r>
              <a:rPr lang="en-US" sz="1800" b="0" dirty="0" err="1"/>
              <a:t>san'at</a:t>
            </a:r>
            <a:r>
              <a:rPr lang="en-US" sz="1800" b="0" dirty="0"/>
              <a:t> </a:t>
            </a:r>
            <a:r>
              <a:rPr lang="en-US" sz="1800" dirty="0" err="1"/>
              <a:t>katta</a:t>
            </a:r>
            <a:r>
              <a:rPr lang="en-US" sz="1800" dirty="0"/>
              <a:t> </a:t>
            </a:r>
            <a:r>
              <a:rPr lang="en-US" sz="1800" dirty="0" err="1"/>
              <a:t>va</a:t>
            </a:r>
            <a:r>
              <a:rPr lang="en-US" sz="1800" dirty="0"/>
              <a:t> </a:t>
            </a:r>
            <a:r>
              <a:rPr lang="en-US" sz="1800" dirty="0" err="1"/>
              <a:t>mayda</a:t>
            </a:r>
            <a:r>
              <a:rPr lang="en-US" sz="1800" dirty="0"/>
              <a:t> </a:t>
            </a:r>
            <a:r>
              <a:rPr lang="en-US" sz="1800" dirty="0" err="1"/>
              <a:t>motorikani</a:t>
            </a:r>
            <a:r>
              <a:rPr lang="en-US" sz="1800" dirty="0"/>
              <a:t> </a:t>
            </a:r>
            <a:r>
              <a:rPr lang="en-US" sz="1800" dirty="0" err="1"/>
              <a:t>birgalikda</a:t>
            </a:r>
            <a:r>
              <a:rPr lang="en-US" sz="1800" dirty="0"/>
              <a:t> </a:t>
            </a:r>
            <a:r>
              <a:rPr lang="en-US" sz="1800" dirty="0" err="1"/>
              <a:t>faollashtirib</a:t>
            </a:r>
            <a:r>
              <a:rPr lang="en-US" sz="1800" b="0" dirty="0"/>
              <a:t>, </a:t>
            </a:r>
            <a:r>
              <a:rPr lang="en-US" sz="1800" b="0" dirty="0" err="1"/>
              <a:t>ularning</a:t>
            </a:r>
            <a:r>
              <a:rPr lang="en-US" sz="1800" b="0" dirty="0"/>
              <a:t> </a:t>
            </a:r>
            <a:r>
              <a:rPr lang="en-US" sz="1800" b="0" dirty="0" err="1"/>
              <a:t>salomatlikka</a:t>
            </a:r>
            <a:r>
              <a:rPr lang="en-US" sz="1800" b="0" dirty="0"/>
              <a:t> </a:t>
            </a:r>
            <a:r>
              <a:rPr lang="en-US" sz="1800" b="0" dirty="0" err="1"/>
              <a:t>ta'sirini</a:t>
            </a:r>
            <a:r>
              <a:rPr lang="en-US" sz="1800" b="0" dirty="0"/>
              <a:t> </a:t>
            </a:r>
            <a:r>
              <a:rPr lang="en-US" sz="1800" b="0" dirty="0" err="1"/>
              <a:t>sinergik</a:t>
            </a:r>
            <a:r>
              <a:rPr lang="en-US" sz="1800" b="0" dirty="0"/>
              <a:t> </a:t>
            </a:r>
            <a:r>
              <a:rPr lang="en-US" sz="1800" b="0" dirty="0" err="1"/>
              <a:t>tarzda</a:t>
            </a:r>
            <a:r>
              <a:rPr lang="en-US" sz="1800" b="0" dirty="0"/>
              <a:t> </a:t>
            </a:r>
            <a:r>
              <a:rPr lang="en-US" sz="1800" b="0" dirty="0" err="1"/>
              <a:t>oshiradi</a:t>
            </a:r>
            <a:r>
              <a:rPr lang="en-US" sz="1800" b="0" dirty="0" smtClean="0"/>
              <a:t>:</a:t>
            </a:r>
            <a:br>
              <a:rPr lang="en-US" sz="1800" b="0" dirty="0" smtClean="0"/>
            </a:br>
            <a:r>
              <a:rPr lang="en-US" sz="1800" b="0" dirty="0"/>
              <a:t/>
            </a:r>
            <a:br>
              <a:rPr lang="en-US" sz="1800" b="0" dirty="0"/>
            </a:br>
            <a:r>
              <a:rPr lang="en-US" sz="1800" dirty="0" err="1"/>
              <a:t>Mayda</a:t>
            </a:r>
            <a:r>
              <a:rPr lang="en-US" sz="1800" dirty="0"/>
              <a:t> </a:t>
            </a:r>
            <a:r>
              <a:rPr lang="en-US" sz="1800" dirty="0" err="1"/>
              <a:t>motorika</a:t>
            </a:r>
            <a:r>
              <a:rPr lang="en-US" sz="1800" b="0" dirty="0"/>
              <a:t> </a:t>
            </a:r>
            <a:r>
              <a:rPr lang="en-US" sz="1800" b="0" dirty="0" err="1"/>
              <a:t>aniqlik</a:t>
            </a:r>
            <a:r>
              <a:rPr lang="en-US" sz="1800" b="0" dirty="0"/>
              <a:t>, </a:t>
            </a:r>
            <a:r>
              <a:rPr lang="en-US" sz="1800" b="0" dirty="0" err="1"/>
              <a:t>nutq</a:t>
            </a:r>
            <a:r>
              <a:rPr lang="en-US" sz="1800" b="0" dirty="0"/>
              <a:t>, </a:t>
            </a:r>
            <a:r>
              <a:rPr lang="en-US" sz="1800" b="0" dirty="0" err="1"/>
              <a:t>xotira</a:t>
            </a:r>
            <a:r>
              <a:rPr lang="en-US" sz="1800" b="0" dirty="0"/>
              <a:t> </a:t>
            </a:r>
            <a:r>
              <a:rPr lang="en-US" sz="1800" b="0" dirty="0" err="1"/>
              <a:t>va</a:t>
            </a:r>
            <a:r>
              <a:rPr lang="en-US" sz="1800" b="0" dirty="0"/>
              <a:t> </a:t>
            </a:r>
            <a:r>
              <a:rPr lang="en-US" sz="1800" b="0" dirty="0" err="1"/>
              <a:t>kundalik</a:t>
            </a:r>
            <a:r>
              <a:rPr lang="en-US" sz="1800" b="0" dirty="0"/>
              <a:t> </a:t>
            </a:r>
            <a:r>
              <a:rPr lang="en-US" sz="1800" b="0" dirty="0" err="1"/>
              <a:t>mustaqillikni</a:t>
            </a:r>
            <a:r>
              <a:rPr lang="en-US" sz="1800" b="0" dirty="0"/>
              <a:t> </a:t>
            </a:r>
            <a:r>
              <a:rPr lang="en-US" sz="1800" b="0" dirty="0" err="1"/>
              <a:t>yaxshilaydi</a:t>
            </a:r>
            <a:r>
              <a:rPr lang="en-US" sz="1800" b="0" dirty="0" smtClean="0"/>
              <a:t>.</a:t>
            </a:r>
            <a:br>
              <a:rPr lang="en-US" sz="1800" b="0" dirty="0" smtClean="0"/>
            </a:br>
            <a:r>
              <a:rPr lang="en-US" sz="1800" b="0" dirty="0"/>
              <a:t/>
            </a:r>
            <a:br>
              <a:rPr lang="en-US" sz="1800" b="0" dirty="0"/>
            </a:br>
            <a:r>
              <a:rPr lang="en-US" sz="1800" dirty="0" err="1"/>
              <a:t>Yirik</a:t>
            </a:r>
            <a:r>
              <a:rPr lang="en-US" sz="1800" dirty="0"/>
              <a:t> </a:t>
            </a:r>
            <a:r>
              <a:rPr lang="en-US" sz="1800" dirty="0" err="1"/>
              <a:t>motorika</a:t>
            </a:r>
            <a:r>
              <a:rPr lang="en-US" sz="1800" b="0" dirty="0"/>
              <a:t> </a:t>
            </a:r>
            <a:r>
              <a:rPr lang="en-US" sz="1800" b="0" dirty="0" err="1"/>
              <a:t>jismoniy</a:t>
            </a:r>
            <a:r>
              <a:rPr lang="en-US" sz="1800" b="0" dirty="0"/>
              <a:t> </a:t>
            </a:r>
            <a:r>
              <a:rPr lang="en-US" sz="1800" b="0" dirty="0" err="1"/>
              <a:t>kuch</a:t>
            </a:r>
            <a:r>
              <a:rPr lang="en-US" sz="1800" b="0" dirty="0"/>
              <a:t>, </a:t>
            </a:r>
            <a:r>
              <a:rPr lang="en-US" sz="1800" b="0" dirty="0" err="1"/>
              <a:t>muvozanat</a:t>
            </a:r>
            <a:r>
              <a:rPr lang="en-US" sz="1800" b="0" dirty="0"/>
              <a:t>, </a:t>
            </a:r>
            <a:r>
              <a:rPr lang="en-US" sz="1800" b="0" dirty="0" err="1"/>
              <a:t>yurak-qon</a:t>
            </a:r>
            <a:r>
              <a:rPr lang="en-US" sz="1800" b="0" dirty="0"/>
              <a:t> </a:t>
            </a:r>
            <a:r>
              <a:rPr lang="en-US" sz="1800" b="0" dirty="0" err="1"/>
              <a:t>tomir</a:t>
            </a:r>
            <a:r>
              <a:rPr lang="en-US" sz="1800" b="0" dirty="0"/>
              <a:t> </a:t>
            </a:r>
            <a:r>
              <a:rPr lang="en-US" sz="1800" b="0" dirty="0" err="1"/>
              <a:t>sog'lig'ini</a:t>
            </a:r>
            <a:r>
              <a:rPr lang="en-US" sz="1800" b="0" dirty="0"/>
              <a:t> </a:t>
            </a:r>
            <a:r>
              <a:rPr lang="en-US" sz="1800" b="0" dirty="0" err="1"/>
              <a:t>ta'minlaydi</a:t>
            </a:r>
            <a:r>
              <a:rPr lang="en-US" sz="1800" b="0" dirty="0" smtClean="0"/>
              <a:t>.</a:t>
            </a:r>
            <a:br>
              <a:rPr lang="en-US" sz="1800" b="0" dirty="0" smtClean="0"/>
            </a:br>
            <a:r>
              <a:rPr lang="en-US" sz="1800" b="0" dirty="0"/>
              <a:t/>
            </a:r>
            <a:br>
              <a:rPr lang="en-US" sz="1800" b="0" dirty="0"/>
            </a:br>
            <a:r>
              <a:rPr lang="en-US" sz="1800" b="0" dirty="0"/>
              <a:t/>
            </a:r>
            <a:br>
              <a:rPr lang="en-US" sz="1800" b="0" dirty="0"/>
            </a:br>
            <a:r>
              <a:rPr lang="en-US" sz="1800" dirty="0" err="1"/>
              <a:t>Ikkalasi</a:t>
            </a:r>
            <a:r>
              <a:rPr lang="en-US" sz="1800" dirty="0"/>
              <a:t> </a:t>
            </a:r>
            <a:r>
              <a:rPr lang="en-US" sz="1800" dirty="0" err="1"/>
              <a:t>birga</a:t>
            </a:r>
            <a:r>
              <a:rPr lang="en-US" sz="1800" b="0" dirty="0"/>
              <a:t> </a:t>
            </a:r>
            <a:r>
              <a:rPr lang="en-US" sz="1800" b="0" dirty="0" err="1"/>
              <a:t>miya</a:t>
            </a:r>
            <a:r>
              <a:rPr lang="en-US" sz="1800" b="0" dirty="0"/>
              <a:t> </a:t>
            </a:r>
            <a:r>
              <a:rPr lang="en-US" sz="1800" b="0" dirty="0" err="1"/>
              <a:t>plastikligi</a:t>
            </a:r>
            <a:r>
              <a:rPr lang="en-US" sz="1800" b="0" dirty="0"/>
              <a:t>, </a:t>
            </a:r>
            <a:r>
              <a:rPr lang="en-US" sz="1800" b="0" dirty="0" err="1"/>
              <a:t>kognitiv</a:t>
            </a:r>
            <a:r>
              <a:rPr lang="en-US" sz="1800" b="0" dirty="0"/>
              <a:t> </a:t>
            </a:r>
            <a:r>
              <a:rPr lang="en-US" sz="1800" b="0" dirty="0" err="1"/>
              <a:t>zahira</a:t>
            </a:r>
            <a:r>
              <a:rPr lang="en-US" sz="1800" b="0" dirty="0"/>
              <a:t> </a:t>
            </a:r>
            <a:r>
              <a:rPr lang="en-US" sz="1800" b="0" dirty="0" err="1"/>
              <a:t>va</a:t>
            </a:r>
            <a:r>
              <a:rPr lang="en-US" sz="1800" b="0" dirty="0"/>
              <a:t> </a:t>
            </a:r>
            <a:r>
              <a:rPr lang="en-US" sz="1800" b="0" dirty="0" err="1"/>
              <a:t>ijodiy</a:t>
            </a:r>
            <a:r>
              <a:rPr lang="en-US" sz="1800" b="0" dirty="0"/>
              <a:t> </a:t>
            </a:r>
            <a:r>
              <a:rPr lang="en-US" sz="1800" b="0" dirty="0" err="1"/>
              <a:t>fikrlashni</a:t>
            </a:r>
            <a:r>
              <a:rPr lang="en-US" sz="1800" b="0" dirty="0"/>
              <a:t> </a:t>
            </a:r>
            <a:r>
              <a:rPr lang="en-US" sz="1800" b="0" dirty="0" err="1"/>
              <a:t>rivojlantirib</a:t>
            </a:r>
            <a:r>
              <a:rPr lang="en-US" sz="1800" b="0" dirty="0"/>
              <a:t>, </a:t>
            </a:r>
            <a:r>
              <a:rPr lang="en-US" sz="1800" dirty="0" err="1"/>
              <a:t>hayot</a:t>
            </a:r>
            <a:r>
              <a:rPr lang="en-US" sz="1800" dirty="0"/>
              <a:t> </a:t>
            </a:r>
            <a:r>
              <a:rPr lang="en-US" sz="1800" dirty="0" err="1"/>
              <a:t>sifatini</a:t>
            </a:r>
            <a:r>
              <a:rPr lang="en-US" sz="1800" dirty="0"/>
              <a:t> </a:t>
            </a:r>
            <a:r>
              <a:rPr lang="en-US" sz="1800" dirty="0" err="1"/>
              <a:t>oshiradi</a:t>
            </a:r>
            <a:r>
              <a:rPr lang="en-US" sz="1800" dirty="0"/>
              <a:t> </a:t>
            </a:r>
            <a:r>
              <a:rPr lang="en-US" sz="1800" dirty="0" err="1"/>
              <a:t>va</a:t>
            </a:r>
            <a:r>
              <a:rPr lang="en-US" sz="1800" dirty="0"/>
              <a:t> </a:t>
            </a:r>
            <a:r>
              <a:rPr lang="en-US" sz="1800" dirty="0" err="1"/>
              <a:t>qarishni</a:t>
            </a:r>
            <a:r>
              <a:rPr lang="en-US" sz="1800" dirty="0"/>
              <a:t> </a:t>
            </a:r>
            <a:r>
              <a:rPr lang="en-US" sz="1800" dirty="0" err="1"/>
              <a:t>sog'lom</a:t>
            </a:r>
            <a:r>
              <a:rPr lang="en-US" sz="1800" dirty="0"/>
              <a:t> </a:t>
            </a:r>
            <a:r>
              <a:rPr lang="en-US" sz="1800" dirty="0" err="1"/>
              <a:t>qiladi</a:t>
            </a:r>
            <a:r>
              <a:rPr lang="en-US" sz="1800" b="0" dirty="0"/>
              <a:t>.</a:t>
            </a:r>
            <a:br>
              <a:rPr lang="en-US" sz="1800" b="0" dirty="0"/>
            </a:b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2592749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12845"/>
            <a:ext cx="8305800" cy="5016758"/>
          </a:xfrm>
          <a:prstGeom prst="rect">
            <a:avLst/>
          </a:prstGeom>
        </p:spPr>
        <p:txBody>
          <a:bodyPr wrap="square">
            <a:spAutoFit/>
          </a:bodyPr>
          <a:lstStyle/>
          <a:p>
            <a:r>
              <a:rPr lang="en-US" sz="2000" dirty="0" err="1">
                <a:solidFill>
                  <a:srgbClr val="0070C0"/>
                </a:solidFill>
              </a:rPr>
              <a:t>Tasviriy</a:t>
            </a:r>
            <a:r>
              <a:rPr lang="en-US" sz="2000" dirty="0">
                <a:solidFill>
                  <a:srgbClr val="0070C0"/>
                </a:solidFill>
              </a:rPr>
              <a:t> </a:t>
            </a:r>
            <a:r>
              <a:rPr lang="en-US" sz="2000" dirty="0" err="1">
                <a:solidFill>
                  <a:srgbClr val="0070C0"/>
                </a:solidFill>
              </a:rPr>
              <a:t>san'at</a:t>
            </a:r>
            <a:r>
              <a:rPr lang="en-US" sz="2000" dirty="0">
                <a:solidFill>
                  <a:srgbClr val="0070C0"/>
                </a:solidFill>
              </a:rPr>
              <a:t> </a:t>
            </a:r>
            <a:r>
              <a:rPr lang="en-US" sz="2000" dirty="0" err="1">
                <a:solidFill>
                  <a:srgbClr val="0070C0"/>
                </a:solidFill>
              </a:rPr>
              <a:t>orqali</a:t>
            </a:r>
            <a:r>
              <a:rPr lang="en-US" sz="2000" dirty="0">
                <a:solidFill>
                  <a:srgbClr val="0070C0"/>
                </a:solidFill>
              </a:rPr>
              <a:t> </a:t>
            </a:r>
            <a:r>
              <a:rPr lang="en-US" sz="2000" dirty="0" err="1">
                <a:solidFill>
                  <a:srgbClr val="0070C0"/>
                </a:solidFill>
              </a:rPr>
              <a:t>terapevtik</a:t>
            </a:r>
            <a:r>
              <a:rPr lang="en-US" sz="2000" dirty="0">
                <a:solidFill>
                  <a:srgbClr val="0070C0"/>
                </a:solidFill>
              </a:rPr>
              <a:t> </a:t>
            </a:r>
            <a:r>
              <a:rPr lang="en-US" sz="2000" dirty="0" err="1">
                <a:solidFill>
                  <a:srgbClr val="0070C0"/>
                </a:solidFill>
              </a:rPr>
              <a:t>ta'sir</a:t>
            </a:r>
            <a:r>
              <a:rPr lang="en-US" sz="2000" dirty="0">
                <a:solidFill>
                  <a:srgbClr val="0070C0"/>
                </a:solidFill>
              </a:rPr>
              <a:t> (Art-</a:t>
            </a:r>
            <a:r>
              <a:rPr lang="en-US" sz="2000" dirty="0" err="1">
                <a:solidFill>
                  <a:srgbClr val="0070C0"/>
                </a:solidFill>
              </a:rPr>
              <a:t>terapiya</a:t>
            </a:r>
            <a:r>
              <a:rPr lang="en-US" sz="2000" dirty="0" smtClean="0">
                <a:solidFill>
                  <a:srgbClr val="0070C0"/>
                </a:solidFill>
              </a:rPr>
              <a:t>)</a:t>
            </a:r>
          </a:p>
          <a:p>
            <a:r>
              <a:rPr lang="en-US" sz="2000" dirty="0">
                <a:solidFill>
                  <a:srgbClr val="0070C0"/>
                </a:solidFill>
              </a:rPr>
              <a:t/>
            </a:r>
            <a:br>
              <a:rPr lang="en-US" sz="2000" dirty="0">
                <a:solidFill>
                  <a:srgbClr val="0070C0"/>
                </a:solidFill>
              </a:rPr>
            </a:br>
            <a:r>
              <a:rPr lang="en-US" sz="2000" dirty="0" err="1">
                <a:solidFill>
                  <a:srgbClr val="0070C0"/>
                </a:solidFill>
              </a:rPr>
              <a:t>Tasviriy</a:t>
            </a:r>
            <a:r>
              <a:rPr lang="en-US" sz="2000" dirty="0">
                <a:solidFill>
                  <a:srgbClr val="0070C0"/>
                </a:solidFill>
              </a:rPr>
              <a:t> </a:t>
            </a:r>
            <a:r>
              <a:rPr lang="en-US" sz="2000" dirty="0" err="1">
                <a:solidFill>
                  <a:srgbClr val="0070C0"/>
                </a:solidFill>
              </a:rPr>
              <a:t>san'at</a:t>
            </a:r>
            <a:r>
              <a:rPr lang="en-US" sz="2000" dirty="0">
                <a:solidFill>
                  <a:srgbClr val="0070C0"/>
                </a:solidFill>
              </a:rPr>
              <a:t> </a:t>
            </a:r>
            <a:r>
              <a:rPr lang="en-US" sz="2000" dirty="0" err="1">
                <a:solidFill>
                  <a:srgbClr val="0070C0"/>
                </a:solidFill>
              </a:rPr>
              <a:t>reabilitatsiya</a:t>
            </a:r>
            <a:r>
              <a:rPr lang="en-US" sz="2000" dirty="0">
                <a:solidFill>
                  <a:srgbClr val="0070C0"/>
                </a:solidFill>
              </a:rPr>
              <a:t> </a:t>
            </a:r>
            <a:r>
              <a:rPr lang="en-US" sz="2000" dirty="0" err="1">
                <a:solidFill>
                  <a:srgbClr val="0070C0"/>
                </a:solidFill>
              </a:rPr>
              <a:t>va</a:t>
            </a:r>
            <a:r>
              <a:rPr lang="en-US" sz="2000" dirty="0">
                <a:solidFill>
                  <a:srgbClr val="0070C0"/>
                </a:solidFill>
              </a:rPr>
              <a:t> </a:t>
            </a:r>
            <a:r>
              <a:rPr lang="en-US" sz="2000" dirty="0" err="1">
                <a:solidFill>
                  <a:srgbClr val="0070C0"/>
                </a:solidFill>
              </a:rPr>
              <a:t>psixoterapiyada</a:t>
            </a:r>
            <a:r>
              <a:rPr lang="en-US" sz="2000" dirty="0">
                <a:solidFill>
                  <a:srgbClr val="0070C0"/>
                </a:solidFill>
              </a:rPr>
              <a:t> </a:t>
            </a:r>
            <a:r>
              <a:rPr lang="en-US" sz="2000" dirty="0" err="1">
                <a:solidFill>
                  <a:srgbClr val="0070C0"/>
                </a:solidFill>
              </a:rPr>
              <a:t>keng</a:t>
            </a:r>
            <a:r>
              <a:rPr lang="en-US" sz="2000" dirty="0">
                <a:solidFill>
                  <a:srgbClr val="0070C0"/>
                </a:solidFill>
              </a:rPr>
              <a:t> </a:t>
            </a:r>
            <a:r>
              <a:rPr lang="en-US" sz="2000" dirty="0" err="1">
                <a:solidFill>
                  <a:srgbClr val="0070C0"/>
                </a:solidFill>
              </a:rPr>
              <a:t>qo'llaniladi</a:t>
            </a:r>
            <a:r>
              <a:rPr lang="en-US" sz="2000" dirty="0" smtClean="0">
                <a:solidFill>
                  <a:srgbClr val="0070C0"/>
                </a:solidFill>
              </a:rPr>
              <a:t>:</a:t>
            </a:r>
          </a:p>
          <a:p>
            <a:r>
              <a:rPr lang="en-US" sz="2000" dirty="0">
                <a:solidFill>
                  <a:srgbClr val="0070C0"/>
                </a:solidFill>
              </a:rPr>
              <a:t/>
            </a:r>
            <a:br>
              <a:rPr lang="en-US" sz="2000" dirty="0">
                <a:solidFill>
                  <a:srgbClr val="0070C0"/>
                </a:solidFill>
              </a:rPr>
            </a:br>
            <a:r>
              <a:rPr lang="en-US" sz="2000" dirty="0" err="1">
                <a:solidFill>
                  <a:srgbClr val="C00000"/>
                </a:solidFill>
              </a:rPr>
              <a:t>Mayda</a:t>
            </a:r>
            <a:r>
              <a:rPr lang="en-US" sz="2000" dirty="0">
                <a:solidFill>
                  <a:srgbClr val="C00000"/>
                </a:solidFill>
              </a:rPr>
              <a:t> </a:t>
            </a:r>
            <a:r>
              <a:rPr lang="en-US" sz="2000" dirty="0" err="1">
                <a:solidFill>
                  <a:srgbClr val="C00000"/>
                </a:solidFill>
              </a:rPr>
              <a:t>motorika</a:t>
            </a:r>
            <a:r>
              <a:rPr lang="en-US" sz="2000" dirty="0">
                <a:solidFill>
                  <a:srgbClr val="C00000"/>
                </a:solidFill>
              </a:rPr>
              <a:t> </a:t>
            </a:r>
            <a:r>
              <a:rPr lang="en-US" sz="2000" dirty="0" err="1">
                <a:solidFill>
                  <a:srgbClr val="C00000"/>
                </a:solidFill>
              </a:rPr>
              <a:t>reabilitatsiyasi</a:t>
            </a:r>
            <a:r>
              <a:rPr lang="en-US" sz="2000" dirty="0">
                <a:solidFill>
                  <a:srgbClr val="C00000"/>
                </a:solidFill>
              </a:rPr>
              <a:t>: </a:t>
            </a:r>
            <a:r>
              <a:rPr lang="en-US" sz="2000" dirty="0">
                <a:solidFill>
                  <a:srgbClr val="0070C0"/>
                </a:solidFill>
              </a:rPr>
              <a:t>Insult, </a:t>
            </a:r>
            <a:r>
              <a:rPr lang="en-US" sz="2000" dirty="0" err="1">
                <a:solidFill>
                  <a:srgbClr val="0070C0"/>
                </a:solidFill>
              </a:rPr>
              <a:t>qo'l</a:t>
            </a:r>
            <a:r>
              <a:rPr lang="en-US" sz="2000" dirty="0">
                <a:solidFill>
                  <a:srgbClr val="0070C0"/>
                </a:solidFill>
              </a:rPr>
              <a:t> </a:t>
            </a:r>
            <a:r>
              <a:rPr lang="en-US" sz="2000" dirty="0" err="1">
                <a:solidFill>
                  <a:srgbClr val="0070C0"/>
                </a:solidFill>
              </a:rPr>
              <a:t>sinishi</a:t>
            </a:r>
            <a:r>
              <a:rPr lang="en-US" sz="2000" dirty="0">
                <a:solidFill>
                  <a:srgbClr val="0070C0"/>
                </a:solidFill>
              </a:rPr>
              <a:t> </a:t>
            </a:r>
            <a:r>
              <a:rPr lang="en-US" sz="2000" dirty="0" err="1">
                <a:solidFill>
                  <a:srgbClr val="0070C0"/>
                </a:solidFill>
              </a:rPr>
              <a:t>yoki</a:t>
            </a:r>
            <a:r>
              <a:rPr lang="en-US" sz="2000" dirty="0">
                <a:solidFill>
                  <a:srgbClr val="0070C0"/>
                </a:solidFill>
              </a:rPr>
              <a:t> </a:t>
            </a:r>
            <a:r>
              <a:rPr lang="en-US" sz="2000" dirty="0" err="1">
                <a:solidFill>
                  <a:srgbClr val="0070C0"/>
                </a:solidFill>
              </a:rPr>
              <a:t>nevrologik</a:t>
            </a:r>
            <a:r>
              <a:rPr lang="en-US" sz="2000" dirty="0">
                <a:solidFill>
                  <a:srgbClr val="0070C0"/>
                </a:solidFill>
              </a:rPr>
              <a:t> </a:t>
            </a:r>
            <a:r>
              <a:rPr lang="en-US" sz="2000" dirty="0" err="1">
                <a:solidFill>
                  <a:srgbClr val="0070C0"/>
                </a:solidFill>
              </a:rPr>
              <a:t>kasalliklardan</a:t>
            </a:r>
            <a:r>
              <a:rPr lang="en-US" sz="2000" dirty="0">
                <a:solidFill>
                  <a:srgbClr val="0070C0"/>
                </a:solidFill>
              </a:rPr>
              <a:t> </a:t>
            </a:r>
            <a:r>
              <a:rPr lang="en-US" sz="2000" dirty="0" err="1">
                <a:solidFill>
                  <a:srgbClr val="0070C0"/>
                </a:solidFill>
              </a:rPr>
              <a:t>so'ng</a:t>
            </a:r>
            <a:r>
              <a:rPr lang="en-US" sz="2000" dirty="0">
                <a:solidFill>
                  <a:srgbClr val="0070C0"/>
                </a:solidFill>
              </a:rPr>
              <a:t> – </a:t>
            </a:r>
            <a:r>
              <a:rPr lang="en-US" sz="2000" dirty="0" err="1">
                <a:solidFill>
                  <a:srgbClr val="0070C0"/>
                </a:solidFill>
              </a:rPr>
              <a:t>loy</a:t>
            </a:r>
            <a:r>
              <a:rPr lang="en-US" sz="2000" dirty="0">
                <a:solidFill>
                  <a:srgbClr val="0070C0"/>
                </a:solidFill>
              </a:rPr>
              <a:t> </a:t>
            </a:r>
            <a:r>
              <a:rPr lang="en-US" sz="2000" dirty="0" err="1">
                <a:solidFill>
                  <a:srgbClr val="0070C0"/>
                </a:solidFill>
              </a:rPr>
              <a:t>bilan</a:t>
            </a:r>
            <a:r>
              <a:rPr lang="en-US" sz="2000" dirty="0">
                <a:solidFill>
                  <a:srgbClr val="0070C0"/>
                </a:solidFill>
              </a:rPr>
              <a:t> </a:t>
            </a:r>
            <a:r>
              <a:rPr lang="en-US" sz="2000" dirty="0" err="1">
                <a:solidFill>
                  <a:srgbClr val="0070C0"/>
                </a:solidFill>
              </a:rPr>
              <a:t>ishlash</a:t>
            </a:r>
            <a:r>
              <a:rPr lang="en-US" sz="2000" dirty="0">
                <a:solidFill>
                  <a:srgbClr val="0070C0"/>
                </a:solidFill>
              </a:rPr>
              <a:t>, </a:t>
            </a:r>
            <a:r>
              <a:rPr lang="en-US" sz="2000" dirty="0" err="1">
                <a:solidFill>
                  <a:srgbClr val="0070C0"/>
                </a:solidFill>
              </a:rPr>
              <a:t>mozaika</a:t>
            </a:r>
            <a:r>
              <a:rPr lang="en-US" sz="2000" dirty="0">
                <a:solidFill>
                  <a:srgbClr val="0070C0"/>
                </a:solidFill>
              </a:rPr>
              <a:t> </a:t>
            </a:r>
            <a:r>
              <a:rPr lang="en-US" sz="2000" dirty="0" err="1">
                <a:solidFill>
                  <a:srgbClr val="0070C0"/>
                </a:solidFill>
              </a:rPr>
              <a:t>yig'ish</a:t>
            </a:r>
            <a:r>
              <a:rPr lang="en-US" sz="2000" dirty="0">
                <a:solidFill>
                  <a:srgbClr val="0070C0"/>
                </a:solidFill>
              </a:rPr>
              <a:t>, </a:t>
            </a:r>
            <a:r>
              <a:rPr lang="en-US" sz="2000" dirty="0" err="1">
                <a:solidFill>
                  <a:srgbClr val="0070C0"/>
                </a:solidFill>
              </a:rPr>
              <a:t>rasm</a:t>
            </a:r>
            <a:r>
              <a:rPr lang="en-US" sz="2000" dirty="0">
                <a:solidFill>
                  <a:srgbClr val="0070C0"/>
                </a:solidFill>
              </a:rPr>
              <a:t> </a:t>
            </a:r>
            <a:r>
              <a:rPr lang="en-US" sz="2000" dirty="0" err="1">
                <a:solidFill>
                  <a:srgbClr val="0070C0"/>
                </a:solidFill>
              </a:rPr>
              <a:t>chizish</a:t>
            </a:r>
            <a:r>
              <a:rPr lang="en-US" sz="2000" dirty="0">
                <a:solidFill>
                  <a:srgbClr val="0070C0"/>
                </a:solidFill>
              </a:rPr>
              <a:t> – </a:t>
            </a:r>
            <a:r>
              <a:rPr lang="en-US" sz="2000" dirty="0" err="1">
                <a:solidFill>
                  <a:srgbClr val="0070C0"/>
                </a:solidFill>
              </a:rPr>
              <a:t>asab</a:t>
            </a:r>
            <a:r>
              <a:rPr lang="en-US" sz="2000" dirty="0">
                <a:solidFill>
                  <a:srgbClr val="0070C0"/>
                </a:solidFill>
              </a:rPr>
              <a:t> </a:t>
            </a:r>
            <a:r>
              <a:rPr lang="en-US" sz="2000" dirty="0" err="1">
                <a:solidFill>
                  <a:srgbClr val="0070C0"/>
                </a:solidFill>
              </a:rPr>
              <a:t>tolalarining</a:t>
            </a:r>
            <a:r>
              <a:rPr lang="en-US" sz="2000" dirty="0">
                <a:solidFill>
                  <a:srgbClr val="0070C0"/>
                </a:solidFill>
              </a:rPr>
              <a:t> </a:t>
            </a:r>
            <a:r>
              <a:rPr lang="en-US" sz="2000" dirty="0" err="1">
                <a:solidFill>
                  <a:srgbClr val="0070C0"/>
                </a:solidFill>
              </a:rPr>
              <a:t>qayta</a:t>
            </a:r>
            <a:r>
              <a:rPr lang="en-US" sz="2000" dirty="0">
                <a:solidFill>
                  <a:srgbClr val="0070C0"/>
                </a:solidFill>
              </a:rPr>
              <a:t> </a:t>
            </a:r>
            <a:r>
              <a:rPr lang="en-US" sz="2000" dirty="0" err="1">
                <a:solidFill>
                  <a:srgbClr val="0070C0"/>
                </a:solidFill>
              </a:rPr>
              <a:t>ulanishiga</a:t>
            </a:r>
            <a:r>
              <a:rPr lang="en-US" sz="2000" dirty="0">
                <a:solidFill>
                  <a:srgbClr val="0070C0"/>
                </a:solidFill>
              </a:rPr>
              <a:t> </a:t>
            </a:r>
            <a:r>
              <a:rPr lang="en-US" sz="2000" dirty="0" err="1">
                <a:solidFill>
                  <a:srgbClr val="0070C0"/>
                </a:solidFill>
              </a:rPr>
              <a:t>yordam</a:t>
            </a:r>
            <a:r>
              <a:rPr lang="en-US" sz="2000" dirty="0">
                <a:solidFill>
                  <a:srgbClr val="0070C0"/>
                </a:solidFill>
              </a:rPr>
              <a:t> </a:t>
            </a:r>
            <a:r>
              <a:rPr lang="en-US" sz="2000" dirty="0" err="1">
                <a:solidFill>
                  <a:srgbClr val="0070C0"/>
                </a:solidFill>
              </a:rPr>
              <a:t>beradi</a:t>
            </a:r>
            <a:r>
              <a:rPr lang="en-US" sz="2000" dirty="0" smtClean="0">
                <a:solidFill>
                  <a:srgbClr val="0070C0"/>
                </a:solidFill>
              </a:rPr>
              <a:t>.</a:t>
            </a:r>
          </a:p>
          <a:p>
            <a:r>
              <a:rPr lang="en-US" sz="2000" dirty="0">
                <a:solidFill>
                  <a:srgbClr val="0070C0"/>
                </a:solidFill>
              </a:rPr>
              <a:t/>
            </a:r>
            <a:br>
              <a:rPr lang="en-US" sz="2000" dirty="0">
                <a:solidFill>
                  <a:srgbClr val="0070C0"/>
                </a:solidFill>
              </a:rPr>
            </a:br>
            <a:r>
              <a:rPr lang="en-US" sz="2000" dirty="0" err="1">
                <a:solidFill>
                  <a:srgbClr val="002060"/>
                </a:solidFill>
              </a:rPr>
              <a:t>Yirik</a:t>
            </a:r>
            <a:r>
              <a:rPr lang="en-US" sz="2000" dirty="0">
                <a:solidFill>
                  <a:srgbClr val="002060"/>
                </a:solidFill>
              </a:rPr>
              <a:t> </a:t>
            </a:r>
            <a:r>
              <a:rPr lang="en-US" sz="2000" dirty="0" err="1">
                <a:solidFill>
                  <a:srgbClr val="002060"/>
                </a:solidFill>
              </a:rPr>
              <a:t>motorika</a:t>
            </a:r>
            <a:r>
              <a:rPr lang="en-US" sz="2000" dirty="0">
                <a:solidFill>
                  <a:srgbClr val="002060"/>
                </a:solidFill>
              </a:rPr>
              <a:t> </a:t>
            </a:r>
            <a:r>
              <a:rPr lang="en-US" sz="2000" dirty="0" err="1">
                <a:solidFill>
                  <a:srgbClr val="002060"/>
                </a:solidFill>
              </a:rPr>
              <a:t>reabilitatsiyasi</a:t>
            </a:r>
            <a:r>
              <a:rPr lang="en-US" sz="2000" dirty="0">
                <a:solidFill>
                  <a:srgbClr val="002060"/>
                </a:solidFill>
              </a:rPr>
              <a:t>: </a:t>
            </a:r>
            <a:r>
              <a:rPr lang="en-US" sz="2000" dirty="0" err="1">
                <a:solidFill>
                  <a:srgbClr val="0070C0"/>
                </a:solidFill>
              </a:rPr>
              <a:t>Jarohat</a:t>
            </a:r>
            <a:r>
              <a:rPr lang="en-US" sz="2000" dirty="0">
                <a:solidFill>
                  <a:srgbClr val="0070C0"/>
                </a:solidFill>
              </a:rPr>
              <a:t> </a:t>
            </a:r>
            <a:r>
              <a:rPr lang="en-US" sz="2000" dirty="0" err="1">
                <a:solidFill>
                  <a:srgbClr val="0070C0"/>
                </a:solidFill>
              </a:rPr>
              <a:t>yoki</a:t>
            </a:r>
            <a:r>
              <a:rPr lang="en-US" sz="2000" dirty="0">
                <a:solidFill>
                  <a:srgbClr val="0070C0"/>
                </a:solidFill>
              </a:rPr>
              <a:t> </a:t>
            </a:r>
            <a:r>
              <a:rPr lang="en-US" sz="2000" dirty="0" err="1">
                <a:solidFill>
                  <a:srgbClr val="0070C0"/>
                </a:solidFill>
              </a:rPr>
              <a:t>operatsiyadan</a:t>
            </a:r>
            <a:r>
              <a:rPr lang="en-US" sz="2000" dirty="0">
                <a:solidFill>
                  <a:srgbClr val="0070C0"/>
                </a:solidFill>
              </a:rPr>
              <a:t> </a:t>
            </a:r>
            <a:r>
              <a:rPr lang="en-US" sz="2000" dirty="0" err="1">
                <a:solidFill>
                  <a:srgbClr val="0070C0"/>
                </a:solidFill>
              </a:rPr>
              <a:t>keyin</a:t>
            </a:r>
            <a:r>
              <a:rPr lang="en-US" sz="2000" dirty="0">
                <a:solidFill>
                  <a:srgbClr val="0070C0"/>
                </a:solidFill>
              </a:rPr>
              <a:t> – </a:t>
            </a:r>
            <a:r>
              <a:rPr lang="en-US" sz="2000" dirty="0" err="1">
                <a:solidFill>
                  <a:srgbClr val="0070C0"/>
                </a:solidFill>
              </a:rPr>
              <a:t>katta</a:t>
            </a:r>
            <a:r>
              <a:rPr lang="en-US" sz="2000" dirty="0">
                <a:solidFill>
                  <a:srgbClr val="0070C0"/>
                </a:solidFill>
              </a:rPr>
              <a:t> </a:t>
            </a:r>
            <a:r>
              <a:rPr lang="en-US" sz="2000" dirty="0" err="1">
                <a:solidFill>
                  <a:srgbClr val="0070C0"/>
                </a:solidFill>
              </a:rPr>
              <a:t>formatda</a:t>
            </a:r>
            <a:r>
              <a:rPr lang="en-US" sz="2000" dirty="0">
                <a:solidFill>
                  <a:srgbClr val="0070C0"/>
                </a:solidFill>
              </a:rPr>
              <a:t> </a:t>
            </a:r>
            <a:r>
              <a:rPr lang="en-US" sz="2000" dirty="0" err="1">
                <a:solidFill>
                  <a:srgbClr val="0070C0"/>
                </a:solidFill>
              </a:rPr>
              <a:t>rasm</a:t>
            </a:r>
            <a:r>
              <a:rPr lang="en-US" sz="2000" dirty="0">
                <a:solidFill>
                  <a:srgbClr val="0070C0"/>
                </a:solidFill>
              </a:rPr>
              <a:t> </a:t>
            </a:r>
            <a:r>
              <a:rPr lang="en-US" sz="2000" dirty="0" err="1">
                <a:solidFill>
                  <a:srgbClr val="0070C0"/>
                </a:solidFill>
              </a:rPr>
              <a:t>chizish</a:t>
            </a:r>
            <a:r>
              <a:rPr lang="en-US" sz="2000" dirty="0">
                <a:solidFill>
                  <a:srgbClr val="0070C0"/>
                </a:solidFill>
              </a:rPr>
              <a:t>, </a:t>
            </a:r>
            <a:r>
              <a:rPr lang="en-US" sz="2000" dirty="0" err="1">
                <a:solidFill>
                  <a:srgbClr val="0070C0"/>
                </a:solidFill>
              </a:rPr>
              <a:t>haykaltaroshlik</a:t>
            </a:r>
            <a:r>
              <a:rPr lang="en-US" sz="2000" dirty="0">
                <a:solidFill>
                  <a:srgbClr val="0070C0"/>
                </a:solidFill>
              </a:rPr>
              <a:t> – </a:t>
            </a:r>
            <a:r>
              <a:rPr lang="en-US" sz="2000" dirty="0" err="1">
                <a:solidFill>
                  <a:srgbClr val="0070C0"/>
                </a:solidFill>
              </a:rPr>
              <a:t>mushaklarning</a:t>
            </a:r>
            <a:r>
              <a:rPr lang="en-US" sz="2000" dirty="0">
                <a:solidFill>
                  <a:srgbClr val="0070C0"/>
                </a:solidFill>
              </a:rPr>
              <a:t> </a:t>
            </a:r>
            <a:r>
              <a:rPr lang="en-US" sz="2000" dirty="0" err="1">
                <a:solidFill>
                  <a:srgbClr val="0070C0"/>
                </a:solidFill>
              </a:rPr>
              <a:t>ohangini</a:t>
            </a:r>
            <a:r>
              <a:rPr lang="en-US" sz="2000" dirty="0">
                <a:solidFill>
                  <a:srgbClr val="0070C0"/>
                </a:solidFill>
              </a:rPr>
              <a:t> </a:t>
            </a:r>
            <a:r>
              <a:rPr lang="en-US" sz="2000" dirty="0" err="1">
                <a:solidFill>
                  <a:srgbClr val="0070C0"/>
                </a:solidFill>
              </a:rPr>
              <a:t>tiklaydi</a:t>
            </a:r>
            <a:r>
              <a:rPr lang="en-US" sz="2000" dirty="0" smtClean="0">
                <a:solidFill>
                  <a:srgbClr val="0070C0"/>
                </a:solidFill>
              </a:rPr>
              <a:t>.</a:t>
            </a:r>
          </a:p>
          <a:p>
            <a:endParaRPr lang="en-US" sz="2000" dirty="0">
              <a:solidFill>
                <a:srgbClr val="0070C0"/>
              </a:solidFill>
            </a:endParaRPr>
          </a:p>
          <a:p>
            <a:r>
              <a:rPr lang="en-US" sz="2000" dirty="0">
                <a:solidFill>
                  <a:srgbClr val="FF0000"/>
                </a:solidFill>
              </a:rPr>
              <a:t/>
            </a:r>
            <a:br>
              <a:rPr lang="en-US" sz="2000" dirty="0">
                <a:solidFill>
                  <a:srgbClr val="FF0000"/>
                </a:solidFill>
              </a:rPr>
            </a:br>
            <a:r>
              <a:rPr lang="en-US" sz="2000" dirty="0" err="1">
                <a:solidFill>
                  <a:srgbClr val="FF0000"/>
                </a:solidFill>
              </a:rPr>
              <a:t>Psixologik</a:t>
            </a:r>
            <a:r>
              <a:rPr lang="en-US" sz="2000" dirty="0">
                <a:solidFill>
                  <a:srgbClr val="FF0000"/>
                </a:solidFill>
              </a:rPr>
              <a:t> </a:t>
            </a:r>
            <a:r>
              <a:rPr lang="en-US" sz="2000" dirty="0" err="1">
                <a:solidFill>
                  <a:srgbClr val="FF0000"/>
                </a:solidFill>
              </a:rPr>
              <a:t>yordam</a:t>
            </a:r>
            <a:r>
              <a:rPr lang="en-US" sz="2000" dirty="0">
                <a:solidFill>
                  <a:srgbClr val="FF0000"/>
                </a:solidFill>
              </a:rPr>
              <a:t>: </a:t>
            </a:r>
            <a:r>
              <a:rPr lang="en-US" sz="2000" dirty="0" err="1">
                <a:solidFill>
                  <a:srgbClr val="0070C0"/>
                </a:solidFill>
              </a:rPr>
              <a:t>Chizish</a:t>
            </a:r>
            <a:r>
              <a:rPr lang="en-US" sz="2000" dirty="0">
                <a:solidFill>
                  <a:srgbClr val="0070C0"/>
                </a:solidFill>
              </a:rPr>
              <a:t> </a:t>
            </a:r>
            <a:r>
              <a:rPr lang="en-US" sz="2000" dirty="0" err="1">
                <a:solidFill>
                  <a:srgbClr val="0070C0"/>
                </a:solidFill>
              </a:rPr>
              <a:t>va</a:t>
            </a:r>
            <a:r>
              <a:rPr lang="en-US" sz="2000" dirty="0">
                <a:solidFill>
                  <a:srgbClr val="0070C0"/>
                </a:solidFill>
              </a:rPr>
              <a:t> </a:t>
            </a:r>
            <a:r>
              <a:rPr lang="en-US" sz="2000" dirty="0" err="1">
                <a:solidFill>
                  <a:srgbClr val="0070C0"/>
                </a:solidFill>
              </a:rPr>
              <a:t>haykaltaroshlik</a:t>
            </a:r>
            <a:r>
              <a:rPr lang="en-US" sz="2000" dirty="0">
                <a:solidFill>
                  <a:srgbClr val="0070C0"/>
                </a:solidFill>
              </a:rPr>
              <a:t> </a:t>
            </a:r>
            <a:r>
              <a:rPr lang="en-US" sz="2000" dirty="0" err="1">
                <a:solidFill>
                  <a:srgbClr val="0070C0"/>
                </a:solidFill>
              </a:rPr>
              <a:t>travma</a:t>
            </a:r>
            <a:r>
              <a:rPr lang="en-US" sz="2000" dirty="0">
                <a:solidFill>
                  <a:srgbClr val="0070C0"/>
                </a:solidFill>
              </a:rPr>
              <a:t>, </a:t>
            </a:r>
            <a:r>
              <a:rPr lang="en-US" sz="2000" dirty="0" err="1">
                <a:solidFill>
                  <a:srgbClr val="0070C0"/>
                </a:solidFill>
              </a:rPr>
              <a:t>depressiya</a:t>
            </a:r>
            <a:r>
              <a:rPr lang="en-US" sz="2000" dirty="0">
                <a:solidFill>
                  <a:srgbClr val="0070C0"/>
                </a:solidFill>
              </a:rPr>
              <a:t>, </a:t>
            </a:r>
            <a:r>
              <a:rPr lang="en-US" sz="2000" dirty="0" err="1">
                <a:solidFill>
                  <a:srgbClr val="0070C0"/>
                </a:solidFill>
              </a:rPr>
              <a:t>autizm</a:t>
            </a:r>
            <a:r>
              <a:rPr lang="en-US" sz="2000" dirty="0">
                <a:solidFill>
                  <a:srgbClr val="0070C0"/>
                </a:solidFill>
              </a:rPr>
              <a:t> </a:t>
            </a:r>
            <a:r>
              <a:rPr lang="en-US" sz="2000" dirty="0" err="1">
                <a:solidFill>
                  <a:srgbClr val="0070C0"/>
                </a:solidFill>
              </a:rPr>
              <a:t>holatlarida</a:t>
            </a:r>
            <a:r>
              <a:rPr lang="en-US" sz="2000" dirty="0">
                <a:solidFill>
                  <a:srgbClr val="0070C0"/>
                </a:solidFill>
              </a:rPr>
              <a:t> </a:t>
            </a:r>
            <a:r>
              <a:rPr lang="en-US" sz="2000" dirty="0" err="1">
                <a:solidFill>
                  <a:srgbClr val="0070C0"/>
                </a:solidFill>
              </a:rPr>
              <a:t>qo'zg'aluvchanlikni</a:t>
            </a:r>
            <a:r>
              <a:rPr lang="en-US" sz="2000" dirty="0">
                <a:solidFill>
                  <a:srgbClr val="0070C0"/>
                </a:solidFill>
              </a:rPr>
              <a:t> </a:t>
            </a:r>
            <a:r>
              <a:rPr lang="en-US" sz="2000" dirty="0" err="1">
                <a:solidFill>
                  <a:srgbClr val="0070C0"/>
                </a:solidFill>
              </a:rPr>
              <a:t>kamaytiradi</a:t>
            </a:r>
            <a:r>
              <a:rPr lang="en-US" sz="2000" dirty="0">
                <a:solidFill>
                  <a:srgbClr val="0070C0"/>
                </a:solidFill>
              </a:rPr>
              <a:t>, </a:t>
            </a:r>
            <a:r>
              <a:rPr lang="en-US" sz="2000" dirty="0" err="1">
                <a:solidFill>
                  <a:srgbClr val="0070C0"/>
                </a:solidFill>
              </a:rPr>
              <a:t>o'z-o'zini</a:t>
            </a:r>
            <a:r>
              <a:rPr lang="en-US" sz="2000" dirty="0">
                <a:solidFill>
                  <a:srgbClr val="0070C0"/>
                </a:solidFill>
              </a:rPr>
              <a:t> </a:t>
            </a:r>
            <a:r>
              <a:rPr lang="en-US" sz="2000" dirty="0" err="1">
                <a:solidFill>
                  <a:srgbClr val="0070C0"/>
                </a:solidFill>
              </a:rPr>
              <a:t>ifodalash</a:t>
            </a:r>
            <a:r>
              <a:rPr lang="en-US" sz="2000" dirty="0">
                <a:solidFill>
                  <a:srgbClr val="0070C0"/>
                </a:solidFill>
              </a:rPr>
              <a:t> </a:t>
            </a:r>
            <a:r>
              <a:rPr lang="en-US" sz="2000" dirty="0" err="1">
                <a:solidFill>
                  <a:srgbClr val="0070C0"/>
                </a:solidFill>
              </a:rPr>
              <a:t>imkonini</a:t>
            </a:r>
            <a:r>
              <a:rPr lang="en-US" sz="2000" dirty="0">
                <a:solidFill>
                  <a:srgbClr val="0070C0"/>
                </a:solidFill>
              </a:rPr>
              <a:t> </a:t>
            </a:r>
            <a:r>
              <a:rPr lang="en-US" sz="2000" dirty="0" err="1">
                <a:solidFill>
                  <a:srgbClr val="0070C0"/>
                </a:solidFill>
              </a:rPr>
              <a:t>beradi</a:t>
            </a:r>
            <a:r>
              <a:rPr lang="en-US" sz="2000" dirty="0">
                <a:solidFill>
                  <a:srgbClr val="0070C0"/>
                </a:solidFill>
              </a:rPr>
              <a:t> </a:t>
            </a:r>
            <a:r>
              <a:rPr lang="en-US" sz="2000" dirty="0" err="1">
                <a:solidFill>
                  <a:srgbClr val="0070C0"/>
                </a:solidFill>
              </a:rPr>
              <a:t>va</a:t>
            </a:r>
            <a:r>
              <a:rPr lang="en-US" sz="2000" dirty="0">
                <a:solidFill>
                  <a:srgbClr val="0070C0"/>
                </a:solidFill>
              </a:rPr>
              <a:t> </a:t>
            </a:r>
            <a:r>
              <a:rPr lang="en-US" sz="2000" dirty="0" err="1">
                <a:solidFill>
                  <a:srgbClr val="0070C0"/>
                </a:solidFill>
              </a:rPr>
              <a:t>motorika-emosiya</a:t>
            </a:r>
            <a:r>
              <a:rPr lang="en-US" sz="2000" dirty="0">
                <a:solidFill>
                  <a:srgbClr val="0070C0"/>
                </a:solidFill>
              </a:rPr>
              <a:t> </a:t>
            </a:r>
            <a:r>
              <a:rPr lang="en-US" sz="2000" dirty="0" err="1">
                <a:solidFill>
                  <a:srgbClr val="0070C0"/>
                </a:solidFill>
              </a:rPr>
              <a:t>bog'lanishini</a:t>
            </a:r>
            <a:r>
              <a:rPr lang="en-US" sz="2000" dirty="0">
                <a:solidFill>
                  <a:srgbClr val="0070C0"/>
                </a:solidFill>
              </a:rPr>
              <a:t> </a:t>
            </a:r>
            <a:r>
              <a:rPr lang="en-US" sz="2000" dirty="0" err="1">
                <a:solidFill>
                  <a:srgbClr val="0070C0"/>
                </a:solidFill>
              </a:rPr>
              <a:t>normallashtiradi</a:t>
            </a:r>
            <a:r>
              <a:rPr lang="en-US" sz="2000" dirty="0">
                <a:solidFill>
                  <a:srgbClr val="0070C0"/>
                </a:solidFill>
              </a:rPr>
              <a:t>.</a:t>
            </a:r>
            <a:br>
              <a:rPr lang="en-US" sz="2000" dirty="0">
                <a:solidFill>
                  <a:srgbClr val="0070C0"/>
                </a:solidFill>
              </a:rPr>
            </a:br>
            <a:endParaRPr lang="ru-RU" sz="2000" dirty="0">
              <a:solidFill>
                <a:srgbClr val="0070C0"/>
              </a:solidFill>
            </a:endParaRPr>
          </a:p>
        </p:txBody>
      </p:sp>
    </p:spTree>
    <p:extLst>
      <p:ext uri="{BB962C8B-B14F-4D97-AF65-F5344CB8AC3E}">
        <p14:creationId xmlns:p14="http://schemas.microsoft.com/office/powerpoint/2010/main" val="371746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295400"/>
            <a:ext cx="7848600" cy="2031325"/>
          </a:xfrm>
          <a:prstGeom prst="rect">
            <a:avLst/>
          </a:prstGeom>
        </p:spPr>
        <p:txBody>
          <a:bodyPr wrap="square">
            <a:spAutoFit/>
          </a:bodyPr>
          <a:lstStyle/>
          <a:p>
            <a:pPr algn="ctr"/>
            <a:r>
              <a:rPr lang="en-US" sz="1400" b="1" dirty="0" err="1"/>
              <a:t>B</a:t>
            </a:r>
            <a:r>
              <a:rPr lang="en-US" sz="1400" b="1" dirty="0" err="1" smtClean="0"/>
              <a:t>olalar</a:t>
            </a:r>
            <a:r>
              <a:rPr lang="en-US" sz="1400" b="1" dirty="0"/>
              <a:t>, </a:t>
            </a:r>
            <a:r>
              <a:rPr lang="en-US" sz="1400" b="1" dirty="0" err="1"/>
              <a:t>nevrologik</a:t>
            </a:r>
            <a:r>
              <a:rPr lang="en-US" sz="1400" b="1" dirty="0"/>
              <a:t> </a:t>
            </a:r>
            <a:r>
              <a:rPr lang="en-US" sz="1400" b="1" dirty="0" err="1"/>
              <a:t>kasalligi</a:t>
            </a:r>
            <a:r>
              <a:rPr lang="en-US" sz="1400" b="1" dirty="0"/>
              <a:t> </a:t>
            </a:r>
            <a:r>
              <a:rPr lang="en-US" sz="1400" b="1" dirty="0" err="1"/>
              <a:t>bo'lganlar</a:t>
            </a:r>
            <a:r>
              <a:rPr lang="en-US" sz="1400" b="1" dirty="0" smtClean="0"/>
              <a:t>,</a:t>
            </a:r>
          </a:p>
          <a:p>
            <a:pPr algn="ctr"/>
            <a:r>
              <a:rPr lang="en-US" sz="1400" b="1" dirty="0" smtClean="0"/>
              <a:t> </a:t>
            </a:r>
            <a:r>
              <a:rPr lang="en-US" sz="1400" b="1" dirty="0" err="1"/>
              <a:t>keksalar</a:t>
            </a:r>
            <a:r>
              <a:rPr lang="en-US" sz="1400" b="1" dirty="0"/>
              <a:t> </a:t>
            </a:r>
            <a:r>
              <a:rPr lang="en-US" sz="1400" b="1" dirty="0" err="1"/>
              <a:t>va</a:t>
            </a:r>
            <a:r>
              <a:rPr lang="en-US" sz="1400" b="1" dirty="0"/>
              <a:t> </a:t>
            </a:r>
            <a:r>
              <a:rPr lang="en-US" sz="1400" b="1" dirty="0" err="1"/>
              <a:t>ruhiy</a:t>
            </a:r>
            <a:r>
              <a:rPr lang="en-US" sz="1400" b="1" dirty="0"/>
              <a:t> </a:t>
            </a:r>
            <a:r>
              <a:rPr lang="en-US" sz="1400" b="1" dirty="0" err="1"/>
              <a:t>tushkunlikda</a:t>
            </a:r>
            <a:r>
              <a:rPr lang="en-US" sz="1400" b="1" dirty="0"/>
              <a:t> </a:t>
            </a:r>
            <a:r>
              <a:rPr lang="en-US" sz="1400" b="1" dirty="0" err="1"/>
              <a:t>bo'lgan</a:t>
            </a:r>
            <a:r>
              <a:rPr lang="en-US" sz="1400" b="1" dirty="0"/>
              <a:t> </a:t>
            </a:r>
            <a:r>
              <a:rPr lang="en-US" sz="1400" b="1" dirty="0" err="1" smtClean="0"/>
              <a:t>shaxslar</a:t>
            </a:r>
            <a:endParaRPr lang="en-US" sz="1400" b="1" dirty="0" smtClean="0"/>
          </a:p>
          <a:p>
            <a:pPr algn="ctr"/>
            <a:endParaRPr lang="en-US" sz="1400" b="1" dirty="0"/>
          </a:p>
          <a:p>
            <a:pPr algn="ctr"/>
            <a:r>
              <a:rPr lang="en-US" sz="1400" dirty="0"/>
              <a:t> </a:t>
            </a:r>
            <a:endParaRPr lang="en-US" sz="1400" dirty="0" smtClean="0"/>
          </a:p>
          <a:p>
            <a:r>
              <a:rPr lang="en-US" sz="1400" dirty="0" err="1" smtClean="0"/>
              <a:t>uchun</a:t>
            </a:r>
            <a:r>
              <a:rPr lang="en-US" sz="1400" dirty="0" smtClean="0"/>
              <a:t> </a:t>
            </a:r>
            <a:r>
              <a:rPr lang="en-US" sz="1400" dirty="0" err="1"/>
              <a:t>tasviriy</a:t>
            </a:r>
            <a:r>
              <a:rPr lang="en-US" sz="1400" dirty="0"/>
              <a:t> </a:t>
            </a:r>
            <a:r>
              <a:rPr lang="en-US" sz="1400" dirty="0" err="1"/>
              <a:t>san'at</a:t>
            </a:r>
            <a:r>
              <a:rPr lang="en-US" sz="1400" dirty="0"/>
              <a:t> </a:t>
            </a:r>
            <a:r>
              <a:rPr lang="en-US" sz="1400" dirty="0" err="1"/>
              <a:t>bilan</a:t>
            </a:r>
            <a:r>
              <a:rPr lang="en-US" sz="1400" dirty="0"/>
              <a:t> </a:t>
            </a:r>
            <a:r>
              <a:rPr lang="en-US" sz="1400" dirty="0" err="1"/>
              <a:t>muntazam</a:t>
            </a:r>
            <a:r>
              <a:rPr lang="en-US" sz="1400" dirty="0"/>
              <a:t> </a:t>
            </a:r>
            <a:r>
              <a:rPr lang="en-US" sz="1400" dirty="0" err="1"/>
              <a:t>shug'ullanish</a:t>
            </a:r>
            <a:r>
              <a:rPr lang="en-US" sz="1400" dirty="0"/>
              <a:t> </a:t>
            </a:r>
            <a:endParaRPr lang="en-US" sz="1400" dirty="0" smtClean="0"/>
          </a:p>
          <a:p>
            <a:r>
              <a:rPr lang="en-US" sz="1400" dirty="0" smtClean="0"/>
              <a:t>(</a:t>
            </a:r>
            <a:r>
              <a:rPr lang="en-US" sz="1400" dirty="0" err="1"/>
              <a:t>hatto</a:t>
            </a:r>
            <a:r>
              <a:rPr lang="en-US" sz="1400" dirty="0"/>
              <a:t> </a:t>
            </a:r>
            <a:r>
              <a:rPr lang="en-US" sz="1400" dirty="0" err="1"/>
              <a:t>oddiy</a:t>
            </a:r>
            <a:r>
              <a:rPr lang="en-US" sz="1400" dirty="0"/>
              <a:t> </a:t>
            </a:r>
            <a:r>
              <a:rPr lang="en-US" sz="1400" dirty="0" err="1"/>
              <a:t>chizish</a:t>
            </a:r>
            <a:r>
              <a:rPr lang="en-US" sz="1400" dirty="0"/>
              <a:t> </a:t>
            </a:r>
            <a:r>
              <a:rPr lang="en-US" sz="1400" dirty="0" err="1"/>
              <a:t>yoki</a:t>
            </a:r>
            <a:r>
              <a:rPr lang="en-US" sz="1400" dirty="0"/>
              <a:t> </a:t>
            </a:r>
            <a:r>
              <a:rPr lang="en-US" sz="1400" dirty="0" err="1"/>
              <a:t>plastilin</a:t>
            </a:r>
            <a:r>
              <a:rPr lang="en-US" sz="1400" dirty="0"/>
              <a:t> </a:t>
            </a:r>
            <a:r>
              <a:rPr lang="en-US" sz="1400" dirty="0" err="1"/>
              <a:t>o'ynash</a:t>
            </a:r>
            <a:r>
              <a:rPr lang="en-US" sz="1400" dirty="0"/>
              <a:t> ham</a:t>
            </a:r>
            <a:r>
              <a:rPr lang="en-US" sz="1400" dirty="0" smtClean="0"/>
              <a:t>)</a:t>
            </a:r>
          </a:p>
          <a:p>
            <a:endParaRPr lang="en-US" sz="1400" dirty="0"/>
          </a:p>
          <a:p>
            <a:r>
              <a:rPr lang="en-US" sz="1400" dirty="0" smtClean="0"/>
              <a:t> </a:t>
            </a:r>
          </a:p>
          <a:p>
            <a:r>
              <a:rPr lang="en-US" sz="1400" dirty="0" smtClean="0"/>
              <a:t>– </a:t>
            </a:r>
            <a:r>
              <a:rPr lang="en-US" sz="1400" dirty="0" err="1"/>
              <a:t>bu</a:t>
            </a:r>
            <a:r>
              <a:rPr lang="en-US" sz="1400" dirty="0"/>
              <a:t> </a:t>
            </a:r>
            <a:r>
              <a:rPr lang="en-US" sz="1400" b="1" dirty="0" err="1"/>
              <a:t>sog'liqni</a:t>
            </a:r>
            <a:r>
              <a:rPr lang="en-US" sz="1400" b="1" dirty="0"/>
              <a:t> </a:t>
            </a:r>
            <a:r>
              <a:rPr lang="en-US" sz="1400" b="1" dirty="0" err="1"/>
              <a:t>saqlashning</a:t>
            </a:r>
            <a:r>
              <a:rPr lang="en-US" sz="1400" b="1" dirty="0"/>
              <a:t> </a:t>
            </a:r>
            <a:r>
              <a:rPr lang="en-US" sz="1400" b="1" dirty="0" err="1"/>
              <a:t>samarali</a:t>
            </a:r>
            <a:r>
              <a:rPr lang="en-US" sz="1400" b="1" dirty="0"/>
              <a:t>, </a:t>
            </a:r>
            <a:r>
              <a:rPr lang="en-US" sz="1400" b="1" dirty="0" err="1"/>
              <a:t>qimmat</a:t>
            </a:r>
            <a:r>
              <a:rPr lang="en-US" sz="1400" b="1" dirty="0"/>
              <a:t> </a:t>
            </a:r>
            <a:r>
              <a:rPr lang="en-US" sz="1400" b="1" dirty="0" err="1"/>
              <a:t>bo'lmagan</a:t>
            </a:r>
            <a:r>
              <a:rPr lang="en-US" sz="1400" b="1" dirty="0"/>
              <a:t> </a:t>
            </a:r>
            <a:r>
              <a:rPr lang="en-US" sz="1400" b="1" dirty="0" err="1"/>
              <a:t>va</a:t>
            </a:r>
            <a:r>
              <a:rPr lang="en-US" sz="1400" b="1" dirty="0"/>
              <a:t> </a:t>
            </a:r>
            <a:r>
              <a:rPr lang="en-US" sz="1400" b="1" dirty="0" err="1"/>
              <a:t>yoqimli</a:t>
            </a:r>
            <a:r>
              <a:rPr lang="en-US" sz="1400" b="1" dirty="0"/>
              <a:t> </a:t>
            </a:r>
            <a:r>
              <a:rPr lang="en-US" sz="1400" b="1" dirty="0" err="1"/>
              <a:t>usuli</a:t>
            </a:r>
            <a:r>
              <a:rPr lang="en-US" sz="1400" dirty="0"/>
              <a:t> </a:t>
            </a:r>
            <a:r>
              <a:rPr lang="en-US" sz="1400" dirty="0" err="1"/>
              <a:t>hisoblanadi</a:t>
            </a:r>
            <a:r>
              <a:rPr lang="en-US" sz="1400" dirty="0"/>
              <a:t>.</a:t>
            </a:r>
            <a:endParaRPr lang="ru-RU" sz="1400" dirty="0"/>
          </a:p>
        </p:txBody>
      </p:sp>
    </p:spTree>
    <p:extLst>
      <p:ext uri="{BB962C8B-B14F-4D97-AF65-F5344CB8AC3E}">
        <p14:creationId xmlns:p14="http://schemas.microsoft.com/office/powerpoint/2010/main" val="3911256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00778" y="4495800"/>
            <a:ext cx="6400800" cy="1956916"/>
          </a:xfrm>
        </p:spPr>
        <p:txBody>
          <a:bodyPr>
            <a:normAutofit/>
          </a:bodyPr>
          <a:lstStyle/>
          <a:p>
            <a:r>
              <a:rPr lang="en-US" dirty="0" smtClean="0"/>
              <a:t>.</a:t>
            </a:r>
            <a:endParaRPr lang="ru-RU" dirty="0"/>
          </a:p>
        </p:txBody>
      </p:sp>
      <p:sp>
        <p:nvSpPr>
          <p:cNvPr id="2" name="Title 1"/>
          <p:cNvSpPr>
            <a:spLocks noGrp="1"/>
          </p:cNvSpPr>
          <p:nvPr>
            <p:ph type="ctrTitle"/>
          </p:nvPr>
        </p:nvSpPr>
        <p:spPr>
          <a:xfrm>
            <a:off x="685800" y="609599"/>
            <a:ext cx="7772400" cy="3276601"/>
          </a:xfrm>
        </p:spPr>
        <p:txBody>
          <a:bodyPr>
            <a:normAutofit/>
          </a:bodyPr>
          <a:lstStyle/>
          <a:p>
            <a:r>
              <a:rPr lang="en-US" dirty="0" err="1"/>
              <a:t>Neyrografika</a:t>
            </a:r>
            <a:r>
              <a:rPr lang="en-US" dirty="0"/>
              <a:t> </a:t>
            </a:r>
            <a:r>
              <a:rPr lang="en-US" dirty="0" smtClean="0"/>
              <a:t>!</a:t>
            </a:r>
            <a:br>
              <a:rPr lang="en-US" dirty="0" smtClean="0"/>
            </a:br>
            <a:r>
              <a:rPr lang="en-US" sz="2700" dirty="0" err="1" smtClean="0">
                <a:solidFill>
                  <a:schemeClr val="tx1">
                    <a:lumMod val="75000"/>
                    <a:lumOff val="25000"/>
                  </a:schemeClr>
                </a:solidFill>
              </a:rPr>
              <a:t>Neyrografika</a:t>
            </a:r>
            <a:r>
              <a:rPr lang="en-US" sz="2700" dirty="0" smtClean="0">
                <a:solidFill>
                  <a:schemeClr val="tx1">
                    <a:lumMod val="75000"/>
                    <a:lumOff val="25000"/>
                  </a:schemeClr>
                </a:solidFill>
              </a:rPr>
              <a:t> professional </a:t>
            </a:r>
            <a:r>
              <a:rPr lang="en-US" sz="2700" dirty="0" err="1">
                <a:solidFill>
                  <a:schemeClr val="tx1">
                    <a:lumMod val="75000"/>
                    <a:lumOff val="25000"/>
                  </a:schemeClr>
                </a:solidFill>
              </a:rPr>
              <a:t>psixologik</a:t>
            </a:r>
            <a:r>
              <a:rPr lang="en-US" sz="2700" dirty="0">
                <a:solidFill>
                  <a:schemeClr val="tx1">
                    <a:lumMod val="75000"/>
                    <a:lumOff val="25000"/>
                  </a:schemeClr>
                </a:solidFill>
              </a:rPr>
              <a:t> </a:t>
            </a:r>
            <a:r>
              <a:rPr lang="en-US" sz="2700" dirty="0" err="1">
                <a:solidFill>
                  <a:schemeClr val="tx1">
                    <a:lumMod val="75000"/>
                    <a:lumOff val="25000"/>
                  </a:schemeClr>
                </a:solidFill>
              </a:rPr>
              <a:t>yordam</a:t>
            </a:r>
            <a:r>
              <a:rPr lang="en-US" sz="2700" dirty="0">
                <a:solidFill>
                  <a:schemeClr val="tx1">
                    <a:lumMod val="75000"/>
                    <a:lumOff val="25000"/>
                  </a:schemeClr>
                </a:solidFill>
              </a:rPr>
              <a:t> </a:t>
            </a:r>
            <a:r>
              <a:rPr lang="en-US" sz="2700" dirty="0" err="1">
                <a:solidFill>
                  <a:schemeClr val="tx1">
                    <a:lumMod val="75000"/>
                    <a:lumOff val="25000"/>
                  </a:schemeClr>
                </a:solidFill>
              </a:rPr>
              <a:t>yoki</a:t>
            </a:r>
            <a:r>
              <a:rPr lang="en-US" sz="2700" dirty="0">
                <a:solidFill>
                  <a:schemeClr val="tx1">
                    <a:lumMod val="75000"/>
                    <a:lumOff val="25000"/>
                  </a:schemeClr>
                </a:solidFill>
              </a:rPr>
              <a:t> </a:t>
            </a:r>
            <a:r>
              <a:rPr lang="en-US" sz="2700" dirty="0" err="1">
                <a:solidFill>
                  <a:schemeClr val="tx1">
                    <a:lumMod val="75000"/>
                    <a:lumOff val="25000"/>
                  </a:schemeClr>
                </a:solidFill>
              </a:rPr>
              <a:t>tibbiy</a:t>
            </a:r>
            <a:r>
              <a:rPr lang="en-US" sz="2700" dirty="0">
                <a:solidFill>
                  <a:schemeClr val="tx1">
                    <a:lumMod val="75000"/>
                    <a:lumOff val="25000"/>
                  </a:schemeClr>
                </a:solidFill>
              </a:rPr>
              <a:t> </a:t>
            </a:r>
            <a:r>
              <a:rPr lang="en-US" sz="2700" dirty="0" err="1">
                <a:solidFill>
                  <a:schemeClr val="tx1">
                    <a:lumMod val="75000"/>
                    <a:lumOff val="25000"/>
                  </a:schemeClr>
                </a:solidFill>
              </a:rPr>
              <a:t>davolanishning</a:t>
            </a:r>
            <a:r>
              <a:rPr lang="en-US" sz="2700" dirty="0">
                <a:solidFill>
                  <a:schemeClr val="tx1">
                    <a:lumMod val="75000"/>
                    <a:lumOff val="25000"/>
                  </a:schemeClr>
                </a:solidFill>
              </a:rPr>
              <a:t> </a:t>
            </a:r>
            <a:r>
              <a:rPr lang="en-US" sz="2700" dirty="0" err="1">
                <a:solidFill>
                  <a:schemeClr val="tx1">
                    <a:lumMod val="75000"/>
                    <a:lumOff val="25000"/>
                  </a:schemeClr>
                </a:solidFill>
              </a:rPr>
              <a:t>oʻrnini</a:t>
            </a:r>
            <a:r>
              <a:rPr lang="en-US" sz="2700" dirty="0">
                <a:solidFill>
                  <a:schemeClr val="tx1">
                    <a:lumMod val="75000"/>
                    <a:lumOff val="25000"/>
                  </a:schemeClr>
                </a:solidFill>
              </a:rPr>
              <a:t> </a:t>
            </a:r>
            <a:r>
              <a:rPr lang="en-US" sz="2700" dirty="0" err="1">
                <a:solidFill>
                  <a:schemeClr val="tx1">
                    <a:lumMod val="75000"/>
                    <a:lumOff val="25000"/>
                  </a:schemeClr>
                </a:solidFill>
              </a:rPr>
              <a:t>bosa</a:t>
            </a:r>
            <a:r>
              <a:rPr lang="en-US" sz="2700" dirty="0">
                <a:solidFill>
                  <a:schemeClr val="tx1">
                    <a:lumMod val="75000"/>
                    <a:lumOff val="25000"/>
                  </a:schemeClr>
                </a:solidFill>
              </a:rPr>
              <a:t> </a:t>
            </a:r>
            <a:r>
              <a:rPr lang="en-US" sz="2700" dirty="0" err="1">
                <a:solidFill>
                  <a:schemeClr val="tx1">
                    <a:lumMod val="75000"/>
                    <a:lumOff val="25000"/>
                  </a:schemeClr>
                </a:solidFill>
              </a:rPr>
              <a:t>olmaydi</a:t>
            </a:r>
            <a:r>
              <a:rPr lang="en-US" sz="2700" dirty="0">
                <a:solidFill>
                  <a:schemeClr val="tx1">
                    <a:lumMod val="75000"/>
                    <a:lumOff val="25000"/>
                  </a:schemeClr>
                </a:solidFill>
              </a:rPr>
              <a:t>, </a:t>
            </a:r>
            <a:r>
              <a:rPr lang="en-US" sz="2700" dirty="0" err="1">
                <a:solidFill>
                  <a:schemeClr val="tx1">
                    <a:lumMod val="75000"/>
                    <a:lumOff val="25000"/>
                  </a:schemeClr>
                </a:solidFill>
              </a:rPr>
              <a:t>lekin</a:t>
            </a:r>
            <a:r>
              <a:rPr lang="en-US" sz="2700" dirty="0">
                <a:solidFill>
                  <a:schemeClr val="tx1">
                    <a:lumMod val="75000"/>
                    <a:lumOff val="25000"/>
                  </a:schemeClr>
                </a:solidFill>
              </a:rPr>
              <a:t> u </a:t>
            </a:r>
            <a:r>
              <a:rPr lang="en-US" sz="2700" dirty="0" err="1">
                <a:solidFill>
                  <a:schemeClr val="tx1">
                    <a:lumMod val="75000"/>
                    <a:lumOff val="25000"/>
                  </a:schemeClr>
                </a:solidFill>
              </a:rPr>
              <a:t>kundalik</a:t>
            </a:r>
            <a:r>
              <a:rPr lang="en-US" sz="2700" dirty="0">
                <a:solidFill>
                  <a:schemeClr val="tx1">
                    <a:lumMod val="75000"/>
                    <a:lumOff val="25000"/>
                  </a:schemeClr>
                </a:solidFill>
              </a:rPr>
              <a:t> </a:t>
            </a:r>
            <a:r>
              <a:rPr lang="en-US" sz="2700" dirty="0" err="1">
                <a:solidFill>
                  <a:schemeClr val="tx1">
                    <a:lumMod val="75000"/>
                    <a:lumOff val="25000"/>
                  </a:schemeClr>
                </a:solidFill>
              </a:rPr>
              <a:t>stressni</a:t>
            </a:r>
            <a:r>
              <a:rPr lang="en-US" sz="2700" dirty="0">
                <a:solidFill>
                  <a:schemeClr val="tx1">
                    <a:lumMod val="75000"/>
                    <a:lumOff val="25000"/>
                  </a:schemeClr>
                </a:solidFill>
              </a:rPr>
              <a:t> </a:t>
            </a:r>
            <a:r>
              <a:rPr lang="en-US" sz="2700" dirty="0" err="1">
                <a:solidFill>
                  <a:schemeClr val="tx1">
                    <a:lumMod val="75000"/>
                    <a:lumOff val="25000"/>
                  </a:schemeClr>
                </a:solidFill>
              </a:rPr>
              <a:t>yengillashtirish</a:t>
            </a:r>
            <a:r>
              <a:rPr lang="en-US" sz="2700" dirty="0">
                <a:solidFill>
                  <a:schemeClr val="tx1">
                    <a:lumMod val="75000"/>
                    <a:lumOff val="25000"/>
                  </a:schemeClr>
                </a:solidFill>
              </a:rPr>
              <a:t> </a:t>
            </a:r>
            <a:r>
              <a:rPr lang="en-US" sz="2700" dirty="0" err="1">
                <a:solidFill>
                  <a:schemeClr val="tx1">
                    <a:lumMod val="75000"/>
                    <a:lumOff val="25000"/>
                  </a:schemeClr>
                </a:solidFill>
              </a:rPr>
              <a:t>va</a:t>
            </a:r>
            <a:r>
              <a:rPr lang="en-US" sz="2700" dirty="0">
                <a:solidFill>
                  <a:schemeClr val="tx1">
                    <a:lumMod val="75000"/>
                    <a:lumOff val="25000"/>
                  </a:schemeClr>
                </a:solidFill>
              </a:rPr>
              <a:t> </a:t>
            </a:r>
            <a:r>
              <a:rPr lang="en-US" sz="2700" dirty="0" err="1">
                <a:solidFill>
                  <a:schemeClr val="tx1">
                    <a:lumMod val="75000"/>
                    <a:lumOff val="25000"/>
                  </a:schemeClr>
                </a:solidFill>
              </a:rPr>
              <a:t>oʻz-oʻzini</a:t>
            </a:r>
            <a:r>
              <a:rPr lang="en-US" sz="2700" dirty="0">
                <a:solidFill>
                  <a:schemeClr val="tx1">
                    <a:lumMod val="75000"/>
                    <a:lumOff val="25000"/>
                  </a:schemeClr>
                </a:solidFill>
              </a:rPr>
              <a:t> </a:t>
            </a:r>
            <a:r>
              <a:rPr lang="en-US" sz="2700" dirty="0" err="1">
                <a:solidFill>
                  <a:schemeClr val="tx1">
                    <a:lumMod val="75000"/>
                    <a:lumOff val="25000"/>
                  </a:schemeClr>
                </a:solidFill>
              </a:rPr>
              <a:t>anglash</a:t>
            </a:r>
            <a:r>
              <a:rPr lang="en-US" sz="2700" dirty="0">
                <a:solidFill>
                  <a:schemeClr val="tx1">
                    <a:lumMod val="75000"/>
                    <a:lumOff val="25000"/>
                  </a:schemeClr>
                </a:solidFill>
              </a:rPr>
              <a:t> </a:t>
            </a:r>
            <a:r>
              <a:rPr lang="en-US" sz="2700" dirty="0" err="1">
                <a:solidFill>
                  <a:schemeClr val="tx1">
                    <a:lumMod val="75000"/>
                    <a:lumOff val="25000"/>
                  </a:schemeClr>
                </a:solidFill>
              </a:rPr>
              <a:t>uchun</a:t>
            </a:r>
            <a:r>
              <a:rPr lang="en-US" sz="2700" dirty="0">
                <a:solidFill>
                  <a:schemeClr val="tx1">
                    <a:lumMod val="75000"/>
                    <a:lumOff val="25000"/>
                  </a:schemeClr>
                </a:solidFill>
              </a:rPr>
              <a:t> </a:t>
            </a:r>
            <a:r>
              <a:rPr lang="en-US" sz="2700" dirty="0" err="1">
                <a:solidFill>
                  <a:schemeClr val="tx1">
                    <a:lumMod val="75000"/>
                    <a:lumOff val="25000"/>
                  </a:schemeClr>
                </a:solidFill>
              </a:rPr>
              <a:t>foydali</a:t>
            </a:r>
            <a:r>
              <a:rPr lang="en-US" sz="2700" dirty="0">
                <a:solidFill>
                  <a:schemeClr val="tx1">
                    <a:lumMod val="75000"/>
                    <a:lumOff val="25000"/>
                  </a:schemeClr>
                </a:solidFill>
              </a:rPr>
              <a:t> </a:t>
            </a:r>
            <a:r>
              <a:rPr lang="en-US" sz="2700" dirty="0" err="1">
                <a:solidFill>
                  <a:schemeClr val="tx1">
                    <a:lumMod val="75000"/>
                    <a:lumOff val="25000"/>
                  </a:schemeClr>
                </a:solidFill>
              </a:rPr>
              <a:t>qoʻshimcha</a:t>
            </a:r>
            <a:r>
              <a:rPr lang="en-US" sz="2700" dirty="0">
                <a:solidFill>
                  <a:schemeClr val="tx1">
                    <a:lumMod val="75000"/>
                    <a:lumOff val="25000"/>
                  </a:schemeClr>
                </a:solidFill>
              </a:rPr>
              <a:t> </a:t>
            </a:r>
            <a:r>
              <a:rPr lang="en-US" sz="2700" dirty="0" err="1">
                <a:solidFill>
                  <a:schemeClr val="tx1">
                    <a:lumMod val="75000"/>
                    <a:lumOff val="25000"/>
                  </a:schemeClr>
                </a:solidFill>
              </a:rPr>
              <a:t>vosita</a:t>
            </a:r>
            <a:r>
              <a:rPr lang="en-US" sz="2700" dirty="0">
                <a:solidFill>
                  <a:schemeClr val="tx1">
                    <a:lumMod val="75000"/>
                    <a:lumOff val="25000"/>
                  </a:schemeClr>
                </a:solidFill>
              </a:rPr>
              <a:t> </a:t>
            </a:r>
            <a:r>
              <a:rPr lang="en-US" sz="2700" dirty="0" err="1">
                <a:solidFill>
                  <a:schemeClr val="tx1">
                    <a:lumMod val="75000"/>
                    <a:lumOff val="25000"/>
                  </a:schemeClr>
                </a:solidFill>
              </a:rPr>
              <a:t>boʻla</a:t>
            </a:r>
            <a:r>
              <a:rPr lang="en-US" sz="2700" dirty="0">
                <a:solidFill>
                  <a:schemeClr val="tx1">
                    <a:lumMod val="75000"/>
                    <a:lumOff val="25000"/>
                  </a:schemeClr>
                </a:solidFill>
              </a:rPr>
              <a:t> </a:t>
            </a:r>
            <a:r>
              <a:rPr lang="en-US" sz="2700" dirty="0" err="1">
                <a:solidFill>
                  <a:schemeClr val="tx1">
                    <a:lumMod val="75000"/>
                    <a:lumOff val="25000"/>
                  </a:schemeClr>
                </a:solidFill>
              </a:rPr>
              <a:t>oladi</a:t>
            </a:r>
            <a:endParaRPr lang="ru-RU" sz="2700" dirty="0">
              <a:solidFill>
                <a:schemeClr val="tx1">
                  <a:lumMod val="75000"/>
                  <a:lumOff val="25000"/>
                </a:schemeClr>
              </a:solidFill>
            </a:endParaRPr>
          </a:p>
        </p:txBody>
      </p:sp>
      <p:sp>
        <p:nvSpPr>
          <p:cNvPr id="4" name="Rectangle 3"/>
          <p:cNvSpPr/>
          <p:nvPr/>
        </p:nvSpPr>
        <p:spPr>
          <a:xfrm>
            <a:off x="1219200" y="5041650"/>
            <a:ext cx="6781800" cy="923330"/>
          </a:xfrm>
          <a:prstGeom prst="rect">
            <a:avLst/>
          </a:prstGeom>
        </p:spPr>
        <p:txBody>
          <a:bodyPr wrap="square">
            <a:spAutoFit/>
          </a:bodyPr>
          <a:lstStyle/>
          <a:p>
            <a:r>
              <a:rPr lang="en-US" dirty="0" err="1">
                <a:solidFill>
                  <a:srgbClr val="0070C0"/>
                </a:solidFill>
              </a:rPr>
              <a:t>Neyrografikani</a:t>
            </a:r>
            <a:r>
              <a:rPr lang="en-US" dirty="0">
                <a:solidFill>
                  <a:srgbClr val="0070C0"/>
                </a:solidFill>
              </a:rPr>
              <a:t> </a:t>
            </a:r>
            <a:r>
              <a:rPr lang="en-US" b="1" dirty="0">
                <a:solidFill>
                  <a:srgbClr val="0070C0"/>
                </a:solidFill>
              </a:rPr>
              <a:t>2014-yil </a:t>
            </a:r>
            <a:r>
              <a:rPr lang="en-US" b="1" dirty="0" err="1">
                <a:solidFill>
                  <a:srgbClr val="0070C0"/>
                </a:solidFill>
              </a:rPr>
              <a:t>iyun</a:t>
            </a:r>
            <a:r>
              <a:rPr lang="en-US" b="1" dirty="0">
                <a:solidFill>
                  <a:srgbClr val="0070C0"/>
                </a:solidFill>
              </a:rPr>
              <a:t> </a:t>
            </a:r>
            <a:r>
              <a:rPr lang="en-US" b="1" dirty="0" err="1">
                <a:solidFill>
                  <a:srgbClr val="0070C0"/>
                </a:solidFill>
              </a:rPr>
              <a:t>oyida</a:t>
            </a:r>
            <a:r>
              <a:rPr lang="en-US" dirty="0">
                <a:solidFill>
                  <a:srgbClr val="0070C0"/>
                </a:solidFill>
              </a:rPr>
              <a:t> </a:t>
            </a:r>
            <a:r>
              <a:rPr lang="en-US" dirty="0" err="1">
                <a:solidFill>
                  <a:srgbClr val="0070C0"/>
                </a:solidFill>
              </a:rPr>
              <a:t>rus</a:t>
            </a:r>
            <a:r>
              <a:rPr lang="en-US" dirty="0">
                <a:solidFill>
                  <a:srgbClr val="0070C0"/>
                </a:solidFill>
              </a:rPr>
              <a:t> </a:t>
            </a:r>
            <a:r>
              <a:rPr lang="en-US" dirty="0" err="1">
                <a:solidFill>
                  <a:srgbClr val="0070C0"/>
                </a:solidFill>
              </a:rPr>
              <a:t>psixologi</a:t>
            </a:r>
            <a:r>
              <a:rPr lang="en-US" dirty="0">
                <a:solidFill>
                  <a:srgbClr val="0070C0"/>
                </a:solidFill>
              </a:rPr>
              <a:t>, </a:t>
            </a:r>
            <a:r>
              <a:rPr lang="en-US" dirty="0" err="1">
                <a:solidFill>
                  <a:srgbClr val="0070C0"/>
                </a:solidFill>
              </a:rPr>
              <a:t>psixologiya</a:t>
            </a:r>
            <a:r>
              <a:rPr lang="en-US" dirty="0">
                <a:solidFill>
                  <a:srgbClr val="0070C0"/>
                </a:solidFill>
              </a:rPr>
              <a:t> </a:t>
            </a:r>
            <a:r>
              <a:rPr lang="en-US" dirty="0" err="1">
                <a:solidFill>
                  <a:srgbClr val="0070C0"/>
                </a:solidFill>
              </a:rPr>
              <a:t>fanlari</a:t>
            </a:r>
            <a:r>
              <a:rPr lang="en-US" dirty="0">
                <a:solidFill>
                  <a:srgbClr val="0070C0"/>
                </a:solidFill>
              </a:rPr>
              <a:t> </a:t>
            </a:r>
            <a:r>
              <a:rPr lang="en-US" dirty="0" err="1">
                <a:solidFill>
                  <a:srgbClr val="0070C0"/>
                </a:solidFill>
              </a:rPr>
              <a:t>doktori</a:t>
            </a:r>
            <a:r>
              <a:rPr lang="en-US" dirty="0">
                <a:solidFill>
                  <a:srgbClr val="0070C0"/>
                </a:solidFill>
              </a:rPr>
              <a:t> </a:t>
            </a:r>
            <a:r>
              <a:rPr lang="en-US" b="1" dirty="0" err="1">
                <a:solidFill>
                  <a:srgbClr val="0070C0"/>
                </a:solidFill>
              </a:rPr>
              <a:t>Pavel</a:t>
            </a:r>
            <a:r>
              <a:rPr lang="en-US" b="1" dirty="0">
                <a:solidFill>
                  <a:srgbClr val="0070C0"/>
                </a:solidFill>
              </a:rPr>
              <a:t> </a:t>
            </a:r>
            <a:r>
              <a:rPr lang="en-US" b="1" dirty="0" err="1">
                <a:solidFill>
                  <a:srgbClr val="0070C0"/>
                </a:solidFill>
              </a:rPr>
              <a:t>Piskarev</a:t>
            </a:r>
            <a:r>
              <a:rPr lang="en-US" dirty="0">
                <a:solidFill>
                  <a:srgbClr val="0070C0"/>
                </a:solidFill>
              </a:rPr>
              <a:t> </a:t>
            </a:r>
            <a:r>
              <a:rPr lang="en-US" dirty="0" err="1">
                <a:solidFill>
                  <a:srgbClr val="0070C0"/>
                </a:solidFill>
              </a:rPr>
              <a:t>yaratgan</a:t>
            </a:r>
            <a:r>
              <a:rPr lang="en-US" dirty="0">
                <a:solidFill>
                  <a:srgbClr val="0070C0"/>
                </a:solidFill>
              </a:rPr>
              <a:t> . U 2015-yil </a:t>
            </a:r>
            <a:r>
              <a:rPr lang="en-US" dirty="0" err="1">
                <a:solidFill>
                  <a:srgbClr val="0070C0"/>
                </a:solidFill>
              </a:rPr>
              <a:t>sentabrda</a:t>
            </a:r>
            <a:r>
              <a:rPr lang="en-US" dirty="0">
                <a:solidFill>
                  <a:srgbClr val="0070C0"/>
                </a:solidFill>
              </a:rPr>
              <a:t> </a:t>
            </a:r>
            <a:r>
              <a:rPr lang="en-US" dirty="0" err="1">
                <a:solidFill>
                  <a:srgbClr val="0070C0"/>
                </a:solidFill>
              </a:rPr>
              <a:t>Moskvada</a:t>
            </a:r>
            <a:r>
              <a:rPr lang="en-US" dirty="0">
                <a:solidFill>
                  <a:srgbClr val="0070C0"/>
                </a:solidFill>
              </a:rPr>
              <a:t> </a:t>
            </a:r>
            <a:r>
              <a:rPr lang="en-US" dirty="0" err="1">
                <a:solidFill>
                  <a:srgbClr val="0070C0"/>
                </a:solidFill>
              </a:rPr>
              <a:t>ushbu</a:t>
            </a:r>
            <a:r>
              <a:rPr lang="en-US" dirty="0">
                <a:solidFill>
                  <a:srgbClr val="0070C0"/>
                </a:solidFill>
              </a:rPr>
              <a:t> </a:t>
            </a:r>
            <a:r>
              <a:rPr lang="en-US" dirty="0" err="1">
                <a:solidFill>
                  <a:srgbClr val="0070C0"/>
                </a:solidFill>
              </a:rPr>
              <a:t>usul</a:t>
            </a:r>
            <a:r>
              <a:rPr lang="en-US" dirty="0">
                <a:solidFill>
                  <a:srgbClr val="0070C0"/>
                </a:solidFill>
              </a:rPr>
              <a:t> </a:t>
            </a:r>
            <a:r>
              <a:rPr lang="en-US" dirty="0" err="1">
                <a:solidFill>
                  <a:srgbClr val="0070C0"/>
                </a:solidFill>
              </a:rPr>
              <a:t>uchun</a:t>
            </a:r>
            <a:r>
              <a:rPr lang="en-US" dirty="0">
                <a:solidFill>
                  <a:srgbClr val="0070C0"/>
                </a:solidFill>
              </a:rPr>
              <a:t> </a:t>
            </a:r>
            <a:r>
              <a:rPr lang="en-US" dirty="0" err="1">
                <a:solidFill>
                  <a:srgbClr val="0070C0"/>
                </a:solidFill>
              </a:rPr>
              <a:t>mualliflik</a:t>
            </a:r>
            <a:r>
              <a:rPr lang="en-US" dirty="0">
                <a:solidFill>
                  <a:srgbClr val="0070C0"/>
                </a:solidFill>
              </a:rPr>
              <a:t> </a:t>
            </a:r>
            <a:r>
              <a:rPr lang="en-US" dirty="0" err="1">
                <a:solidFill>
                  <a:srgbClr val="0070C0"/>
                </a:solidFill>
              </a:rPr>
              <a:t>huquqini</a:t>
            </a:r>
            <a:r>
              <a:rPr lang="en-US" dirty="0">
                <a:solidFill>
                  <a:srgbClr val="0070C0"/>
                </a:solidFill>
              </a:rPr>
              <a:t> </a:t>
            </a:r>
            <a:r>
              <a:rPr lang="en-US" dirty="0" err="1">
                <a:solidFill>
                  <a:srgbClr val="0070C0"/>
                </a:solidFill>
              </a:rPr>
              <a:t>rasman</a:t>
            </a:r>
            <a:r>
              <a:rPr lang="en-US" dirty="0">
                <a:solidFill>
                  <a:srgbClr val="0070C0"/>
                </a:solidFill>
              </a:rPr>
              <a:t> </a:t>
            </a:r>
            <a:r>
              <a:rPr lang="en-US" dirty="0" err="1">
                <a:solidFill>
                  <a:srgbClr val="0070C0"/>
                </a:solidFill>
              </a:rPr>
              <a:t>roʻyxatdan</a:t>
            </a:r>
            <a:r>
              <a:rPr lang="en-US" dirty="0">
                <a:solidFill>
                  <a:srgbClr val="0070C0"/>
                </a:solidFill>
              </a:rPr>
              <a:t> </a:t>
            </a:r>
            <a:r>
              <a:rPr lang="en-US" dirty="0" err="1">
                <a:solidFill>
                  <a:srgbClr val="0070C0"/>
                </a:solidFill>
              </a:rPr>
              <a:t>oʻtkazgan</a:t>
            </a:r>
            <a:r>
              <a:rPr lang="en-US" dirty="0">
                <a:solidFill>
                  <a:srgbClr val="C00000"/>
                </a:solidFill>
              </a:rPr>
              <a:t> </a:t>
            </a:r>
            <a:endParaRPr lang="ru-RU" dirty="0">
              <a:solidFill>
                <a:srgbClr val="C00000"/>
              </a:solidFill>
            </a:endParaRPr>
          </a:p>
        </p:txBody>
      </p:sp>
    </p:spTree>
    <p:extLst>
      <p:ext uri="{BB962C8B-B14F-4D97-AF65-F5344CB8AC3E}">
        <p14:creationId xmlns:p14="http://schemas.microsoft.com/office/powerpoint/2010/main" val="3100955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685800"/>
            <a:ext cx="7772400" cy="2057400"/>
          </a:xfrm>
        </p:spPr>
        <p:txBody>
          <a:bodyPr>
            <a:normAutofit fontScale="92500" lnSpcReduction="10000"/>
          </a:bodyPr>
          <a:lstStyle/>
          <a:p>
            <a:r>
              <a:rPr lang="en-US" dirty="0" err="1"/>
              <a:t>Uning</a:t>
            </a:r>
            <a:r>
              <a:rPr lang="en-US" dirty="0"/>
              <a:t> </a:t>
            </a:r>
            <a:r>
              <a:rPr lang="en-US" dirty="0" err="1"/>
              <a:t>asosiy</a:t>
            </a:r>
            <a:r>
              <a:rPr lang="en-US" dirty="0"/>
              <a:t> </a:t>
            </a:r>
            <a:r>
              <a:rPr lang="en-US" dirty="0" err="1"/>
              <a:t>gʻoyasi</a:t>
            </a:r>
            <a:r>
              <a:rPr lang="en-US" dirty="0"/>
              <a:t> </a:t>
            </a:r>
            <a:r>
              <a:rPr lang="en-US" dirty="0" smtClean="0"/>
              <a:t>—</a:t>
            </a:r>
          </a:p>
          <a:p>
            <a:r>
              <a:rPr lang="en-US" dirty="0" err="1" smtClean="0">
                <a:solidFill>
                  <a:srgbClr val="7030A0"/>
                </a:solidFill>
              </a:rPr>
              <a:t>chiziqlar</a:t>
            </a:r>
            <a:r>
              <a:rPr lang="en-US" dirty="0" smtClean="0">
                <a:solidFill>
                  <a:srgbClr val="7030A0"/>
                </a:solidFill>
              </a:rPr>
              <a:t> </a:t>
            </a:r>
            <a:r>
              <a:rPr lang="en-US" dirty="0" err="1">
                <a:solidFill>
                  <a:srgbClr val="7030A0"/>
                </a:solidFill>
              </a:rPr>
              <a:t>va</a:t>
            </a:r>
            <a:r>
              <a:rPr lang="en-US" dirty="0">
                <a:solidFill>
                  <a:srgbClr val="7030A0"/>
                </a:solidFill>
              </a:rPr>
              <a:t> </a:t>
            </a:r>
            <a:r>
              <a:rPr lang="en-US" dirty="0" err="1">
                <a:solidFill>
                  <a:srgbClr val="7030A0"/>
                </a:solidFill>
              </a:rPr>
              <a:t>oddiy</a:t>
            </a:r>
            <a:r>
              <a:rPr lang="en-US" dirty="0">
                <a:solidFill>
                  <a:srgbClr val="7030A0"/>
                </a:solidFill>
              </a:rPr>
              <a:t> </a:t>
            </a:r>
            <a:r>
              <a:rPr lang="en-US" dirty="0" err="1">
                <a:solidFill>
                  <a:srgbClr val="7030A0"/>
                </a:solidFill>
              </a:rPr>
              <a:t>shakllarni</a:t>
            </a:r>
            <a:r>
              <a:rPr lang="en-US" dirty="0">
                <a:solidFill>
                  <a:srgbClr val="7030A0"/>
                </a:solidFill>
              </a:rPr>
              <a:t> </a:t>
            </a:r>
            <a:r>
              <a:rPr lang="en-US" dirty="0" err="1">
                <a:solidFill>
                  <a:srgbClr val="7030A0"/>
                </a:solidFill>
              </a:rPr>
              <a:t>chizish</a:t>
            </a:r>
            <a:r>
              <a:rPr lang="en-US" dirty="0">
                <a:solidFill>
                  <a:srgbClr val="7030A0"/>
                </a:solidFill>
              </a:rPr>
              <a:t> </a:t>
            </a:r>
            <a:r>
              <a:rPr lang="en-US" dirty="0" err="1">
                <a:solidFill>
                  <a:srgbClr val="7030A0"/>
                </a:solidFill>
              </a:rPr>
              <a:t>orqali</a:t>
            </a:r>
            <a:r>
              <a:rPr lang="en-US" dirty="0">
                <a:solidFill>
                  <a:srgbClr val="7030A0"/>
                </a:solidFill>
              </a:rPr>
              <a:t> </a:t>
            </a:r>
            <a:r>
              <a:rPr lang="en-US" dirty="0" err="1">
                <a:solidFill>
                  <a:srgbClr val="7030A0"/>
                </a:solidFill>
              </a:rPr>
              <a:t>miyadagi</a:t>
            </a:r>
            <a:r>
              <a:rPr lang="en-US" dirty="0">
                <a:solidFill>
                  <a:srgbClr val="7030A0"/>
                </a:solidFill>
              </a:rPr>
              <a:t> </a:t>
            </a:r>
            <a:r>
              <a:rPr lang="en-US" dirty="0" err="1">
                <a:solidFill>
                  <a:srgbClr val="7030A0"/>
                </a:solidFill>
              </a:rPr>
              <a:t>neyron</a:t>
            </a:r>
            <a:r>
              <a:rPr lang="en-US" dirty="0">
                <a:solidFill>
                  <a:srgbClr val="7030A0"/>
                </a:solidFill>
              </a:rPr>
              <a:t> </a:t>
            </a:r>
            <a:r>
              <a:rPr lang="en-US" dirty="0" err="1">
                <a:solidFill>
                  <a:srgbClr val="7030A0"/>
                </a:solidFill>
              </a:rPr>
              <a:t>aloqalarini</a:t>
            </a:r>
            <a:r>
              <a:rPr lang="en-US" dirty="0">
                <a:solidFill>
                  <a:srgbClr val="7030A0"/>
                </a:solidFill>
              </a:rPr>
              <a:t> </a:t>
            </a:r>
            <a:r>
              <a:rPr lang="en-US" dirty="0" err="1">
                <a:solidFill>
                  <a:srgbClr val="7030A0"/>
                </a:solidFill>
              </a:rPr>
              <a:t>faollashtirishdir</a:t>
            </a:r>
            <a:r>
              <a:rPr lang="en-US" dirty="0">
                <a:solidFill>
                  <a:srgbClr val="7030A0"/>
                </a:solidFill>
              </a:rPr>
              <a:t> . </a:t>
            </a:r>
            <a:endParaRPr lang="en-US" dirty="0" smtClean="0">
              <a:solidFill>
                <a:srgbClr val="7030A0"/>
              </a:solidFill>
            </a:endParaRPr>
          </a:p>
          <a:p>
            <a:r>
              <a:rPr lang="en-US" dirty="0" smtClean="0">
                <a:solidFill>
                  <a:srgbClr val="7030A0"/>
                </a:solidFill>
              </a:rPr>
              <a:t>Bu </a:t>
            </a:r>
            <a:r>
              <a:rPr lang="en-US" dirty="0" err="1">
                <a:solidFill>
                  <a:srgbClr val="7030A0"/>
                </a:solidFill>
              </a:rPr>
              <a:t>usulning</a:t>
            </a:r>
            <a:r>
              <a:rPr lang="en-US" dirty="0">
                <a:solidFill>
                  <a:srgbClr val="7030A0"/>
                </a:solidFill>
              </a:rPr>
              <a:t> </a:t>
            </a:r>
            <a:r>
              <a:rPr lang="en-US" dirty="0" err="1" smtClean="0">
                <a:solidFill>
                  <a:srgbClr val="7030A0"/>
                </a:solidFill>
              </a:rPr>
              <a:t>qiziqarli</a:t>
            </a:r>
            <a:r>
              <a:rPr lang="en-US" dirty="0" smtClean="0">
                <a:solidFill>
                  <a:srgbClr val="7030A0"/>
                </a:solidFill>
              </a:rPr>
              <a:t> </a:t>
            </a:r>
            <a:r>
              <a:rPr lang="en-US" dirty="0" err="1" smtClean="0">
                <a:solidFill>
                  <a:srgbClr val="7030A0"/>
                </a:solidFill>
              </a:rPr>
              <a:t>tomoni</a:t>
            </a:r>
            <a:r>
              <a:rPr lang="en-US" dirty="0" smtClean="0">
                <a:solidFill>
                  <a:srgbClr val="7030A0"/>
                </a:solidFill>
              </a:rPr>
              <a:t> </a:t>
            </a:r>
            <a:r>
              <a:rPr lang="en-US" dirty="0" err="1">
                <a:solidFill>
                  <a:srgbClr val="7030A0"/>
                </a:solidFill>
              </a:rPr>
              <a:t>shundaki</a:t>
            </a:r>
            <a:r>
              <a:rPr lang="en-US" dirty="0">
                <a:solidFill>
                  <a:srgbClr val="7030A0"/>
                </a:solidFill>
              </a:rPr>
              <a:t>, u </a:t>
            </a:r>
            <a:r>
              <a:rPr lang="en-US" dirty="0" err="1">
                <a:solidFill>
                  <a:srgbClr val="7030A0"/>
                </a:solidFill>
              </a:rPr>
              <a:t>hech</a:t>
            </a:r>
            <a:r>
              <a:rPr lang="en-US" dirty="0">
                <a:solidFill>
                  <a:srgbClr val="7030A0"/>
                </a:solidFill>
              </a:rPr>
              <a:t> </a:t>
            </a:r>
            <a:r>
              <a:rPr lang="en-US" dirty="0" err="1">
                <a:solidFill>
                  <a:srgbClr val="7030A0"/>
                </a:solidFill>
              </a:rPr>
              <a:t>qanday</a:t>
            </a:r>
            <a:r>
              <a:rPr lang="en-US" dirty="0">
                <a:solidFill>
                  <a:srgbClr val="7030A0"/>
                </a:solidFill>
              </a:rPr>
              <a:t> </a:t>
            </a:r>
            <a:r>
              <a:rPr lang="en-US" dirty="0" err="1">
                <a:solidFill>
                  <a:srgbClr val="7030A0"/>
                </a:solidFill>
              </a:rPr>
              <a:t>maxsus</a:t>
            </a:r>
            <a:r>
              <a:rPr lang="en-US" dirty="0">
                <a:solidFill>
                  <a:srgbClr val="7030A0"/>
                </a:solidFill>
              </a:rPr>
              <a:t> </a:t>
            </a:r>
            <a:r>
              <a:rPr lang="en-US" dirty="0" err="1">
                <a:solidFill>
                  <a:srgbClr val="7030A0"/>
                </a:solidFill>
              </a:rPr>
              <a:t>rasm</a:t>
            </a:r>
            <a:r>
              <a:rPr lang="en-US" dirty="0">
                <a:solidFill>
                  <a:srgbClr val="7030A0"/>
                </a:solidFill>
              </a:rPr>
              <a:t> </a:t>
            </a:r>
            <a:r>
              <a:rPr lang="en-US" dirty="0" err="1">
                <a:solidFill>
                  <a:srgbClr val="7030A0"/>
                </a:solidFill>
              </a:rPr>
              <a:t>chizish</a:t>
            </a:r>
            <a:r>
              <a:rPr lang="en-US" dirty="0">
                <a:solidFill>
                  <a:srgbClr val="7030A0"/>
                </a:solidFill>
              </a:rPr>
              <a:t> </a:t>
            </a:r>
            <a:r>
              <a:rPr lang="en-US" dirty="0" err="1">
                <a:solidFill>
                  <a:srgbClr val="7030A0"/>
                </a:solidFill>
              </a:rPr>
              <a:t>mahoratini</a:t>
            </a:r>
            <a:r>
              <a:rPr lang="en-US" dirty="0">
                <a:solidFill>
                  <a:srgbClr val="7030A0"/>
                </a:solidFill>
              </a:rPr>
              <a:t> </a:t>
            </a:r>
            <a:r>
              <a:rPr lang="en-US" dirty="0" err="1">
                <a:solidFill>
                  <a:srgbClr val="7030A0"/>
                </a:solidFill>
              </a:rPr>
              <a:t>talab</a:t>
            </a:r>
            <a:r>
              <a:rPr lang="en-US" dirty="0">
                <a:solidFill>
                  <a:srgbClr val="7030A0"/>
                </a:solidFill>
              </a:rPr>
              <a:t> </a:t>
            </a:r>
            <a:r>
              <a:rPr lang="en-US" dirty="0" err="1">
                <a:solidFill>
                  <a:srgbClr val="7030A0"/>
                </a:solidFill>
              </a:rPr>
              <a:t>qilmaydi</a:t>
            </a:r>
            <a:r>
              <a:rPr lang="en-US" dirty="0">
                <a:solidFill>
                  <a:srgbClr val="7030A0"/>
                </a:solidFill>
              </a:rPr>
              <a:t>, </a:t>
            </a:r>
            <a:r>
              <a:rPr lang="en-US" dirty="0" err="1">
                <a:solidFill>
                  <a:srgbClr val="7030A0"/>
                </a:solidFill>
              </a:rPr>
              <a:t>shuning</a:t>
            </a:r>
            <a:r>
              <a:rPr lang="en-US" dirty="0">
                <a:solidFill>
                  <a:srgbClr val="7030A0"/>
                </a:solidFill>
              </a:rPr>
              <a:t> </a:t>
            </a:r>
            <a:r>
              <a:rPr lang="en-US" dirty="0" err="1">
                <a:solidFill>
                  <a:srgbClr val="7030A0"/>
                </a:solidFill>
              </a:rPr>
              <a:t>uchun</a:t>
            </a:r>
            <a:r>
              <a:rPr lang="en-US" dirty="0">
                <a:solidFill>
                  <a:srgbClr val="7030A0"/>
                </a:solidFill>
              </a:rPr>
              <a:t> </a:t>
            </a:r>
            <a:r>
              <a:rPr lang="en-US" dirty="0" err="1">
                <a:solidFill>
                  <a:srgbClr val="7030A0"/>
                </a:solidFill>
              </a:rPr>
              <a:t>istalgan</a:t>
            </a:r>
            <a:r>
              <a:rPr lang="en-US" dirty="0">
                <a:solidFill>
                  <a:srgbClr val="7030A0"/>
                </a:solidFill>
              </a:rPr>
              <a:t> </a:t>
            </a:r>
            <a:r>
              <a:rPr lang="en-US" dirty="0" err="1">
                <a:solidFill>
                  <a:srgbClr val="7030A0"/>
                </a:solidFill>
              </a:rPr>
              <a:t>odam</a:t>
            </a:r>
            <a:r>
              <a:rPr lang="en-US" dirty="0">
                <a:solidFill>
                  <a:srgbClr val="7030A0"/>
                </a:solidFill>
              </a:rPr>
              <a:t> </a:t>
            </a:r>
            <a:r>
              <a:rPr lang="en-US" dirty="0" err="1">
                <a:solidFill>
                  <a:srgbClr val="7030A0"/>
                </a:solidFill>
              </a:rPr>
              <a:t>uni</a:t>
            </a:r>
            <a:r>
              <a:rPr lang="en-US" dirty="0">
                <a:solidFill>
                  <a:srgbClr val="7030A0"/>
                </a:solidFill>
              </a:rPr>
              <a:t> </a:t>
            </a:r>
            <a:r>
              <a:rPr lang="en-US" dirty="0" err="1">
                <a:solidFill>
                  <a:srgbClr val="7030A0"/>
                </a:solidFill>
              </a:rPr>
              <a:t>osonlik</a:t>
            </a:r>
            <a:r>
              <a:rPr lang="en-US" dirty="0">
                <a:solidFill>
                  <a:srgbClr val="7030A0"/>
                </a:solidFill>
              </a:rPr>
              <a:t> </a:t>
            </a:r>
            <a:r>
              <a:rPr lang="en-US" dirty="0" err="1">
                <a:solidFill>
                  <a:srgbClr val="7030A0"/>
                </a:solidFill>
              </a:rPr>
              <a:t>bilan</a:t>
            </a:r>
            <a:r>
              <a:rPr lang="en-US" dirty="0">
                <a:solidFill>
                  <a:srgbClr val="7030A0"/>
                </a:solidFill>
              </a:rPr>
              <a:t> </a:t>
            </a:r>
            <a:r>
              <a:rPr lang="en-US" dirty="0" err="1">
                <a:solidFill>
                  <a:srgbClr val="7030A0"/>
                </a:solidFill>
              </a:rPr>
              <a:t>oʻzlashtira</a:t>
            </a:r>
            <a:r>
              <a:rPr lang="en-US" dirty="0">
                <a:solidFill>
                  <a:srgbClr val="7030A0"/>
                </a:solidFill>
              </a:rPr>
              <a:t> </a:t>
            </a:r>
            <a:r>
              <a:rPr lang="en-US" dirty="0" err="1" smtClean="0">
                <a:solidFill>
                  <a:srgbClr val="7030A0"/>
                </a:solidFill>
              </a:rPr>
              <a:t>oladi.Bu</a:t>
            </a:r>
            <a:r>
              <a:rPr lang="en-US" dirty="0" smtClean="0">
                <a:solidFill>
                  <a:srgbClr val="7030A0"/>
                </a:solidFill>
              </a:rPr>
              <a:t> </a:t>
            </a:r>
            <a:r>
              <a:rPr lang="en-US" dirty="0" err="1" smtClean="0">
                <a:solidFill>
                  <a:srgbClr val="7030A0"/>
                </a:solidFill>
              </a:rPr>
              <a:t>usuldan</a:t>
            </a:r>
            <a:r>
              <a:rPr lang="en-US" dirty="0" smtClean="0">
                <a:solidFill>
                  <a:srgbClr val="7030A0"/>
                </a:solidFill>
              </a:rPr>
              <a:t>  </a:t>
            </a:r>
            <a:r>
              <a:rPr lang="en-US" dirty="0" err="1" smtClean="0">
                <a:solidFill>
                  <a:srgbClr val="7030A0"/>
                </a:solidFill>
              </a:rPr>
              <a:t>inson</a:t>
            </a:r>
            <a:r>
              <a:rPr lang="en-US" dirty="0" smtClean="0">
                <a:solidFill>
                  <a:srgbClr val="7030A0"/>
                </a:solidFill>
              </a:rPr>
              <a:t> </a:t>
            </a:r>
            <a:r>
              <a:rPr lang="en-US" dirty="0" err="1" smtClean="0">
                <a:solidFill>
                  <a:srgbClr val="7030A0"/>
                </a:solidFill>
              </a:rPr>
              <a:t>asosan</a:t>
            </a:r>
            <a:r>
              <a:rPr lang="en-US" dirty="0" smtClean="0">
                <a:solidFill>
                  <a:srgbClr val="7030A0"/>
                </a:solidFill>
              </a:rPr>
              <a:t> </a:t>
            </a:r>
            <a:r>
              <a:rPr lang="en-US" dirty="0" err="1" smtClean="0">
                <a:solidFill>
                  <a:srgbClr val="7030A0"/>
                </a:solidFill>
              </a:rPr>
              <a:t>o’z</a:t>
            </a:r>
            <a:r>
              <a:rPr lang="en-US" dirty="0" smtClean="0">
                <a:solidFill>
                  <a:srgbClr val="7030A0"/>
                </a:solidFill>
              </a:rPr>
              <a:t> </a:t>
            </a:r>
            <a:r>
              <a:rPr lang="en-US" dirty="0" err="1" smtClean="0">
                <a:solidFill>
                  <a:srgbClr val="7030A0"/>
                </a:solidFill>
              </a:rPr>
              <a:t>stressini</a:t>
            </a:r>
            <a:r>
              <a:rPr lang="en-US" dirty="0" smtClean="0">
                <a:solidFill>
                  <a:srgbClr val="7030A0"/>
                </a:solidFill>
              </a:rPr>
              <a:t> </a:t>
            </a:r>
            <a:r>
              <a:rPr lang="en-US" dirty="0" err="1" smtClean="0">
                <a:solidFill>
                  <a:srgbClr val="7030A0"/>
                </a:solidFill>
              </a:rPr>
              <a:t>chiqarish</a:t>
            </a:r>
            <a:r>
              <a:rPr lang="en-US" dirty="0" smtClean="0">
                <a:solidFill>
                  <a:srgbClr val="7030A0"/>
                </a:solidFill>
              </a:rPr>
              <a:t> </a:t>
            </a:r>
            <a:r>
              <a:rPr lang="en-US" dirty="0" err="1" smtClean="0">
                <a:solidFill>
                  <a:srgbClr val="7030A0"/>
                </a:solidFill>
              </a:rPr>
              <a:t>uchun</a:t>
            </a:r>
            <a:r>
              <a:rPr lang="en-US" dirty="0" smtClean="0">
                <a:solidFill>
                  <a:srgbClr val="7030A0"/>
                </a:solidFill>
              </a:rPr>
              <a:t> </a:t>
            </a:r>
            <a:r>
              <a:rPr lang="en-US" dirty="0" err="1" smtClean="0">
                <a:solidFill>
                  <a:srgbClr val="7030A0"/>
                </a:solidFill>
              </a:rPr>
              <a:t>foydalanadi</a:t>
            </a:r>
            <a:r>
              <a:rPr lang="en-US" dirty="0" smtClean="0">
                <a:solidFill>
                  <a:srgbClr val="7030A0"/>
                </a:solidFill>
              </a:rPr>
              <a:t>.</a:t>
            </a:r>
            <a:endParaRPr lang="ru-RU" dirty="0">
              <a:solidFill>
                <a:srgbClr val="7030A0"/>
              </a:solidFill>
            </a:endParaRPr>
          </a:p>
        </p:txBody>
      </p:sp>
      <p:sp>
        <p:nvSpPr>
          <p:cNvPr id="2" name="Title 1"/>
          <p:cNvSpPr>
            <a:spLocks noGrp="1"/>
          </p:cNvSpPr>
          <p:nvPr>
            <p:ph type="title"/>
          </p:nvPr>
        </p:nvSpPr>
        <p:spPr>
          <a:xfrm flipH="1">
            <a:off x="4572000" y="4406900"/>
            <a:ext cx="45719" cy="1362075"/>
          </a:xfrm>
        </p:spPr>
        <p:txBody>
          <a:bodyPr/>
          <a:lstStyle/>
          <a:p>
            <a:r>
              <a:rPr lang="en-US" dirty="0" smtClean="0"/>
              <a:t>.</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325" y="3581400"/>
            <a:ext cx="4130675"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971800"/>
            <a:ext cx="41148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5893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6282" y="6019800"/>
            <a:ext cx="45719" cy="76200"/>
          </a:xfrm>
        </p:spPr>
        <p:txBody>
          <a:bodyPr>
            <a:normAutofit fontScale="25000" lnSpcReduction="20000"/>
          </a:bodyPr>
          <a:lstStyle/>
          <a:p>
            <a:endParaRPr lang="ru-RU"/>
          </a:p>
        </p:txBody>
      </p:sp>
      <p:sp>
        <p:nvSpPr>
          <p:cNvPr id="2" name="Title 1"/>
          <p:cNvSpPr>
            <a:spLocks noGrp="1"/>
          </p:cNvSpPr>
          <p:nvPr>
            <p:ph type="ctrTitle"/>
          </p:nvPr>
        </p:nvSpPr>
        <p:spPr>
          <a:xfrm>
            <a:off x="838200" y="1447800"/>
            <a:ext cx="7772400" cy="3276600"/>
          </a:xfrm>
        </p:spPr>
        <p:txBody>
          <a:bodyPr>
            <a:noAutofit/>
          </a:bodyPr>
          <a:lstStyle/>
          <a:p>
            <a:r>
              <a:rPr lang="en-US" sz="2000" b="1" dirty="0" err="1">
                <a:solidFill>
                  <a:srgbClr val="C00000"/>
                </a:solidFill>
                <a:latin typeface="Times New Roman" pitchFamily="18" charset="0"/>
                <a:cs typeface="Times New Roman" pitchFamily="18" charset="0"/>
              </a:rPr>
              <a:t>Tasviriy</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San'atning</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Janrlari</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Mavzusi</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bo‘yicha</a:t>
            </a:r>
            <a:r>
              <a:rPr lang="en-US" sz="2000" b="1" dirty="0" smtClean="0">
                <a:solidFill>
                  <a:srgbClr val="C00000"/>
                </a:solidFill>
                <a:latin typeface="Times New Roman" pitchFamily="18" charset="0"/>
                <a:cs typeface="Times New Roman" pitchFamily="18" charset="0"/>
              </a:rPr>
              <a:t>)</a:t>
            </a:r>
            <a:br>
              <a:rPr lang="en-US" sz="2000" b="1" dirty="0" smtClean="0">
                <a:solidFill>
                  <a:srgbClr val="C00000"/>
                </a:solidFill>
                <a:latin typeface="Times New Roman" pitchFamily="18" charset="0"/>
                <a:cs typeface="Times New Roman" pitchFamily="18" charset="0"/>
              </a:rPr>
            </a:br>
            <a:r>
              <a:rPr lang="en-US" sz="2000" b="1" dirty="0">
                <a:solidFill>
                  <a:srgbClr val="C00000"/>
                </a:solidFill>
                <a:latin typeface="Times New Roman" pitchFamily="18" charset="0"/>
                <a:cs typeface="Times New Roman" pitchFamily="18" charset="0"/>
              </a:rPr>
              <a:t/>
            </a:r>
            <a:br>
              <a:rPr lang="en-US" sz="2000" b="1" dirty="0">
                <a:solidFill>
                  <a:srgbClr val="C00000"/>
                </a:solidFill>
                <a:latin typeface="Times New Roman" pitchFamily="18" charset="0"/>
                <a:cs typeface="Times New Roman" pitchFamily="18" charset="0"/>
              </a:rPr>
            </a:br>
            <a:r>
              <a:rPr lang="en-US" sz="2000" dirty="0" err="1">
                <a:solidFill>
                  <a:srgbClr val="C00000"/>
                </a:solidFill>
                <a:latin typeface="Times New Roman" pitchFamily="18" charset="0"/>
                <a:cs typeface="Times New Roman" pitchFamily="18" charset="0"/>
              </a:rPr>
              <a:t>Yuqoridagi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turlarning</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ichida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tasvirlangan</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mavzu</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bo‘yicha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turli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janrlar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mavjud</a:t>
            </a:r>
            <a:r>
              <a:rPr lang="en-US" sz="2000" dirty="0">
                <a:solidFill>
                  <a:srgbClr val="C00000"/>
                </a:solidFill>
                <a:latin typeface="Times New Roman" pitchFamily="18" charset="0"/>
                <a:cs typeface="Times New Roman" pitchFamily="18" charset="0"/>
              </a:rPr>
              <a:t>:</a:t>
            </a:r>
            <a:br>
              <a:rPr lang="en-US" sz="2000" dirty="0">
                <a:solidFill>
                  <a:srgbClr val="C00000"/>
                </a:solidFill>
                <a:latin typeface="Times New Roman" pitchFamily="18" charset="0"/>
                <a:cs typeface="Times New Roman" pitchFamily="18" charset="0"/>
              </a:rPr>
            </a:br>
            <a:r>
              <a:rPr lang="en-US" sz="2000" b="1" dirty="0" err="1">
                <a:solidFill>
                  <a:srgbClr val="C00000"/>
                </a:solidFill>
                <a:latin typeface="Times New Roman" pitchFamily="18" charset="0"/>
                <a:cs typeface="Times New Roman" pitchFamily="18" charset="0"/>
              </a:rPr>
              <a:t>Natyurmort</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Jonsiz</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narsalar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meva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gul</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idishlar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asosiy</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mavzu</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bo‘lgan</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janr</a:t>
            </a:r>
            <a:r>
              <a:rPr lang="en-US" sz="2000" dirty="0">
                <a:solidFill>
                  <a:srgbClr val="C00000"/>
                </a:solidFill>
                <a:latin typeface="Times New Roman" pitchFamily="18" charset="0"/>
                <a:cs typeface="Times New Roman" pitchFamily="18" charset="0"/>
              </a:rPr>
              <a:t>.</a:t>
            </a:r>
            <a:br>
              <a:rPr lang="en-US" sz="2000" dirty="0">
                <a:solidFill>
                  <a:srgbClr val="C00000"/>
                </a:solidFill>
                <a:latin typeface="Times New Roman" pitchFamily="18" charset="0"/>
                <a:cs typeface="Times New Roman" pitchFamily="18" charset="0"/>
              </a:rPr>
            </a:br>
            <a:r>
              <a:rPr lang="en-US" sz="2000" b="1" dirty="0" err="1">
                <a:solidFill>
                  <a:srgbClr val="C00000"/>
                </a:solidFill>
                <a:latin typeface="Times New Roman" pitchFamily="18" charset="0"/>
                <a:cs typeface="Times New Roman" pitchFamily="18" charset="0"/>
              </a:rPr>
              <a:t>Janrli</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rangtasvir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Kundalik</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hayot</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va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xalq</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turmush</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manzaralarini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tasvirlash</a:t>
            </a:r>
            <a:r>
              <a:rPr lang="en-US" sz="2000" dirty="0">
                <a:solidFill>
                  <a:srgbClr val="C00000"/>
                </a:solidFill>
                <a:latin typeface="Times New Roman" pitchFamily="18" charset="0"/>
                <a:cs typeface="Times New Roman" pitchFamily="18" charset="0"/>
              </a:rPr>
              <a:t>.</a:t>
            </a:r>
            <a:br>
              <a:rPr lang="en-US" sz="2000" dirty="0">
                <a:solidFill>
                  <a:srgbClr val="C00000"/>
                </a:solidFill>
                <a:latin typeface="Times New Roman" pitchFamily="18" charset="0"/>
                <a:cs typeface="Times New Roman" pitchFamily="18" charset="0"/>
              </a:rPr>
            </a:br>
            <a:r>
              <a:rPr lang="en-US" sz="2000" b="1" dirty="0" err="1">
                <a:solidFill>
                  <a:srgbClr val="C00000"/>
                </a:solidFill>
                <a:latin typeface="Times New Roman" pitchFamily="18" charset="0"/>
                <a:cs typeface="Times New Roman" pitchFamily="18" charset="0"/>
              </a:rPr>
              <a:t>Portret</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Odam</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yuzini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va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qiyofasini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aks</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ettirish</a:t>
            </a:r>
            <a:r>
              <a:rPr lang="en-US" sz="2000" dirty="0" smtClean="0">
                <a:solidFill>
                  <a:srgbClr val="C00000"/>
                </a:solidFill>
                <a:latin typeface="Times New Roman" pitchFamily="18" charset="0"/>
                <a:cs typeface="Times New Roman" pitchFamily="18" charset="0"/>
              </a:rPr>
              <a:t>.</a:t>
            </a:r>
            <a:br>
              <a:rPr lang="en-US" sz="2000" dirty="0" smtClean="0">
                <a:solidFill>
                  <a:srgbClr val="C00000"/>
                </a:solidFill>
                <a:latin typeface="Times New Roman" pitchFamily="18" charset="0"/>
                <a:cs typeface="Times New Roman" pitchFamily="18" charset="0"/>
              </a:rPr>
            </a:br>
            <a:r>
              <a:rPr lang="en-US" sz="2000" dirty="0">
                <a:solidFill>
                  <a:srgbClr val="C00000"/>
                </a:solidFill>
                <a:latin typeface="Times New Roman" pitchFamily="18" charset="0"/>
                <a:cs typeface="Times New Roman" pitchFamily="18" charset="0"/>
              </a:rPr>
              <a:t/>
            </a:r>
            <a:br>
              <a:rPr lang="en-US" sz="2000" dirty="0">
                <a:solidFill>
                  <a:srgbClr val="C00000"/>
                </a:solidFill>
                <a:latin typeface="Times New Roman" pitchFamily="18" charset="0"/>
                <a:cs typeface="Times New Roman" pitchFamily="18" charset="0"/>
              </a:rPr>
            </a:br>
            <a:r>
              <a:rPr lang="en-US" sz="2000" b="1" dirty="0" err="1">
                <a:solidFill>
                  <a:srgbClr val="C00000"/>
                </a:solidFill>
                <a:latin typeface="Times New Roman" pitchFamily="18" charset="0"/>
                <a:cs typeface="Times New Roman" pitchFamily="18" charset="0"/>
              </a:rPr>
              <a:t>Manzara</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Landshaft</a:t>
            </a:r>
            <a:r>
              <a:rPr lang="en-US" sz="2000" b="1" dirty="0">
                <a:solidFill>
                  <a:srgbClr val="C00000"/>
                </a:solidFill>
                <a:latin typeface="Times New Roman" pitchFamily="18" charset="0"/>
                <a:cs typeface="Times New Roman" pitchFamily="18" charset="0"/>
              </a:rPr>
              <a:t>)</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Tabiat</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ko‘rinishlari</a:t>
            </a:r>
            <a:r>
              <a:rPr lang="en-US" sz="2000" dirty="0">
                <a:solidFill>
                  <a:srgbClr val="C00000"/>
                </a:solidFill>
                <a:latin typeface="Times New Roman" pitchFamily="18" charset="0"/>
                <a:cs typeface="Times New Roman" pitchFamily="18" charset="0"/>
              </a:rPr>
              <a:t>. </a:t>
            </a:r>
            <a:r>
              <a:rPr lang="en-US" sz="2000" i="1" dirty="0">
                <a:solidFill>
                  <a:srgbClr val="C00000"/>
                </a:solidFill>
                <a:latin typeface="Times New Roman" pitchFamily="18" charset="0"/>
                <a:cs typeface="Times New Roman" pitchFamily="18" charset="0"/>
              </a:rPr>
              <a:t>Marina</a:t>
            </a:r>
            <a:r>
              <a:rPr lang="en-US" sz="2000" dirty="0">
                <a:solidFill>
                  <a:srgbClr val="C00000"/>
                </a:solidFill>
                <a:latin typeface="Times New Roman" pitchFamily="18" charset="0"/>
                <a:cs typeface="Times New Roman" pitchFamily="18" charset="0"/>
              </a:rPr>
              <a:t> deb </a:t>
            </a:r>
            <a:r>
              <a:rPr lang="en-US" sz="2000" dirty="0" err="1">
                <a:solidFill>
                  <a:srgbClr val="C00000"/>
                </a:solidFill>
                <a:latin typeface="Times New Roman" pitchFamily="18" charset="0"/>
                <a:cs typeface="Times New Roman" pitchFamily="18" charset="0"/>
              </a:rPr>
              <a:t>dengiz</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manzaralari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tasvirlanadigan</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alohida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janr</a:t>
            </a:r>
            <a:r>
              <a:rPr lang="en-US" sz="2000" dirty="0">
                <a:solidFill>
                  <a:srgbClr val="C00000"/>
                </a:solidFill>
                <a:latin typeface="Times New Roman" pitchFamily="18" charset="0"/>
                <a:cs typeface="Times New Roman" pitchFamily="18" charset="0"/>
              </a:rPr>
              <a:t> ham </a:t>
            </a:r>
            <a:r>
              <a:rPr lang="en-US" sz="2000" dirty="0" err="1">
                <a:solidFill>
                  <a:srgbClr val="C00000"/>
                </a:solidFill>
                <a:latin typeface="Times New Roman" pitchFamily="18" charset="0"/>
                <a:cs typeface="Times New Roman" pitchFamily="18" charset="0"/>
              </a:rPr>
              <a:t>mavjud</a:t>
            </a:r>
            <a:r>
              <a:rPr lang="en-US" sz="2000" dirty="0" smtClean="0">
                <a:solidFill>
                  <a:srgbClr val="C00000"/>
                </a:solidFill>
                <a:latin typeface="Times New Roman" pitchFamily="18" charset="0"/>
                <a:cs typeface="Times New Roman" pitchFamily="18" charset="0"/>
              </a:rPr>
              <a:t>.</a:t>
            </a:r>
            <a:br>
              <a:rPr lang="en-US" sz="2000" dirty="0" smtClean="0">
                <a:solidFill>
                  <a:srgbClr val="C00000"/>
                </a:solidFill>
                <a:latin typeface="Times New Roman" pitchFamily="18" charset="0"/>
                <a:cs typeface="Times New Roman" pitchFamily="18" charset="0"/>
              </a:rPr>
            </a:br>
            <a:r>
              <a:rPr lang="en-US" sz="2000" dirty="0">
                <a:solidFill>
                  <a:srgbClr val="C00000"/>
                </a:solidFill>
                <a:latin typeface="Times New Roman" pitchFamily="18" charset="0"/>
                <a:cs typeface="Times New Roman" pitchFamily="18" charset="0"/>
              </a:rPr>
              <a:t/>
            </a:r>
            <a:br>
              <a:rPr lang="en-US" sz="2000" dirty="0">
                <a:solidFill>
                  <a:srgbClr val="C00000"/>
                </a:solidFill>
                <a:latin typeface="Times New Roman" pitchFamily="18" charset="0"/>
                <a:cs typeface="Times New Roman" pitchFamily="18" charset="0"/>
              </a:rPr>
            </a:br>
            <a:r>
              <a:rPr lang="en-US" sz="2000" b="1" dirty="0" err="1">
                <a:solidFill>
                  <a:srgbClr val="C00000"/>
                </a:solidFill>
                <a:latin typeface="Times New Roman" pitchFamily="18" charset="0"/>
                <a:cs typeface="Times New Roman" pitchFamily="18" charset="0"/>
              </a:rPr>
              <a:t>Tarixiy</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janr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Tarixiy</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voqealar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va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shaxslarni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tasvirlash</a:t>
            </a:r>
            <a:r>
              <a:rPr lang="en-US" sz="2000" dirty="0" smtClean="0">
                <a:solidFill>
                  <a:srgbClr val="C00000"/>
                </a:solidFill>
                <a:latin typeface="Times New Roman" pitchFamily="18" charset="0"/>
                <a:cs typeface="Times New Roman" pitchFamily="18" charset="0"/>
              </a:rPr>
              <a:t>.</a:t>
            </a:r>
            <a:br>
              <a:rPr lang="en-US" sz="2000" dirty="0" smtClean="0">
                <a:solidFill>
                  <a:srgbClr val="C00000"/>
                </a:solidFill>
                <a:latin typeface="Times New Roman" pitchFamily="18" charset="0"/>
                <a:cs typeface="Times New Roman" pitchFamily="18" charset="0"/>
              </a:rPr>
            </a:br>
            <a:r>
              <a:rPr lang="en-US" sz="2000" dirty="0">
                <a:solidFill>
                  <a:srgbClr val="C00000"/>
                </a:solidFill>
                <a:latin typeface="Times New Roman" pitchFamily="18" charset="0"/>
                <a:cs typeface="Times New Roman" pitchFamily="18" charset="0"/>
              </a:rPr>
              <a:t/>
            </a:r>
            <a:br>
              <a:rPr lang="en-US" sz="2000" dirty="0">
                <a:solidFill>
                  <a:srgbClr val="C00000"/>
                </a:solidFill>
                <a:latin typeface="Times New Roman" pitchFamily="18" charset="0"/>
                <a:cs typeface="Times New Roman" pitchFamily="18" charset="0"/>
              </a:rPr>
            </a:br>
            <a:r>
              <a:rPr lang="en-US" sz="2000" b="1" dirty="0" err="1">
                <a:solidFill>
                  <a:srgbClr val="C00000"/>
                </a:solidFill>
                <a:latin typeface="Times New Roman" pitchFamily="18" charset="0"/>
                <a:cs typeface="Times New Roman" pitchFamily="18" charset="0"/>
              </a:rPr>
              <a:t>Mifologik</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janr</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Afsona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va</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ertaklardagi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mavzularni</a:t>
            </a:r>
            <a:r>
              <a:rPr lang="en-US" sz="2000" dirty="0">
                <a:solidFill>
                  <a:srgbClr val="C00000"/>
                </a:solidFill>
                <a:latin typeface="Times New Roman" pitchFamily="18" charset="0"/>
                <a:cs typeface="Times New Roman" pitchFamily="18" charset="0"/>
              </a:rPr>
              <a:t> </a:t>
            </a:r>
            <a:r>
              <a:rPr lang="en-US" sz="2000" dirty="0" err="1">
                <a:solidFill>
                  <a:srgbClr val="C00000"/>
                </a:solidFill>
                <a:latin typeface="Times New Roman" pitchFamily="18" charset="0"/>
                <a:cs typeface="Times New Roman" pitchFamily="18" charset="0"/>
              </a:rPr>
              <a:t>tasvirlash</a:t>
            </a:r>
            <a:r>
              <a:rPr lang="en-US" sz="2000" dirty="0">
                <a:solidFill>
                  <a:srgbClr val="C00000"/>
                </a:solidFill>
                <a:latin typeface="Times New Roman" pitchFamily="18" charset="0"/>
                <a:cs typeface="Times New Roman" pitchFamily="18" charset="0"/>
              </a:rPr>
              <a:t>.</a:t>
            </a:r>
            <a:br>
              <a:rPr lang="en-US" sz="2000" dirty="0">
                <a:solidFill>
                  <a:srgbClr val="C00000"/>
                </a:solidFill>
                <a:latin typeface="Times New Roman" pitchFamily="18" charset="0"/>
                <a:cs typeface="Times New Roman" pitchFamily="18" charset="0"/>
              </a:rPr>
            </a:br>
            <a:endParaRPr lang="ru-RU" sz="20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50476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flipH="1">
            <a:off x="76200" y="6172200"/>
            <a:ext cx="228600" cy="457200"/>
          </a:xfrm>
        </p:spPr>
        <p:txBody>
          <a:bodyPr>
            <a:normAutofit/>
          </a:bodyPr>
          <a:lstStyle/>
          <a:p>
            <a:endParaRPr lang="ru-RU" dirty="0"/>
          </a:p>
        </p:txBody>
      </p:sp>
      <p:sp>
        <p:nvSpPr>
          <p:cNvPr id="2" name="Title 1"/>
          <p:cNvSpPr>
            <a:spLocks noGrp="1"/>
          </p:cNvSpPr>
          <p:nvPr>
            <p:ph type="ctrTitle"/>
          </p:nvPr>
        </p:nvSpPr>
        <p:spPr>
          <a:xfrm>
            <a:off x="609600" y="990600"/>
            <a:ext cx="8305800" cy="5562600"/>
          </a:xfrm>
        </p:spPr>
        <p:txBody>
          <a:bodyPr>
            <a:noAutofit/>
          </a:bodyPr>
          <a:lstStyle/>
          <a:p>
            <a:r>
              <a:rPr lang="en-US" sz="1600" b="1" dirty="0" smtClean="0">
                <a:solidFill>
                  <a:srgbClr val="0070C0"/>
                </a:solidFill>
                <a:latin typeface="Times New Roman" pitchFamily="18" charset="0"/>
                <a:cs typeface="Times New Roman" pitchFamily="18" charset="0"/>
              </a:rPr>
              <a:t/>
            </a:r>
            <a:br>
              <a:rPr lang="en-US" sz="1600" b="1" dirty="0" smtClean="0">
                <a:solidFill>
                  <a:srgbClr val="0070C0"/>
                </a:solidFill>
                <a:latin typeface="Times New Roman" pitchFamily="18" charset="0"/>
                <a:cs typeface="Times New Roman" pitchFamily="18" charset="0"/>
              </a:rPr>
            </a:br>
            <a:r>
              <a:rPr lang="en-US" sz="1600" b="1" dirty="0">
                <a:solidFill>
                  <a:srgbClr val="0070C0"/>
                </a:solidFill>
                <a:latin typeface="Times New Roman" pitchFamily="18" charset="0"/>
                <a:cs typeface="Times New Roman" pitchFamily="18" charset="0"/>
              </a:rPr>
              <a:t/>
            </a:r>
            <a:br>
              <a:rPr lang="en-US" sz="1600" b="1" dirty="0">
                <a:solidFill>
                  <a:srgbClr val="0070C0"/>
                </a:solidFill>
                <a:latin typeface="Times New Roman" pitchFamily="18" charset="0"/>
                <a:cs typeface="Times New Roman" pitchFamily="18" charset="0"/>
              </a:rPr>
            </a:br>
            <a:r>
              <a:rPr lang="en-US" sz="1600" b="1" dirty="0" smtClean="0">
                <a:solidFill>
                  <a:srgbClr val="0070C0"/>
                </a:solidFill>
                <a:latin typeface="Times New Roman" pitchFamily="18" charset="0"/>
                <a:cs typeface="Times New Roman" pitchFamily="18" charset="0"/>
              </a:rPr>
              <a:t/>
            </a:r>
            <a:br>
              <a:rPr lang="en-US" sz="1600" b="1" dirty="0" smtClean="0">
                <a:solidFill>
                  <a:srgbClr val="0070C0"/>
                </a:solidFill>
                <a:latin typeface="Times New Roman" pitchFamily="18" charset="0"/>
                <a:cs typeface="Times New Roman" pitchFamily="18" charset="0"/>
              </a:rPr>
            </a:br>
            <a:r>
              <a:rPr lang="en-US" sz="1400" b="1" dirty="0" smtClean="0">
                <a:solidFill>
                  <a:srgbClr val="0070C0"/>
                </a:solidFill>
                <a:latin typeface="Times New Roman" pitchFamily="18" charset="0"/>
                <a:cs typeface="Times New Roman" pitchFamily="18" charset="0"/>
              </a:rPr>
              <a:t>His-</a:t>
            </a:r>
            <a:r>
              <a:rPr lang="en-US" sz="1400" b="1" dirty="0" err="1" smtClean="0">
                <a:solidFill>
                  <a:srgbClr val="0070C0"/>
                </a:solidFill>
                <a:latin typeface="Times New Roman" pitchFamily="18" charset="0"/>
                <a:cs typeface="Times New Roman" pitchFamily="18" charset="0"/>
              </a:rPr>
              <a:t>tuyg'u</a:t>
            </a:r>
            <a:r>
              <a:rPr lang="en-US" sz="1400" b="1" dirty="0" smtClean="0">
                <a:solidFill>
                  <a:srgbClr val="0070C0"/>
                </a:solidFill>
                <a:latin typeface="Times New Roman" pitchFamily="18" charset="0"/>
                <a:cs typeface="Times New Roman" pitchFamily="18" charset="0"/>
              </a:rPr>
              <a:t> </a:t>
            </a:r>
            <a:r>
              <a:rPr lang="en-US" sz="1400" b="1" dirty="0" err="1">
                <a:solidFill>
                  <a:srgbClr val="0070C0"/>
                </a:solidFill>
                <a:latin typeface="Times New Roman" pitchFamily="18" charset="0"/>
                <a:cs typeface="Times New Roman" pitchFamily="18" charset="0"/>
              </a:rPr>
              <a:t>boshqarish</a:t>
            </a:r>
            <a:r>
              <a:rPr lang="en-US" sz="1400" b="1" dirty="0">
                <a:solidFill>
                  <a:srgbClr val="0070C0"/>
                </a:solidFill>
                <a:latin typeface="Times New Roman" pitchFamily="18" charset="0"/>
                <a:cs typeface="Times New Roman" pitchFamily="18" charset="0"/>
              </a:rPr>
              <a:t> </a:t>
            </a:r>
            <a:r>
              <a:rPr lang="en-US" sz="1400" b="1" dirty="0" err="1" smtClean="0">
                <a:solidFill>
                  <a:srgbClr val="0070C0"/>
                </a:solidFill>
                <a:latin typeface="Times New Roman" pitchFamily="18" charset="0"/>
                <a:cs typeface="Times New Roman" pitchFamily="18" charset="0"/>
              </a:rPr>
              <a:t>qiyinchiliklari</a:t>
            </a:r>
            <a:r>
              <a:rPr lang="en-US" sz="1400" b="1" dirty="0" smtClean="0">
                <a:solidFill>
                  <a:srgbClr val="0070C0"/>
                </a:solidFill>
                <a:latin typeface="Times New Roman" pitchFamily="18" charset="0"/>
                <a:cs typeface="Times New Roman" pitchFamily="18" charset="0"/>
              </a:rPr>
              <a:t/>
            </a:r>
            <a:br>
              <a:rPr lang="en-US" sz="1400" b="1" dirty="0" smtClean="0">
                <a:solidFill>
                  <a:srgbClr val="0070C0"/>
                </a:solidFill>
                <a:latin typeface="Times New Roman" pitchFamily="18" charset="0"/>
                <a:cs typeface="Times New Roman" pitchFamily="18" charset="0"/>
              </a:rPr>
            </a:br>
            <a:r>
              <a:rPr lang="en-US" sz="1400" b="1" dirty="0" smtClean="0">
                <a:solidFill>
                  <a:srgbClr val="0070C0"/>
                </a:solidFill>
                <a:latin typeface="Times New Roman" pitchFamily="18" charset="0"/>
                <a:cs typeface="Times New Roman" pitchFamily="18" charset="0"/>
              </a:rPr>
              <a:t/>
            </a:r>
            <a:br>
              <a:rPr lang="en-US" sz="1400" b="1" dirty="0" smtClean="0">
                <a:solidFill>
                  <a:srgbClr val="0070C0"/>
                </a:solidFill>
                <a:latin typeface="Times New Roman" pitchFamily="18" charset="0"/>
                <a:cs typeface="Times New Roman" pitchFamily="18" charset="0"/>
              </a:rPr>
            </a:b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g'azab</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xavotir</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qo'rquv</a:t>
            </a:r>
            <a:r>
              <a:rPr lang="en-US" sz="1400" dirty="0">
                <a:solidFill>
                  <a:srgbClr val="0070C0"/>
                </a:solidFill>
                <a:latin typeface="Times New Roman" pitchFamily="18" charset="0"/>
                <a:cs typeface="Times New Roman" pitchFamily="18" charset="0"/>
              </a:rPr>
              <a:t>):</a:t>
            </a:r>
            <a:br>
              <a:rPr lang="en-US" sz="1400" dirty="0">
                <a:solidFill>
                  <a:srgbClr val="0070C0"/>
                </a:solidFill>
                <a:latin typeface="Times New Roman" pitchFamily="18" charset="0"/>
                <a:cs typeface="Times New Roman" pitchFamily="18" charset="0"/>
              </a:rPr>
            </a:br>
            <a:r>
              <a:rPr lang="en-US" sz="1400" b="1" dirty="0" err="1">
                <a:solidFill>
                  <a:srgbClr val="0070C0"/>
                </a:solidFill>
                <a:latin typeface="Times New Roman" pitchFamily="18" charset="0"/>
                <a:cs typeface="Times New Roman" pitchFamily="18" charset="0"/>
              </a:rPr>
              <a:t>Belgilar</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Doimiy</a:t>
            </a:r>
            <a:r>
              <a:rPr lang="en-US" sz="1400" dirty="0">
                <a:solidFill>
                  <a:srgbClr val="0070C0"/>
                </a:solidFill>
                <a:latin typeface="Times New Roman" pitchFamily="18" charset="0"/>
                <a:cs typeface="Times New Roman" pitchFamily="18" charset="0"/>
              </a:rPr>
              <a:t> </a:t>
            </a:r>
            <a:r>
              <a:rPr lang="en-US" sz="1400" dirty="0" err="1" smtClean="0">
                <a:solidFill>
                  <a:srgbClr val="0070C0"/>
                </a:solidFill>
                <a:latin typeface="Times New Roman" pitchFamily="18" charset="0"/>
                <a:cs typeface="Times New Roman" pitchFamily="18" charset="0"/>
              </a:rPr>
              <a:t>juda</a:t>
            </a:r>
            <a:r>
              <a:rPr lang="en-US" sz="1400" dirty="0" smtClean="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quyuq</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bosimli</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ranglar</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masalan</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qora</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qizil</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hukmronlik</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qilganda</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tartibsiz</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keskin</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baquvvat</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chiziqlar</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daho</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shakllar</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yirtilgan</a:t>
            </a:r>
            <a:r>
              <a:rPr lang="en-US" sz="1400" dirty="0">
                <a:solidFill>
                  <a:srgbClr val="0070C0"/>
                </a:solidFill>
                <a:latin typeface="Times New Roman" pitchFamily="18" charset="0"/>
                <a:cs typeface="Times New Roman" pitchFamily="18" charset="0"/>
              </a:rPr>
              <a:t> </a:t>
            </a:r>
            <a:r>
              <a:rPr lang="en-US" sz="1400" dirty="0" err="1">
                <a:solidFill>
                  <a:srgbClr val="0070C0"/>
                </a:solidFill>
                <a:latin typeface="Times New Roman" pitchFamily="18" charset="0"/>
                <a:cs typeface="Times New Roman" pitchFamily="18" charset="0"/>
              </a:rPr>
              <a:t>qog'oz</a:t>
            </a:r>
            <a:r>
              <a:rPr lang="en-US" sz="1400" dirty="0" smtClean="0">
                <a:solidFill>
                  <a:srgbClr val="0070C0"/>
                </a:solidFill>
                <a:latin typeface="Times New Roman" pitchFamily="18" charset="0"/>
                <a:cs typeface="Times New Roman" pitchFamily="18" charset="0"/>
              </a:rPr>
              <a:t>.</a:t>
            </a:r>
            <a:br>
              <a:rPr lang="en-US" sz="1400" dirty="0" smtClean="0">
                <a:solidFill>
                  <a:srgbClr val="0070C0"/>
                </a:solidFill>
                <a:latin typeface="Times New Roman" pitchFamily="18" charset="0"/>
                <a:cs typeface="Times New Roman" pitchFamily="18" charset="0"/>
              </a:rPr>
            </a:br>
            <a:r>
              <a:rPr lang="en-US" sz="1400" dirty="0">
                <a:solidFill>
                  <a:srgbClr val="0070C0"/>
                </a:solidFill>
                <a:latin typeface="Times New Roman" pitchFamily="18" charset="0"/>
                <a:cs typeface="Times New Roman" pitchFamily="18" charset="0"/>
              </a:rPr>
              <a:t/>
            </a:r>
            <a:br>
              <a:rPr lang="en-US" sz="1400" dirty="0">
                <a:solidFill>
                  <a:srgbClr val="0070C0"/>
                </a:solidFill>
                <a:latin typeface="Times New Roman" pitchFamily="18" charset="0"/>
                <a:cs typeface="Times New Roman" pitchFamily="18" charset="0"/>
              </a:rPr>
            </a:br>
            <a:r>
              <a:rPr lang="en-US" sz="1400" dirty="0">
                <a:solidFill>
                  <a:srgbClr val="0070C0"/>
                </a:solidFill>
                <a:latin typeface="Times New Roman" pitchFamily="18" charset="0"/>
                <a:cs typeface="Times New Roman" pitchFamily="18" charset="0"/>
              </a:rPr>
              <a:t/>
            </a:r>
            <a:br>
              <a:rPr lang="en-US" sz="1400" dirty="0">
                <a:solidFill>
                  <a:srgbClr val="0070C0"/>
                </a:solidFill>
                <a:latin typeface="Times New Roman" pitchFamily="18" charset="0"/>
                <a:cs typeface="Times New Roman" pitchFamily="18" charset="0"/>
              </a:rPr>
            </a:br>
            <a:r>
              <a:rPr lang="en-US" sz="1400" b="1" dirty="0" err="1" smtClean="0">
                <a:solidFill>
                  <a:srgbClr val="7030A0"/>
                </a:solidFill>
                <a:latin typeface="Times New Roman" pitchFamily="18" charset="0"/>
                <a:cs typeface="Times New Roman" pitchFamily="18" charset="0"/>
              </a:rPr>
              <a:t>o'z-o'zini</a:t>
            </a:r>
            <a:r>
              <a:rPr lang="en-US" sz="1400" b="1" dirty="0" smtClean="0">
                <a:solidFill>
                  <a:srgbClr val="7030A0"/>
                </a:solidFill>
                <a:latin typeface="Times New Roman" pitchFamily="18" charset="0"/>
                <a:cs typeface="Times New Roman" pitchFamily="18" charset="0"/>
              </a:rPr>
              <a:t> past </a:t>
            </a:r>
            <a:r>
              <a:rPr lang="en-US" sz="1400" b="1" dirty="0" err="1" smtClean="0">
                <a:solidFill>
                  <a:srgbClr val="7030A0"/>
                </a:solidFill>
                <a:latin typeface="Times New Roman" pitchFamily="18" charset="0"/>
                <a:cs typeface="Times New Roman" pitchFamily="18" charset="0"/>
              </a:rPr>
              <a:t>qadrlash</a:t>
            </a:r>
            <a:r>
              <a:rPr lang="en-US" sz="1400" b="1" dirty="0" smtClean="0">
                <a:solidFill>
                  <a:srgbClr val="7030A0"/>
                </a:solidFill>
                <a:latin typeface="Times New Roman" pitchFamily="18" charset="0"/>
                <a:cs typeface="Times New Roman" pitchFamily="18" charset="0"/>
              </a:rPr>
              <a:t> </a:t>
            </a:r>
            <a:r>
              <a:rPr lang="en-US" sz="1400" b="1" dirty="0" err="1">
                <a:solidFill>
                  <a:srgbClr val="7030A0"/>
                </a:solidFill>
                <a:latin typeface="Times New Roman" pitchFamily="18" charset="0"/>
                <a:cs typeface="Times New Roman" pitchFamily="18" charset="0"/>
              </a:rPr>
              <a:t>va</a:t>
            </a:r>
            <a:r>
              <a:rPr lang="en-US" sz="1400" b="1" dirty="0">
                <a:solidFill>
                  <a:srgbClr val="7030A0"/>
                </a:solidFill>
                <a:latin typeface="Times New Roman" pitchFamily="18" charset="0"/>
                <a:cs typeface="Times New Roman" pitchFamily="18" charset="0"/>
              </a:rPr>
              <a:t> </a:t>
            </a:r>
            <a:r>
              <a:rPr lang="en-US" sz="1400" b="1" dirty="0" err="1">
                <a:solidFill>
                  <a:srgbClr val="7030A0"/>
                </a:solidFill>
                <a:latin typeface="Times New Roman" pitchFamily="18" charset="0"/>
                <a:cs typeface="Times New Roman" pitchFamily="18" charset="0"/>
              </a:rPr>
              <a:t>o'ziga</a:t>
            </a:r>
            <a:r>
              <a:rPr lang="en-US" sz="1400" b="1" dirty="0">
                <a:solidFill>
                  <a:srgbClr val="7030A0"/>
                </a:solidFill>
                <a:latin typeface="Times New Roman" pitchFamily="18" charset="0"/>
                <a:cs typeface="Times New Roman" pitchFamily="18" charset="0"/>
              </a:rPr>
              <a:t> </a:t>
            </a:r>
            <a:r>
              <a:rPr lang="en-US" sz="1400" b="1" dirty="0" err="1">
                <a:solidFill>
                  <a:srgbClr val="7030A0"/>
                </a:solidFill>
                <a:latin typeface="Times New Roman" pitchFamily="18" charset="0"/>
                <a:cs typeface="Times New Roman" pitchFamily="18" charset="0"/>
              </a:rPr>
              <a:t>ishonchsizlik</a:t>
            </a:r>
            <a:r>
              <a:rPr lang="en-US" sz="1400" dirty="0" smtClean="0">
                <a:solidFill>
                  <a:srgbClr val="7030A0"/>
                </a:solidFill>
                <a:latin typeface="Times New Roman" pitchFamily="18" charset="0"/>
                <a:cs typeface="Times New Roman" pitchFamily="18" charset="0"/>
              </a:rPr>
              <a:t>:</a:t>
            </a:r>
            <a:br>
              <a:rPr lang="en-US" sz="1400" dirty="0" smtClean="0">
                <a:solidFill>
                  <a:srgbClr val="7030A0"/>
                </a:solidFill>
                <a:latin typeface="Times New Roman" pitchFamily="18" charset="0"/>
                <a:cs typeface="Times New Roman" pitchFamily="18" charset="0"/>
              </a:rPr>
            </a:br>
            <a:r>
              <a:rPr lang="en-US" sz="1400" dirty="0">
                <a:solidFill>
                  <a:srgbClr val="7030A0"/>
                </a:solidFill>
                <a:latin typeface="Times New Roman" pitchFamily="18" charset="0"/>
                <a:cs typeface="Times New Roman" pitchFamily="18" charset="0"/>
              </a:rPr>
              <a:t/>
            </a:r>
            <a:br>
              <a:rPr lang="en-US" sz="1400" dirty="0">
                <a:solidFill>
                  <a:srgbClr val="7030A0"/>
                </a:solidFill>
                <a:latin typeface="Times New Roman" pitchFamily="18" charset="0"/>
                <a:cs typeface="Times New Roman" pitchFamily="18" charset="0"/>
              </a:rPr>
            </a:br>
            <a:r>
              <a:rPr lang="en-US" sz="1400" b="1" dirty="0" err="1">
                <a:solidFill>
                  <a:srgbClr val="7030A0"/>
                </a:solidFill>
                <a:latin typeface="Times New Roman" pitchFamily="18" charset="0"/>
                <a:cs typeface="Times New Roman" pitchFamily="18" charset="0"/>
              </a:rPr>
              <a:t>Belgilar</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Qog'ozda</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o'ta</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kichik</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chekkada</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joylashgan</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figuralar</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odamlar</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va</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narsalarni</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chizishdan</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qochish</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shaxsni</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chizmagan</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holda</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faqat</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uy</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yoki</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daraxt</a:t>
            </a:r>
            <a:r>
              <a:rPr lang="en-US" sz="1400" dirty="0">
                <a:solidFill>
                  <a:srgbClr val="7030A0"/>
                </a:solidFill>
                <a:latin typeface="Times New Roman" pitchFamily="18" charset="0"/>
                <a:cs typeface="Times New Roman" pitchFamily="18" charset="0"/>
              </a:rPr>
              <a:t> </a:t>
            </a:r>
            <a:r>
              <a:rPr lang="en-US" sz="1400" dirty="0" err="1">
                <a:solidFill>
                  <a:srgbClr val="7030A0"/>
                </a:solidFill>
                <a:latin typeface="Times New Roman" pitchFamily="18" charset="0"/>
                <a:cs typeface="Times New Roman" pitchFamily="18" charset="0"/>
              </a:rPr>
              <a:t>chizish</a:t>
            </a:r>
            <a:r>
              <a:rPr lang="en-US" sz="1400" dirty="0" smtClean="0">
                <a:solidFill>
                  <a:srgbClr val="7030A0"/>
                </a:solidFill>
                <a:latin typeface="Times New Roman" pitchFamily="18" charset="0"/>
                <a:cs typeface="Times New Roman" pitchFamily="18" charset="0"/>
              </a:rPr>
              <a:t>.</a:t>
            </a:r>
            <a:br>
              <a:rPr lang="en-US" sz="1400" dirty="0" smtClean="0">
                <a:solidFill>
                  <a:srgbClr val="7030A0"/>
                </a:solidFill>
                <a:latin typeface="Times New Roman" pitchFamily="18" charset="0"/>
                <a:cs typeface="Times New Roman" pitchFamily="18" charset="0"/>
              </a:rPr>
            </a:br>
            <a:r>
              <a:rPr lang="en-US" sz="1400" dirty="0">
                <a:solidFill>
                  <a:srgbClr val="7030A0"/>
                </a:solidFill>
                <a:latin typeface="Times New Roman" pitchFamily="18" charset="0"/>
                <a:cs typeface="Times New Roman" pitchFamily="18" charset="0"/>
              </a:rPr>
              <a:t/>
            </a:r>
            <a:br>
              <a:rPr lang="en-US" sz="1400" dirty="0">
                <a:solidFill>
                  <a:srgbClr val="7030A0"/>
                </a:solidFill>
                <a:latin typeface="Times New Roman" pitchFamily="18" charset="0"/>
                <a:cs typeface="Times New Roman" pitchFamily="18" charset="0"/>
              </a:rPr>
            </a:br>
            <a:r>
              <a:rPr lang="en-US" sz="1400" b="1" dirty="0" err="1" smtClean="0">
                <a:solidFill>
                  <a:srgbClr val="FF0000"/>
                </a:solidFill>
                <a:latin typeface="Times New Roman" pitchFamily="18" charset="0"/>
                <a:cs typeface="Times New Roman" pitchFamily="18" charset="0"/>
              </a:rPr>
              <a:t>Ijtimoiy</a:t>
            </a:r>
            <a:r>
              <a:rPr lang="en-US" sz="1400" b="1" dirty="0" smtClean="0">
                <a:solidFill>
                  <a:srgbClr val="FF0000"/>
                </a:solidFill>
                <a:latin typeface="Times New Roman" pitchFamily="18" charset="0"/>
                <a:cs typeface="Times New Roman" pitchFamily="18" charset="0"/>
              </a:rPr>
              <a:t> </a:t>
            </a:r>
            <a:r>
              <a:rPr lang="en-US" sz="1400" b="1" dirty="0" err="1">
                <a:solidFill>
                  <a:srgbClr val="FF0000"/>
                </a:solidFill>
                <a:latin typeface="Times New Roman" pitchFamily="18" charset="0"/>
                <a:cs typeface="Times New Roman" pitchFamily="18" charset="0"/>
              </a:rPr>
              <a:t>munosabatlar</a:t>
            </a:r>
            <a:r>
              <a:rPr lang="en-US" sz="1400" b="1" dirty="0">
                <a:solidFill>
                  <a:srgbClr val="FF0000"/>
                </a:solidFill>
                <a:latin typeface="Times New Roman" pitchFamily="18" charset="0"/>
                <a:cs typeface="Times New Roman" pitchFamily="18" charset="0"/>
              </a:rPr>
              <a:t> </a:t>
            </a:r>
            <a:r>
              <a:rPr lang="en-US" sz="1400" b="1" dirty="0" err="1">
                <a:solidFill>
                  <a:srgbClr val="FF0000"/>
                </a:solidFill>
                <a:latin typeface="Times New Roman" pitchFamily="18" charset="0"/>
                <a:cs typeface="Times New Roman" pitchFamily="18" charset="0"/>
              </a:rPr>
              <a:t>va</a:t>
            </a:r>
            <a:r>
              <a:rPr lang="en-US" sz="1400" b="1" dirty="0">
                <a:solidFill>
                  <a:srgbClr val="FF0000"/>
                </a:solidFill>
                <a:latin typeface="Times New Roman" pitchFamily="18" charset="0"/>
                <a:cs typeface="Times New Roman" pitchFamily="18" charset="0"/>
              </a:rPr>
              <a:t> </a:t>
            </a:r>
            <a:r>
              <a:rPr lang="en-US" sz="1400" b="1" dirty="0" err="1">
                <a:solidFill>
                  <a:srgbClr val="FF0000"/>
                </a:solidFill>
                <a:latin typeface="Times New Roman" pitchFamily="18" charset="0"/>
                <a:cs typeface="Times New Roman" pitchFamily="18" charset="0"/>
              </a:rPr>
              <a:t>mulokotdagi</a:t>
            </a:r>
            <a:r>
              <a:rPr lang="en-US" sz="1400" b="1" dirty="0">
                <a:solidFill>
                  <a:srgbClr val="FF0000"/>
                </a:solidFill>
                <a:latin typeface="Times New Roman" pitchFamily="18" charset="0"/>
                <a:cs typeface="Times New Roman" pitchFamily="18" charset="0"/>
              </a:rPr>
              <a:t> </a:t>
            </a:r>
            <a:r>
              <a:rPr lang="en-US" sz="1400" b="1" dirty="0" err="1">
                <a:solidFill>
                  <a:srgbClr val="FF0000"/>
                </a:solidFill>
                <a:latin typeface="Times New Roman" pitchFamily="18" charset="0"/>
                <a:cs typeface="Times New Roman" pitchFamily="18" charset="0"/>
              </a:rPr>
              <a:t>muammolar</a:t>
            </a:r>
            <a:r>
              <a:rPr lang="en-US" sz="1400" dirty="0" smtClean="0">
                <a:solidFill>
                  <a:srgbClr val="FF0000"/>
                </a:solidFill>
                <a:latin typeface="Times New Roman" pitchFamily="18" charset="0"/>
                <a:cs typeface="Times New Roman" pitchFamily="18" charset="0"/>
              </a:rPr>
              <a:t>:</a:t>
            </a:r>
            <a:br>
              <a:rPr lang="en-US" sz="1400" dirty="0" smtClean="0">
                <a:solidFill>
                  <a:srgbClr val="FF0000"/>
                </a:solidFill>
                <a:latin typeface="Times New Roman" pitchFamily="18" charset="0"/>
                <a:cs typeface="Times New Roman" pitchFamily="18" charset="0"/>
              </a:rPr>
            </a:br>
            <a:r>
              <a:rPr lang="en-US" sz="1400" dirty="0">
                <a:solidFill>
                  <a:srgbClr val="FF0000"/>
                </a:solidFill>
                <a:latin typeface="Times New Roman" pitchFamily="18" charset="0"/>
                <a:cs typeface="Times New Roman" pitchFamily="18" charset="0"/>
              </a:rPr>
              <a:t/>
            </a:r>
            <a:br>
              <a:rPr lang="en-US" sz="1400" dirty="0">
                <a:solidFill>
                  <a:srgbClr val="FF0000"/>
                </a:solidFill>
                <a:latin typeface="Times New Roman" pitchFamily="18" charset="0"/>
                <a:cs typeface="Times New Roman" pitchFamily="18" charset="0"/>
              </a:rPr>
            </a:br>
            <a:r>
              <a:rPr lang="en-US" sz="1400" b="1" dirty="0" err="1">
                <a:solidFill>
                  <a:srgbClr val="FF0000"/>
                </a:solidFill>
                <a:latin typeface="Times New Roman" pitchFamily="18" charset="0"/>
                <a:cs typeface="Times New Roman" pitchFamily="18" charset="0"/>
              </a:rPr>
              <a:t>Belgilar</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O'zini</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oila</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yoki</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sinfdoshlari</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guruhidan</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alohida</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chetda</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chizish</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odamlarning</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yuzlari</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va</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qo'llari</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yo'q</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figuralar</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bir-biri</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bilan</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aloqa</a:t>
            </a:r>
            <a:r>
              <a:rPr lang="en-US" sz="1400" dirty="0">
                <a:solidFill>
                  <a:srgbClr val="FF0000"/>
                </a:solidFill>
                <a:latin typeface="Times New Roman" pitchFamily="18" charset="0"/>
                <a:cs typeface="Times New Roman" pitchFamily="18" charset="0"/>
              </a:rPr>
              <a:t> </a:t>
            </a:r>
            <a:r>
              <a:rPr lang="en-US" sz="1400" dirty="0" err="1">
                <a:solidFill>
                  <a:srgbClr val="FF0000"/>
                </a:solidFill>
                <a:latin typeface="Times New Roman" pitchFamily="18" charset="0"/>
                <a:cs typeface="Times New Roman" pitchFamily="18" charset="0"/>
              </a:rPr>
              <a:t>qilmayapti</a:t>
            </a:r>
            <a:r>
              <a:rPr lang="en-US" sz="1400" dirty="0" smtClean="0">
                <a:solidFill>
                  <a:srgbClr val="FF0000"/>
                </a:solidFill>
                <a:latin typeface="Times New Roman" pitchFamily="18" charset="0"/>
                <a:cs typeface="Times New Roman" pitchFamily="18" charset="0"/>
              </a:rPr>
              <a:t>.</a:t>
            </a:r>
            <a:br>
              <a:rPr lang="en-US" sz="1400" dirty="0" smtClean="0">
                <a:solidFill>
                  <a:srgbClr val="FF0000"/>
                </a:solidFill>
                <a:latin typeface="Times New Roman" pitchFamily="18" charset="0"/>
                <a:cs typeface="Times New Roman" pitchFamily="18" charset="0"/>
              </a:rPr>
            </a:br>
            <a:r>
              <a:rPr lang="en-US" sz="1400" dirty="0">
                <a:solidFill>
                  <a:srgbClr val="FF0000"/>
                </a:solidFill>
                <a:latin typeface="Times New Roman" pitchFamily="18" charset="0"/>
                <a:cs typeface="Times New Roman" pitchFamily="18" charset="0"/>
              </a:rPr>
              <a:t/>
            </a:r>
            <a:br>
              <a:rPr lang="en-US" sz="1400" dirty="0">
                <a:solidFill>
                  <a:srgbClr val="FF0000"/>
                </a:solidFill>
                <a:latin typeface="Times New Roman" pitchFamily="18" charset="0"/>
                <a:cs typeface="Times New Roman" pitchFamily="18" charset="0"/>
              </a:rPr>
            </a:br>
            <a:r>
              <a:rPr lang="en-US" sz="1400" b="1" dirty="0" err="1" smtClean="0">
                <a:solidFill>
                  <a:srgbClr val="00B050"/>
                </a:solidFill>
                <a:latin typeface="Times New Roman" pitchFamily="18" charset="0"/>
                <a:cs typeface="Times New Roman" pitchFamily="18" charset="0"/>
              </a:rPr>
              <a:t>Diqqat</a:t>
            </a:r>
            <a:r>
              <a:rPr lang="en-US" sz="1400" b="1" dirty="0" smtClean="0">
                <a:solidFill>
                  <a:srgbClr val="00B050"/>
                </a:solidFill>
                <a:latin typeface="Times New Roman" pitchFamily="18" charset="0"/>
                <a:cs typeface="Times New Roman" pitchFamily="18" charset="0"/>
              </a:rPr>
              <a:t> </a:t>
            </a:r>
            <a:r>
              <a:rPr lang="en-US" sz="1400" b="1" dirty="0" err="1">
                <a:solidFill>
                  <a:srgbClr val="00B050"/>
                </a:solidFill>
                <a:latin typeface="Times New Roman" pitchFamily="18" charset="0"/>
                <a:cs typeface="Times New Roman" pitchFamily="18" charset="0"/>
              </a:rPr>
              <a:t>va</a:t>
            </a:r>
            <a:r>
              <a:rPr lang="en-US" sz="1400" b="1" dirty="0">
                <a:solidFill>
                  <a:srgbClr val="00B050"/>
                </a:solidFill>
                <a:latin typeface="Times New Roman" pitchFamily="18" charset="0"/>
                <a:cs typeface="Times New Roman" pitchFamily="18" charset="0"/>
              </a:rPr>
              <a:t> </a:t>
            </a:r>
            <a:r>
              <a:rPr lang="en-US" sz="1400" b="1" dirty="0" err="1">
                <a:solidFill>
                  <a:srgbClr val="00B050"/>
                </a:solidFill>
                <a:latin typeface="Times New Roman" pitchFamily="18" charset="0"/>
                <a:cs typeface="Times New Roman" pitchFamily="18" charset="0"/>
              </a:rPr>
              <a:t>o'zini</a:t>
            </a:r>
            <a:r>
              <a:rPr lang="en-US" sz="1400" b="1" dirty="0">
                <a:solidFill>
                  <a:srgbClr val="00B050"/>
                </a:solidFill>
                <a:latin typeface="Times New Roman" pitchFamily="18" charset="0"/>
                <a:cs typeface="Times New Roman" pitchFamily="18" charset="0"/>
              </a:rPr>
              <a:t> </a:t>
            </a:r>
            <a:r>
              <a:rPr lang="en-US" sz="1400" b="1" dirty="0" err="1">
                <a:solidFill>
                  <a:srgbClr val="00B050"/>
                </a:solidFill>
                <a:latin typeface="Times New Roman" pitchFamily="18" charset="0"/>
                <a:cs typeface="Times New Roman" pitchFamily="18" charset="0"/>
              </a:rPr>
              <a:t>tutish</a:t>
            </a:r>
            <a:r>
              <a:rPr lang="en-US" sz="1400" b="1" dirty="0">
                <a:solidFill>
                  <a:srgbClr val="00B050"/>
                </a:solidFill>
                <a:latin typeface="Times New Roman" pitchFamily="18" charset="0"/>
                <a:cs typeface="Times New Roman" pitchFamily="18" charset="0"/>
              </a:rPr>
              <a:t> </a:t>
            </a:r>
            <a:r>
              <a:rPr lang="en-US" sz="1400" b="1" dirty="0" err="1" smtClean="0">
                <a:solidFill>
                  <a:srgbClr val="00B050"/>
                </a:solidFill>
                <a:latin typeface="Times New Roman" pitchFamily="18" charset="0"/>
                <a:cs typeface="Times New Roman" pitchFamily="18" charset="0"/>
              </a:rPr>
              <a:t>qiyinchiliklari</a:t>
            </a:r>
            <a:r>
              <a:rPr lang="en-US" sz="1400" b="1" dirty="0" smtClean="0">
                <a:solidFill>
                  <a:srgbClr val="00B050"/>
                </a:solidFill>
                <a:latin typeface="Times New Roman" pitchFamily="18" charset="0"/>
                <a:cs typeface="Times New Roman" pitchFamily="18" charset="0"/>
              </a:rPr>
              <a:t/>
            </a:r>
            <a:br>
              <a:rPr lang="en-US" sz="1400" b="1" dirty="0" smtClean="0">
                <a:solidFill>
                  <a:srgbClr val="00B050"/>
                </a:solidFill>
                <a:latin typeface="Times New Roman" pitchFamily="18" charset="0"/>
                <a:cs typeface="Times New Roman" pitchFamily="18" charset="0"/>
              </a:rPr>
            </a:br>
            <a:r>
              <a:rPr lang="en-US" sz="1400" b="1" dirty="0" err="1" smtClean="0">
                <a:solidFill>
                  <a:srgbClr val="00B050"/>
                </a:solidFill>
                <a:latin typeface="Times New Roman" pitchFamily="18" charset="0"/>
                <a:cs typeface="Times New Roman" pitchFamily="18" charset="0"/>
              </a:rPr>
              <a:t>Belgilar</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Yakunlanmagan</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asosan</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boshqa</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narsalar</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tasvirlari</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bilan</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to'lib</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ketgan</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tartibsiz</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kompozitsiya</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chiziqlarni</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nazorat</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qilmasdan</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qog'oz</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chegarasidan</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chiqib</a:t>
            </a:r>
            <a:r>
              <a:rPr lang="en-US" sz="1400" dirty="0">
                <a:solidFill>
                  <a:srgbClr val="00B050"/>
                </a:solidFill>
                <a:latin typeface="Times New Roman" pitchFamily="18" charset="0"/>
                <a:cs typeface="Times New Roman" pitchFamily="18" charset="0"/>
              </a:rPr>
              <a:t> </a:t>
            </a:r>
            <a:r>
              <a:rPr lang="en-US" sz="1400" dirty="0" err="1">
                <a:solidFill>
                  <a:srgbClr val="00B050"/>
                </a:solidFill>
                <a:latin typeface="Times New Roman" pitchFamily="18" charset="0"/>
                <a:cs typeface="Times New Roman" pitchFamily="18" charset="0"/>
              </a:rPr>
              <a:t>ketish</a:t>
            </a:r>
            <a:r>
              <a:rPr lang="en-US" sz="1400" dirty="0" smtClean="0">
                <a:solidFill>
                  <a:srgbClr val="00B050"/>
                </a:solidFill>
                <a:latin typeface="Times New Roman" pitchFamily="18" charset="0"/>
                <a:cs typeface="Times New Roman" pitchFamily="18" charset="0"/>
              </a:rPr>
              <a:t>.</a:t>
            </a:r>
            <a:br>
              <a:rPr lang="en-US" sz="1400" dirty="0" smtClean="0">
                <a:solidFill>
                  <a:srgbClr val="00B050"/>
                </a:solidFill>
                <a:latin typeface="Times New Roman" pitchFamily="18" charset="0"/>
                <a:cs typeface="Times New Roman" pitchFamily="18" charset="0"/>
              </a:rPr>
            </a:br>
            <a:r>
              <a:rPr lang="en-US" sz="1400" dirty="0">
                <a:solidFill>
                  <a:srgbClr val="00B050"/>
                </a:solidFill>
                <a:latin typeface="Times New Roman" pitchFamily="18" charset="0"/>
                <a:cs typeface="Times New Roman" pitchFamily="18" charset="0"/>
              </a:rPr>
              <a:t/>
            </a:r>
            <a:br>
              <a:rPr lang="en-US" sz="1400" dirty="0">
                <a:solidFill>
                  <a:srgbClr val="00B050"/>
                </a:solidFill>
                <a:latin typeface="Times New Roman" pitchFamily="18" charset="0"/>
                <a:cs typeface="Times New Roman" pitchFamily="18" charset="0"/>
              </a:rPr>
            </a:br>
            <a:r>
              <a:rPr lang="en-US" sz="1400" b="1" dirty="0" err="1" smtClean="0">
                <a:latin typeface="Times New Roman" pitchFamily="18" charset="0"/>
                <a:cs typeface="Times New Roman" pitchFamily="18" charset="0"/>
              </a:rPr>
              <a:t>Chuqor</a:t>
            </a:r>
            <a:r>
              <a:rPr lang="en-US" sz="1400" b="1" dirty="0" smtClean="0">
                <a:latin typeface="Times New Roman" pitchFamily="18" charset="0"/>
                <a:cs typeface="Times New Roman" pitchFamily="18" charset="0"/>
              </a:rPr>
              <a:t> </a:t>
            </a:r>
            <a:r>
              <a:rPr lang="en-US" sz="1400" b="1" dirty="0" err="1">
                <a:latin typeface="Times New Roman" pitchFamily="18" charset="0"/>
                <a:cs typeface="Times New Roman" pitchFamily="18" charset="0"/>
              </a:rPr>
              <a:t>ruhiy</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travma</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yoki</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zo'ravonlikka</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duchor</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bo'lish</a:t>
            </a:r>
            <a:r>
              <a:rPr lang="en-US" sz="1400" dirty="0" smtClean="0">
                <a:latin typeface="Times New Roman" pitchFamily="18" charset="0"/>
                <a:cs typeface="Times New Roman" pitchFamily="18" charset="0"/>
              </a:rPr>
              <a:t>:</a:t>
            </a:r>
            <a:br>
              <a:rPr lang="en-US" sz="1400" dirty="0" smtClean="0">
                <a:latin typeface="Times New Roman" pitchFamily="18" charset="0"/>
                <a:cs typeface="Times New Roman" pitchFamily="18" charset="0"/>
              </a:rPr>
            </a:br>
            <a:r>
              <a:rPr lang="en-US" sz="1400" dirty="0">
                <a:latin typeface="Times New Roman" pitchFamily="18" charset="0"/>
                <a:cs typeface="Times New Roman" pitchFamily="18" charset="0"/>
              </a:rPr>
              <a:t/>
            </a:r>
            <a:br>
              <a:rPr lang="en-US" sz="1400" dirty="0">
                <a:latin typeface="Times New Roman" pitchFamily="18" charset="0"/>
                <a:cs typeface="Times New Roman" pitchFamily="18" charset="0"/>
              </a:rPr>
            </a:br>
            <a:r>
              <a:rPr lang="en-US" sz="1400" b="1" dirty="0" err="1">
                <a:latin typeface="Times New Roman" pitchFamily="18" charset="0"/>
                <a:cs typeface="Times New Roman" pitchFamily="18" charset="0"/>
              </a:rPr>
              <a:t>Belgilar</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Muntazam</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ravishda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inson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anatomiyasini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noto'g'ri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tasvirlash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masalan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inson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figurasining</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asosiy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qismlarini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chizishdan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qochish</a:t>
            </a:r>
            <a:r>
              <a:rPr lang="en-US" sz="1400" dirty="0">
                <a:latin typeface="Times New Roman" pitchFamily="18" charset="0"/>
                <a:cs typeface="Times New Roman" pitchFamily="18" charset="0"/>
              </a:rPr>
              <a:t>), </a:t>
            </a:r>
            <a:r>
              <a:rPr lang="en-US" sz="1400" dirty="0" smtClean="0">
                <a:latin typeface="Times New Roman" pitchFamily="18" charset="0"/>
                <a:cs typeface="Times New Roman" pitchFamily="18" charset="0"/>
              </a:rPr>
              <a:t> </a:t>
            </a:r>
            <a:r>
              <a:rPr lang="en-US" sz="1400" dirty="0" err="1">
                <a:latin typeface="Times New Roman" pitchFamily="18" charset="0"/>
                <a:cs typeface="Times New Roman" pitchFamily="18" charset="0"/>
              </a:rPr>
              <a:t>jinsiy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belgilarga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urg'u</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berish</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doimiy</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ravishda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qon</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va</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yaralarni</a:t>
            </a:r>
            <a:r>
              <a:rPr lang="en-US" sz="1400" dirty="0">
                <a:latin typeface="Times New Roman" pitchFamily="18" charset="0"/>
                <a:cs typeface="Times New Roman" pitchFamily="18" charset="0"/>
              </a:rPr>
              <a:t> </a:t>
            </a:r>
            <a:r>
              <a:rPr lang="en-US" sz="1400" dirty="0" err="1">
                <a:latin typeface="Times New Roman" pitchFamily="18" charset="0"/>
                <a:cs typeface="Times New Roman" pitchFamily="18" charset="0"/>
              </a:rPr>
              <a:t>chizish</a:t>
            </a:r>
            <a:r>
              <a:rPr lang="en-US" sz="1400" dirty="0">
                <a:latin typeface="Times New Roman" pitchFamily="18" charset="0"/>
                <a:cs typeface="Times New Roman" pitchFamily="18" charset="0"/>
              </a:rPr>
              <a:t>.</a:t>
            </a:r>
            <a:br>
              <a:rPr lang="en-US" sz="1400" dirty="0">
                <a:latin typeface="Times New Roman" pitchFamily="18" charset="0"/>
                <a:cs typeface="Times New Roman" pitchFamily="18" charset="0"/>
              </a:rPr>
            </a:b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val="2355289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2514600"/>
            <a:ext cx="7772400" cy="3886200"/>
          </a:xfrm>
        </p:spPr>
        <p:txBody>
          <a:bodyPr>
            <a:normAutofit fontScale="92500" lnSpcReduction="20000"/>
          </a:bodyPr>
          <a:lstStyle/>
          <a:p>
            <a:r>
              <a:rPr lang="en-US" sz="1600" b="1" dirty="0" err="1">
                <a:solidFill>
                  <a:srgbClr val="C00000"/>
                </a:solidFill>
                <a:latin typeface="Times New Roman" pitchFamily="18" charset="0"/>
                <a:cs typeface="Times New Roman" pitchFamily="18" charset="0"/>
              </a:rPr>
              <a:t>Profesional</a:t>
            </a:r>
            <a:r>
              <a:rPr lang="en-US" sz="1600" b="1" dirty="0">
                <a:solidFill>
                  <a:srgbClr val="C00000"/>
                </a:solidFill>
                <a:latin typeface="Times New Roman" pitchFamily="18" charset="0"/>
                <a:cs typeface="Times New Roman" pitchFamily="18" charset="0"/>
              </a:rPr>
              <a:t> </a:t>
            </a:r>
            <a:r>
              <a:rPr lang="en-US" sz="1600" b="1" dirty="0" err="1">
                <a:solidFill>
                  <a:srgbClr val="C00000"/>
                </a:solidFill>
                <a:latin typeface="Times New Roman" pitchFamily="18" charset="0"/>
                <a:cs typeface="Times New Roman" pitchFamily="18" charset="0"/>
              </a:rPr>
              <a:t>Yondashuv</a:t>
            </a:r>
            <a:endParaRPr lang="en-US" sz="1600" b="1" dirty="0">
              <a:solidFill>
                <a:srgbClr val="C00000"/>
              </a:solidFill>
              <a:latin typeface="Times New Roman" pitchFamily="18" charset="0"/>
              <a:cs typeface="Times New Roman" pitchFamily="18" charset="0"/>
            </a:endParaRPr>
          </a:p>
          <a:p>
            <a:r>
              <a:rPr lang="en-US" sz="1600" dirty="0" err="1">
                <a:solidFill>
                  <a:srgbClr val="C00000"/>
                </a:solidFill>
                <a:latin typeface="Times New Roman" pitchFamily="18" charset="0"/>
                <a:cs typeface="Times New Roman" pitchFamily="18" charset="0"/>
              </a:rPr>
              <a:t>Tasviriy</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san'at</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yordamida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aniq</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tashxis</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qo'yish</a:t>
            </a:r>
            <a:r>
              <a:rPr lang="en-US" sz="1600" dirty="0">
                <a:solidFill>
                  <a:srgbClr val="C00000"/>
                </a:solidFill>
                <a:latin typeface="Times New Roman" pitchFamily="18" charset="0"/>
                <a:cs typeface="Times New Roman" pitchFamily="18" charset="0"/>
              </a:rPr>
              <a:t> </a:t>
            </a:r>
            <a:r>
              <a:rPr lang="en-US" sz="1600" b="1" dirty="0" err="1">
                <a:solidFill>
                  <a:srgbClr val="C00000"/>
                </a:solidFill>
                <a:latin typeface="Times New Roman" pitchFamily="18" charset="0"/>
                <a:cs typeface="Times New Roman" pitchFamily="18" charset="0"/>
              </a:rPr>
              <a:t>faqat</a:t>
            </a:r>
            <a:r>
              <a:rPr lang="en-US" sz="1600" b="1" dirty="0">
                <a:solidFill>
                  <a:srgbClr val="C00000"/>
                </a:solidFill>
                <a:latin typeface="Times New Roman" pitchFamily="18" charset="0"/>
                <a:cs typeface="Times New Roman" pitchFamily="18" charset="0"/>
              </a:rPr>
              <a:t> </a:t>
            </a:r>
            <a:r>
              <a:rPr lang="en-US" sz="1600" b="1" dirty="0" err="1">
                <a:solidFill>
                  <a:srgbClr val="C00000"/>
                </a:solidFill>
                <a:latin typeface="Times New Roman" pitchFamily="18" charset="0"/>
                <a:cs typeface="Times New Roman" pitchFamily="18" charset="0"/>
              </a:rPr>
              <a:t>malakali</a:t>
            </a:r>
            <a:r>
              <a:rPr lang="en-US" sz="1600" b="1" dirty="0">
                <a:solidFill>
                  <a:srgbClr val="C00000"/>
                </a:solidFill>
                <a:latin typeface="Times New Roman" pitchFamily="18" charset="0"/>
                <a:cs typeface="Times New Roman" pitchFamily="18" charset="0"/>
              </a:rPr>
              <a:t> </a:t>
            </a:r>
            <a:r>
              <a:rPr lang="en-US" sz="1600" b="1" dirty="0" err="1">
                <a:solidFill>
                  <a:srgbClr val="C00000"/>
                </a:solidFill>
                <a:latin typeface="Times New Roman" pitchFamily="18" charset="0"/>
                <a:cs typeface="Times New Roman" pitchFamily="18" charset="0"/>
              </a:rPr>
              <a:t>mutaxassislar</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bolalar</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psixologi</a:t>
            </a:r>
            <a:r>
              <a:rPr lang="en-US" sz="1600" dirty="0">
                <a:solidFill>
                  <a:srgbClr val="C00000"/>
                </a:solidFill>
                <a:latin typeface="Times New Roman" pitchFamily="18" charset="0"/>
                <a:cs typeface="Times New Roman" pitchFamily="18" charset="0"/>
              </a:rPr>
              <a:t>, art-</a:t>
            </a:r>
            <a:r>
              <a:rPr lang="en-US" sz="1600" dirty="0" err="1">
                <a:solidFill>
                  <a:srgbClr val="C00000"/>
                </a:solidFill>
                <a:latin typeface="Times New Roman" pitchFamily="18" charset="0"/>
                <a:cs typeface="Times New Roman" pitchFamily="18" charset="0"/>
              </a:rPr>
              <a:t>terapevt</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tomonidan</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amalga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oshirilishi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kerak</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Ular</a:t>
            </a:r>
            <a:r>
              <a:rPr lang="en-US" sz="1600" dirty="0">
                <a:solidFill>
                  <a:srgbClr val="C00000"/>
                </a:solidFill>
                <a:latin typeface="Times New Roman" pitchFamily="18" charset="0"/>
                <a:cs typeface="Times New Roman" pitchFamily="18" charset="0"/>
              </a:rPr>
              <a:t>:</a:t>
            </a:r>
          </a:p>
          <a:p>
            <a:r>
              <a:rPr lang="en-US" sz="1600" dirty="0" err="1">
                <a:solidFill>
                  <a:srgbClr val="C00000"/>
                </a:solidFill>
                <a:latin typeface="Times New Roman" pitchFamily="18" charset="0"/>
                <a:cs typeface="Times New Roman" pitchFamily="18" charset="0"/>
              </a:rPr>
              <a:t>Bolani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chizish</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jarayonida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kuzatadilar</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qalamni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qanday</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ushlashi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qanchalik</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diqqat</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bilan</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ishlashi</a:t>
            </a:r>
            <a:r>
              <a:rPr lang="en-US" sz="1600" dirty="0">
                <a:solidFill>
                  <a:srgbClr val="C00000"/>
                </a:solidFill>
                <a:latin typeface="Times New Roman" pitchFamily="18" charset="0"/>
                <a:cs typeface="Times New Roman" pitchFamily="18" charset="0"/>
              </a:rPr>
              <a:t>).</a:t>
            </a:r>
          </a:p>
          <a:p>
            <a:r>
              <a:rPr lang="en-US" sz="1600" dirty="0" err="1">
                <a:solidFill>
                  <a:srgbClr val="C00000"/>
                </a:solidFill>
                <a:latin typeface="Times New Roman" pitchFamily="18" charset="0"/>
                <a:cs typeface="Times New Roman" pitchFamily="18" charset="0"/>
              </a:rPr>
              <a:t>Bolaning</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o'z</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rasmiga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munosabatini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va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uni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qanday</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izohlashini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eshitadilar</a:t>
            </a:r>
            <a:r>
              <a:rPr lang="en-US" sz="1600" dirty="0">
                <a:solidFill>
                  <a:srgbClr val="C00000"/>
                </a:solidFill>
                <a:latin typeface="Times New Roman" pitchFamily="18" charset="0"/>
                <a:cs typeface="Times New Roman" pitchFamily="18" charset="0"/>
              </a:rPr>
              <a:t>.</a:t>
            </a:r>
          </a:p>
          <a:p>
            <a:r>
              <a:rPr lang="en-US" sz="1600" dirty="0" err="1">
                <a:solidFill>
                  <a:srgbClr val="C00000"/>
                </a:solidFill>
                <a:latin typeface="Times New Roman" pitchFamily="18" charset="0"/>
                <a:cs typeface="Times New Roman" pitchFamily="18" charset="0"/>
              </a:rPr>
              <a:t>Rasmning</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barcha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elementlari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ranglar</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chiziqlar</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joylashuv</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mavzu</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va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ularning</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birgalikda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ma'nosini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chuqur</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tahlil</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qiladilar</a:t>
            </a:r>
            <a:r>
              <a:rPr lang="en-US" sz="1600" dirty="0">
                <a:solidFill>
                  <a:srgbClr val="C00000"/>
                </a:solidFill>
                <a:latin typeface="Times New Roman" pitchFamily="18" charset="0"/>
                <a:cs typeface="Times New Roman" pitchFamily="18" charset="0"/>
              </a:rPr>
              <a:t>.</a:t>
            </a:r>
          </a:p>
          <a:p>
            <a:r>
              <a:rPr lang="en-US" sz="1600" dirty="0">
                <a:solidFill>
                  <a:srgbClr val="C00000"/>
                </a:solidFill>
                <a:latin typeface="Times New Roman" pitchFamily="18" charset="0"/>
                <a:cs typeface="Times New Roman" pitchFamily="18" charset="0"/>
              </a:rPr>
              <a:t>Bola </a:t>
            </a:r>
            <a:r>
              <a:rPr lang="en-US" sz="1600" dirty="0" err="1">
                <a:solidFill>
                  <a:srgbClr val="C00000"/>
                </a:solidFill>
                <a:latin typeface="Times New Roman" pitchFamily="18" charset="0"/>
                <a:cs typeface="Times New Roman" pitchFamily="18" charset="0"/>
              </a:rPr>
              <a:t>bilan</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ishlashning</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keyingi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bosqichlarini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belgilaydilar</a:t>
            </a:r>
            <a:r>
              <a:rPr lang="en-US" sz="1600" dirty="0">
                <a:solidFill>
                  <a:srgbClr val="C00000"/>
                </a:solidFill>
                <a:latin typeface="Times New Roman" pitchFamily="18" charset="0"/>
                <a:cs typeface="Times New Roman" pitchFamily="18" charset="0"/>
              </a:rPr>
              <a:t>.</a:t>
            </a:r>
          </a:p>
          <a:p>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Tasviriy</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san'at</a:t>
            </a:r>
            <a:r>
              <a:rPr lang="en-US" sz="1600" dirty="0">
                <a:solidFill>
                  <a:srgbClr val="C00000"/>
                </a:solidFill>
                <a:latin typeface="Times New Roman" pitchFamily="18" charset="0"/>
                <a:cs typeface="Times New Roman" pitchFamily="18" charset="0"/>
              </a:rPr>
              <a:t> - </a:t>
            </a:r>
            <a:r>
              <a:rPr lang="en-US" sz="1600" dirty="0" err="1">
                <a:solidFill>
                  <a:srgbClr val="C00000"/>
                </a:solidFill>
                <a:latin typeface="Times New Roman" pitchFamily="18" charset="0"/>
                <a:cs typeface="Times New Roman" pitchFamily="18" charset="0"/>
              </a:rPr>
              <a:t>bu</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bolaning</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ruhiy</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holati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haqida</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qimmatli</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ma'lumot</a:t>
            </a:r>
            <a:r>
              <a:rPr lang="en-US" sz="1600" dirty="0">
                <a:solidFill>
                  <a:srgbClr val="C00000"/>
                </a:solidFill>
                <a:latin typeface="Times New Roman" pitchFamily="18" charset="0"/>
                <a:cs typeface="Times New Roman" pitchFamily="18" charset="0"/>
              </a:rPr>
              <a:t> </a:t>
            </a:r>
            <a:r>
              <a:rPr lang="en-US" sz="1600" dirty="0" err="1">
                <a:solidFill>
                  <a:srgbClr val="C00000"/>
                </a:solidFill>
                <a:latin typeface="Times New Roman" pitchFamily="18" charset="0"/>
                <a:cs typeface="Times New Roman" pitchFamily="18" charset="0"/>
              </a:rPr>
              <a:t>beruvchi</a:t>
            </a:r>
            <a:r>
              <a:rPr lang="en-US" sz="1600" dirty="0">
                <a:solidFill>
                  <a:srgbClr val="C00000"/>
                </a:solidFill>
                <a:latin typeface="Times New Roman" pitchFamily="18" charset="0"/>
                <a:cs typeface="Times New Roman" pitchFamily="18" charset="0"/>
              </a:rPr>
              <a:t> "</a:t>
            </a:r>
            <a:r>
              <a:rPr lang="en-US" sz="1600" dirty="0" err="1" smtClean="0">
                <a:solidFill>
                  <a:srgbClr val="C00000"/>
                </a:solidFill>
                <a:latin typeface="Times New Roman" pitchFamily="18" charset="0"/>
                <a:cs typeface="Times New Roman" pitchFamily="18" charset="0"/>
              </a:rPr>
              <a:t>deraza“lardan</a:t>
            </a:r>
            <a:r>
              <a:rPr lang="en-US" sz="1600" dirty="0" smtClean="0">
                <a:solidFill>
                  <a:srgbClr val="C00000"/>
                </a:solidFill>
                <a:latin typeface="Times New Roman" pitchFamily="18" charset="0"/>
                <a:cs typeface="Times New Roman" pitchFamily="18" charset="0"/>
              </a:rPr>
              <a:t> </a:t>
            </a:r>
            <a:r>
              <a:rPr lang="en-US" sz="1600" dirty="0" err="1" smtClean="0">
                <a:solidFill>
                  <a:srgbClr val="C00000"/>
                </a:solidFill>
                <a:latin typeface="Times New Roman" pitchFamily="18" charset="0"/>
                <a:cs typeface="Times New Roman" pitchFamily="18" charset="0"/>
              </a:rPr>
              <a:t>biri</a:t>
            </a:r>
            <a:r>
              <a:rPr lang="en-US" sz="1600" dirty="0" smtClean="0">
                <a:solidFill>
                  <a:srgbClr val="C00000"/>
                </a:solidFill>
                <a:latin typeface="Times New Roman" pitchFamily="18" charset="0"/>
                <a:cs typeface="Times New Roman" pitchFamily="18" charset="0"/>
              </a:rPr>
              <a:t> </a:t>
            </a:r>
            <a:r>
              <a:rPr lang="en-US" sz="1600" dirty="0" err="1" smtClean="0">
                <a:solidFill>
                  <a:srgbClr val="C00000"/>
                </a:solidFill>
                <a:latin typeface="Times New Roman" pitchFamily="18" charset="0"/>
                <a:cs typeface="Times New Roman" pitchFamily="18" charset="0"/>
              </a:rPr>
              <a:t>bo’la</a:t>
            </a:r>
            <a:r>
              <a:rPr lang="en-US" sz="1600" dirty="0" smtClean="0">
                <a:solidFill>
                  <a:srgbClr val="C00000"/>
                </a:solidFill>
                <a:latin typeface="Times New Roman" pitchFamily="18" charset="0"/>
                <a:cs typeface="Times New Roman" pitchFamily="18" charset="0"/>
              </a:rPr>
              <a:t> </a:t>
            </a:r>
            <a:r>
              <a:rPr lang="en-US" sz="1600" dirty="0" err="1" smtClean="0">
                <a:solidFill>
                  <a:srgbClr val="C00000"/>
                </a:solidFill>
                <a:latin typeface="Times New Roman" pitchFamily="18" charset="0"/>
                <a:cs typeface="Times New Roman" pitchFamily="18" charset="0"/>
              </a:rPr>
              <a:t>oladi</a:t>
            </a:r>
            <a:r>
              <a:rPr lang="en-US" sz="1200" dirty="0" smtClean="0"/>
              <a:t/>
            </a:r>
            <a:br>
              <a:rPr lang="en-US" sz="1200" dirty="0" smtClean="0"/>
            </a:br>
            <a:endParaRPr lang="ru-RU" sz="1200" dirty="0">
              <a:latin typeface="Times New Roman" pitchFamily="18" charset="0"/>
              <a:cs typeface="Times New Roman" pitchFamily="18" charset="0"/>
            </a:endParaRPr>
          </a:p>
        </p:txBody>
      </p:sp>
      <p:sp>
        <p:nvSpPr>
          <p:cNvPr id="2" name="Title 1"/>
          <p:cNvSpPr>
            <a:spLocks noGrp="1"/>
          </p:cNvSpPr>
          <p:nvPr>
            <p:ph type="title"/>
          </p:nvPr>
        </p:nvSpPr>
        <p:spPr>
          <a:xfrm>
            <a:off x="533400" y="228600"/>
            <a:ext cx="7772400" cy="2514600"/>
          </a:xfrm>
        </p:spPr>
        <p:txBody>
          <a:bodyPr>
            <a:noAutofit/>
          </a:bodyPr>
          <a:lstStyle/>
          <a:p>
            <a:pPr algn="ctr"/>
            <a:r>
              <a:rPr lang="en-US" sz="1600" dirty="0" err="1"/>
              <a:t>Bir</a:t>
            </a:r>
            <a:r>
              <a:rPr lang="en-US" sz="1600" dirty="0"/>
              <a:t> </a:t>
            </a:r>
            <a:r>
              <a:rPr lang="en-US" sz="1600" dirty="0" err="1"/>
              <a:t>rasm</a:t>
            </a:r>
            <a:r>
              <a:rPr lang="en-US" sz="1600" dirty="0"/>
              <a:t> </a:t>
            </a:r>
            <a:r>
              <a:rPr lang="en-US" sz="1600" dirty="0" err="1"/>
              <a:t>tashxis</a:t>
            </a:r>
            <a:r>
              <a:rPr lang="en-US" sz="1600" dirty="0"/>
              <a:t> </a:t>
            </a:r>
            <a:r>
              <a:rPr lang="en-US" sz="1600" dirty="0" err="1"/>
              <a:t>emas</a:t>
            </a:r>
            <a:r>
              <a:rPr lang="en-US" sz="1600" dirty="0"/>
              <a:t>!</a:t>
            </a:r>
            <a:r>
              <a:rPr lang="en-US" sz="1600" b="0" dirty="0"/>
              <a:t> </a:t>
            </a:r>
            <a:r>
              <a:rPr lang="en-US" sz="1600" b="0" dirty="0" err="1"/>
              <a:t>Yuqoridagi</a:t>
            </a:r>
            <a:r>
              <a:rPr lang="en-US" sz="1600" b="0" dirty="0"/>
              <a:t> </a:t>
            </a:r>
            <a:r>
              <a:rPr lang="en-US" sz="1600" b="0" dirty="0" err="1"/>
              <a:t>belgilarning</a:t>
            </a:r>
            <a:r>
              <a:rPr lang="en-US" sz="1600" b="0" dirty="0"/>
              <a:t> </a:t>
            </a:r>
            <a:r>
              <a:rPr lang="en-US" sz="1600" b="0" dirty="0" err="1"/>
              <a:t>har</a:t>
            </a:r>
            <a:r>
              <a:rPr lang="en-US" sz="1600" b="0" dirty="0"/>
              <a:t> </a:t>
            </a:r>
            <a:r>
              <a:rPr lang="en-US" sz="1600" b="0" dirty="0" err="1"/>
              <a:t>bili</a:t>
            </a:r>
            <a:r>
              <a:rPr lang="en-US" sz="1600" b="0" dirty="0"/>
              <a:t> </a:t>
            </a:r>
            <a:r>
              <a:rPr lang="en-US" sz="1600" b="0" dirty="0" err="1"/>
              <a:t>faqat</a:t>
            </a:r>
            <a:r>
              <a:rPr lang="en-US" sz="1600" b="0" dirty="0"/>
              <a:t> </a:t>
            </a:r>
            <a:r>
              <a:rPr lang="en-US" sz="1600" b="0" dirty="0" err="1"/>
              <a:t>bir</a:t>
            </a:r>
            <a:r>
              <a:rPr lang="en-US" sz="1600" b="0" dirty="0"/>
              <a:t> </a:t>
            </a:r>
            <a:r>
              <a:rPr lang="en-US" sz="1600" b="0" dirty="0" err="1"/>
              <a:t>marta</a:t>
            </a:r>
            <a:r>
              <a:rPr lang="en-US" sz="1600" b="0" dirty="0"/>
              <a:t> </a:t>
            </a:r>
            <a:r>
              <a:rPr lang="en-US" sz="1600" b="0" dirty="0" err="1"/>
              <a:t>kuzatilishi</a:t>
            </a:r>
            <a:r>
              <a:rPr lang="en-US" sz="1600" b="0" dirty="0"/>
              <a:t> bola </a:t>
            </a:r>
            <a:r>
              <a:rPr lang="en-US" sz="1600" b="0" dirty="0" err="1"/>
              <a:t>haqida</a:t>
            </a:r>
            <a:r>
              <a:rPr lang="en-US" sz="1600" b="0" dirty="0"/>
              <a:t> </a:t>
            </a:r>
            <a:r>
              <a:rPr lang="en-US" sz="1600" b="0" dirty="0" err="1"/>
              <a:t>xulosa</a:t>
            </a:r>
            <a:r>
              <a:rPr lang="en-US" sz="1600" b="0" dirty="0"/>
              <a:t> </a:t>
            </a:r>
            <a:r>
              <a:rPr lang="en-US" sz="1600" b="0" dirty="0" err="1"/>
              <a:t>chiqarish</a:t>
            </a:r>
            <a:r>
              <a:rPr lang="en-US" sz="1600" b="0" dirty="0"/>
              <a:t> </a:t>
            </a:r>
            <a:r>
              <a:rPr lang="en-US" sz="1600" b="0" dirty="0" err="1"/>
              <a:t>uchun</a:t>
            </a:r>
            <a:r>
              <a:rPr lang="en-US" sz="1600" b="0" dirty="0"/>
              <a:t> </a:t>
            </a:r>
            <a:r>
              <a:rPr lang="en-US" sz="1600" b="0" dirty="0" err="1"/>
              <a:t>asos</a:t>
            </a:r>
            <a:r>
              <a:rPr lang="en-US" sz="1600" b="0" dirty="0"/>
              <a:t> </a:t>
            </a:r>
            <a:r>
              <a:rPr lang="en-US" sz="1600" b="0" dirty="0" err="1"/>
              <a:t>bo'la</a:t>
            </a:r>
            <a:r>
              <a:rPr lang="en-US" sz="1600" b="0" dirty="0"/>
              <a:t> </a:t>
            </a:r>
            <a:r>
              <a:rPr lang="en-US" sz="1600" b="0" dirty="0" err="1"/>
              <a:t>olmaydi</a:t>
            </a:r>
            <a:r>
              <a:rPr lang="en-US" sz="1600" b="0" dirty="0"/>
              <a:t>. </a:t>
            </a:r>
            <a:r>
              <a:rPr lang="en-US" sz="1600" b="0" dirty="0" err="1"/>
              <a:t>Dastlabki</a:t>
            </a:r>
            <a:r>
              <a:rPr lang="en-US" sz="1600" b="0" dirty="0"/>
              <a:t> </a:t>
            </a:r>
            <a:r>
              <a:rPr lang="en-US" sz="1600" b="0" dirty="0" err="1"/>
              <a:t>qadam</a:t>
            </a:r>
            <a:r>
              <a:rPr lang="en-US" sz="1600" b="0" dirty="0"/>
              <a:t> </a:t>
            </a:r>
            <a:r>
              <a:rPr lang="en-US" sz="1600" b="0" dirty="0" err="1"/>
              <a:t>sifatida</a:t>
            </a:r>
            <a:r>
              <a:rPr lang="en-US" sz="1600" b="0" dirty="0"/>
              <a:t> </a:t>
            </a:r>
            <a:r>
              <a:rPr lang="en-US" sz="1600" b="0" dirty="0" err="1"/>
              <a:t>bu</a:t>
            </a:r>
            <a:r>
              <a:rPr lang="en-US" sz="1600" b="0" dirty="0"/>
              <a:t> </a:t>
            </a:r>
            <a:r>
              <a:rPr lang="en-US" sz="1600" b="0" dirty="0" err="1"/>
              <a:t>savollarga</a:t>
            </a:r>
            <a:r>
              <a:rPr lang="en-US" sz="1600" b="0" dirty="0"/>
              <a:t> </a:t>
            </a:r>
            <a:r>
              <a:rPr lang="en-US" sz="1600" b="0" dirty="0" err="1"/>
              <a:t>javob</a:t>
            </a:r>
            <a:r>
              <a:rPr lang="en-US" sz="1600" b="0" dirty="0"/>
              <a:t> </a:t>
            </a:r>
            <a:r>
              <a:rPr lang="en-US" sz="1600" b="0" dirty="0" err="1"/>
              <a:t>topishga</a:t>
            </a:r>
            <a:r>
              <a:rPr lang="en-US" sz="1600" b="0" dirty="0"/>
              <a:t> </a:t>
            </a:r>
            <a:r>
              <a:rPr lang="en-US" sz="1600" b="0" dirty="0" err="1"/>
              <a:t>harakat</a:t>
            </a:r>
            <a:r>
              <a:rPr lang="en-US" sz="1600" b="0" dirty="0"/>
              <a:t> </a:t>
            </a:r>
            <a:r>
              <a:rPr lang="en-US" sz="1600" b="0" dirty="0" err="1"/>
              <a:t>qiling</a:t>
            </a:r>
            <a:r>
              <a:rPr lang="en-US" sz="1600" b="0" dirty="0"/>
              <a:t>:</a:t>
            </a:r>
            <a:br>
              <a:rPr lang="en-US" sz="1600" b="0" dirty="0"/>
            </a:br>
            <a:r>
              <a:rPr lang="en-US" sz="1600" dirty="0" err="1"/>
              <a:t>Uzatuvchanlik</a:t>
            </a:r>
            <a:r>
              <a:rPr lang="en-US" sz="1600" b="0" dirty="0"/>
              <a:t>: Bu </a:t>
            </a:r>
            <a:r>
              <a:rPr lang="en-US" sz="1600" b="0" dirty="0" err="1"/>
              <a:t>belgilar</a:t>
            </a:r>
            <a:r>
              <a:rPr lang="en-US" sz="1600" b="0" dirty="0"/>
              <a:t> </a:t>
            </a:r>
            <a:r>
              <a:rPr lang="en-US" sz="1600" b="0" dirty="0" err="1"/>
              <a:t>doimiy</a:t>
            </a:r>
            <a:r>
              <a:rPr lang="en-US" sz="1600" b="0" dirty="0"/>
              <a:t> </a:t>
            </a:r>
            <a:r>
              <a:rPr lang="en-US" sz="1600" b="0" dirty="0" err="1"/>
              <a:t>ravishda</a:t>
            </a:r>
            <a:r>
              <a:rPr lang="en-US" sz="1600" b="0" dirty="0"/>
              <a:t> </a:t>
            </a:r>
            <a:r>
              <a:rPr lang="en-US" sz="1600" b="0" dirty="0" err="1"/>
              <a:t>takrorlanadimi</a:t>
            </a:r>
            <a:r>
              <a:rPr lang="en-US" sz="1600" b="0" dirty="0"/>
              <a:t>?</a:t>
            </a:r>
            <a:br>
              <a:rPr lang="en-US" sz="1600" b="0" dirty="0"/>
            </a:br>
            <a:r>
              <a:rPr lang="en-US" sz="1600" dirty="0" err="1"/>
              <a:t>O'zgarishlar</a:t>
            </a:r>
            <a:r>
              <a:rPr lang="en-US" sz="1600" b="0" dirty="0"/>
              <a:t>: </a:t>
            </a:r>
            <a:r>
              <a:rPr lang="en-US" sz="1600" b="0" dirty="0" err="1"/>
              <a:t>Bolaning</a:t>
            </a:r>
            <a:r>
              <a:rPr lang="en-US" sz="1600" b="0" dirty="0"/>
              <a:t> </a:t>
            </a:r>
            <a:r>
              <a:rPr lang="en-US" sz="1600" b="0" dirty="0" err="1"/>
              <a:t>rasm</a:t>
            </a:r>
            <a:r>
              <a:rPr lang="en-US" sz="1600" b="0" dirty="0"/>
              <a:t> </a:t>
            </a:r>
            <a:r>
              <a:rPr lang="en-US" sz="1600" b="0" dirty="0" err="1"/>
              <a:t>uslubi</a:t>
            </a:r>
            <a:r>
              <a:rPr lang="en-US" sz="1600" b="0" dirty="0"/>
              <a:t> </a:t>
            </a:r>
            <a:r>
              <a:rPr lang="en-US" sz="1600" b="0" dirty="0" err="1"/>
              <a:t>va</a:t>
            </a:r>
            <a:r>
              <a:rPr lang="en-US" sz="1600" b="0" dirty="0"/>
              <a:t> </a:t>
            </a:r>
            <a:r>
              <a:rPr lang="en-US" sz="1600" b="0" dirty="0" err="1"/>
              <a:t>mavzularida</a:t>
            </a:r>
            <a:r>
              <a:rPr lang="en-US" sz="1600" b="0" dirty="0"/>
              <a:t> </a:t>
            </a:r>
            <a:r>
              <a:rPr lang="en-US" sz="1600" b="0" dirty="0" err="1"/>
              <a:t>sezilarli</a:t>
            </a:r>
            <a:r>
              <a:rPr lang="en-US" sz="1600" b="0" dirty="0"/>
              <a:t>, </a:t>
            </a:r>
            <a:r>
              <a:rPr lang="en-US" sz="1600" b="0" dirty="0" err="1"/>
              <a:t>keskin</a:t>
            </a:r>
            <a:r>
              <a:rPr lang="en-US" sz="1600" b="0" dirty="0"/>
              <a:t> </a:t>
            </a:r>
            <a:r>
              <a:rPr lang="en-US" sz="1600" b="0" dirty="0" err="1"/>
              <a:t>o'zgarishlar</a:t>
            </a:r>
            <a:r>
              <a:rPr lang="en-US" sz="1600" b="0" dirty="0"/>
              <a:t> </a:t>
            </a:r>
            <a:r>
              <a:rPr lang="en-US" sz="1600" b="0" dirty="0" err="1"/>
              <a:t>bo'ldimi</a:t>
            </a:r>
            <a:r>
              <a:rPr lang="en-US" sz="1600" b="0" dirty="0"/>
              <a:t>?</a:t>
            </a:r>
            <a:br>
              <a:rPr lang="en-US" sz="1600" b="0" dirty="0"/>
            </a:br>
            <a:r>
              <a:rPr lang="en-US" sz="1600" dirty="0" err="1"/>
              <a:t>Umumiy</a:t>
            </a:r>
            <a:r>
              <a:rPr lang="en-US" sz="1600" dirty="0"/>
              <a:t> </a:t>
            </a:r>
            <a:r>
              <a:rPr lang="en-US" sz="1600" dirty="0" err="1"/>
              <a:t>xatti-harakatlar</a:t>
            </a:r>
            <a:r>
              <a:rPr lang="en-US" sz="1600" b="0" dirty="0"/>
              <a:t>: </a:t>
            </a:r>
            <a:r>
              <a:rPr lang="en-US" sz="1600" b="0" dirty="0" err="1"/>
              <a:t>Rasmda</a:t>
            </a:r>
            <a:r>
              <a:rPr lang="en-US" sz="1600" b="0" dirty="0"/>
              <a:t> </a:t>
            </a:r>
            <a:r>
              <a:rPr lang="en-US" sz="1600" b="0" dirty="0" err="1"/>
              <a:t>ko'ringan</a:t>
            </a:r>
            <a:r>
              <a:rPr lang="en-US" sz="1600" b="0" dirty="0"/>
              <a:t> </a:t>
            </a:r>
            <a:r>
              <a:rPr lang="en-US" sz="1600" b="0" dirty="0" err="1"/>
              <a:t>muammo</a:t>
            </a:r>
            <a:r>
              <a:rPr lang="en-US" sz="1600" b="0" dirty="0"/>
              <a:t> </a:t>
            </a:r>
            <a:r>
              <a:rPr lang="en-US" sz="1600" b="0" dirty="0" err="1"/>
              <a:t>bolaning</a:t>
            </a:r>
            <a:r>
              <a:rPr lang="en-US" sz="1600" b="0" dirty="0"/>
              <a:t> </a:t>
            </a:r>
            <a:r>
              <a:rPr lang="en-US" sz="1600" b="0" dirty="0" err="1"/>
              <a:t>kundalik</a:t>
            </a:r>
            <a:r>
              <a:rPr lang="en-US" sz="1600" b="0" dirty="0"/>
              <a:t> </a:t>
            </a:r>
            <a:r>
              <a:rPr lang="en-US" sz="1600" b="0" dirty="0" err="1"/>
              <a:t>xatti-harakatlarida</a:t>
            </a:r>
            <a:r>
              <a:rPr lang="en-US" sz="1600" b="0" dirty="0"/>
              <a:t> (</a:t>
            </a:r>
            <a:r>
              <a:rPr lang="en-US" sz="1600" b="0" dirty="0" err="1"/>
              <a:t>uyqusi</a:t>
            </a:r>
            <a:r>
              <a:rPr lang="en-US" sz="1600" b="0" dirty="0"/>
              <a:t>, </a:t>
            </a:r>
            <a:r>
              <a:rPr lang="en-US" sz="1600" b="0" dirty="0" err="1"/>
              <a:t>ishtahasi</a:t>
            </a:r>
            <a:r>
              <a:rPr lang="en-US" sz="1600" b="0" dirty="0"/>
              <a:t>, </a:t>
            </a:r>
            <a:r>
              <a:rPr lang="en-US" sz="1600" b="0" dirty="0" err="1"/>
              <a:t>kayfiyati</a:t>
            </a:r>
            <a:r>
              <a:rPr lang="en-US" sz="1600" b="0" dirty="0"/>
              <a:t>, </a:t>
            </a:r>
            <a:r>
              <a:rPr lang="en-US" sz="1600" b="0" dirty="0" err="1"/>
              <a:t>o'zaro</a:t>
            </a:r>
            <a:r>
              <a:rPr lang="en-US" sz="1600" b="0" dirty="0"/>
              <a:t> </a:t>
            </a:r>
            <a:r>
              <a:rPr lang="en-US" sz="1600" b="0" dirty="0" err="1"/>
              <a:t>munosabatlarida</a:t>
            </a:r>
            <a:r>
              <a:rPr lang="en-US" sz="1600" b="0" dirty="0"/>
              <a:t>) ham </a:t>
            </a:r>
            <a:r>
              <a:rPr lang="en-US" sz="1600" b="0" dirty="0" err="1"/>
              <a:t>namoyon</a:t>
            </a:r>
            <a:r>
              <a:rPr lang="en-US" sz="1600" b="0" dirty="0"/>
              <a:t> </a:t>
            </a:r>
            <a:r>
              <a:rPr lang="en-US" sz="1600" b="0" dirty="0" err="1"/>
              <a:t>bo'layaptimi</a:t>
            </a:r>
            <a:r>
              <a:rPr lang="en-US" sz="1600" b="0" dirty="0"/>
              <a:t>?</a:t>
            </a:r>
            <a:br>
              <a:rPr lang="en-US" sz="1600" b="0" dirty="0"/>
            </a:b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3595385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447800"/>
            <a:ext cx="7772400" cy="3581400"/>
          </a:xfrm>
        </p:spPr>
        <p:txBody>
          <a:bodyPr>
            <a:normAutofit fontScale="25000" lnSpcReduction="20000"/>
          </a:bodyPr>
          <a:lstStyle/>
          <a:p>
            <a:pPr algn="ctr"/>
            <a:r>
              <a:rPr lang="en-US" sz="12800" dirty="0" err="1" smtClean="0">
                <a:solidFill>
                  <a:srgbClr val="FFFF00"/>
                </a:solidFill>
              </a:rPr>
              <a:t>Axromatik</a:t>
            </a:r>
            <a:r>
              <a:rPr lang="en-US" sz="12800" dirty="0" smtClean="0">
                <a:solidFill>
                  <a:srgbClr val="FFFF00"/>
                </a:solidFill>
              </a:rPr>
              <a:t> </a:t>
            </a:r>
            <a:r>
              <a:rPr lang="en-US" sz="12800" dirty="0" err="1" smtClean="0">
                <a:solidFill>
                  <a:srgbClr val="FFFF00"/>
                </a:solidFill>
              </a:rPr>
              <a:t>va</a:t>
            </a:r>
            <a:r>
              <a:rPr lang="en-US" sz="12800" dirty="0" smtClean="0">
                <a:solidFill>
                  <a:srgbClr val="FFFF00"/>
                </a:solidFill>
              </a:rPr>
              <a:t> </a:t>
            </a:r>
            <a:r>
              <a:rPr lang="en-US" sz="12800" dirty="0" err="1" smtClean="0">
                <a:solidFill>
                  <a:srgbClr val="FFFF00"/>
                </a:solidFill>
              </a:rPr>
              <a:t>xromatik</a:t>
            </a:r>
            <a:r>
              <a:rPr lang="en-US" sz="12800" dirty="0" smtClean="0">
                <a:solidFill>
                  <a:srgbClr val="FFFF00"/>
                </a:solidFill>
              </a:rPr>
              <a:t> </a:t>
            </a:r>
            <a:r>
              <a:rPr lang="en-US" sz="12800" dirty="0" err="1" smtClean="0">
                <a:solidFill>
                  <a:srgbClr val="FFFF00"/>
                </a:solidFill>
              </a:rPr>
              <a:t>ranglar</a:t>
            </a:r>
            <a:endParaRPr lang="en-US" sz="12800" dirty="0" smtClean="0">
              <a:solidFill>
                <a:srgbClr val="FFFF00"/>
              </a:solidFill>
            </a:endParaRPr>
          </a:p>
          <a:p>
            <a:pPr algn="ctr"/>
            <a:endParaRPr lang="en-US" sz="3800" dirty="0" smtClean="0">
              <a:solidFill>
                <a:srgbClr val="C00000"/>
              </a:solidFill>
            </a:endParaRPr>
          </a:p>
          <a:p>
            <a:r>
              <a:rPr lang="en-US" sz="8000" dirty="0" err="1" smtClean="0">
                <a:solidFill>
                  <a:schemeClr val="accent1">
                    <a:lumMod val="75000"/>
                  </a:schemeClr>
                </a:solidFill>
              </a:rPr>
              <a:t>Axromatik</a:t>
            </a:r>
            <a:r>
              <a:rPr lang="en-US" sz="8000" dirty="0" smtClean="0">
                <a:solidFill>
                  <a:schemeClr val="accent1">
                    <a:lumMod val="75000"/>
                  </a:schemeClr>
                </a:solidFill>
              </a:rPr>
              <a:t> </a:t>
            </a:r>
            <a:r>
              <a:rPr lang="en-US" sz="8000" dirty="0" err="1">
                <a:solidFill>
                  <a:schemeClr val="accent1">
                    <a:lumMod val="75000"/>
                  </a:schemeClr>
                </a:solidFill>
              </a:rPr>
              <a:t>ranglar</a:t>
            </a:r>
            <a:r>
              <a:rPr lang="en-US" sz="8000" dirty="0">
                <a:solidFill>
                  <a:schemeClr val="accent1">
                    <a:lumMod val="75000"/>
                  </a:schemeClr>
                </a:solidFill>
              </a:rPr>
              <a:t> — </a:t>
            </a:r>
            <a:r>
              <a:rPr lang="en-US" sz="8000" dirty="0" err="1">
                <a:solidFill>
                  <a:schemeClr val="accent1">
                    <a:lumMod val="75000"/>
                  </a:schemeClr>
                </a:solidFill>
              </a:rPr>
              <a:t>oq</a:t>
            </a:r>
            <a:r>
              <a:rPr lang="en-US" sz="8000" dirty="0">
                <a:solidFill>
                  <a:schemeClr val="accent1">
                    <a:lumMod val="75000"/>
                  </a:schemeClr>
                </a:solidFill>
              </a:rPr>
              <a:t>, </a:t>
            </a:r>
            <a:r>
              <a:rPr lang="en-US" sz="8000" dirty="0" err="1">
                <a:solidFill>
                  <a:schemeClr val="accent1">
                    <a:lumMod val="75000"/>
                  </a:schemeClr>
                </a:solidFill>
              </a:rPr>
              <a:t>qora</a:t>
            </a:r>
            <a:r>
              <a:rPr lang="en-US" sz="8000" dirty="0">
                <a:solidFill>
                  <a:schemeClr val="accent1">
                    <a:lumMod val="75000"/>
                  </a:schemeClr>
                </a:solidFill>
              </a:rPr>
              <a:t> </a:t>
            </a:r>
            <a:r>
              <a:rPr lang="en-US" sz="8000" dirty="0" err="1">
                <a:solidFill>
                  <a:schemeClr val="accent1">
                    <a:lumMod val="75000"/>
                  </a:schemeClr>
                </a:solidFill>
              </a:rPr>
              <a:t>va</a:t>
            </a:r>
            <a:r>
              <a:rPr lang="en-US" sz="8000" dirty="0">
                <a:solidFill>
                  <a:schemeClr val="accent1">
                    <a:lumMod val="75000"/>
                  </a:schemeClr>
                </a:solidFill>
              </a:rPr>
              <a:t> </a:t>
            </a:r>
            <a:r>
              <a:rPr lang="en-US" sz="8000" dirty="0" err="1">
                <a:solidFill>
                  <a:schemeClr val="accent1">
                    <a:lumMod val="75000"/>
                  </a:schemeClr>
                </a:solidFill>
              </a:rPr>
              <a:t>ularning</a:t>
            </a:r>
            <a:r>
              <a:rPr lang="en-US" sz="8000" dirty="0">
                <a:solidFill>
                  <a:schemeClr val="accent1">
                    <a:lumMod val="75000"/>
                  </a:schemeClr>
                </a:solidFill>
              </a:rPr>
              <a:t> </a:t>
            </a:r>
            <a:r>
              <a:rPr lang="en-US" sz="8000" dirty="0" err="1">
                <a:solidFill>
                  <a:schemeClr val="accent1">
                    <a:lumMod val="75000"/>
                  </a:schemeClr>
                </a:solidFill>
              </a:rPr>
              <a:t>oraliq</a:t>
            </a:r>
            <a:r>
              <a:rPr lang="en-US" sz="8000" dirty="0">
                <a:solidFill>
                  <a:schemeClr val="accent1">
                    <a:lumMod val="75000"/>
                  </a:schemeClr>
                </a:solidFill>
              </a:rPr>
              <a:t> </a:t>
            </a:r>
            <a:r>
              <a:rPr lang="en-US" sz="8000" dirty="0" err="1">
                <a:solidFill>
                  <a:schemeClr val="accent1">
                    <a:lumMod val="75000"/>
                  </a:schemeClr>
                </a:solidFill>
              </a:rPr>
              <a:t>tuslari</a:t>
            </a:r>
            <a:r>
              <a:rPr lang="en-US" sz="8000" dirty="0">
                <a:solidFill>
                  <a:schemeClr val="accent1">
                    <a:lumMod val="75000"/>
                  </a:schemeClr>
                </a:solidFill>
              </a:rPr>
              <a:t> </a:t>
            </a:r>
            <a:r>
              <a:rPr lang="en-US" sz="8000" dirty="0" err="1">
                <a:solidFill>
                  <a:schemeClr val="accent1">
                    <a:lumMod val="75000"/>
                  </a:schemeClr>
                </a:solidFill>
              </a:rPr>
              <a:t>bo'lgan</a:t>
            </a:r>
            <a:r>
              <a:rPr lang="en-US" sz="8000" dirty="0">
                <a:solidFill>
                  <a:schemeClr val="accent1">
                    <a:lumMod val="75000"/>
                  </a:schemeClr>
                </a:solidFill>
              </a:rPr>
              <a:t> </a:t>
            </a:r>
            <a:r>
              <a:rPr lang="en-US" sz="8000" dirty="0" err="1">
                <a:solidFill>
                  <a:schemeClr val="accent1">
                    <a:lumMod val="75000"/>
                  </a:schemeClr>
                </a:solidFill>
              </a:rPr>
              <a:t>kulranglardan</a:t>
            </a:r>
            <a:r>
              <a:rPr lang="en-US" sz="8000" dirty="0">
                <a:solidFill>
                  <a:schemeClr val="accent1">
                    <a:lumMod val="75000"/>
                  </a:schemeClr>
                </a:solidFill>
              </a:rPr>
              <a:t> </a:t>
            </a:r>
            <a:r>
              <a:rPr lang="en-US" sz="8000" dirty="0" err="1">
                <a:solidFill>
                  <a:schemeClr val="accent1">
                    <a:lumMod val="75000"/>
                  </a:schemeClr>
                </a:solidFill>
              </a:rPr>
              <a:t>iborat</a:t>
            </a:r>
            <a:r>
              <a:rPr lang="en-US" sz="8000" dirty="0" smtClean="0">
                <a:solidFill>
                  <a:schemeClr val="accent1">
                    <a:lumMod val="75000"/>
                  </a:schemeClr>
                </a:solidFill>
              </a:rPr>
              <a:t>.</a:t>
            </a:r>
          </a:p>
          <a:p>
            <a:r>
              <a:rPr lang="en-US" sz="8000" dirty="0" err="1">
                <a:solidFill>
                  <a:schemeClr val="accent1">
                    <a:lumMod val="75000"/>
                  </a:schemeClr>
                </a:solidFill>
              </a:rPr>
              <a:t>Axromatik</a:t>
            </a:r>
            <a:r>
              <a:rPr lang="en-US" sz="8000" dirty="0">
                <a:solidFill>
                  <a:schemeClr val="accent1">
                    <a:lumMod val="75000"/>
                  </a:schemeClr>
                </a:solidFill>
              </a:rPr>
              <a:t> gamut </a:t>
            </a:r>
            <a:r>
              <a:rPr lang="en-US" sz="8000" dirty="0" err="1">
                <a:solidFill>
                  <a:schemeClr val="accent1">
                    <a:lumMod val="75000"/>
                  </a:schemeClr>
                </a:solidFill>
              </a:rPr>
              <a:t>faqat</a:t>
            </a:r>
            <a:r>
              <a:rPr lang="en-US" sz="8000" dirty="0">
                <a:solidFill>
                  <a:schemeClr val="accent1">
                    <a:lumMod val="75000"/>
                  </a:schemeClr>
                </a:solidFill>
              </a:rPr>
              <a:t> </a:t>
            </a:r>
            <a:r>
              <a:rPr lang="en-US" sz="8000" dirty="0" err="1">
                <a:solidFill>
                  <a:schemeClr val="accent1">
                    <a:lumMod val="75000"/>
                  </a:schemeClr>
                </a:solidFill>
              </a:rPr>
              <a:t>oq-qora</a:t>
            </a:r>
            <a:r>
              <a:rPr lang="en-US" sz="8000" dirty="0">
                <a:solidFill>
                  <a:schemeClr val="accent1">
                    <a:lumMod val="75000"/>
                  </a:schemeClr>
                </a:solidFill>
              </a:rPr>
              <a:t> </a:t>
            </a:r>
            <a:r>
              <a:rPr lang="en-US" sz="8000" dirty="0" err="1">
                <a:solidFill>
                  <a:schemeClr val="accent1">
                    <a:lumMod val="75000"/>
                  </a:schemeClr>
                </a:solidFill>
              </a:rPr>
              <a:t>gradatsiyalardan</a:t>
            </a:r>
            <a:r>
              <a:rPr lang="en-US" sz="8000" dirty="0">
                <a:solidFill>
                  <a:schemeClr val="accent1">
                    <a:lumMod val="75000"/>
                  </a:schemeClr>
                </a:solidFill>
              </a:rPr>
              <a:t> </a:t>
            </a:r>
            <a:r>
              <a:rPr lang="en-US" sz="8000" dirty="0" err="1">
                <a:solidFill>
                  <a:schemeClr val="accent1">
                    <a:lumMod val="75000"/>
                  </a:schemeClr>
                </a:solidFill>
              </a:rPr>
              <a:t>tashkil</a:t>
            </a:r>
            <a:r>
              <a:rPr lang="en-US" sz="8000" dirty="0">
                <a:solidFill>
                  <a:schemeClr val="accent1">
                    <a:lumMod val="75000"/>
                  </a:schemeClr>
                </a:solidFill>
              </a:rPr>
              <a:t> </a:t>
            </a:r>
            <a:r>
              <a:rPr lang="en-US" sz="8000" dirty="0" err="1">
                <a:solidFill>
                  <a:schemeClr val="accent1">
                    <a:lumMod val="75000"/>
                  </a:schemeClr>
                </a:solidFill>
              </a:rPr>
              <a:t>topgan</a:t>
            </a:r>
            <a:endParaRPr lang="en-US" sz="8000" dirty="0" smtClean="0">
              <a:solidFill>
                <a:schemeClr val="accent1">
                  <a:lumMod val="75000"/>
                </a:schemeClr>
              </a:solidFill>
            </a:endParaRPr>
          </a:p>
          <a:p>
            <a:endParaRPr lang="en-US" sz="8000" dirty="0">
              <a:solidFill>
                <a:schemeClr val="accent1">
                  <a:lumMod val="75000"/>
                </a:schemeClr>
              </a:solidFill>
            </a:endParaRPr>
          </a:p>
          <a:p>
            <a:r>
              <a:rPr lang="en-US" sz="8000" dirty="0">
                <a:solidFill>
                  <a:schemeClr val="accent1">
                    <a:lumMod val="75000"/>
                  </a:schemeClr>
                </a:solidFill>
              </a:rPr>
              <a:t>Bu </a:t>
            </a:r>
            <a:r>
              <a:rPr lang="en-US" sz="8000" dirty="0" err="1">
                <a:solidFill>
                  <a:schemeClr val="accent1">
                    <a:lumMod val="75000"/>
                  </a:schemeClr>
                </a:solidFill>
              </a:rPr>
              <a:t>ranglarda</a:t>
            </a:r>
            <a:r>
              <a:rPr lang="en-US" sz="8000" dirty="0">
                <a:solidFill>
                  <a:schemeClr val="accent1">
                    <a:lumMod val="75000"/>
                  </a:schemeClr>
                </a:solidFill>
              </a:rPr>
              <a:t> rang </a:t>
            </a:r>
            <a:r>
              <a:rPr lang="en-US" sz="8000" dirty="0" err="1">
                <a:solidFill>
                  <a:schemeClr val="accent1">
                    <a:lumMod val="75000"/>
                  </a:schemeClr>
                </a:solidFill>
              </a:rPr>
              <a:t>to'yinganligi</a:t>
            </a:r>
            <a:r>
              <a:rPr lang="en-US" sz="8000" dirty="0">
                <a:solidFill>
                  <a:schemeClr val="accent1">
                    <a:lumMod val="75000"/>
                  </a:schemeClr>
                </a:solidFill>
              </a:rPr>
              <a:t> (</a:t>
            </a:r>
            <a:r>
              <a:rPr lang="en-US" sz="8000" dirty="0" err="1">
                <a:solidFill>
                  <a:schemeClr val="accent1">
                    <a:lumMod val="75000"/>
                  </a:schemeClr>
                </a:solidFill>
              </a:rPr>
              <a:t>xromatiklik</a:t>
            </a:r>
            <a:r>
              <a:rPr lang="en-US" sz="8000" dirty="0">
                <a:solidFill>
                  <a:schemeClr val="accent1">
                    <a:lumMod val="75000"/>
                  </a:schemeClr>
                </a:solidFill>
              </a:rPr>
              <a:t>) </a:t>
            </a:r>
            <a:r>
              <a:rPr lang="en-US" sz="8000" dirty="0" err="1">
                <a:solidFill>
                  <a:schemeClr val="accent1">
                    <a:lumMod val="75000"/>
                  </a:schemeClr>
                </a:solidFill>
              </a:rPr>
              <a:t>mavjud</a:t>
            </a:r>
            <a:r>
              <a:rPr lang="en-US" sz="8000" dirty="0">
                <a:solidFill>
                  <a:schemeClr val="accent1">
                    <a:lumMod val="75000"/>
                  </a:schemeClr>
                </a:solidFill>
              </a:rPr>
              <a:t> </a:t>
            </a:r>
            <a:r>
              <a:rPr lang="en-US" sz="8000" dirty="0" err="1">
                <a:solidFill>
                  <a:schemeClr val="accent1">
                    <a:lumMod val="75000"/>
                  </a:schemeClr>
                </a:solidFill>
              </a:rPr>
              <a:t>emas</a:t>
            </a:r>
            <a:r>
              <a:rPr lang="en-US" sz="8000" dirty="0">
                <a:solidFill>
                  <a:schemeClr val="accent1">
                    <a:lumMod val="75000"/>
                  </a:schemeClr>
                </a:solidFill>
              </a:rPr>
              <a:t>, </a:t>
            </a:r>
            <a:r>
              <a:rPr lang="en-US" sz="8000" dirty="0" err="1">
                <a:solidFill>
                  <a:schemeClr val="accent1">
                    <a:lumMod val="75000"/>
                  </a:schemeClr>
                </a:solidFill>
              </a:rPr>
              <a:t>faqat</a:t>
            </a:r>
            <a:r>
              <a:rPr lang="en-US" sz="8000" dirty="0">
                <a:solidFill>
                  <a:schemeClr val="accent1">
                    <a:lumMod val="75000"/>
                  </a:schemeClr>
                </a:solidFill>
              </a:rPr>
              <a:t> </a:t>
            </a:r>
            <a:r>
              <a:rPr lang="en-US" sz="8000" dirty="0" err="1">
                <a:solidFill>
                  <a:schemeClr val="accent1">
                    <a:lumMod val="75000"/>
                  </a:schemeClr>
                </a:solidFill>
              </a:rPr>
              <a:t>yorqinlik</a:t>
            </a:r>
            <a:r>
              <a:rPr lang="en-US" sz="8000" dirty="0">
                <a:solidFill>
                  <a:schemeClr val="accent1">
                    <a:lumMod val="75000"/>
                  </a:schemeClr>
                </a:solidFill>
              </a:rPr>
              <a:t> </a:t>
            </a:r>
            <a:r>
              <a:rPr lang="en-US" sz="8000" dirty="0" err="1">
                <a:solidFill>
                  <a:schemeClr val="accent1">
                    <a:lumMod val="75000"/>
                  </a:schemeClr>
                </a:solidFill>
              </a:rPr>
              <a:t>farqlanadi</a:t>
            </a:r>
            <a:r>
              <a:rPr lang="en-US" sz="8000" dirty="0" smtClean="0">
                <a:solidFill>
                  <a:schemeClr val="accent1">
                    <a:lumMod val="75000"/>
                  </a:schemeClr>
                </a:solidFill>
              </a:rPr>
              <a:t>.</a:t>
            </a:r>
          </a:p>
          <a:p>
            <a:endParaRPr lang="en-US" sz="8000" dirty="0"/>
          </a:p>
          <a:p>
            <a:r>
              <a:rPr lang="en-US" sz="8000" dirty="0" err="1" smtClean="0">
                <a:solidFill>
                  <a:srgbClr val="C00000"/>
                </a:solidFill>
              </a:rPr>
              <a:t>Hromatik</a:t>
            </a:r>
            <a:r>
              <a:rPr lang="en-US" sz="8000" dirty="0" smtClean="0">
                <a:solidFill>
                  <a:srgbClr val="C00000"/>
                </a:solidFill>
              </a:rPr>
              <a:t> </a:t>
            </a:r>
            <a:r>
              <a:rPr lang="en-US" sz="8000" dirty="0" err="1">
                <a:solidFill>
                  <a:srgbClr val="C00000"/>
                </a:solidFill>
              </a:rPr>
              <a:t>ranglar</a:t>
            </a:r>
            <a:r>
              <a:rPr lang="en-US" sz="8000" dirty="0">
                <a:solidFill>
                  <a:srgbClr val="C00000"/>
                </a:solidFill>
              </a:rPr>
              <a:t> </a:t>
            </a:r>
            <a:r>
              <a:rPr lang="en-US" sz="8000" dirty="0" err="1">
                <a:solidFill>
                  <a:srgbClr val="C00000"/>
                </a:solidFill>
              </a:rPr>
              <a:t>esa</a:t>
            </a:r>
            <a:r>
              <a:rPr lang="en-US" sz="8000" dirty="0">
                <a:solidFill>
                  <a:srgbClr val="C00000"/>
                </a:solidFill>
              </a:rPr>
              <a:t> </a:t>
            </a:r>
            <a:r>
              <a:rPr lang="en-US" sz="8000" dirty="0" err="1">
                <a:solidFill>
                  <a:srgbClr val="C00000"/>
                </a:solidFill>
              </a:rPr>
              <a:t>qizil</a:t>
            </a:r>
            <a:r>
              <a:rPr lang="en-US" sz="8000" dirty="0">
                <a:solidFill>
                  <a:srgbClr val="C00000"/>
                </a:solidFill>
              </a:rPr>
              <a:t>, </a:t>
            </a:r>
            <a:r>
              <a:rPr lang="en-US" sz="8000" dirty="0" err="1">
                <a:solidFill>
                  <a:srgbClr val="C00000"/>
                </a:solidFill>
              </a:rPr>
              <a:t>sariq</a:t>
            </a:r>
            <a:r>
              <a:rPr lang="en-US" sz="8000" dirty="0">
                <a:solidFill>
                  <a:srgbClr val="C00000"/>
                </a:solidFill>
              </a:rPr>
              <a:t>, </a:t>
            </a:r>
            <a:r>
              <a:rPr lang="en-US" sz="8000" dirty="0" err="1">
                <a:solidFill>
                  <a:srgbClr val="C00000"/>
                </a:solidFill>
              </a:rPr>
              <a:t>ko'k</a:t>
            </a:r>
            <a:r>
              <a:rPr lang="en-US" sz="8000" dirty="0">
                <a:solidFill>
                  <a:srgbClr val="C00000"/>
                </a:solidFill>
              </a:rPr>
              <a:t>, </a:t>
            </a:r>
            <a:r>
              <a:rPr lang="en-US" sz="8000" dirty="0" err="1">
                <a:solidFill>
                  <a:srgbClr val="C00000"/>
                </a:solidFill>
              </a:rPr>
              <a:t>yashil</a:t>
            </a:r>
            <a:r>
              <a:rPr lang="en-US" sz="8000" dirty="0">
                <a:solidFill>
                  <a:srgbClr val="C00000"/>
                </a:solidFill>
              </a:rPr>
              <a:t> </a:t>
            </a:r>
            <a:r>
              <a:rPr lang="en-US" sz="8000" dirty="0" err="1">
                <a:solidFill>
                  <a:srgbClr val="C00000"/>
                </a:solidFill>
              </a:rPr>
              <a:t>kabi</a:t>
            </a:r>
            <a:r>
              <a:rPr lang="en-US" sz="8000" dirty="0">
                <a:solidFill>
                  <a:srgbClr val="C00000"/>
                </a:solidFill>
              </a:rPr>
              <a:t> </a:t>
            </a:r>
            <a:r>
              <a:rPr lang="en-US" sz="8000" dirty="0" err="1">
                <a:solidFill>
                  <a:srgbClr val="C00000"/>
                </a:solidFill>
              </a:rPr>
              <a:t>spektrdagi</a:t>
            </a:r>
            <a:r>
              <a:rPr lang="en-US" sz="8000" dirty="0">
                <a:solidFill>
                  <a:srgbClr val="C00000"/>
                </a:solidFill>
              </a:rPr>
              <a:t> </a:t>
            </a:r>
            <a:r>
              <a:rPr lang="en-US" sz="8000" dirty="0" err="1">
                <a:solidFill>
                  <a:srgbClr val="C00000"/>
                </a:solidFill>
              </a:rPr>
              <a:t>va</a:t>
            </a:r>
            <a:r>
              <a:rPr lang="en-US" sz="8000" dirty="0">
                <a:solidFill>
                  <a:srgbClr val="C00000"/>
                </a:solidFill>
              </a:rPr>
              <a:t> </a:t>
            </a:r>
            <a:r>
              <a:rPr lang="en-US" sz="8000" dirty="0" err="1">
                <a:solidFill>
                  <a:srgbClr val="C00000"/>
                </a:solidFill>
              </a:rPr>
              <a:t>ularning</a:t>
            </a:r>
            <a:r>
              <a:rPr lang="en-US" sz="8000" dirty="0">
                <a:solidFill>
                  <a:srgbClr val="C00000"/>
                </a:solidFill>
              </a:rPr>
              <a:t> </a:t>
            </a:r>
            <a:r>
              <a:rPr lang="en-US" sz="8000" dirty="0" err="1">
                <a:solidFill>
                  <a:srgbClr val="C00000"/>
                </a:solidFill>
              </a:rPr>
              <a:t>hosilalari</a:t>
            </a:r>
            <a:r>
              <a:rPr lang="en-US" sz="8000" dirty="0">
                <a:solidFill>
                  <a:srgbClr val="C00000"/>
                </a:solidFill>
              </a:rPr>
              <a:t> </a:t>
            </a:r>
            <a:r>
              <a:rPr lang="en-US" sz="8000" dirty="0" err="1">
                <a:solidFill>
                  <a:srgbClr val="C00000"/>
                </a:solidFill>
              </a:rPr>
              <a:t>bo'lgan</a:t>
            </a:r>
            <a:r>
              <a:rPr lang="en-US" sz="8000" dirty="0">
                <a:solidFill>
                  <a:srgbClr val="C00000"/>
                </a:solidFill>
              </a:rPr>
              <a:t> </a:t>
            </a:r>
            <a:r>
              <a:rPr lang="en-US" sz="8000" dirty="0" err="1" smtClean="0">
                <a:solidFill>
                  <a:srgbClr val="C00000"/>
                </a:solidFill>
              </a:rPr>
              <a:t>to’yingan</a:t>
            </a:r>
            <a:r>
              <a:rPr lang="en-US" sz="8000" dirty="0" smtClean="0">
                <a:solidFill>
                  <a:srgbClr val="C00000"/>
                </a:solidFill>
              </a:rPr>
              <a:t> </a:t>
            </a:r>
            <a:r>
              <a:rPr lang="en-US" sz="8000" dirty="0" err="1" smtClean="0">
                <a:solidFill>
                  <a:srgbClr val="C00000"/>
                </a:solidFill>
              </a:rPr>
              <a:t>ranglardir</a:t>
            </a:r>
            <a:r>
              <a:rPr lang="en-US" sz="8000" dirty="0" smtClean="0">
                <a:solidFill>
                  <a:srgbClr val="C00000"/>
                </a:solidFill>
              </a:rPr>
              <a:t>.</a:t>
            </a:r>
          </a:p>
          <a:p>
            <a:r>
              <a:rPr lang="en-US" sz="8000" dirty="0" err="1">
                <a:solidFill>
                  <a:srgbClr val="C00000"/>
                </a:solidFill>
              </a:rPr>
              <a:t>hromatik</a:t>
            </a:r>
            <a:r>
              <a:rPr lang="en-US" sz="8000" dirty="0">
                <a:solidFill>
                  <a:srgbClr val="C00000"/>
                </a:solidFill>
              </a:rPr>
              <a:t> gamut </a:t>
            </a:r>
            <a:r>
              <a:rPr lang="en-US" sz="8000" dirty="0" err="1">
                <a:solidFill>
                  <a:srgbClr val="C00000"/>
                </a:solidFill>
              </a:rPr>
              <a:t>ranglarning</a:t>
            </a:r>
            <a:r>
              <a:rPr lang="en-US" sz="8000" dirty="0">
                <a:solidFill>
                  <a:srgbClr val="C00000"/>
                </a:solidFill>
              </a:rPr>
              <a:t> </a:t>
            </a:r>
            <a:r>
              <a:rPr lang="en-US" sz="8000" dirty="0" err="1">
                <a:solidFill>
                  <a:srgbClr val="C00000"/>
                </a:solidFill>
              </a:rPr>
              <a:t>butun</a:t>
            </a:r>
            <a:r>
              <a:rPr lang="en-US" sz="8000" dirty="0">
                <a:solidFill>
                  <a:srgbClr val="C00000"/>
                </a:solidFill>
              </a:rPr>
              <a:t> </a:t>
            </a:r>
            <a:r>
              <a:rPr lang="en-US" sz="8000" dirty="0" err="1">
                <a:solidFill>
                  <a:srgbClr val="C00000"/>
                </a:solidFill>
              </a:rPr>
              <a:t>doirasini</a:t>
            </a:r>
            <a:r>
              <a:rPr lang="en-US" sz="8000" dirty="0">
                <a:solidFill>
                  <a:srgbClr val="C00000"/>
                </a:solidFill>
              </a:rPr>
              <a:t> </a:t>
            </a:r>
            <a:r>
              <a:rPr lang="en-US" sz="8000" dirty="0" err="1">
                <a:solidFill>
                  <a:srgbClr val="C00000"/>
                </a:solidFill>
              </a:rPr>
              <a:t>o'z</a:t>
            </a:r>
            <a:r>
              <a:rPr lang="en-US" sz="8000" dirty="0">
                <a:solidFill>
                  <a:srgbClr val="C00000"/>
                </a:solidFill>
              </a:rPr>
              <a:t> </a:t>
            </a:r>
            <a:r>
              <a:rPr lang="en-US" sz="8000" dirty="0" err="1">
                <a:solidFill>
                  <a:srgbClr val="C00000"/>
                </a:solidFill>
              </a:rPr>
              <a:t>ichiga</a:t>
            </a:r>
            <a:r>
              <a:rPr lang="en-US" sz="8000" dirty="0">
                <a:solidFill>
                  <a:srgbClr val="C00000"/>
                </a:solidFill>
              </a:rPr>
              <a:t> </a:t>
            </a:r>
            <a:r>
              <a:rPr lang="en-US" sz="8000" dirty="0" err="1">
                <a:solidFill>
                  <a:srgbClr val="C00000"/>
                </a:solidFill>
              </a:rPr>
              <a:t>oladi</a:t>
            </a:r>
            <a:r>
              <a:rPr lang="en-US" sz="8000" dirty="0">
                <a:solidFill>
                  <a:srgbClr val="C00000"/>
                </a:solidFill>
              </a:rPr>
              <a:t>.</a:t>
            </a:r>
            <a:endParaRPr lang="en-US" sz="8000" dirty="0" smtClean="0">
              <a:solidFill>
                <a:srgbClr val="C00000"/>
              </a:solidFill>
            </a:endParaRPr>
          </a:p>
          <a:p>
            <a:endParaRPr lang="en-US" sz="8000" dirty="0">
              <a:solidFill>
                <a:srgbClr val="C00000"/>
              </a:solidFill>
            </a:endParaRPr>
          </a:p>
          <a:p>
            <a:r>
              <a:rPr lang="en-US" sz="8000" dirty="0" err="1" smtClean="0">
                <a:solidFill>
                  <a:srgbClr val="C00000"/>
                </a:solidFill>
              </a:rPr>
              <a:t>Oddiy</a:t>
            </a:r>
            <a:r>
              <a:rPr lang="en-US" sz="8000" dirty="0" smtClean="0">
                <a:solidFill>
                  <a:srgbClr val="C00000"/>
                </a:solidFill>
              </a:rPr>
              <a:t> </a:t>
            </a:r>
            <a:r>
              <a:rPr lang="en-US" sz="8000" dirty="0" err="1">
                <a:solidFill>
                  <a:srgbClr val="C00000"/>
                </a:solidFill>
              </a:rPr>
              <a:t>qilib</a:t>
            </a:r>
            <a:r>
              <a:rPr lang="en-US" sz="8000" dirty="0">
                <a:solidFill>
                  <a:srgbClr val="C00000"/>
                </a:solidFill>
              </a:rPr>
              <a:t> </a:t>
            </a:r>
            <a:r>
              <a:rPr lang="en-US" sz="8000" dirty="0" err="1">
                <a:solidFill>
                  <a:srgbClr val="C00000"/>
                </a:solidFill>
              </a:rPr>
              <a:t>aytganda</a:t>
            </a:r>
            <a:r>
              <a:rPr lang="en-US" sz="8000" dirty="0">
                <a:solidFill>
                  <a:srgbClr val="C00000"/>
                </a:solidFill>
              </a:rPr>
              <a:t>: </a:t>
            </a:r>
            <a:r>
              <a:rPr lang="en-US" sz="8000" dirty="0" err="1">
                <a:solidFill>
                  <a:srgbClr val="C00000"/>
                </a:solidFill>
              </a:rPr>
              <a:t>oq-qora</a:t>
            </a:r>
            <a:r>
              <a:rPr lang="en-US" sz="8000" dirty="0">
                <a:solidFill>
                  <a:srgbClr val="C00000"/>
                </a:solidFill>
              </a:rPr>
              <a:t> </a:t>
            </a:r>
            <a:r>
              <a:rPr lang="en-US" sz="8000" dirty="0" err="1">
                <a:solidFill>
                  <a:srgbClr val="C00000"/>
                </a:solidFill>
              </a:rPr>
              <a:t>fotosurat</a:t>
            </a:r>
            <a:r>
              <a:rPr lang="en-US" sz="8000" dirty="0">
                <a:solidFill>
                  <a:srgbClr val="C00000"/>
                </a:solidFill>
              </a:rPr>
              <a:t> — </a:t>
            </a:r>
            <a:r>
              <a:rPr lang="en-US" sz="8000" dirty="0" err="1">
                <a:solidFill>
                  <a:srgbClr val="C00000"/>
                </a:solidFill>
              </a:rPr>
              <a:t>axromatik</a:t>
            </a:r>
            <a:r>
              <a:rPr lang="en-US" sz="8000" dirty="0" smtClean="0">
                <a:solidFill>
                  <a:srgbClr val="C00000"/>
                </a:solidFill>
              </a:rPr>
              <a:t>,</a:t>
            </a:r>
          </a:p>
          <a:p>
            <a:r>
              <a:rPr lang="en-US" sz="8000" dirty="0" smtClean="0">
                <a:solidFill>
                  <a:srgbClr val="C00000"/>
                </a:solidFill>
              </a:rPr>
              <a:t> </a:t>
            </a:r>
            <a:r>
              <a:rPr lang="en-US" sz="8000" dirty="0" err="1">
                <a:solidFill>
                  <a:srgbClr val="C00000"/>
                </a:solidFill>
              </a:rPr>
              <a:t>rangli</a:t>
            </a:r>
            <a:r>
              <a:rPr lang="en-US" sz="8000" dirty="0">
                <a:solidFill>
                  <a:srgbClr val="C00000"/>
                </a:solidFill>
              </a:rPr>
              <a:t> </a:t>
            </a:r>
            <a:r>
              <a:rPr lang="en-US" sz="8000" dirty="0" err="1">
                <a:solidFill>
                  <a:srgbClr val="C00000"/>
                </a:solidFill>
              </a:rPr>
              <a:t>televizor</a:t>
            </a:r>
            <a:r>
              <a:rPr lang="en-US" sz="8000" dirty="0">
                <a:solidFill>
                  <a:srgbClr val="C00000"/>
                </a:solidFill>
              </a:rPr>
              <a:t> </a:t>
            </a:r>
            <a:r>
              <a:rPr lang="en-US" sz="8000" dirty="0" err="1">
                <a:solidFill>
                  <a:srgbClr val="C00000"/>
                </a:solidFill>
              </a:rPr>
              <a:t>yoki</a:t>
            </a:r>
            <a:r>
              <a:rPr lang="en-US" sz="8000" dirty="0">
                <a:solidFill>
                  <a:srgbClr val="C00000"/>
                </a:solidFill>
              </a:rPr>
              <a:t> </a:t>
            </a:r>
            <a:r>
              <a:rPr lang="en-US" sz="8000" dirty="0" err="1">
                <a:solidFill>
                  <a:srgbClr val="C00000"/>
                </a:solidFill>
              </a:rPr>
              <a:t>kamalak</a:t>
            </a:r>
            <a:r>
              <a:rPr lang="en-US" sz="8000" dirty="0">
                <a:solidFill>
                  <a:srgbClr val="C00000"/>
                </a:solidFill>
              </a:rPr>
              <a:t> — </a:t>
            </a:r>
            <a:r>
              <a:rPr lang="en-US" sz="8000" dirty="0" err="1">
                <a:solidFill>
                  <a:srgbClr val="C00000"/>
                </a:solidFill>
              </a:rPr>
              <a:t>hromatik</a:t>
            </a:r>
            <a:r>
              <a:rPr lang="en-US" sz="8000" dirty="0">
                <a:solidFill>
                  <a:srgbClr val="C00000"/>
                </a:solidFill>
              </a:rPr>
              <a:t> </a:t>
            </a:r>
            <a:r>
              <a:rPr lang="en-US" sz="8000" dirty="0" err="1">
                <a:solidFill>
                  <a:srgbClr val="C00000"/>
                </a:solidFill>
              </a:rPr>
              <a:t>ranglarning</a:t>
            </a:r>
            <a:r>
              <a:rPr lang="en-US" sz="8000" dirty="0">
                <a:solidFill>
                  <a:srgbClr val="C00000"/>
                </a:solidFill>
              </a:rPr>
              <a:t> </a:t>
            </a:r>
            <a:r>
              <a:rPr lang="en-US" sz="8000" dirty="0" err="1">
                <a:solidFill>
                  <a:srgbClr val="C00000"/>
                </a:solidFill>
              </a:rPr>
              <a:t>namunasidir</a:t>
            </a:r>
            <a:r>
              <a:rPr lang="en-US" sz="8000" dirty="0">
                <a:solidFill>
                  <a:srgbClr val="C00000"/>
                </a:solidFill>
              </a:rPr>
              <a:t>.</a:t>
            </a:r>
          </a:p>
          <a:p>
            <a:r>
              <a:rPr lang="en-US" sz="8000" dirty="0">
                <a:solidFill>
                  <a:srgbClr val="C00000"/>
                </a:solidFill>
              </a:rPr>
              <a:t/>
            </a:r>
            <a:br>
              <a:rPr lang="en-US" sz="8000" dirty="0">
                <a:solidFill>
                  <a:srgbClr val="C00000"/>
                </a:solidFill>
              </a:rPr>
            </a:br>
            <a:endParaRPr lang="ru-RU" sz="8000" dirty="0">
              <a:solidFill>
                <a:srgbClr val="C00000"/>
              </a:solidFill>
            </a:endParaRPr>
          </a:p>
        </p:txBody>
      </p:sp>
      <p:sp>
        <p:nvSpPr>
          <p:cNvPr id="2" name="Title 1"/>
          <p:cNvSpPr>
            <a:spLocks noGrp="1"/>
          </p:cNvSpPr>
          <p:nvPr>
            <p:ph type="title"/>
          </p:nvPr>
        </p:nvSpPr>
        <p:spPr>
          <a:xfrm>
            <a:off x="304800" y="5181600"/>
            <a:ext cx="8189913" cy="1447800"/>
          </a:xfrm>
        </p:spPr>
        <p:txBody>
          <a:bodyPr>
            <a:normAutofit fontScale="90000"/>
          </a:bodyPr>
          <a:lstStyle/>
          <a:p>
            <a:pPr algn="ctr"/>
            <a:r>
              <a:rPr lang="en-US" sz="1800" b="0" dirty="0" err="1"/>
              <a:t>Axromatik</a:t>
            </a:r>
            <a:r>
              <a:rPr lang="en-US" sz="1800" b="0" dirty="0"/>
              <a:t> </a:t>
            </a:r>
            <a:r>
              <a:rPr lang="en-US" sz="1800" b="0" dirty="0" err="1"/>
              <a:t>va</a:t>
            </a:r>
            <a:r>
              <a:rPr lang="en-US" sz="1800" b="0" dirty="0"/>
              <a:t> </a:t>
            </a:r>
            <a:r>
              <a:rPr lang="en-US" sz="1800" b="0" dirty="0" err="1"/>
              <a:t>hromatik</a:t>
            </a:r>
            <a:r>
              <a:rPr lang="en-US" sz="1800" b="0" dirty="0"/>
              <a:t> </a:t>
            </a:r>
            <a:r>
              <a:rPr lang="en-US" sz="1800" b="0" dirty="0" err="1"/>
              <a:t>ranglar</a:t>
            </a:r>
            <a:r>
              <a:rPr lang="en-US" sz="1800" b="0" dirty="0"/>
              <a:t> </a:t>
            </a:r>
            <a:r>
              <a:rPr lang="en-US" sz="1800" b="0" dirty="0" err="1"/>
              <a:t>haqidagi</a:t>
            </a:r>
            <a:r>
              <a:rPr lang="en-US" sz="1800" b="0" dirty="0"/>
              <a:t> </a:t>
            </a:r>
            <a:r>
              <a:rPr lang="en-US" sz="1800" b="0" dirty="0" err="1" smtClean="0"/>
              <a:t>bilimlar</a:t>
            </a:r>
            <a:r>
              <a:rPr lang="en-US" sz="1800" b="0" dirty="0" smtClean="0"/>
              <a:t/>
            </a:r>
            <a:br>
              <a:rPr lang="en-US" sz="1800" b="0" dirty="0" smtClean="0"/>
            </a:br>
            <a:r>
              <a:rPr lang="en-US" sz="1800" b="0" dirty="0"/>
              <a:t> </a:t>
            </a:r>
            <a:r>
              <a:rPr lang="en-US" sz="1800" dirty="0" err="1"/>
              <a:t>qadimgi</a:t>
            </a:r>
            <a:r>
              <a:rPr lang="en-US" sz="1800" dirty="0"/>
              <a:t> </a:t>
            </a:r>
            <a:r>
              <a:rPr lang="en-US" sz="1800" dirty="0" err="1"/>
              <a:t>falsafadan</a:t>
            </a:r>
            <a:r>
              <a:rPr lang="en-US" sz="1800" dirty="0"/>
              <a:t> </a:t>
            </a:r>
            <a:r>
              <a:rPr lang="en-US" sz="1800" dirty="0" err="1"/>
              <a:t>boshlanib</a:t>
            </a:r>
            <a:r>
              <a:rPr lang="en-US" sz="1800" dirty="0"/>
              <a:t>, </a:t>
            </a:r>
            <a:r>
              <a:rPr lang="en-US" sz="1800" dirty="0" err="1"/>
              <a:t>Nyutonning</a:t>
            </a:r>
            <a:r>
              <a:rPr lang="en-US" sz="1800" dirty="0"/>
              <a:t> </a:t>
            </a:r>
            <a:r>
              <a:rPr lang="en-US" sz="1800" dirty="0" err="1" smtClean="0"/>
              <a:t>ilmiy</a:t>
            </a:r>
            <a:r>
              <a:rPr lang="en-US" sz="1800" dirty="0" smtClean="0"/>
              <a:t> </a:t>
            </a:r>
            <a:r>
              <a:rPr lang="en-US" sz="1800" dirty="0" err="1" smtClean="0"/>
              <a:t>prizma</a:t>
            </a:r>
            <a:r>
              <a:rPr lang="en-US" sz="1800" dirty="0" smtClean="0"/>
              <a:t>  </a:t>
            </a:r>
            <a:r>
              <a:rPr lang="en-US" sz="1800" dirty="0" err="1"/>
              <a:t>kashfiyoti</a:t>
            </a:r>
            <a:r>
              <a:rPr lang="en-US" sz="1800" dirty="0"/>
              <a:t> </a:t>
            </a:r>
            <a:r>
              <a:rPr lang="en-US" sz="1800" dirty="0" err="1"/>
              <a:t>bilan</a:t>
            </a:r>
            <a:r>
              <a:rPr lang="en-US" sz="1800" dirty="0"/>
              <a:t> </a:t>
            </a:r>
            <a:r>
              <a:rPr lang="en-US" sz="1800" dirty="0" err="1"/>
              <a:t>poydevor</a:t>
            </a:r>
            <a:r>
              <a:rPr lang="en-US" sz="1800" dirty="0"/>
              <a:t> </a:t>
            </a:r>
            <a:r>
              <a:rPr lang="en-US" sz="1800" dirty="0" err="1"/>
              <a:t>qo'yilgan</a:t>
            </a:r>
            <a:r>
              <a:rPr lang="en-US" sz="1800" dirty="0"/>
              <a:t> </a:t>
            </a:r>
            <a:r>
              <a:rPr lang="en-US" sz="1800" dirty="0" err="1"/>
              <a:t>va</a:t>
            </a:r>
            <a:r>
              <a:rPr lang="en-US" sz="1800" dirty="0"/>
              <a:t> </a:t>
            </a:r>
            <a:r>
              <a:rPr lang="en-US" sz="1800" dirty="0" err="1"/>
              <a:t>keyingi</a:t>
            </a:r>
            <a:r>
              <a:rPr lang="en-US" sz="1800" dirty="0"/>
              <a:t> </a:t>
            </a:r>
            <a:r>
              <a:rPr lang="en-US" sz="1800" dirty="0" err="1"/>
              <a:t>olimlar</a:t>
            </a:r>
            <a:r>
              <a:rPr lang="en-US" sz="1800" dirty="0"/>
              <a:t> (Young, Helmholtz) </a:t>
            </a:r>
            <a:r>
              <a:rPr lang="en-US" sz="1800" dirty="0" err="1"/>
              <a:t>tomonidan</a:t>
            </a:r>
            <a:r>
              <a:rPr lang="en-US" sz="1800" dirty="0"/>
              <a:t> </a:t>
            </a:r>
            <a:r>
              <a:rPr lang="en-US" sz="1800" dirty="0" err="1"/>
              <a:t>rivojlantirilgan</a:t>
            </a:r>
            <a:r>
              <a:rPr lang="en-US" sz="1800" b="0" dirty="0"/>
              <a:t>. </a:t>
            </a:r>
            <a:r>
              <a:rPr lang="en-US" sz="1800" b="0" dirty="0" smtClean="0"/>
              <a:t/>
            </a:r>
            <a:br>
              <a:rPr lang="en-US" sz="1800" b="0" dirty="0" smtClean="0"/>
            </a:br>
            <a:r>
              <a:rPr lang="en-US" sz="1800" b="0" dirty="0" smtClean="0"/>
              <a:t>Bu </a:t>
            </a:r>
            <a:r>
              <a:rPr lang="en-US" sz="1800" b="0" dirty="0" err="1"/>
              <a:t>atamalarni</a:t>
            </a:r>
            <a:r>
              <a:rPr lang="en-US" sz="1800" b="0" dirty="0"/>
              <a:t> </a:t>
            </a:r>
            <a:r>
              <a:rPr lang="en-US" sz="1800" b="0" dirty="0" err="1"/>
              <a:t>bir</a:t>
            </a:r>
            <a:r>
              <a:rPr lang="en-US" sz="1800" b="0" dirty="0"/>
              <a:t> </a:t>
            </a:r>
            <a:r>
              <a:rPr lang="en-US" sz="1800" b="0" dirty="0" err="1"/>
              <a:t>kishi</a:t>
            </a:r>
            <a:r>
              <a:rPr lang="en-US" sz="1800" b="0" dirty="0"/>
              <a:t> "</a:t>
            </a:r>
            <a:r>
              <a:rPr lang="en-US" sz="1800" b="0" dirty="0" err="1"/>
              <a:t>kashf</a:t>
            </a:r>
            <a:r>
              <a:rPr lang="en-US" sz="1800" b="0" dirty="0"/>
              <a:t> </a:t>
            </a:r>
            <a:r>
              <a:rPr lang="en-US" sz="1800" b="0" dirty="0" err="1"/>
              <a:t>etgan</a:t>
            </a:r>
            <a:r>
              <a:rPr lang="en-US" sz="1800" b="0" dirty="0"/>
              <a:t>" deb </a:t>
            </a:r>
            <a:r>
              <a:rPr lang="en-US" sz="1800" b="0" dirty="0" err="1"/>
              <a:t>aytishdan</a:t>
            </a:r>
            <a:r>
              <a:rPr lang="en-US" sz="1800" b="0" dirty="0"/>
              <a:t> </a:t>
            </a:r>
            <a:r>
              <a:rPr lang="en-US" sz="1800" b="0" dirty="0" err="1"/>
              <a:t>ko'ra</a:t>
            </a:r>
            <a:r>
              <a:rPr lang="en-US" sz="1800" b="0" dirty="0"/>
              <a:t>, </a:t>
            </a:r>
            <a:r>
              <a:rPr lang="en-US" sz="1800" b="0" dirty="0" err="1"/>
              <a:t>ranglarni</a:t>
            </a:r>
            <a:r>
              <a:rPr lang="en-US" sz="1800" b="0" dirty="0"/>
              <a:t> </a:t>
            </a:r>
            <a:r>
              <a:rPr lang="en-US" sz="1800" b="0" dirty="0" err="1"/>
              <a:t>ilmiy</a:t>
            </a:r>
            <a:r>
              <a:rPr lang="en-US" sz="1800" b="0" dirty="0"/>
              <a:t> </a:t>
            </a:r>
            <a:r>
              <a:rPr lang="en-US" sz="1800" b="0" dirty="0" err="1"/>
              <a:t>tahlil</a:t>
            </a:r>
            <a:r>
              <a:rPr lang="en-US" sz="1800" b="0" dirty="0"/>
              <a:t> </a:t>
            </a:r>
            <a:r>
              <a:rPr lang="en-US" sz="1800" b="0" dirty="0" err="1"/>
              <a:t>qilish</a:t>
            </a:r>
            <a:r>
              <a:rPr lang="en-US" sz="1800" b="0" dirty="0"/>
              <a:t> </a:t>
            </a:r>
            <a:r>
              <a:rPr lang="en-US" sz="1800" b="0" dirty="0" err="1"/>
              <a:t>jarayonining</a:t>
            </a:r>
            <a:r>
              <a:rPr lang="en-US" sz="1800" b="0" dirty="0"/>
              <a:t> </a:t>
            </a:r>
            <a:r>
              <a:rPr lang="en-US" sz="1800" b="0" dirty="0" err="1"/>
              <a:t>natijasi</a:t>
            </a:r>
            <a:r>
              <a:rPr lang="en-US" sz="1800" b="0" dirty="0"/>
              <a:t> deb </a:t>
            </a:r>
            <a:r>
              <a:rPr lang="en-US" sz="1800" b="0" dirty="0" err="1"/>
              <a:t>hisoblash</a:t>
            </a:r>
            <a:r>
              <a:rPr lang="en-US" sz="1800" b="0" dirty="0"/>
              <a:t> </a:t>
            </a:r>
            <a:r>
              <a:rPr lang="en-US" sz="1800" b="0" dirty="0" err="1" smtClean="0"/>
              <a:t>to'g'ri</a:t>
            </a:r>
            <a:r>
              <a:rPr lang="en-US" sz="1800" b="0" dirty="0" smtClean="0"/>
              <a:t> </a:t>
            </a:r>
            <a:r>
              <a:rPr lang="en-US" sz="1800" b="0" dirty="0" err="1"/>
              <a:t>bo'ladi</a:t>
            </a:r>
            <a:r>
              <a:rPr lang="en-US" sz="1800" b="0" dirty="0"/>
              <a:t> .</a:t>
            </a:r>
            <a:br>
              <a:rPr lang="en-US" sz="1800" b="0" dirty="0"/>
            </a:br>
            <a:r>
              <a:rPr lang="en-US" sz="1800" dirty="0"/>
              <a:t/>
            </a:r>
            <a:br>
              <a:rPr lang="en-US" sz="1800" dirty="0"/>
            </a:br>
            <a:endParaRPr lang="ru-RU" sz="1800" dirty="0"/>
          </a:p>
        </p:txBody>
      </p:sp>
    </p:spTree>
    <p:extLst>
      <p:ext uri="{BB962C8B-B14F-4D97-AF65-F5344CB8AC3E}">
        <p14:creationId xmlns:p14="http://schemas.microsoft.com/office/powerpoint/2010/main" val="3819438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5400" y="6629400"/>
            <a:ext cx="6400800" cy="152400"/>
          </a:xfrm>
        </p:spPr>
        <p:txBody>
          <a:bodyPr>
            <a:normAutofit fontScale="32500" lnSpcReduction="20000"/>
          </a:bodyPr>
          <a:lstStyle/>
          <a:p>
            <a:r>
              <a:rPr lang="en-US" dirty="0" smtClean="0"/>
              <a:t>.</a:t>
            </a:r>
            <a:endParaRPr lang="ru-RU" dirty="0"/>
          </a:p>
        </p:txBody>
      </p:sp>
      <p:sp>
        <p:nvSpPr>
          <p:cNvPr id="2" name="Title 1"/>
          <p:cNvSpPr>
            <a:spLocks noGrp="1"/>
          </p:cNvSpPr>
          <p:nvPr>
            <p:ph type="ctrTitle"/>
          </p:nvPr>
        </p:nvSpPr>
        <p:spPr>
          <a:xfrm>
            <a:off x="762000" y="838200"/>
            <a:ext cx="7772400" cy="5562600"/>
          </a:xfrm>
        </p:spPr>
        <p:txBody>
          <a:bodyPr>
            <a:normAutofit fontScale="90000"/>
          </a:bodyPr>
          <a:lstStyle/>
          <a:p>
            <a:r>
              <a:rPr lang="en-US" sz="2400" b="1" dirty="0"/>
              <a:t>"</a:t>
            </a:r>
            <a:r>
              <a:rPr lang="en-US" sz="2400" b="1" dirty="0" err="1"/>
              <a:t>akkomodatsiya</a:t>
            </a:r>
            <a:r>
              <a:rPr lang="en-US" sz="2400" b="1" dirty="0"/>
              <a:t>"</a:t>
            </a:r>
            <a:r>
              <a:rPr lang="en-US" sz="2400" dirty="0"/>
              <a:t> </a:t>
            </a:r>
            <a:r>
              <a:rPr lang="en-US" sz="2400" dirty="0" err="1"/>
              <a:t>quyidagi</a:t>
            </a:r>
            <a:r>
              <a:rPr lang="en-US" sz="2400" dirty="0"/>
              <a:t> </a:t>
            </a:r>
            <a:r>
              <a:rPr lang="en-US" sz="2400" dirty="0" err="1"/>
              <a:t>ma'nolarga</a:t>
            </a:r>
            <a:r>
              <a:rPr lang="en-US" sz="2400" dirty="0"/>
              <a:t> </a:t>
            </a:r>
            <a:r>
              <a:rPr lang="en-US" sz="2400" dirty="0" err="1"/>
              <a:t>ega</a:t>
            </a:r>
            <a:r>
              <a:rPr lang="en-US" sz="2400" dirty="0"/>
              <a:t> </a:t>
            </a:r>
            <a:r>
              <a:rPr lang="en-US" sz="2400" dirty="0" smtClean="0"/>
              <a:t/>
            </a:r>
            <a:br>
              <a:rPr lang="en-US" sz="2400" dirty="0" smtClean="0"/>
            </a:br>
            <a:r>
              <a:rPr lang="en-US" sz="2400" dirty="0"/>
              <a:t/>
            </a:r>
            <a:br>
              <a:rPr lang="en-US" sz="2400" dirty="0"/>
            </a:br>
            <a:r>
              <a:rPr lang="en-US" sz="2400" dirty="0" smtClean="0"/>
              <a:t/>
            </a:r>
            <a:br>
              <a:rPr lang="en-US" sz="2400" dirty="0" smtClean="0"/>
            </a:br>
            <a:r>
              <a:rPr lang="en-US" sz="2400" dirty="0" err="1" smtClean="0"/>
              <a:t>ko'zning</a:t>
            </a:r>
            <a:r>
              <a:rPr lang="en-US" sz="2400" dirty="0" smtClean="0"/>
              <a:t> </a:t>
            </a:r>
            <a:r>
              <a:rPr lang="en-US" sz="2400" dirty="0" err="1"/>
              <a:t>turli</a:t>
            </a:r>
            <a:r>
              <a:rPr lang="en-US" sz="2400" dirty="0"/>
              <a:t> </a:t>
            </a:r>
            <a:r>
              <a:rPr lang="en-US" sz="2400" dirty="0" err="1"/>
              <a:t>masofadagi</a:t>
            </a:r>
            <a:r>
              <a:rPr lang="en-US" sz="2400" dirty="0"/>
              <a:t> </a:t>
            </a:r>
            <a:r>
              <a:rPr lang="en-US" sz="2400" dirty="0" err="1"/>
              <a:t>narsalarni</a:t>
            </a:r>
            <a:r>
              <a:rPr lang="en-US" sz="2400" dirty="0"/>
              <a:t> </a:t>
            </a:r>
            <a:r>
              <a:rPr lang="en-US" sz="2400" dirty="0" err="1"/>
              <a:t>aniq</a:t>
            </a:r>
            <a:r>
              <a:rPr lang="en-US" sz="2400" dirty="0"/>
              <a:t> </a:t>
            </a:r>
            <a:r>
              <a:rPr lang="en-US" sz="2400" dirty="0" err="1"/>
              <a:t>ko'rishga</a:t>
            </a:r>
            <a:r>
              <a:rPr lang="en-US" sz="2400" dirty="0"/>
              <a:t> </a:t>
            </a:r>
            <a:r>
              <a:rPr lang="en-US" sz="2400" dirty="0" err="1"/>
              <a:t>moslashi</a:t>
            </a:r>
            <a:r>
              <a:rPr lang="en-US" sz="2400" dirty="0"/>
              <a:t>;</a:t>
            </a:r>
            <a:br>
              <a:rPr lang="en-US" sz="2400" dirty="0"/>
            </a:br>
            <a:r>
              <a:rPr lang="en-US" sz="2400" dirty="0" err="1"/>
              <a:t>fiziologiyada</a:t>
            </a:r>
            <a:r>
              <a:rPr lang="en-US" sz="2400" dirty="0"/>
              <a:t> — </a:t>
            </a:r>
            <a:r>
              <a:rPr lang="en-US" sz="2400" dirty="0" err="1"/>
              <a:t>ko'z</a:t>
            </a:r>
            <a:r>
              <a:rPr lang="en-US" sz="2400" dirty="0"/>
              <a:t> </a:t>
            </a:r>
            <a:r>
              <a:rPr lang="en-US" sz="2400" dirty="0" err="1"/>
              <a:t>gavharining</a:t>
            </a:r>
            <a:r>
              <a:rPr lang="en-US" sz="2400" dirty="0"/>
              <a:t> </a:t>
            </a:r>
            <a:r>
              <a:rPr lang="en-US" sz="2400" dirty="0" err="1"/>
              <a:t>egriligini</a:t>
            </a:r>
            <a:r>
              <a:rPr lang="en-US" sz="2400" dirty="0"/>
              <a:t> </a:t>
            </a:r>
            <a:r>
              <a:rPr lang="en-US" sz="2400" dirty="0" err="1"/>
              <a:t>o'zgartirish</a:t>
            </a:r>
            <a:r>
              <a:rPr lang="en-US" sz="2400" dirty="0"/>
              <a:t> </a:t>
            </a:r>
            <a:r>
              <a:rPr lang="en-US" sz="2400" dirty="0" err="1"/>
              <a:t>orqali</a:t>
            </a:r>
            <a:r>
              <a:rPr lang="en-US" sz="2400" dirty="0"/>
              <a:t> </a:t>
            </a:r>
            <a:r>
              <a:rPr lang="en-US" sz="2400" dirty="0" err="1"/>
              <a:t>turli</a:t>
            </a:r>
            <a:r>
              <a:rPr lang="en-US" sz="2400" dirty="0"/>
              <a:t> </a:t>
            </a:r>
            <a:r>
              <a:rPr lang="en-US" sz="2400" dirty="0" err="1"/>
              <a:t>masofadagi</a:t>
            </a:r>
            <a:r>
              <a:rPr lang="en-US" sz="2400" dirty="0"/>
              <a:t> </a:t>
            </a:r>
            <a:r>
              <a:rPr lang="en-US" sz="2400" dirty="0" err="1"/>
              <a:t>narsalarni</a:t>
            </a:r>
            <a:r>
              <a:rPr lang="en-US" sz="2400" dirty="0"/>
              <a:t> </a:t>
            </a:r>
            <a:r>
              <a:rPr lang="en-US" sz="2400" dirty="0" err="1"/>
              <a:t>ko'rishga</a:t>
            </a:r>
            <a:r>
              <a:rPr lang="en-US" sz="2400" dirty="0"/>
              <a:t> </a:t>
            </a:r>
            <a:r>
              <a:rPr lang="en-US" sz="2400" dirty="0" err="1"/>
              <a:t>moslanish</a:t>
            </a:r>
            <a:r>
              <a:rPr lang="en-US" sz="2400" dirty="0"/>
              <a:t> </a:t>
            </a:r>
            <a:r>
              <a:rPr lang="en-US" sz="2400" dirty="0" err="1"/>
              <a:t>jarayoni</a:t>
            </a:r>
            <a:r>
              <a:rPr lang="en-US" sz="2400" dirty="0"/>
              <a:t>;</a:t>
            </a:r>
            <a:br>
              <a:rPr lang="en-US" sz="2400" dirty="0"/>
            </a:br>
            <a:r>
              <a:rPr lang="en-US" sz="2400" dirty="0" err="1"/>
              <a:t>gistologiyada</a:t>
            </a:r>
            <a:r>
              <a:rPr lang="en-US" sz="2400" dirty="0"/>
              <a:t> — </a:t>
            </a:r>
            <a:r>
              <a:rPr lang="en-US" sz="2400" dirty="0" err="1"/>
              <a:t>to'qimalarning</a:t>
            </a:r>
            <a:r>
              <a:rPr lang="en-US" sz="2400" dirty="0"/>
              <a:t> </a:t>
            </a:r>
            <a:r>
              <a:rPr lang="en-US" sz="2400" dirty="0" err="1"/>
              <a:t>tuzilishini</a:t>
            </a:r>
            <a:r>
              <a:rPr lang="en-US" sz="2400" dirty="0"/>
              <a:t> </a:t>
            </a:r>
            <a:r>
              <a:rPr lang="en-US" sz="2400" dirty="0" err="1"/>
              <a:t>o'zgartirish</a:t>
            </a:r>
            <a:r>
              <a:rPr lang="en-US" sz="2400" dirty="0"/>
              <a:t> </a:t>
            </a:r>
            <a:r>
              <a:rPr lang="en-US" sz="2400" dirty="0" err="1"/>
              <a:t>qobiliyati</a:t>
            </a:r>
            <a:r>
              <a:rPr lang="en-US" sz="2400" dirty="0" smtClean="0"/>
              <a:t>.</a:t>
            </a:r>
            <a:br>
              <a:rPr lang="en-US" sz="2400" dirty="0" smtClean="0"/>
            </a:br>
            <a:r>
              <a:rPr lang="en-US" sz="2400" dirty="0"/>
              <a:t/>
            </a:r>
            <a:br>
              <a:rPr lang="en-US" sz="2400" dirty="0"/>
            </a:br>
            <a:r>
              <a:rPr lang="en-US" sz="2400" dirty="0"/>
              <a:t> </a:t>
            </a:r>
            <a:br>
              <a:rPr lang="en-US" sz="2400" dirty="0"/>
            </a:br>
            <a:r>
              <a:rPr lang="en-US" sz="2400" b="1" dirty="0" smtClean="0"/>
              <a:t>"</a:t>
            </a:r>
            <a:r>
              <a:rPr lang="en-US" sz="2400" b="1" dirty="0" err="1"/>
              <a:t>modifikatsiya</a:t>
            </a:r>
            <a:r>
              <a:rPr lang="en-US" sz="2400" b="1" dirty="0"/>
              <a:t>"</a:t>
            </a:r>
            <a:r>
              <a:rPr lang="en-US" sz="2400" dirty="0"/>
              <a:t> </a:t>
            </a:r>
            <a:r>
              <a:rPr lang="en-US" sz="2400" dirty="0" err="1"/>
              <a:t>quyidagi</a:t>
            </a:r>
            <a:r>
              <a:rPr lang="en-US" sz="2400" dirty="0"/>
              <a:t> </a:t>
            </a:r>
            <a:r>
              <a:rPr lang="en-US" sz="2400" dirty="0" err="1"/>
              <a:t>ma'nolarga</a:t>
            </a:r>
            <a:r>
              <a:rPr lang="en-US" sz="2400" dirty="0"/>
              <a:t> </a:t>
            </a:r>
            <a:r>
              <a:rPr lang="en-US" sz="2400" dirty="0" err="1"/>
              <a:t>ega</a:t>
            </a:r>
            <a:r>
              <a:rPr lang="en-US" sz="2400" dirty="0"/>
              <a:t> </a:t>
            </a:r>
            <a:r>
              <a:rPr lang="en-US" sz="2400" dirty="0" smtClean="0"/>
              <a:t/>
            </a:r>
            <a:br>
              <a:rPr lang="en-US" sz="2400" dirty="0" smtClean="0"/>
            </a:br>
            <a:r>
              <a:rPr lang="en-US" sz="2400" dirty="0"/>
              <a:t/>
            </a:r>
            <a:br>
              <a:rPr lang="en-US" sz="2400" dirty="0"/>
            </a:br>
            <a:r>
              <a:rPr lang="en-US" sz="2000" dirty="0" err="1"/>
              <a:t>Tasviriy</a:t>
            </a:r>
            <a:r>
              <a:rPr lang="en-US" sz="2000" dirty="0"/>
              <a:t> </a:t>
            </a:r>
            <a:r>
              <a:rPr lang="en-US" sz="2000" dirty="0" err="1"/>
              <a:t>san'atda</a:t>
            </a:r>
            <a:r>
              <a:rPr lang="en-US" sz="2000" dirty="0"/>
              <a:t> </a:t>
            </a:r>
            <a:r>
              <a:rPr lang="en-US" sz="2000" dirty="0" err="1"/>
              <a:t>modifikatsiya</a:t>
            </a:r>
            <a:r>
              <a:rPr lang="en-US" sz="2000" dirty="0"/>
              <a:t> </a:t>
            </a:r>
            <a:r>
              <a:rPr lang="en-US" sz="2000" dirty="0" smtClean="0"/>
              <a:t/>
            </a:r>
            <a:br>
              <a:rPr lang="en-US" sz="2000" dirty="0" smtClean="0"/>
            </a:br>
            <a:r>
              <a:rPr lang="en-US" sz="2000" dirty="0" smtClean="0"/>
              <a:t/>
            </a:r>
            <a:br>
              <a:rPr lang="en-US" sz="2000" dirty="0" smtClean="0"/>
            </a:br>
            <a:r>
              <a:rPr lang="en-US" sz="1800" b="1" dirty="0" err="1"/>
              <a:t>Tasviriy</a:t>
            </a:r>
            <a:r>
              <a:rPr lang="en-US" sz="1800" b="1" dirty="0"/>
              <a:t> </a:t>
            </a:r>
            <a:r>
              <a:rPr lang="en-US" sz="1800" b="1" dirty="0" err="1"/>
              <a:t>san’atda</a:t>
            </a:r>
            <a:r>
              <a:rPr lang="en-US" sz="1800" b="1" dirty="0"/>
              <a:t> </a:t>
            </a:r>
            <a:r>
              <a:rPr lang="en-US" sz="1800" b="1" dirty="0" err="1"/>
              <a:t>modifikatsiya</a:t>
            </a:r>
            <a:r>
              <a:rPr lang="en-US" sz="1800" dirty="0"/>
              <a:t> — </a:t>
            </a:r>
            <a:r>
              <a:rPr lang="en-US" sz="1800" dirty="0" err="1"/>
              <a:t>lotincha</a:t>
            </a:r>
            <a:r>
              <a:rPr lang="en-US" sz="1800" dirty="0"/>
              <a:t> </a:t>
            </a:r>
            <a:r>
              <a:rPr lang="en-US" sz="1800" i="1" dirty="0" err="1"/>
              <a:t>modificatio</a:t>
            </a:r>
            <a:r>
              <a:rPr lang="en-US" sz="1800" dirty="0"/>
              <a:t> (“</a:t>
            </a:r>
            <a:r>
              <a:rPr lang="en-US" sz="1800" dirty="0" err="1"/>
              <a:t>o‘zgartirish</a:t>
            </a:r>
            <a:r>
              <a:rPr lang="en-US" sz="1800" dirty="0"/>
              <a:t>”) </a:t>
            </a:r>
            <a:r>
              <a:rPr lang="en-US" sz="1800" dirty="0" err="1"/>
              <a:t>so‘zidan</a:t>
            </a:r>
            <a:r>
              <a:rPr lang="en-US" sz="1800" dirty="0"/>
              <a:t> </a:t>
            </a:r>
            <a:r>
              <a:rPr lang="en-US" sz="1800" dirty="0" err="1"/>
              <a:t>olingan</a:t>
            </a:r>
            <a:r>
              <a:rPr lang="en-US" sz="1800" dirty="0"/>
              <a:t> </a:t>
            </a:r>
            <a:r>
              <a:rPr lang="en-US" sz="1800" dirty="0" err="1"/>
              <a:t>bo‘lib</a:t>
            </a:r>
            <a:r>
              <a:rPr lang="en-US" sz="1800" dirty="0"/>
              <a:t>, </a:t>
            </a:r>
            <a:r>
              <a:rPr lang="en-US" sz="1800" dirty="0" err="1"/>
              <a:t>mavjud</a:t>
            </a:r>
            <a:r>
              <a:rPr lang="en-US" sz="1800" dirty="0"/>
              <a:t> </a:t>
            </a:r>
            <a:r>
              <a:rPr lang="en-US" sz="1800" dirty="0" err="1"/>
              <a:t>badiiy</a:t>
            </a:r>
            <a:r>
              <a:rPr lang="en-US" sz="1800" dirty="0"/>
              <a:t> </a:t>
            </a:r>
            <a:r>
              <a:rPr lang="en-US" sz="1800" dirty="0" err="1"/>
              <a:t>shakl</a:t>
            </a:r>
            <a:r>
              <a:rPr lang="en-US" sz="1800" dirty="0"/>
              <a:t>, </a:t>
            </a:r>
            <a:r>
              <a:rPr lang="en-US" sz="1800" dirty="0" err="1"/>
              <a:t>motiv</a:t>
            </a:r>
            <a:r>
              <a:rPr lang="en-US" sz="1800" dirty="0"/>
              <a:t>, </a:t>
            </a:r>
            <a:r>
              <a:rPr lang="en-US" sz="1800" dirty="0" err="1"/>
              <a:t>kompozitsiya</a:t>
            </a:r>
            <a:r>
              <a:rPr lang="en-US" sz="1800" dirty="0"/>
              <a:t>, </a:t>
            </a:r>
            <a:r>
              <a:rPr lang="en-US" sz="1800" dirty="0" err="1"/>
              <a:t>obraz</a:t>
            </a:r>
            <a:r>
              <a:rPr lang="en-US" sz="1800" dirty="0"/>
              <a:t> </a:t>
            </a:r>
            <a:r>
              <a:rPr lang="en-US" sz="1800" dirty="0" err="1"/>
              <a:t>yoki</a:t>
            </a:r>
            <a:r>
              <a:rPr lang="en-US" sz="1800" dirty="0"/>
              <a:t> </a:t>
            </a:r>
            <a:r>
              <a:rPr lang="en-US" sz="1800" dirty="0" err="1"/>
              <a:t>rangni</a:t>
            </a:r>
            <a:r>
              <a:rPr lang="en-US" sz="1800" dirty="0"/>
              <a:t> </a:t>
            </a:r>
            <a:r>
              <a:rPr lang="en-US" sz="1800" dirty="0" err="1"/>
              <a:t>butunlay</a:t>
            </a:r>
            <a:r>
              <a:rPr lang="en-US" sz="1800" dirty="0"/>
              <a:t> </a:t>
            </a:r>
            <a:r>
              <a:rPr lang="en-US" sz="1800" dirty="0" err="1"/>
              <a:t>nusxalash</a:t>
            </a:r>
            <a:r>
              <a:rPr lang="en-US" sz="1800" dirty="0"/>
              <a:t> </a:t>
            </a:r>
            <a:r>
              <a:rPr lang="en-US" sz="1800" dirty="0" err="1"/>
              <a:t>emas</a:t>
            </a:r>
            <a:r>
              <a:rPr lang="en-US" sz="1800" dirty="0"/>
              <a:t>, </a:t>
            </a:r>
            <a:r>
              <a:rPr lang="en-US" sz="1800" dirty="0" err="1"/>
              <a:t>balki</a:t>
            </a:r>
            <a:r>
              <a:rPr lang="en-US" sz="1800" dirty="0"/>
              <a:t> </a:t>
            </a:r>
            <a:r>
              <a:rPr lang="en-US" sz="1800" dirty="0" err="1"/>
              <a:t>uni</a:t>
            </a:r>
            <a:r>
              <a:rPr lang="en-US" sz="1800" dirty="0"/>
              <a:t> </a:t>
            </a:r>
            <a:r>
              <a:rPr lang="en-US" sz="1800" dirty="0" err="1"/>
              <a:t>ma’lum</a:t>
            </a:r>
            <a:r>
              <a:rPr lang="en-US" sz="1800" dirty="0"/>
              <a:t> </a:t>
            </a:r>
            <a:r>
              <a:rPr lang="en-US" sz="1800" dirty="0" err="1"/>
              <a:t>jihatdan</a:t>
            </a:r>
            <a:r>
              <a:rPr lang="en-US" sz="1800" dirty="0"/>
              <a:t> </a:t>
            </a:r>
            <a:r>
              <a:rPr lang="en-US" sz="1800" b="1" dirty="0" err="1"/>
              <a:t>o‘zgartirib</a:t>
            </a:r>
            <a:r>
              <a:rPr lang="en-US" sz="1800" b="1" dirty="0"/>
              <a:t>, </a:t>
            </a:r>
            <a:r>
              <a:rPr lang="en-US" sz="1800" b="1" dirty="0" err="1"/>
              <a:t>yangi</a:t>
            </a:r>
            <a:r>
              <a:rPr lang="en-US" sz="1800" b="1" dirty="0"/>
              <a:t> variant </a:t>
            </a:r>
            <a:r>
              <a:rPr lang="en-US" sz="1800" b="1" dirty="0" err="1"/>
              <a:t>yoki</a:t>
            </a:r>
            <a:r>
              <a:rPr lang="en-US" sz="1800" b="1" dirty="0"/>
              <a:t> </a:t>
            </a:r>
            <a:r>
              <a:rPr lang="en-US" sz="1800" b="1" dirty="0" err="1"/>
              <a:t>yangi</a:t>
            </a:r>
            <a:r>
              <a:rPr lang="en-US" sz="1800" b="1" dirty="0"/>
              <a:t> </a:t>
            </a:r>
            <a:r>
              <a:rPr lang="en-US" sz="1800" b="1" dirty="0" err="1"/>
              <a:t>ma’no</a:t>
            </a:r>
            <a:r>
              <a:rPr lang="en-US" sz="1800" b="1" dirty="0"/>
              <a:t> </a:t>
            </a:r>
            <a:r>
              <a:rPr lang="en-US" sz="1800" b="1" dirty="0" err="1"/>
              <a:t>hosil</a:t>
            </a:r>
            <a:r>
              <a:rPr lang="en-US" sz="1800" b="1" dirty="0"/>
              <a:t> </a:t>
            </a:r>
            <a:r>
              <a:rPr lang="en-US" sz="1800" b="1" dirty="0" err="1"/>
              <a:t>qilish</a:t>
            </a:r>
            <a:r>
              <a:rPr lang="en-US" sz="1800" dirty="0" err="1"/>
              <a:t>dir</a:t>
            </a:r>
            <a:r>
              <a:rPr lang="en-US" sz="1800" dirty="0"/>
              <a:t>.</a:t>
            </a:r>
            <a:r>
              <a:rPr lang="en-US" sz="2000" b="1" dirty="0"/>
              <a:t/>
            </a:r>
            <a:br>
              <a:rPr lang="en-US" sz="2000" b="1" dirty="0"/>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569112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81000"/>
            <a:ext cx="40386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486400" y="1238129"/>
            <a:ext cx="2971800" cy="2308324"/>
          </a:xfrm>
          <a:prstGeom prst="rect">
            <a:avLst/>
          </a:prstGeom>
        </p:spPr>
        <p:txBody>
          <a:bodyPr wrap="square">
            <a:spAutoFit/>
          </a:bodyPr>
          <a:lstStyle/>
          <a:p>
            <a:r>
              <a:rPr lang="en-US" b="1" dirty="0" err="1"/>
              <a:t>Rassom</a:t>
            </a:r>
            <a:r>
              <a:rPr lang="en-US" b="1" dirty="0"/>
              <a:t>:</a:t>
            </a:r>
            <a:r>
              <a:rPr lang="en-US" dirty="0"/>
              <a:t> Leonardo da </a:t>
            </a:r>
            <a:r>
              <a:rPr lang="en-US" dirty="0" err="1"/>
              <a:t>Vinchi</a:t>
            </a:r>
            <a:endParaRPr lang="en-US" dirty="0"/>
          </a:p>
          <a:p>
            <a:r>
              <a:rPr lang="en-US" b="1" dirty="0" err="1"/>
              <a:t>Chizilgan</a:t>
            </a:r>
            <a:r>
              <a:rPr lang="en-US" b="1" dirty="0"/>
              <a:t> </a:t>
            </a:r>
            <a:r>
              <a:rPr lang="en-US" b="1" dirty="0" err="1"/>
              <a:t>vaqti</a:t>
            </a:r>
            <a:r>
              <a:rPr lang="en-US" b="1" dirty="0"/>
              <a:t>:</a:t>
            </a:r>
            <a:r>
              <a:rPr lang="en-US" dirty="0"/>
              <a:t> </a:t>
            </a:r>
            <a:r>
              <a:rPr lang="en-US" dirty="0" err="1"/>
              <a:t>Taxminan</a:t>
            </a:r>
            <a:r>
              <a:rPr lang="en-US" dirty="0"/>
              <a:t> 1503-1506 (</a:t>
            </a:r>
            <a:r>
              <a:rPr lang="en-US" dirty="0" err="1"/>
              <a:t>ba'zi</a:t>
            </a:r>
            <a:r>
              <a:rPr lang="en-US" dirty="0"/>
              <a:t> </a:t>
            </a:r>
            <a:r>
              <a:rPr lang="en-US" dirty="0" err="1"/>
              <a:t>manbalarda</a:t>
            </a:r>
            <a:r>
              <a:rPr lang="en-US" dirty="0"/>
              <a:t> 1503-1519)</a:t>
            </a:r>
          </a:p>
          <a:p>
            <a:r>
              <a:rPr lang="en-US" b="1" dirty="0" err="1"/>
              <a:t>Joylashgan</a:t>
            </a:r>
            <a:r>
              <a:rPr lang="en-US" b="1" dirty="0"/>
              <a:t> </a:t>
            </a:r>
            <a:r>
              <a:rPr lang="en-US" b="1" dirty="0" err="1"/>
              <a:t>joyi</a:t>
            </a:r>
            <a:r>
              <a:rPr lang="en-US" b="1" dirty="0"/>
              <a:t>:</a:t>
            </a:r>
            <a:r>
              <a:rPr lang="en-US" dirty="0"/>
              <a:t> </a:t>
            </a:r>
            <a:r>
              <a:rPr lang="en-US" dirty="0" err="1"/>
              <a:t>Luvr</a:t>
            </a:r>
            <a:r>
              <a:rPr lang="en-US" dirty="0"/>
              <a:t> </a:t>
            </a:r>
            <a:r>
              <a:rPr lang="en-US" dirty="0" err="1"/>
              <a:t>muzeyi</a:t>
            </a:r>
            <a:r>
              <a:rPr lang="en-US" dirty="0"/>
              <a:t>, </a:t>
            </a:r>
            <a:r>
              <a:rPr lang="en-US" dirty="0" err="1"/>
              <a:t>Parij</a:t>
            </a:r>
            <a:r>
              <a:rPr lang="en-US" dirty="0"/>
              <a:t>, </a:t>
            </a:r>
            <a:r>
              <a:rPr lang="en-US" dirty="0" err="1"/>
              <a:t>Fransiya</a:t>
            </a:r>
            <a:endParaRPr lang="en-US" dirty="0"/>
          </a:p>
          <a:p>
            <a:r>
              <a:rPr lang="en-US" b="1" dirty="0" err="1"/>
              <a:t>Uslub</a:t>
            </a:r>
            <a:r>
              <a:rPr lang="en-US" b="1" dirty="0"/>
              <a:t>:</a:t>
            </a:r>
            <a:r>
              <a:rPr lang="en-US" dirty="0"/>
              <a:t> </a:t>
            </a:r>
            <a:r>
              <a:rPr lang="en-US" dirty="0" err="1"/>
              <a:t>Uyg‘onish</a:t>
            </a:r>
            <a:r>
              <a:rPr lang="en-US" dirty="0"/>
              <a:t> </a:t>
            </a:r>
            <a:r>
              <a:rPr lang="en-US" dirty="0" err="1"/>
              <a:t>davri</a:t>
            </a:r>
            <a:r>
              <a:rPr lang="en-US" dirty="0"/>
              <a:t> </a:t>
            </a:r>
            <a:r>
              <a:rPr lang="en-US" dirty="0" err="1"/>
              <a:t>san'ati</a:t>
            </a:r>
            <a:r>
              <a:rPr lang="en-US" dirty="0"/>
              <a:t> </a:t>
            </a:r>
          </a:p>
        </p:txBody>
      </p:sp>
    </p:spTree>
    <p:extLst>
      <p:ext uri="{BB962C8B-B14F-4D97-AF65-F5344CB8AC3E}">
        <p14:creationId xmlns:p14="http://schemas.microsoft.com/office/powerpoint/2010/main" val="108283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82341"/>
            <a:ext cx="8305800" cy="4832092"/>
          </a:xfrm>
          <a:prstGeom prst="rect">
            <a:avLst/>
          </a:prstGeom>
        </p:spPr>
        <p:txBody>
          <a:bodyPr wrap="square">
            <a:spAutoFit/>
          </a:bodyPr>
          <a:lstStyle/>
          <a:p>
            <a:r>
              <a:rPr lang="en-US" sz="2800" i="1" dirty="0" err="1"/>
              <a:t>Sharq</a:t>
            </a:r>
            <a:r>
              <a:rPr lang="en-US" sz="2800" i="1" dirty="0"/>
              <a:t> ham </a:t>
            </a:r>
            <a:r>
              <a:rPr lang="en-US" sz="2800" i="1" dirty="0" err="1"/>
              <a:t>o'zining</a:t>
            </a:r>
            <a:r>
              <a:rPr lang="en-US" sz="2800" i="1" dirty="0"/>
              <a:t> </a:t>
            </a:r>
            <a:r>
              <a:rPr lang="en-US" sz="2800" i="1" dirty="0" err="1"/>
              <a:t>buyuk</a:t>
            </a:r>
            <a:r>
              <a:rPr lang="en-US" sz="2800" i="1" dirty="0"/>
              <a:t> </a:t>
            </a:r>
            <a:r>
              <a:rPr lang="en-US" sz="2800" i="1" dirty="0" err="1"/>
              <a:t>ustalarini</a:t>
            </a:r>
            <a:r>
              <a:rPr lang="en-US" sz="2800" i="1" dirty="0"/>
              <a:t> </a:t>
            </a:r>
            <a:r>
              <a:rPr lang="en-US" sz="2800" i="1" dirty="0" err="1"/>
              <a:t>yetkazib</a:t>
            </a:r>
            <a:r>
              <a:rPr lang="en-US" sz="2800" i="1" dirty="0"/>
              <a:t> </a:t>
            </a:r>
            <a:r>
              <a:rPr lang="en-US" sz="2800" i="1" dirty="0" err="1"/>
              <a:t>bergan</a:t>
            </a:r>
            <a:r>
              <a:rPr lang="en-US" sz="2800" i="1" dirty="0"/>
              <a:t>, </a:t>
            </a:r>
            <a:r>
              <a:rPr lang="en-US" sz="2800" i="1" dirty="0" err="1"/>
              <a:t>ularning</a:t>
            </a:r>
            <a:r>
              <a:rPr lang="en-US" sz="2800" i="1" dirty="0"/>
              <a:t> </a:t>
            </a:r>
            <a:r>
              <a:rPr lang="en-US" sz="2800" i="1" dirty="0" err="1"/>
              <a:t>ta'siri</a:t>
            </a:r>
            <a:r>
              <a:rPr lang="en-US" sz="2800" i="1" dirty="0"/>
              <a:t> </a:t>
            </a:r>
            <a:r>
              <a:rPr lang="en-US" sz="2800" i="1" dirty="0" err="1"/>
              <a:t>butun</a:t>
            </a:r>
            <a:r>
              <a:rPr lang="en-US" sz="2800" i="1" dirty="0"/>
              <a:t> </a:t>
            </a:r>
            <a:r>
              <a:rPr lang="en-US" sz="2800" i="1" dirty="0" err="1"/>
              <a:t>dunyo</a:t>
            </a:r>
            <a:r>
              <a:rPr lang="en-US" sz="2800" i="1" dirty="0"/>
              <a:t> </a:t>
            </a:r>
            <a:r>
              <a:rPr lang="en-US" sz="2800" i="1" dirty="0" err="1"/>
              <a:t>bo'ylab</a:t>
            </a:r>
            <a:r>
              <a:rPr lang="en-US" sz="2800" i="1" dirty="0"/>
              <a:t> </a:t>
            </a:r>
            <a:r>
              <a:rPr lang="en-US" sz="2800" i="1" dirty="0" err="1"/>
              <a:t>tarqalgan</a:t>
            </a:r>
            <a:r>
              <a:rPr lang="en-US" sz="2800" i="1" dirty="0"/>
              <a:t>. </a:t>
            </a:r>
            <a:r>
              <a:rPr lang="en-US" sz="2800" i="1" dirty="0" err="1"/>
              <a:t>Bunga</a:t>
            </a:r>
            <a:r>
              <a:rPr lang="en-US" sz="2800" i="1" dirty="0"/>
              <a:t> </a:t>
            </a:r>
            <a:r>
              <a:rPr lang="en-US" sz="2800" i="1" dirty="0" err="1"/>
              <a:t>eng</a:t>
            </a:r>
            <a:r>
              <a:rPr lang="en-US" sz="2800" i="1" dirty="0"/>
              <a:t> </a:t>
            </a:r>
            <a:r>
              <a:rPr lang="en-US" sz="2800" i="1" dirty="0" err="1"/>
              <a:t>yorqin</a:t>
            </a:r>
            <a:r>
              <a:rPr lang="en-US" sz="2800" i="1" dirty="0"/>
              <a:t> </a:t>
            </a:r>
            <a:r>
              <a:rPr lang="en-US" sz="2800" i="1" dirty="0" err="1"/>
              <a:t>misol</a:t>
            </a:r>
            <a:r>
              <a:rPr lang="en-US" sz="2800" i="1" dirty="0"/>
              <a:t>:</a:t>
            </a:r>
            <a:br>
              <a:rPr lang="en-US" sz="2800" i="1" dirty="0"/>
            </a:br>
            <a:r>
              <a:rPr lang="en-US" sz="2800" i="1" dirty="0" err="1"/>
              <a:t>Kamoliddin</a:t>
            </a:r>
            <a:r>
              <a:rPr lang="en-US" sz="2800" i="1" dirty="0"/>
              <a:t> </a:t>
            </a:r>
            <a:r>
              <a:rPr lang="en-US" sz="2800" i="1" dirty="0" err="1"/>
              <a:t>Behzod</a:t>
            </a:r>
            <a:r>
              <a:rPr lang="en-US" sz="2800" i="1" dirty="0"/>
              <a:t> (1450-1537): </a:t>
            </a:r>
            <a:r>
              <a:rPr lang="en-US" sz="2800" i="1" dirty="0" err="1"/>
              <a:t>O'rta</a:t>
            </a:r>
            <a:r>
              <a:rPr lang="en-US" sz="2800" i="1" dirty="0"/>
              <a:t> </a:t>
            </a:r>
            <a:r>
              <a:rPr lang="en-US" sz="2800" i="1" dirty="0" err="1"/>
              <a:t>asr</a:t>
            </a:r>
            <a:r>
              <a:rPr lang="en-US" sz="2800" i="1" dirty="0"/>
              <a:t> </a:t>
            </a:r>
            <a:r>
              <a:rPr lang="en-US" sz="2800" i="1" dirty="0" err="1"/>
              <a:t>Sharq</a:t>
            </a:r>
            <a:r>
              <a:rPr lang="en-US" sz="2800" i="1" dirty="0"/>
              <a:t> </a:t>
            </a:r>
            <a:r>
              <a:rPr lang="en-US" sz="2800" i="1" dirty="0" err="1"/>
              <a:t>miniatyura</a:t>
            </a:r>
            <a:r>
              <a:rPr lang="en-US" sz="2800" i="1" dirty="0"/>
              <a:t> </a:t>
            </a:r>
            <a:r>
              <a:rPr lang="en-US" sz="2800" i="1" dirty="0" err="1"/>
              <a:t>san'atining</a:t>
            </a:r>
            <a:r>
              <a:rPr lang="en-US" sz="2800" i="1" dirty="0"/>
              <a:t> </a:t>
            </a:r>
            <a:r>
              <a:rPr lang="en-US" sz="2800" i="1" dirty="0" err="1"/>
              <a:t>eng</a:t>
            </a:r>
            <a:r>
              <a:rPr lang="en-US" sz="2800" i="1" dirty="0"/>
              <a:t> </a:t>
            </a:r>
            <a:r>
              <a:rPr lang="en-US" sz="2800" i="1" dirty="0" err="1"/>
              <a:t>buyuk</a:t>
            </a:r>
            <a:r>
              <a:rPr lang="en-US" sz="2800" i="1" dirty="0"/>
              <a:t> </a:t>
            </a:r>
            <a:r>
              <a:rPr lang="en-US" sz="2800" i="1" dirty="0" err="1"/>
              <a:t>ustasi</a:t>
            </a:r>
            <a:r>
              <a:rPr lang="en-US" sz="2800" i="1" dirty="0"/>
              <a:t>. </a:t>
            </a:r>
            <a:r>
              <a:rPr lang="en-US" sz="2800" i="1" dirty="0" err="1"/>
              <a:t>Uni</a:t>
            </a:r>
            <a:r>
              <a:rPr lang="en-US" sz="2800" i="1" dirty="0"/>
              <a:t> "</a:t>
            </a:r>
            <a:r>
              <a:rPr lang="en-US" sz="2800" i="1" dirty="0" err="1"/>
              <a:t>Sharqning</a:t>
            </a:r>
            <a:r>
              <a:rPr lang="en-US" sz="2800" i="1" dirty="0"/>
              <a:t> </a:t>
            </a:r>
            <a:r>
              <a:rPr lang="en-US" sz="2800" i="1" dirty="0" err="1"/>
              <a:t>Rafaeli</a:t>
            </a:r>
            <a:r>
              <a:rPr lang="en-US" sz="2800" i="1" dirty="0"/>
              <a:t>" deb </a:t>
            </a:r>
            <a:r>
              <a:rPr lang="en-US" sz="2800" i="1" dirty="0" err="1"/>
              <a:t>atashgan</a:t>
            </a:r>
            <a:r>
              <a:rPr lang="en-US" sz="2800" i="1" dirty="0"/>
              <a:t>. </a:t>
            </a:r>
            <a:r>
              <a:rPr lang="en-US" sz="2800" i="1" dirty="0" err="1"/>
              <a:t>Behzod</a:t>
            </a:r>
            <a:r>
              <a:rPr lang="en-US" sz="2800" i="1" dirty="0"/>
              <a:t> </a:t>
            </a:r>
            <a:r>
              <a:rPr lang="en-US" sz="2800" i="1" dirty="0" err="1"/>
              <a:t>ijodining</a:t>
            </a:r>
            <a:r>
              <a:rPr lang="en-US" sz="2800" i="1" dirty="0"/>
              <a:t> </a:t>
            </a:r>
            <a:r>
              <a:rPr lang="en-US" sz="2800" i="1" dirty="0" err="1"/>
              <a:t>nozikligi</a:t>
            </a:r>
            <a:r>
              <a:rPr lang="en-US" sz="2800" i="1" dirty="0"/>
              <a:t> </a:t>
            </a:r>
            <a:r>
              <a:rPr lang="en-US" sz="2800" i="1" dirty="0" err="1"/>
              <a:t>va</a:t>
            </a:r>
            <a:r>
              <a:rPr lang="en-US" sz="2800" i="1" dirty="0"/>
              <a:t> </a:t>
            </a:r>
            <a:r>
              <a:rPr lang="en-US" sz="2800" i="1" dirty="0" err="1"/>
              <a:t>murakkabligi</a:t>
            </a:r>
            <a:r>
              <a:rPr lang="en-US" sz="2800" i="1" dirty="0"/>
              <a:t> </a:t>
            </a:r>
            <a:r>
              <a:rPr lang="en-US" sz="2800" i="1" dirty="0" err="1"/>
              <a:t>fransuz</a:t>
            </a:r>
            <a:r>
              <a:rPr lang="en-US" sz="2800" i="1" dirty="0"/>
              <a:t> </a:t>
            </a:r>
            <a:r>
              <a:rPr lang="en-US" sz="2800" i="1" dirty="0" err="1"/>
              <a:t>rassomi</a:t>
            </a:r>
            <a:r>
              <a:rPr lang="en-US" sz="2800" i="1" dirty="0"/>
              <a:t> </a:t>
            </a:r>
            <a:r>
              <a:rPr lang="en-US" sz="2800" i="1" dirty="0" err="1"/>
              <a:t>Anri</a:t>
            </a:r>
            <a:r>
              <a:rPr lang="en-US" sz="2800" i="1" dirty="0"/>
              <a:t> </a:t>
            </a:r>
            <a:r>
              <a:rPr lang="en-US" sz="2800" i="1" dirty="0" err="1"/>
              <a:t>Matiss</a:t>
            </a:r>
            <a:r>
              <a:rPr lang="en-US" sz="2800" i="1" dirty="0"/>
              <a:t> </a:t>
            </a:r>
            <a:r>
              <a:rPr lang="en-US" sz="2800" i="1" dirty="0" err="1"/>
              <a:t>va</a:t>
            </a:r>
            <a:r>
              <a:rPr lang="en-US" sz="2800" i="1" dirty="0"/>
              <a:t> </a:t>
            </a:r>
            <a:r>
              <a:rPr lang="en-US" sz="2800" i="1" dirty="0" err="1"/>
              <a:t>rus</a:t>
            </a:r>
            <a:r>
              <a:rPr lang="en-US" sz="2800" i="1" dirty="0"/>
              <a:t> </a:t>
            </a:r>
            <a:r>
              <a:rPr lang="en-US" sz="2800" i="1" dirty="0" err="1"/>
              <a:t>rassomi</a:t>
            </a:r>
            <a:r>
              <a:rPr lang="en-US" sz="2800" i="1" dirty="0"/>
              <a:t> </a:t>
            </a:r>
            <a:r>
              <a:rPr lang="en-US" sz="2800" i="1" dirty="0" err="1"/>
              <a:t>Vasiliy</a:t>
            </a:r>
            <a:r>
              <a:rPr lang="en-US" sz="2800" i="1" dirty="0"/>
              <a:t> </a:t>
            </a:r>
            <a:r>
              <a:rPr lang="en-US" sz="2800" i="1" dirty="0" err="1"/>
              <a:t>Kandinskiy</a:t>
            </a:r>
            <a:r>
              <a:rPr lang="en-US" sz="2800" i="1" dirty="0"/>
              <a:t> </a:t>
            </a:r>
            <a:r>
              <a:rPr lang="en-US" sz="2800" i="1" dirty="0" err="1"/>
              <a:t>kabi</a:t>
            </a:r>
            <a:r>
              <a:rPr lang="en-US" sz="2800" i="1" dirty="0"/>
              <a:t> </a:t>
            </a:r>
            <a:r>
              <a:rPr lang="en-US" sz="2800" i="1" dirty="0" err="1"/>
              <a:t>keyingi</a:t>
            </a:r>
            <a:r>
              <a:rPr lang="en-US" sz="2800" i="1" dirty="0"/>
              <a:t> </a:t>
            </a:r>
            <a:r>
              <a:rPr lang="en-US" sz="2800" i="1" dirty="0" err="1"/>
              <a:t>avlod</a:t>
            </a:r>
            <a:r>
              <a:rPr lang="en-US" sz="2800" i="1" dirty="0"/>
              <a:t> </a:t>
            </a:r>
            <a:r>
              <a:rPr lang="en-US" sz="2800" i="1" dirty="0" err="1"/>
              <a:t>rassomlarini</a:t>
            </a:r>
            <a:r>
              <a:rPr lang="en-US" sz="2800" i="1" dirty="0"/>
              <a:t> </a:t>
            </a:r>
            <a:r>
              <a:rPr lang="en-US" sz="2800" i="1" dirty="0" err="1"/>
              <a:t>chuqur</a:t>
            </a:r>
            <a:r>
              <a:rPr lang="en-US" sz="2800" i="1" dirty="0"/>
              <a:t> </a:t>
            </a:r>
            <a:r>
              <a:rPr lang="en-US" sz="2800" i="1" dirty="0" err="1"/>
              <a:t>ta'sirlagan</a:t>
            </a:r>
            <a:r>
              <a:rPr lang="en-US" sz="2800" i="1" dirty="0"/>
              <a:t>.</a:t>
            </a:r>
            <a:br>
              <a:rPr lang="en-US" sz="2800" i="1" dirty="0"/>
            </a:br>
            <a:endParaRPr lang="ru-RU" sz="2800" i="1" dirty="0"/>
          </a:p>
        </p:txBody>
      </p:sp>
    </p:spTree>
    <p:extLst>
      <p:ext uri="{BB962C8B-B14F-4D97-AF65-F5344CB8AC3E}">
        <p14:creationId xmlns:p14="http://schemas.microsoft.com/office/powerpoint/2010/main" val="1062470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304800"/>
            <a:ext cx="8382000" cy="5334000"/>
          </a:xfrm>
        </p:spPr>
        <p:txBody>
          <a:bodyPr>
            <a:noAutofit/>
          </a:bodyPr>
          <a:lstStyle/>
          <a:p>
            <a:r>
              <a:rPr lang="en-US" sz="1600" b="1" dirty="0" smtClean="0">
                <a:solidFill>
                  <a:schemeClr val="accent2">
                    <a:lumMod val="50000"/>
                  </a:schemeClr>
                </a:solidFill>
              </a:rPr>
              <a:t>Leonardo da </a:t>
            </a:r>
            <a:r>
              <a:rPr lang="en-US" sz="1600" b="1" dirty="0" err="1" smtClean="0">
                <a:solidFill>
                  <a:schemeClr val="accent2">
                    <a:lumMod val="50000"/>
                  </a:schemeClr>
                </a:solidFill>
              </a:rPr>
              <a:t>Vinchi</a:t>
            </a:r>
            <a:r>
              <a:rPr lang="en-US" sz="1600" b="1" dirty="0" smtClean="0">
                <a:solidFill>
                  <a:schemeClr val="accent2">
                    <a:lumMod val="50000"/>
                  </a:schemeClr>
                </a:solidFill>
              </a:rPr>
              <a:t> (</a:t>
            </a:r>
            <a:r>
              <a:rPr lang="en-US" sz="1600" b="1" dirty="0" err="1" smtClean="0">
                <a:solidFill>
                  <a:schemeClr val="accent2">
                    <a:lumMod val="50000"/>
                  </a:schemeClr>
                </a:solidFill>
              </a:rPr>
              <a:t>Italiya</a:t>
            </a:r>
            <a:r>
              <a:rPr lang="en-US" sz="1600" b="1" dirty="0" smtClean="0">
                <a:solidFill>
                  <a:schemeClr val="accent2">
                    <a:lumMod val="50000"/>
                  </a:schemeClr>
                </a:solidFill>
              </a:rPr>
              <a:t>, 1452-1519</a:t>
            </a:r>
            <a:r>
              <a:rPr lang="en-US" sz="1600" b="1" dirty="0">
                <a:solidFill>
                  <a:schemeClr val="accent2">
                    <a:lumMod val="50000"/>
                  </a:schemeClr>
                </a:solidFill>
              </a:rPr>
              <a:t>)</a:t>
            </a:r>
            <a:r>
              <a:rPr lang="en-US" sz="1600" dirty="0">
                <a:solidFill>
                  <a:schemeClr val="accent2">
                    <a:lumMod val="50000"/>
                  </a:schemeClr>
                </a:solidFill>
              </a:rPr>
              <a:t>: </a:t>
            </a:r>
            <a:r>
              <a:rPr lang="en-US" sz="1600" dirty="0" err="1">
                <a:solidFill>
                  <a:schemeClr val="accent2">
                    <a:lumMod val="50000"/>
                  </a:schemeClr>
                </a:solidFill>
              </a:rPr>
              <a:t>Insoniyat</a:t>
            </a:r>
            <a:r>
              <a:rPr lang="en-US" sz="1600" dirty="0">
                <a:solidFill>
                  <a:schemeClr val="accent2">
                    <a:lumMod val="50000"/>
                  </a:schemeClr>
                </a:solidFill>
              </a:rPr>
              <a:t> </a:t>
            </a:r>
            <a:r>
              <a:rPr lang="en-US" sz="1600" dirty="0" err="1">
                <a:solidFill>
                  <a:schemeClr val="accent2">
                    <a:lumMod val="50000"/>
                  </a:schemeClr>
                </a:solidFill>
              </a:rPr>
              <a:t>tarixidagi</a:t>
            </a:r>
            <a:r>
              <a:rPr lang="en-US" sz="1600" dirty="0">
                <a:solidFill>
                  <a:schemeClr val="accent2">
                    <a:lumMod val="50000"/>
                  </a:schemeClr>
                </a:solidFill>
              </a:rPr>
              <a:t> </a:t>
            </a:r>
            <a:r>
              <a:rPr lang="en-US" sz="1600" dirty="0" err="1">
                <a:solidFill>
                  <a:schemeClr val="accent2">
                    <a:lumMod val="50000"/>
                  </a:schemeClr>
                </a:solidFill>
              </a:rPr>
              <a:t>eng</a:t>
            </a:r>
            <a:r>
              <a:rPr lang="en-US" sz="1600" dirty="0">
                <a:solidFill>
                  <a:schemeClr val="accent2">
                    <a:lumMod val="50000"/>
                  </a:schemeClr>
                </a:solidFill>
              </a:rPr>
              <a:t> </a:t>
            </a:r>
            <a:r>
              <a:rPr lang="en-US" sz="1600" dirty="0" err="1">
                <a:solidFill>
                  <a:schemeClr val="accent2">
                    <a:lumMod val="50000"/>
                  </a:schemeClr>
                </a:solidFill>
              </a:rPr>
              <a:t>buyuk</a:t>
            </a:r>
            <a:r>
              <a:rPr lang="en-US" sz="1600" dirty="0">
                <a:solidFill>
                  <a:schemeClr val="accent2">
                    <a:lumMod val="50000"/>
                  </a:schemeClr>
                </a:solidFill>
              </a:rPr>
              <a:t> universal </a:t>
            </a:r>
            <a:r>
              <a:rPr lang="en-US" sz="1600" dirty="0" err="1">
                <a:solidFill>
                  <a:schemeClr val="accent2">
                    <a:lumMod val="50000"/>
                  </a:schemeClr>
                </a:solidFill>
              </a:rPr>
              <a:t>daholaridan</a:t>
            </a:r>
            <a:r>
              <a:rPr lang="en-US" sz="1600" dirty="0">
                <a:solidFill>
                  <a:schemeClr val="accent2">
                    <a:lumMod val="50000"/>
                  </a:schemeClr>
                </a:solidFill>
              </a:rPr>
              <a:t> </a:t>
            </a:r>
            <a:r>
              <a:rPr lang="en-US" sz="1600" dirty="0" err="1">
                <a:solidFill>
                  <a:schemeClr val="accent2">
                    <a:lumMod val="50000"/>
                  </a:schemeClr>
                </a:solidFill>
              </a:rPr>
              <a:t>biri</a:t>
            </a:r>
            <a:r>
              <a:rPr lang="en-US" sz="1600" dirty="0">
                <a:solidFill>
                  <a:schemeClr val="accent2">
                    <a:lumMod val="50000"/>
                  </a:schemeClr>
                </a:solidFill>
              </a:rPr>
              <a:t>. </a:t>
            </a:r>
            <a:r>
              <a:rPr lang="en-US" sz="1600" dirty="0" err="1">
                <a:solidFill>
                  <a:schemeClr val="accent2">
                    <a:lumMod val="50000"/>
                  </a:schemeClr>
                </a:solidFill>
              </a:rPr>
              <a:t>Uning</a:t>
            </a:r>
            <a:r>
              <a:rPr lang="en-US" sz="1600" dirty="0">
                <a:solidFill>
                  <a:schemeClr val="accent2">
                    <a:lumMod val="50000"/>
                  </a:schemeClr>
                </a:solidFill>
              </a:rPr>
              <a:t> "Mona Liza" (</a:t>
            </a:r>
            <a:r>
              <a:rPr lang="en-US" sz="1600" dirty="0" err="1">
                <a:solidFill>
                  <a:schemeClr val="accent2">
                    <a:lumMod val="50000"/>
                  </a:schemeClr>
                </a:solidFill>
              </a:rPr>
              <a:t>Jakonda</a:t>
            </a:r>
            <a:r>
              <a:rPr lang="en-US" sz="1600" dirty="0">
                <a:solidFill>
                  <a:schemeClr val="accent2">
                    <a:lumMod val="50000"/>
                  </a:schemeClr>
                </a:solidFill>
              </a:rPr>
              <a:t>) </a:t>
            </a:r>
            <a:r>
              <a:rPr lang="en-US" sz="1600" dirty="0" err="1">
                <a:solidFill>
                  <a:schemeClr val="accent2">
                    <a:lumMod val="50000"/>
                  </a:schemeClr>
                </a:solidFill>
              </a:rPr>
              <a:t>va</a:t>
            </a:r>
            <a:r>
              <a:rPr lang="en-US" sz="1600" dirty="0">
                <a:solidFill>
                  <a:schemeClr val="accent2">
                    <a:lumMod val="50000"/>
                  </a:schemeClr>
                </a:solidFill>
              </a:rPr>
              <a:t> "</a:t>
            </a:r>
            <a:r>
              <a:rPr lang="en-US" sz="1600" dirty="0" err="1">
                <a:solidFill>
                  <a:schemeClr val="accent2">
                    <a:lumMod val="50000"/>
                  </a:schemeClr>
                </a:solidFill>
              </a:rPr>
              <a:t>Taynaya</a:t>
            </a:r>
            <a:r>
              <a:rPr lang="en-US" sz="1600" dirty="0">
                <a:solidFill>
                  <a:schemeClr val="accent2">
                    <a:lumMod val="50000"/>
                  </a:schemeClr>
                </a:solidFill>
              </a:rPr>
              <a:t> </a:t>
            </a:r>
            <a:r>
              <a:rPr lang="en-US" sz="1600" dirty="0" err="1">
                <a:solidFill>
                  <a:schemeClr val="accent2">
                    <a:lumMod val="50000"/>
                  </a:schemeClr>
                </a:solidFill>
              </a:rPr>
              <a:t>vecherya</a:t>
            </a:r>
            <a:r>
              <a:rPr lang="en-US" sz="1600" dirty="0">
                <a:solidFill>
                  <a:schemeClr val="accent2">
                    <a:lumMod val="50000"/>
                  </a:schemeClr>
                </a:solidFill>
              </a:rPr>
              <a:t>" </a:t>
            </a:r>
            <a:r>
              <a:rPr lang="en-US" sz="1600" dirty="0" err="1">
                <a:solidFill>
                  <a:schemeClr val="accent2">
                    <a:lumMod val="50000"/>
                  </a:schemeClr>
                </a:solidFill>
              </a:rPr>
              <a:t>kabi</a:t>
            </a:r>
            <a:r>
              <a:rPr lang="en-US" sz="1600" dirty="0">
                <a:solidFill>
                  <a:schemeClr val="accent2">
                    <a:lumMod val="50000"/>
                  </a:schemeClr>
                </a:solidFill>
              </a:rPr>
              <a:t> </a:t>
            </a:r>
            <a:r>
              <a:rPr lang="en-US" sz="1600" dirty="0" err="1">
                <a:solidFill>
                  <a:schemeClr val="accent2">
                    <a:lumMod val="50000"/>
                  </a:schemeClr>
                </a:solidFill>
              </a:rPr>
              <a:t>asarlari</a:t>
            </a:r>
            <a:r>
              <a:rPr lang="en-US" sz="1600" dirty="0">
                <a:solidFill>
                  <a:schemeClr val="accent2">
                    <a:lumMod val="50000"/>
                  </a:schemeClr>
                </a:solidFill>
              </a:rPr>
              <a:t> </a:t>
            </a:r>
            <a:r>
              <a:rPr lang="en-US" sz="1600" dirty="0" err="1">
                <a:solidFill>
                  <a:schemeClr val="accent2">
                    <a:lumMod val="50000"/>
                  </a:schemeClr>
                </a:solidFill>
              </a:rPr>
              <a:t>uning</a:t>
            </a:r>
            <a:r>
              <a:rPr lang="en-US" sz="1600" dirty="0">
                <a:solidFill>
                  <a:schemeClr val="accent2">
                    <a:lumMod val="50000"/>
                  </a:schemeClr>
                </a:solidFill>
              </a:rPr>
              <a:t> </a:t>
            </a:r>
            <a:r>
              <a:rPr lang="en-US" sz="1600" dirty="0" err="1">
                <a:solidFill>
                  <a:schemeClr val="accent2">
                    <a:lumMod val="50000"/>
                  </a:schemeClr>
                </a:solidFill>
              </a:rPr>
              <a:t>beqiyos</a:t>
            </a:r>
            <a:r>
              <a:rPr lang="en-US" sz="1600" dirty="0">
                <a:solidFill>
                  <a:schemeClr val="accent2">
                    <a:lumMod val="50000"/>
                  </a:schemeClr>
                </a:solidFill>
              </a:rPr>
              <a:t> </a:t>
            </a:r>
            <a:r>
              <a:rPr lang="en-US" sz="1600" dirty="0" err="1">
                <a:solidFill>
                  <a:schemeClr val="accent2">
                    <a:lumMod val="50000"/>
                  </a:schemeClr>
                </a:solidFill>
              </a:rPr>
              <a:t>mahorati</a:t>
            </a:r>
            <a:r>
              <a:rPr lang="en-US" sz="1600" dirty="0">
                <a:solidFill>
                  <a:schemeClr val="accent2">
                    <a:lumMod val="50000"/>
                  </a:schemeClr>
                </a:solidFill>
              </a:rPr>
              <a:t> </a:t>
            </a:r>
            <a:r>
              <a:rPr lang="en-US" sz="1600" dirty="0" err="1">
                <a:solidFill>
                  <a:schemeClr val="accent2">
                    <a:lumMod val="50000"/>
                  </a:schemeClr>
                </a:solidFill>
              </a:rPr>
              <a:t>va</a:t>
            </a:r>
            <a:r>
              <a:rPr lang="en-US" sz="1600" dirty="0">
                <a:solidFill>
                  <a:schemeClr val="accent2">
                    <a:lumMod val="50000"/>
                  </a:schemeClr>
                </a:solidFill>
              </a:rPr>
              <a:t> </a:t>
            </a:r>
            <a:r>
              <a:rPr lang="en-US" sz="1600" dirty="0" err="1">
                <a:solidFill>
                  <a:schemeClr val="accent2">
                    <a:lumMod val="50000"/>
                  </a:schemeClr>
                </a:solidFill>
              </a:rPr>
              <a:t>ilmiy</a:t>
            </a:r>
            <a:r>
              <a:rPr lang="en-US" sz="1600" dirty="0">
                <a:solidFill>
                  <a:schemeClr val="accent2">
                    <a:lumMod val="50000"/>
                  </a:schemeClr>
                </a:solidFill>
              </a:rPr>
              <a:t> </a:t>
            </a:r>
            <a:r>
              <a:rPr lang="en-US" sz="1600" dirty="0" err="1">
                <a:solidFill>
                  <a:schemeClr val="accent2">
                    <a:lumMod val="50000"/>
                  </a:schemeClr>
                </a:solidFill>
              </a:rPr>
              <a:t>qiziqishlarini</a:t>
            </a:r>
            <a:r>
              <a:rPr lang="en-US" sz="1600" dirty="0">
                <a:solidFill>
                  <a:schemeClr val="accent2">
                    <a:lumMod val="50000"/>
                  </a:schemeClr>
                </a:solidFill>
              </a:rPr>
              <a:t> </a:t>
            </a:r>
            <a:r>
              <a:rPr lang="en-US" sz="1600" dirty="0" err="1">
                <a:solidFill>
                  <a:schemeClr val="accent2">
                    <a:lumMod val="50000"/>
                  </a:schemeClr>
                </a:solidFill>
              </a:rPr>
              <a:t>aks</a:t>
            </a:r>
            <a:r>
              <a:rPr lang="en-US" sz="1600" dirty="0">
                <a:solidFill>
                  <a:schemeClr val="accent2">
                    <a:lumMod val="50000"/>
                  </a:schemeClr>
                </a:solidFill>
              </a:rPr>
              <a:t> </a:t>
            </a:r>
            <a:r>
              <a:rPr lang="en-US" sz="1600" dirty="0" err="1">
                <a:solidFill>
                  <a:schemeClr val="accent2">
                    <a:lumMod val="50000"/>
                  </a:schemeClr>
                </a:solidFill>
              </a:rPr>
              <a:t>ettiradi</a:t>
            </a:r>
            <a:r>
              <a:rPr lang="en-US" sz="1600" dirty="0">
                <a:solidFill>
                  <a:schemeClr val="accent2">
                    <a:lumMod val="50000"/>
                  </a:schemeClr>
                </a:solidFill>
              </a:rPr>
              <a:t>.</a:t>
            </a:r>
          </a:p>
          <a:p>
            <a:r>
              <a:rPr lang="en-US" sz="1600" b="1" dirty="0" err="1" smtClean="0">
                <a:solidFill>
                  <a:schemeClr val="accent2">
                    <a:lumMod val="50000"/>
                  </a:schemeClr>
                </a:solidFill>
              </a:rPr>
              <a:t>Mikelandjelo</a:t>
            </a:r>
            <a:r>
              <a:rPr lang="en-US" sz="1600" b="1" dirty="0" smtClean="0">
                <a:solidFill>
                  <a:schemeClr val="accent2">
                    <a:lumMod val="50000"/>
                  </a:schemeClr>
                </a:solidFill>
              </a:rPr>
              <a:t> </a:t>
            </a:r>
            <a:r>
              <a:rPr lang="en-US" sz="1600" b="1" dirty="0">
                <a:solidFill>
                  <a:schemeClr val="accent2">
                    <a:lumMod val="50000"/>
                  </a:schemeClr>
                </a:solidFill>
              </a:rPr>
              <a:t>(</a:t>
            </a:r>
            <a:r>
              <a:rPr lang="en-US" sz="1600" b="1" dirty="0" err="1">
                <a:solidFill>
                  <a:schemeClr val="accent2">
                    <a:lumMod val="50000"/>
                  </a:schemeClr>
                </a:solidFill>
              </a:rPr>
              <a:t>Italiya</a:t>
            </a:r>
            <a:r>
              <a:rPr lang="en-US" sz="1600" b="1" dirty="0">
                <a:solidFill>
                  <a:schemeClr val="accent2">
                    <a:lumMod val="50000"/>
                  </a:schemeClr>
                </a:solidFill>
              </a:rPr>
              <a:t>, 1475-1564)</a:t>
            </a:r>
            <a:r>
              <a:rPr lang="en-US" sz="1600" dirty="0">
                <a:solidFill>
                  <a:schemeClr val="accent2">
                    <a:lumMod val="50000"/>
                  </a:schemeClr>
                </a:solidFill>
              </a:rPr>
              <a:t>: </a:t>
            </a:r>
            <a:r>
              <a:rPr lang="en-US" sz="1600" dirty="0" err="1">
                <a:solidFill>
                  <a:schemeClr val="accent2">
                    <a:lumMod val="50000"/>
                  </a:schemeClr>
                </a:solidFill>
              </a:rPr>
              <a:t>Ajoyib</a:t>
            </a:r>
            <a:r>
              <a:rPr lang="en-US" sz="1600" dirty="0">
                <a:solidFill>
                  <a:schemeClr val="accent2">
                    <a:lumMod val="50000"/>
                  </a:schemeClr>
                </a:solidFill>
              </a:rPr>
              <a:t> </a:t>
            </a:r>
            <a:r>
              <a:rPr lang="en-US" sz="1600" dirty="0" err="1">
                <a:solidFill>
                  <a:schemeClr val="accent2">
                    <a:lumMod val="50000"/>
                  </a:schemeClr>
                </a:solidFill>
              </a:rPr>
              <a:t>haykaltarosh</a:t>
            </a:r>
            <a:r>
              <a:rPr lang="en-US" sz="1600" dirty="0">
                <a:solidFill>
                  <a:schemeClr val="accent2">
                    <a:lumMod val="50000"/>
                  </a:schemeClr>
                </a:solidFill>
              </a:rPr>
              <a:t>, </a:t>
            </a:r>
            <a:r>
              <a:rPr lang="en-US" sz="1600" dirty="0" err="1">
                <a:solidFill>
                  <a:schemeClr val="accent2">
                    <a:lumMod val="50000"/>
                  </a:schemeClr>
                </a:solidFill>
              </a:rPr>
              <a:t>rassom</a:t>
            </a:r>
            <a:r>
              <a:rPr lang="en-US" sz="1600" dirty="0">
                <a:solidFill>
                  <a:schemeClr val="accent2">
                    <a:lumMod val="50000"/>
                  </a:schemeClr>
                </a:solidFill>
              </a:rPr>
              <a:t> </a:t>
            </a:r>
            <a:r>
              <a:rPr lang="en-US" sz="1600" dirty="0" err="1">
                <a:solidFill>
                  <a:schemeClr val="accent2">
                    <a:lumMod val="50000"/>
                  </a:schemeClr>
                </a:solidFill>
              </a:rPr>
              <a:t>va</a:t>
            </a:r>
            <a:r>
              <a:rPr lang="en-US" sz="1600" dirty="0">
                <a:solidFill>
                  <a:schemeClr val="accent2">
                    <a:lumMod val="50000"/>
                  </a:schemeClr>
                </a:solidFill>
              </a:rPr>
              <a:t> </a:t>
            </a:r>
            <a:r>
              <a:rPr lang="en-US" sz="1600" dirty="0" err="1">
                <a:solidFill>
                  <a:schemeClr val="accent2">
                    <a:lumMod val="50000"/>
                  </a:schemeClr>
                </a:solidFill>
              </a:rPr>
              <a:t>me'mor</a:t>
            </a:r>
            <a:r>
              <a:rPr lang="en-US" sz="1600" dirty="0">
                <a:solidFill>
                  <a:schemeClr val="accent2">
                    <a:lumMod val="50000"/>
                  </a:schemeClr>
                </a:solidFill>
              </a:rPr>
              <a:t>. "David" </a:t>
            </a:r>
            <a:r>
              <a:rPr lang="en-US" sz="1600" dirty="0" err="1">
                <a:solidFill>
                  <a:schemeClr val="accent2">
                    <a:lumMod val="50000"/>
                  </a:schemeClr>
                </a:solidFill>
              </a:rPr>
              <a:t>haykali</a:t>
            </a:r>
            <a:r>
              <a:rPr lang="en-US" sz="1600" dirty="0">
                <a:solidFill>
                  <a:schemeClr val="accent2">
                    <a:lumMod val="50000"/>
                  </a:schemeClr>
                </a:solidFill>
              </a:rPr>
              <a:t>, "</a:t>
            </a:r>
            <a:r>
              <a:rPr lang="en-US" sz="1600" dirty="0" err="1">
                <a:solidFill>
                  <a:schemeClr val="accent2">
                    <a:lumMod val="50000"/>
                  </a:schemeClr>
                </a:solidFill>
              </a:rPr>
              <a:t>Odamning</a:t>
            </a:r>
            <a:r>
              <a:rPr lang="en-US" sz="1600" dirty="0">
                <a:solidFill>
                  <a:schemeClr val="accent2">
                    <a:lumMod val="50000"/>
                  </a:schemeClr>
                </a:solidFill>
              </a:rPr>
              <a:t> </a:t>
            </a:r>
            <a:r>
              <a:rPr lang="en-US" sz="1600" dirty="0" err="1">
                <a:solidFill>
                  <a:schemeClr val="accent2">
                    <a:lumMod val="50000"/>
                  </a:schemeClr>
                </a:solidFill>
              </a:rPr>
              <a:t>yaratilishi</a:t>
            </a:r>
            <a:r>
              <a:rPr lang="en-US" sz="1600" dirty="0">
                <a:solidFill>
                  <a:schemeClr val="accent2">
                    <a:lumMod val="50000"/>
                  </a:schemeClr>
                </a:solidFill>
              </a:rPr>
              <a:t>" </a:t>
            </a:r>
            <a:r>
              <a:rPr lang="en-US" sz="1600" dirty="0" err="1">
                <a:solidFill>
                  <a:schemeClr val="accent2">
                    <a:lumMod val="50000"/>
                  </a:schemeClr>
                </a:solidFill>
              </a:rPr>
              <a:t>freskasi</a:t>
            </a:r>
            <a:r>
              <a:rPr lang="en-US" sz="1600" dirty="0">
                <a:solidFill>
                  <a:schemeClr val="accent2">
                    <a:lumMod val="50000"/>
                  </a:schemeClr>
                </a:solidFill>
              </a:rPr>
              <a:t> </a:t>
            </a:r>
            <a:r>
              <a:rPr lang="en-US" sz="1600" dirty="0" err="1">
                <a:solidFill>
                  <a:schemeClr val="accent2">
                    <a:lumMod val="50000"/>
                  </a:schemeClr>
                </a:solidFill>
              </a:rPr>
              <a:t>va</a:t>
            </a:r>
            <a:r>
              <a:rPr lang="en-US" sz="1600" dirty="0">
                <a:solidFill>
                  <a:schemeClr val="accent2">
                    <a:lumMod val="50000"/>
                  </a:schemeClr>
                </a:solidFill>
              </a:rPr>
              <a:t> "</a:t>
            </a:r>
            <a:r>
              <a:rPr lang="en-US" sz="1600" dirty="0" err="1">
                <a:solidFill>
                  <a:schemeClr val="accent2">
                    <a:lumMod val="50000"/>
                  </a:schemeClr>
                </a:solidFill>
              </a:rPr>
              <a:t>Katta</a:t>
            </a:r>
            <a:r>
              <a:rPr lang="en-US" sz="1600" dirty="0">
                <a:solidFill>
                  <a:schemeClr val="accent2">
                    <a:lumMod val="50000"/>
                  </a:schemeClr>
                </a:solidFill>
              </a:rPr>
              <a:t> </a:t>
            </a:r>
            <a:r>
              <a:rPr lang="en-US" sz="1600" dirty="0" err="1">
                <a:solidFill>
                  <a:schemeClr val="accent2">
                    <a:lumMod val="50000"/>
                  </a:schemeClr>
                </a:solidFill>
              </a:rPr>
              <a:t>sud</a:t>
            </a:r>
            <a:r>
              <a:rPr lang="en-US" sz="1600" dirty="0">
                <a:solidFill>
                  <a:schemeClr val="accent2">
                    <a:lumMod val="50000"/>
                  </a:schemeClr>
                </a:solidFill>
              </a:rPr>
              <a:t>" </a:t>
            </a:r>
            <a:r>
              <a:rPr lang="en-US" sz="1600" dirty="0" err="1">
                <a:solidFill>
                  <a:schemeClr val="accent2">
                    <a:lumMod val="50000"/>
                  </a:schemeClr>
                </a:solidFill>
              </a:rPr>
              <a:t>asarlari</a:t>
            </a:r>
            <a:r>
              <a:rPr lang="en-US" sz="1600" dirty="0">
                <a:solidFill>
                  <a:schemeClr val="accent2">
                    <a:lumMod val="50000"/>
                  </a:schemeClr>
                </a:solidFill>
              </a:rPr>
              <a:t> </a:t>
            </a:r>
            <a:r>
              <a:rPr lang="en-US" sz="1600" dirty="0" err="1">
                <a:solidFill>
                  <a:schemeClr val="accent2">
                    <a:lumMod val="50000"/>
                  </a:schemeClr>
                </a:solidFill>
              </a:rPr>
              <a:t>inson</a:t>
            </a:r>
            <a:r>
              <a:rPr lang="en-US" sz="1600" dirty="0">
                <a:solidFill>
                  <a:schemeClr val="accent2">
                    <a:lumMod val="50000"/>
                  </a:schemeClr>
                </a:solidFill>
              </a:rPr>
              <a:t> </a:t>
            </a:r>
            <a:r>
              <a:rPr lang="en-US" sz="1600" dirty="0" err="1">
                <a:solidFill>
                  <a:schemeClr val="accent2">
                    <a:lumMod val="50000"/>
                  </a:schemeClr>
                </a:solidFill>
              </a:rPr>
              <a:t>go'zalligi</a:t>
            </a:r>
            <a:r>
              <a:rPr lang="en-US" sz="1600" dirty="0">
                <a:solidFill>
                  <a:schemeClr val="accent2">
                    <a:lumMod val="50000"/>
                  </a:schemeClr>
                </a:solidFill>
              </a:rPr>
              <a:t> </a:t>
            </a:r>
            <a:r>
              <a:rPr lang="en-US" sz="1600" dirty="0" err="1">
                <a:solidFill>
                  <a:schemeClr val="accent2">
                    <a:lumMod val="50000"/>
                  </a:schemeClr>
                </a:solidFill>
              </a:rPr>
              <a:t>va</a:t>
            </a:r>
            <a:r>
              <a:rPr lang="en-US" sz="1600" dirty="0">
                <a:solidFill>
                  <a:schemeClr val="accent2">
                    <a:lumMod val="50000"/>
                  </a:schemeClr>
                </a:solidFill>
              </a:rPr>
              <a:t> </a:t>
            </a:r>
            <a:r>
              <a:rPr lang="en-US" sz="1600" dirty="0" err="1">
                <a:solidFill>
                  <a:schemeClr val="accent2">
                    <a:lumMod val="50000"/>
                  </a:schemeClr>
                </a:solidFill>
              </a:rPr>
              <a:t>hissiyotlarining</a:t>
            </a:r>
            <a:r>
              <a:rPr lang="en-US" sz="1600" dirty="0">
                <a:solidFill>
                  <a:schemeClr val="accent2">
                    <a:lumMod val="50000"/>
                  </a:schemeClr>
                </a:solidFill>
              </a:rPr>
              <a:t> </a:t>
            </a:r>
            <a:r>
              <a:rPr lang="en-US" sz="1600" dirty="0" err="1">
                <a:solidFill>
                  <a:schemeClr val="accent2">
                    <a:lumMod val="50000"/>
                  </a:schemeClr>
                </a:solidFill>
              </a:rPr>
              <a:t>ramziy</a:t>
            </a:r>
            <a:r>
              <a:rPr lang="en-US" sz="1600" dirty="0">
                <a:solidFill>
                  <a:schemeClr val="accent2">
                    <a:lumMod val="50000"/>
                  </a:schemeClr>
                </a:solidFill>
              </a:rPr>
              <a:t> </a:t>
            </a:r>
            <a:r>
              <a:rPr lang="en-US" sz="1600" dirty="0" err="1">
                <a:solidFill>
                  <a:schemeClr val="accent2">
                    <a:lumMod val="50000"/>
                  </a:schemeClr>
                </a:solidFill>
              </a:rPr>
              <a:t>ifodasi</a:t>
            </a:r>
            <a:r>
              <a:rPr lang="en-US" sz="1600" dirty="0">
                <a:solidFill>
                  <a:schemeClr val="accent2">
                    <a:lumMod val="50000"/>
                  </a:schemeClr>
                </a:solidFill>
              </a:rPr>
              <a:t> </a:t>
            </a:r>
            <a:r>
              <a:rPr lang="en-US" sz="1600" dirty="0" err="1">
                <a:solidFill>
                  <a:schemeClr val="accent2">
                    <a:lumMod val="50000"/>
                  </a:schemeClr>
                </a:solidFill>
              </a:rPr>
              <a:t>hisoblanadi</a:t>
            </a:r>
            <a:r>
              <a:rPr lang="en-US" sz="1600" dirty="0">
                <a:solidFill>
                  <a:schemeClr val="accent2">
                    <a:lumMod val="50000"/>
                  </a:schemeClr>
                </a:solidFill>
              </a:rPr>
              <a:t>.</a:t>
            </a:r>
          </a:p>
          <a:p>
            <a:r>
              <a:rPr lang="en-US" sz="1400" b="1" dirty="0">
                <a:solidFill>
                  <a:srgbClr val="FF0000"/>
                </a:solidFill>
              </a:rPr>
              <a:t>Rembrandt (</a:t>
            </a:r>
            <a:r>
              <a:rPr lang="en-US" sz="1400" b="1" dirty="0" err="1">
                <a:solidFill>
                  <a:srgbClr val="FF0000"/>
                </a:solidFill>
              </a:rPr>
              <a:t>Gollandiya</a:t>
            </a:r>
            <a:r>
              <a:rPr lang="en-US" sz="1400" b="1" dirty="0">
                <a:solidFill>
                  <a:srgbClr val="FF0000"/>
                </a:solidFill>
              </a:rPr>
              <a:t>, 1606-1669)</a:t>
            </a:r>
            <a:r>
              <a:rPr lang="en-US" sz="1400" dirty="0">
                <a:solidFill>
                  <a:srgbClr val="FF0000"/>
                </a:solidFill>
              </a:rPr>
              <a:t>: </a:t>
            </a:r>
            <a:r>
              <a:rPr lang="en-US" sz="1400" dirty="0" err="1">
                <a:solidFill>
                  <a:srgbClr val="FF0000"/>
                </a:solidFill>
              </a:rPr>
              <a:t>Yorugʻlik</a:t>
            </a:r>
            <a:r>
              <a:rPr lang="en-US" sz="1400" dirty="0">
                <a:solidFill>
                  <a:srgbClr val="FF0000"/>
                </a:solidFill>
              </a:rPr>
              <a:t> </a:t>
            </a:r>
            <a:r>
              <a:rPr lang="en-US" sz="1400" dirty="0" err="1">
                <a:solidFill>
                  <a:srgbClr val="FF0000"/>
                </a:solidFill>
              </a:rPr>
              <a:t>va</a:t>
            </a:r>
            <a:r>
              <a:rPr lang="en-US" sz="1400" dirty="0">
                <a:solidFill>
                  <a:srgbClr val="FF0000"/>
                </a:solidFill>
              </a:rPr>
              <a:t> soya </a:t>
            </a:r>
            <a:r>
              <a:rPr lang="en-US" sz="1400" dirty="0" err="1">
                <a:solidFill>
                  <a:srgbClr val="FF0000"/>
                </a:solidFill>
              </a:rPr>
              <a:t>bilan</a:t>
            </a:r>
            <a:r>
              <a:rPr lang="en-US" sz="1400" dirty="0">
                <a:solidFill>
                  <a:srgbClr val="FF0000"/>
                </a:solidFill>
              </a:rPr>
              <a:t> </a:t>
            </a:r>
            <a:r>
              <a:rPr lang="en-US" sz="1400" dirty="0" err="1">
                <a:solidFill>
                  <a:srgbClr val="FF0000"/>
                </a:solidFill>
              </a:rPr>
              <a:t>ishlashning</a:t>
            </a:r>
            <a:r>
              <a:rPr lang="en-US" sz="1400" dirty="0">
                <a:solidFill>
                  <a:srgbClr val="FF0000"/>
                </a:solidFill>
              </a:rPr>
              <a:t> </a:t>
            </a:r>
            <a:r>
              <a:rPr lang="en-US" sz="1400" dirty="0" err="1">
                <a:solidFill>
                  <a:srgbClr val="FF0000"/>
                </a:solidFill>
              </a:rPr>
              <a:t>ustasi</a:t>
            </a:r>
            <a:r>
              <a:rPr lang="en-US" sz="1400" dirty="0">
                <a:solidFill>
                  <a:srgbClr val="FF0000"/>
                </a:solidFill>
              </a:rPr>
              <a:t>. "</a:t>
            </a:r>
            <a:r>
              <a:rPr lang="en-US" sz="1400" dirty="0" err="1">
                <a:solidFill>
                  <a:srgbClr val="FF0000"/>
                </a:solidFill>
              </a:rPr>
              <a:t>Nochnoy</a:t>
            </a:r>
            <a:r>
              <a:rPr lang="en-US" sz="1400" dirty="0">
                <a:solidFill>
                  <a:srgbClr val="FF0000"/>
                </a:solidFill>
              </a:rPr>
              <a:t> </a:t>
            </a:r>
            <a:r>
              <a:rPr lang="en-US" sz="1400" dirty="0" err="1">
                <a:solidFill>
                  <a:srgbClr val="FF0000"/>
                </a:solidFill>
              </a:rPr>
              <a:t>dozor</a:t>
            </a:r>
            <a:r>
              <a:rPr lang="en-US" sz="1400" dirty="0">
                <a:solidFill>
                  <a:srgbClr val="FF0000"/>
                </a:solidFill>
              </a:rPr>
              <a:t>" </a:t>
            </a:r>
            <a:r>
              <a:rPr lang="en-US" sz="1400" dirty="0" err="1">
                <a:solidFill>
                  <a:srgbClr val="FF0000"/>
                </a:solidFill>
              </a:rPr>
              <a:t>kabi</a:t>
            </a:r>
            <a:r>
              <a:rPr lang="en-US" sz="1400" dirty="0">
                <a:solidFill>
                  <a:srgbClr val="FF0000"/>
                </a:solidFill>
              </a:rPr>
              <a:t> </a:t>
            </a:r>
            <a:r>
              <a:rPr lang="en-US" sz="1400" dirty="0" err="1">
                <a:solidFill>
                  <a:srgbClr val="FF0000"/>
                </a:solidFill>
              </a:rPr>
              <a:t>asarlari</a:t>
            </a:r>
            <a:r>
              <a:rPr lang="en-US" sz="1400" dirty="0">
                <a:solidFill>
                  <a:srgbClr val="FF0000"/>
                </a:solidFill>
              </a:rPr>
              <a:t> </a:t>
            </a:r>
            <a:r>
              <a:rPr lang="en-US" sz="1400" dirty="0" err="1">
                <a:solidFill>
                  <a:srgbClr val="FF0000"/>
                </a:solidFill>
              </a:rPr>
              <a:t>odamlarning</a:t>
            </a:r>
            <a:r>
              <a:rPr lang="en-US" sz="1400" dirty="0">
                <a:solidFill>
                  <a:srgbClr val="FF0000"/>
                </a:solidFill>
              </a:rPr>
              <a:t> </a:t>
            </a:r>
            <a:r>
              <a:rPr lang="en-US" sz="1400" dirty="0" err="1">
                <a:solidFill>
                  <a:srgbClr val="FF0000"/>
                </a:solidFill>
              </a:rPr>
              <a:t>ichki</a:t>
            </a:r>
            <a:r>
              <a:rPr lang="en-US" sz="1400" dirty="0">
                <a:solidFill>
                  <a:srgbClr val="FF0000"/>
                </a:solidFill>
              </a:rPr>
              <a:t> </a:t>
            </a:r>
            <a:r>
              <a:rPr lang="en-US" sz="1400" dirty="0" err="1">
                <a:solidFill>
                  <a:srgbClr val="FF0000"/>
                </a:solidFill>
              </a:rPr>
              <a:t>dunyosi</a:t>
            </a:r>
            <a:r>
              <a:rPr lang="en-US" sz="1400" dirty="0">
                <a:solidFill>
                  <a:srgbClr val="FF0000"/>
                </a:solidFill>
              </a:rPr>
              <a:t> </a:t>
            </a:r>
            <a:r>
              <a:rPr lang="en-US" sz="1400" dirty="0" err="1">
                <a:solidFill>
                  <a:srgbClr val="FF0000"/>
                </a:solidFill>
              </a:rPr>
              <a:t>va</a:t>
            </a:r>
            <a:r>
              <a:rPr lang="en-US" sz="1400" dirty="0">
                <a:solidFill>
                  <a:srgbClr val="FF0000"/>
                </a:solidFill>
              </a:rPr>
              <a:t> </a:t>
            </a:r>
            <a:r>
              <a:rPr lang="en-US" sz="1400" dirty="0" err="1">
                <a:solidFill>
                  <a:srgbClr val="FF0000"/>
                </a:solidFill>
              </a:rPr>
              <a:t>kompozitsion</a:t>
            </a:r>
            <a:r>
              <a:rPr lang="en-US" sz="1400" dirty="0">
                <a:solidFill>
                  <a:srgbClr val="FF0000"/>
                </a:solidFill>
              </a:rPr>
              <a:t> </a:t>
            </a:r>
            <a:r>
              <a:rPr lang="en-US" sz="1400" dirty="0" err="1">
                <a:solidFill>
                  <a:srgbClr val="FF0000"/>
                </a:solidFill>
              </a:rPr>
              <a:t>mahoratni</a:t>
            </a:r>
            <a:r>
              <a:rPr lang="en-US" sz="1400" dirty="0">
                <a:solidFill>
                  <a:srgbClr val="FF0000"/>
                </a:solidFill>
              </a:rPr>
              <a:t> </a:t>
            </a:r>
            <a:r>
              <a:rPr lang="en-US" sz="1400" dirty="0" err="1">
                <a:solidFill>
                  <a:srgbClr val="FF0000"/>
                </a:solidFill>
              </a:rPr>
              <a:t>ochib</a:t>
            </a:r>
            <a:r>
              <a:rPr lang="en-US" sz="1400" dirty="0">
                <a:solidFill>
                  <a:srgbClr val="FF0000"/>
                </a:solidFill>
              </a:rPr>
              <a:t> </a:t>
            </a:r>
            <a:r>
              <a:rPr lang="en-US" sz="1400" dirty="0" err="1">
                <a:solidFill>
                  <a:srgbClr val="FF0000"/>
                </a:solidFill>
              </a:rPr>
              <a:t>beradi</a:t>
            </a:r>
            <a:r>
              <a:rPr lang="en-US" sz="1400" dirty="0">
                <a:solidFill>
                  <a:srgbClr val="FF0000"/>
                </a:solidFill>
              </a:rPr>
              <a:t>.</a:t>
            </a:r>
          </a:p>
          <a:p>
            <a:r>
              <a:rPr lang="en-US" sz="1400" b="1" dirty="0">
                <a:solidFill>
                  <a:srgbClr val="FF0000"/>
                </a:solidFill>
              </a:rPr>
              <a:t>Vincent van Gog (</a:t>
            </a:r>
            <a:r>
              <a:rPr lang="en-US" sz="1400" b="1" dirty="0" err="1">
                <a:solidFill>
                  <a:srgbClr val="FF0000"/>
                </a:solidFill>
              </a:rPr>
              <a:t>Gollandiya</a:t>
            </a:r>
            <a:r>
              <a:rPr lang="en-US" sz="1400" b="1" dirty="0">
                <a:solidFill>
                  <a:srgbClr val="FF0000"/>
                </a:solidFill>
              </a:rPr>
              <a:t>, 1853-1890)</a:t>
            </a:r>
            <a:r>
              <a:rPr lang="en-US" sz="1400" dirty="0">
                <a:solidFill>
                  <a:srgbClr val="FF0000"/>
                </a:solidFill>
              </a:rPr>
              <a:t>: </a:t>
            </a:r>
            <a:r>
              <a:rPr lang="en-US" sz="1400" dirty="0" err="1">
                <a:solidFill>
                  <a:srgbClr val="FF0000"/>
                </a:solidFill>
              </a:rPr>
              <a:t>Kuchli</a:t>
            </a:r>
            <a:r>
              <a:rPr lang="en-US" sz="1400" dirty="0">
                <a:solidFill>
                  <a:srgbClr val="FF0000"/>
                </a:solidFill>
              </a:rPr>
              <a:t> his-</a:t>
            </a:r>
            <a:r>
              <a:rPr lang="en-US" sz="1400" dirty="0" err="1">
                <a:solidFill>
                  <a:srgbClr val="FF0000"/>
                </a:solidFill>
              </a:rPr>
              <a:t>tuyg'ular</a:t>
            </a:r>
            <a:r>
              <a:rPr lang="en-US" sz="1400" dirty="0">
                <a:solidFill>
                  <a:srgbClr val="FF0000"/>
                </a:solidFill>
              </a:rPr>
              <a:t>, </a:t>
            </a:r>
            <a:r>
              <a:rPr lang="en-US" sz="1400" dirty="0" err="1">
                <a:solidFill>
                  <a:srgbClr val="FF0000"/>
                </a:solidFill>
              </a:rPr>
              <a:t>joʻshqin</a:t>
            </a:r>
            <a:r>
              <a:rPr lang="en-US" sz="1400" dirty="0">
                <a:solidFill>
                  <a:srgbClr val="FF0000"/>
                </a:solidFill>
              </a:rPr>
              <a:t> </a:t>
            </a:r>
            <a:r>
              <a:rPr lang="en-US" sz="1400" dirty="0" err="1">
                <a:solidFill>
                  <a:srgbClr val="FF0000"/>
                </a:solidFill>
              </a:rPr>
              <a:t>ranglar</a:t>
            </a:r>
            <a:r>
              <a:rPr lang="en-US" sz="1400" dirty="0">
                <a:solidFill>
                  <a:srgbClr val="FF0000"/>
                </a:solidFill>
              </a:rPr>
              <a:t> </a:t>
            </a:r>
            <a:r>
              <a:rPr lang="en-US" sz="1400" dirty="0" err="1">
                <a:solidFill>
                  <a:srgbClr val="FF0000"/>
                </a:solidFill>
              </a:rPr>
              <a:t>va</a:t>
            </a:r>
            <a:r>
              <a:rPr lang="en-US" sz="1400" dirty="0">
                <a:solidFill>
                  <a:srgbClr val="FF0000"/>
                </a:solidFill>
              </a:rPr>
              <a:t> </a:t>
            </a:r>
            <a:r>
              <a:rPr lang="en-US" sz="1400" dirty="0" err="1">
                <a:solidFill>
                  <a:srgbClr val="FF0000"/>
                </a:solidFill>
              </a:rPr>
              <a:t>kuchli</a:t>
            </a:r>
            <a:r>
              <a:rPr lang="en-US" sz="1400" dirty="0">
                <a:solidFill>
                  <a:srgbClr val="FF0000"/>
                </a:solidFill>
              </a:rPr>
              <a:t> </a:t>
            </a:r>
            <a:r>
              <a:rPr lang="en-US" sz="1400" dirty="0" err="1">
                <a:solidFill>
                  <a:srgbClr val="FF0000"/>
                </a:solidFill>
              </a:rPr>
              <a:t>choʻtka</a:t>
            </a:r>
            <a:r>
              <a:rPr lang="en-US" sz="1400" dirty="0">
                <a:solidFill>
                  <a:srgbClr val="FF0000"/>
                </a:solidFill>
              </a:rPr>
              <a:t> </a:t>
            </a:r>
            <a:r>
              <a:rPr lang="en-US" sz="1400" dirty="0" err="1">
                <a:solidFill>
                  <a:srgbClr val="FF0000"/>
                </a:solidFill>
              </a:rPr>
              <a:t>zarbalari</a:t>
            </a:r>
            <a:r>
              <a:rPr lang="en-US" sz="1400" dirty="0">
                <a:solidFill>
                  <a:srgbClr val="FF0000"/>
                </a:solidFill>
              </a:rPr>
              <a:t> </a:t>
            </a:r>
            <a:r>
              <a:rPr lang="en-US" sz="1400" dirty="0" err="1">
                <a:solidFill>
                  <a:srgbClr val="FF0000"/>
                </a:solidFill>
              </a:rPr>
              <a:t>bilan</a:t>
            </a:r>
            <a:r>
              <a:rPr lang="en-US" sz="1400" dirty="0">
                <a:solidFill>
                  <a:srgbClr val="FF0000"/>
                </a:solidFill>
              </a:rPr>
              <a:t> </a:t>
            </a:r>
            <a:r>
              <a:rPr lang="en-US" sz="1400" dirty="0" err="1">
                <a:solidFill>
                  <a:srgbClr val="FF0000"/>
                </a:solidFill>
              </a:rPr>
              <a:t>ajralib</a:t>
            </a:r>
            <a:r>
              <a:rPr lang="en-US" sz="1400" dirty="0">
                <a:solidFill>
                  <a:srgbClr val="FF0000"/>
                </a:solidFill>
              </a:rPr>
              <a:t> </a:t>
            </a:r>
            <a:r>
              <a:rPr lang="en-US" sz="1400" dirty="0" err="1">
                <a:solidFill>
                  <a:srgbClr val="FF0000"/>
                </a:solidFill>
              </a:rPr>
              <a:t>turadigan</a:t>
            </a:r>
            <a:r>
              <a:rPr lang="en-US" sz="1400" dirty="0">
                <a:solidFill>
                  <a:srgbClr val="FF0000"/>
                </a:solidFill>
              </a:rPr>
              <a:t> post-impressionist </a:t>
            </a:r>
            <a:r>
              <a:rPr lang="en-US" sz="1400" dirty="0" err="1">
                <a:solidFill>
                  <a:srgbClr val="FF0000"/>
                </a:solidFill>
              </a:rPr>
              <a:t>rassom</a:t>
            </a:r>
            <a:r>
              <a:rPr lang="en-US" sz="1400" dirty="0">
                <a:solidFill>
                  <a:srgbClr val="FF0000"/>
                </a:solidFill>
              </a:rPr>
              <a:t>. </a:t>
            </a:r>
            <a:r>
              <a:rPr lang="en-US" sz="1400" dirty="0" err="1">
                <a:solidFill>
                  <a:srgbClr val="FF0000"/>
                </a:solidFill>
              </a:rPr>
              <a:t>Uning</a:t>
            </a:r>
            <a:r>
              <a:rPr lang="en-US" sz="1400" dirty="0">
                <a:solidFill>
                  <a:srgbClr val="FF0000"/>
                </a:solidFill>
              </a:rPr>
              <a:t> "</a:t>
            </a:r>
            <a:r>
              <a:rPr lang="en-US" sz="1400" dirty="0" err="1">
                <a:solidFill>
                  <a:srgbClr val="FF0000"/>
                </a:solidFill>
              </a:rPr>
              <a:t>Atirgullar</a:t>
            </a:r>
            <a:r>
              <a:rPr lang="en-US" sz="1400" dirty="0">
                <a:solidFill>
                  <a:srgbClr val="FF0000"/>
                </a:solidFill>
              </a:rPr>
              <a:t>" </a:t>
            </a:r>
            <a:r>
              <a:rPr lang="en-US" sz="1400" dirty="0" err="1">
                <a:solidFill>
                  <a:srgbClr val="FF0000"/>
                </a:solidFill>
              </a:rPr>
              <a:t>asari</a:t>
            </a:r>
            <a:r>
              <a:rPr lang="en-US" sz="1400" dirty="0">
                <a:solidFill>
                  <a:srgbClr val="FF0000"/>
                </a:solidFill>
              </a:rPr>
              <a:t> </a:t>
            </a:r>
            <a:r>
              <a:rPr lang="en-US" sz="1400" dirty="0" err="1">
                <a:solidFill>
                  <a:srgbClr val="FF0000"/>
                </a:solidFill>
              </a:rPr>
              <a:t>Nyu</a:t>
            </a:r>
            <a:r>
              <a:rPr lang="en-US" sz="1400" dirty="0">
                <a:solidFill>
                  <a:srgbClr val="FF0000"/>
                </a:solidFill>
              </a:rPr>
              <a:t>-York </a:t>
            </a:r>
            <a:r>
              <a:rPr lang="en-US" sz="1400" dirty="0" err="1">
                <a:solidFill>
                  <a:srgbClr val="FF0000"/>
                </a:solidFill>
              </a:rPr>
              <a:t>Metropoliten</a:t>
            </a:r>
            <a:r>
              <a:rPr lang="en-US" sz="1400" dirty="0">
                <a:solidFill>
                  <a:srgbClr val="FF0000"/>
                </a:solidFill>
              </a:rPr>
              <a:t> </a:t>
            </a:r>
            <a:r>
              <a:rPr lang="en-US" sz="1400" dirty="0" err="1">
                <a:solidFill>
                  <a:srgbClr val="FF0000"/>
                </a:solidFill>
              </a:rPr>
              <a:t>muzeyida</a:t>
            </a:r>
            <a:r>
              <a:rPr lang="en-US" sz="1400" dirty="0">
                <a:solidFill>
                  <a:srgbClr val="FF0000"/>
                </a:solidFill>
              </a:rPr>
              <a:t> </a:t>
            </a:r>
            <a:r>
              <a:rPr lang="en-US" sz="1400" dirty="0" err="1">
                <a:solidFill>
                  <a:srgbClr val="FF0000"/>
                </a:solidFill>
              </a:rPr>
              <a:t>saqlanadi</a:t>
            </a:r>
            <a:r>
              <a:rPr lang="en-US" sz="1400" dirty="0">
                <a:solidFill>
                  <a:srgbClr val="FF0000"/>
                </a:solidFill>
              </a:rPr>
              <a:t>.</a:t>
            </a:r>
          </a:p>
          <a:p>
            <a:r>
              <a:rPr lang="en-US" sz="1400" b="1" dirty="0">
                <a:solidFill>
                  <a:srgbClr val="FF0000"/>
                </a:solidFill>
              </a:rPr>
              <a:t>Pablo </a:t>
            </a:r>
            <a:r>
              <a:rPr lang="en-US" sz="1400" b="1" dirty="0" err="1">
                <a:solidFill>
                  <a:srgbClr val="FF0000"/>
                </a:solidFill>
              </a:rPr>
              <a:t>Pikasso</a:t>
            </a:r>
            <a:r>
              <a:rPr lang="en-US" sz="1400" b="1" dirty="0">
                <a:solidFill>
                  <a:srgbClr val="FF0000"/>
                </a:solidFill>
              </a:rPr>
              <a:t> (</a:t>
            </a:r>
            <a:r>
              <a:rPr lang="en-US" sz="1400" b="1" dirty="0" err="1">
                <a:solidFill>
                  <a:srgbClr val="FF0000"/>
                </a:solidFill>
              </a:rPr>
              <a:t>Ispaniya</a:t>
            </a:r>
            <a:r>
              <a:rPr lang="en-US" sz="1400" b="1" dirty="0">
                <a:solidFill>
                  <a:srgbClr val="FF0000"/>
                </a:solidFill>
              </a:rPr>
              <a:t>, 1881-1973)</a:t>
            </a:r>
            <a:r>
              <a:rPr lang="en-US" sz="1400" dirty="0">
                <a:solidFill>
                  <a:srgbClr val="FF0000"/>
                </a:solidFill>
              </a:rPr>
              <a:t>: 20-asrning </a:t>
            </a:r>
            <a:r>
              <a:rPr lang="en-US" sz="1400" dirty="0" err="1">
                <a:solidFill>
                  <a:srgbClr val="FF0000"/>
                </a:solidFill>
              </a:rPr>
              <a:t>eng</a:t>
            </a:r>
            <a:r>
              <a:rPr lang="en-US" sz="1400" dirty="0">
                <a:solidFill>
                  <a:srgbClr val="FF0000"/>
                </a:solidFill>
              </a:rPr>
              <a:t> </a:t>
            </a:r>
            <a:r>
              <a:rPr lang="en-US" sz="1400" dirty="0" err="1">
                <a:solidFill>
                  <a:srgbClr val="FF0000"/>
                </a:solidFill>
              </a:rPr>
              <a:t>innovatsion</a:t>
            </a:r>
            <a:r>
              <a:rPr lang="en-US" sz="1400" dirty="0">
                <a:solidFill>
                  <a:srgbClr val="FF0000"/>
                </a:solidFill>
              </a:rPr>
              <a:t> </a:t>
            </a:r>
            <a:r>
              <a:rPr lang="en-US" sz="1400" dirty="0" err="1">
                <a:solidFill>
                  <a:srgbClr val="FF0000"/>
                </a:solidFill>
              </a:rPr>
              <a:t>va</a:t>
            </a:r>
            <a:r>
              <a:rPr lang="en-US" sz="1400" dirty="0">
                <a:solidFill>
                  <a:srgbClr val="FF0000"/>
                </a:solidFill>
              </a:rPr>
              <a:t> </a:t>
            </a:r>
            <a:r>
              <a:rPr lang="en-US" sz="1400" dirty="0" err="1">
                <a:solidFill>
                  <a:srgbClr val="FF0000"/>
                </a:solidFill>
              </a:rPr>
              <a:t>ta'sirli</a:t>
            </a:r>
            <a:r>
              <a:rPr lang="en-US" sz="1400" dirty="0">
                <a:solidFill>
                  <a:srgbClr val="FF0000"/>
                </a:solidFill>
              </a:rPr>
              <a:t> </a:t>
            </a:r>
            <a:r>
              <a:rPr lang="en-US" sz="1400" dirty="0" err="1">
                <a:solidFill>
                  <a:srgbClr val="FF0000"/>
                </a:solidFill>
              </a:rPr>
              <a:t>rassomlaridan</a:t>
            </a:r>
            <a:r>
              <a:rPr lang="en-US" sz="1400" dirty="0">
                <a:solidFill>
                  <a:srgbClr val="FF0000"/>
                </a:solidFill>
              </a:rPr>
              <a:t> </a:t>
            </a:r>
            <a:r>
              <a:rPr lang="en-US" sz="1400" dirty="0" err="1">
                <a:solidFill>
                  <a:srgbClr val="FF0000"/>
                </a:solidFill>
              </a:rPr>
              <a:t>biri</a:t>
            </a:r>
            <a:r>
              <a:rPr lang="en-US" sz="1400" dirty="0">
                <a:solidFill>
                  <a:srgbClr val="FF0000"/>
                </a:solidFill>
              </a:rPr>
              <a:t>. </a:t>
            </a:r>
            <a:r>
              <a:rPr lang="en-US" sz="1400" dirty="0" err="1">
                <a:solidFill>
                  <a:srgbClr val="FF0000"/>
                </a:solidFill>
              </a:rPr>
              <a:t>Kubizm</a:t>
            </a:r>
            <a:r>
              <a:rPr lang="en-US" sz="1400" dirty="0">
                <a:solidFill>
                  <a:srgbClr val="FF0000"/>
                </a:solidFill>
              </a:rPr>
              <a:t> </a:t>
            </a:r>
            <a:r>
              <a:rPr lang="en-US" sz="1400" dirty="0" err="1">
                <a:solidFill>
                  <a:srgbClr val="FF0000"/>
                </a:solidFill>
              </a:rPr>
              <a:t>oqimining</a:t>
            </a:r>
            <a:r>
              <a:rPr lang="en-US" sz="1400" dirty="0">
                <a:solidFill>
                  <a:srgbClr val="FF0000"/>
                </a:solidFill>
              </a:rPr>
              <a:t> </a:t>
            </a:r>
            <a:r>
              <a:rPr lang="en-US" sz="1400" dirty="0" err="1">
                <a:solidFill>
                  <a:srgbClr val="FF0000"/>
                </a:solidFill>
              </a:rPr>
              <a:t>asoschisi</a:t>
            </a:r>
            <a:r>
              <a:rPr lang="en-US" sz="1400" dirty="0">
                <a:solidFill>
                  <a:srgbClr val="FF0000"/>
                </a:solidFill>
              </a:rPr>
              <a:t> </a:t>
            </a:r>
            <a:r>
              <a:rPr lang="en-US" sz="1400" dirty="0" err="1">
                <a:solidFill>
                  <a:srgbClr val="FF0000"/>
                </a:solidFill>
              </a:rPr>
              <a:t>bo'lib</a:t>
            </a:r>
            <a:r>
              <a:rPr lang="en-US" sz="1400" dirty="0">
                <a:solidFill>
                  <a:srgbClr val="FF0000"/>
                </a:solidFill>
              </a:rPr>
              <a:t>, </a:t>
            </a:r>
            <a:r>
              <a:rPr lang="en-US" sz="1400" dirty="0" err="1">
                <a:solidFill>
                  <a:srgbClr val="FF0000"/>
                </a:solidFill>
              </a:rPr>
              <a:t>san'atni</a:t>
            </a:r>
            <a:r>
              <a:rPr lang="en-US" sz="1400" dirty="0">
                <a:solidFill>
                  <a:srgbClr val="FF0000"/>
                </a:solidFill>
              </a:rPr>
              <a:t> </a:t>
            </a:r>
            <a:r>
              <a:rPr lang="en-US" sz="1400" dirty="0" err="1">
                <a:solidFill>
                  <a:srgbClr val="FF0000"/>
                </a:solidFill>
              </a:rPr>
              <a:t>tubdan</a:t>
            </a:r>
            <a:r>
              <a:rPr lang="en-US" sz="1400" dirty="0">
                <a:solidFill>
                  <a:srgbClr val="FF0000"/>
                </a:solidFill>
              </a:rPr>
              <a:t> </a:t>
            </a:r>
            <a:r>
              <a:rPr lang="en-US" sz="1400" dirty="0" err="1">
                <a:solidFill>
                  <a:srgbClr val="FF0000"/>
                </a:solidFill>
              </a:rPr>
              <a:t>o'zgartirdi</a:t>
            </a:r>
            <a:r>
              <a:rPr lang="en-US" sz="1400" dirty="0">
                <a:solidFill>
                  <a:srgbClr val="FF0000"/>
                </a:solidFill>
              </a:rPr>
              <a:t>.</a:t>
            </a:r>
          </a:p>
          <a:p>
            <a:r>
              <a:rPr lang="en-US" sz="1600" b="1" dirty="0">
                <a:solidFill>
                  <a:schemeClr val="accent2">
                    <a:lumMod val="50000"/>
                  </a:schemeClr>
                </a:solidFill>
              </a:rPr>
              <a:t>Salvador Dali (</a:t>
            </a:r>
            <a:r>
              <a:rPr lang="en-US" sz="1600" b="1" dirty="0" err="1">
                <a:solidFill>
                  <a:schemeClr val="accent2">
                    <a:lumMod val="50000"/>
                  </a:schemeClr>
                </a:solidFill>
              </a:rPr>
              <a:t>Ispaniya</a:t>
            </a:r>
            <a:r>
              <a:rPr lang="en-US" sz="1600" b="1" dirty="0">
                <a:solidFill>
                  <a:schemeClr val="accent2">
                    <a:lumMod val="50000"/>
                  </a:schemeClr>
                </a:solidFill>
              </a:rPr>
              <a:t>, 1904-1989)</a:t>
            </a:r>
            <a:r>
              <a:rPr lang="en-US" sz="1600" dirty="0">
                <a:solidFill>
                  <a:schemeClr val="accent2">
                    <a:lumMod val="50000"/>
                  </a:schemeClr>
                </a:solidFill>
              </a:rPr>
              <a:t>: </a:t>
            </a:r>
            <a:r>
              <a:rPr lang="en-US" sz="1600" dirty="0" err="1">
                <a:solidFill>
                  <a:schemeClr val="accent2">
                    <a:lumMod val="50000"/>
                  </a:schemeClr>
                </a:solidFill>
              </a:rPr>
              <a:t>Syurrealizm</a:t>
            </a:r>
            <a:r>
              <a:rPr lang="en-US" sz="1600" dirty="0">
                <a:solidFill>
                  <a:schemeClr val="accent2">
                    <a:lumMod val="50000"/>
                  </a:schemeClr>
                </a:solidFill>
              </a:rPr>
              <a:t> </a:t>
            </a:r>
            <a:r>
              <a:rPr lang="en-US" sz="1600" dirty="0" err="1">
                <a:solidFill>
                  <a:schemeClr val="accent2">
                    <a:lumMod val="50000"/>
                  </a:schemeClr>
                </a:solidFill>
              </a:rPr>
              <a:t>oqimining</a:t>
            </a:r>
            <a:r>
              <a:rPr lang="en-US" sz="1600" dirty="0">
                <a:solidFill>
                  <a:schemeClr val="accent2">
                    <a:lumMod val="50000"/>
                  </a:schemeClr>
                </a:solidFill>
              </a:rPr>
              <a:t> </a:t>
            </a:r>
            <a:r>
              <a:rPr lang="en-US" sz="1600" dirty="0" err="1">
                <a:solidFill>
                  <a:schemeClr val="accent2">
                    <a:lumMod val="50000"/>
                  </a:schemeClr>
                </a:solidFill>
              </a:rPr>
              <a:t>yetakchi</a:t>
            </a:r>
            <a:r>
              <a:rPr lang="en-US" sz="1600" dirty="0">
                <a:solidFill>
                  <a:schemeClr val="accent2">
                    <a:lumMod val="50000"/>
                  </a:schemeClr>
                </a:solidFill>
              </a:rPr>
              <a:t> </a:t>
            </a:r>
            <a:r>
              <a:rPr lang="en-US" sz="1600" dirty="0" err="1">
                <a:solidFill>
                  <a:schemeClr val="accent2">
                    <a:lumMod val="50000"/>
                  </a:schemeClr>
                </a:solidFill>
              </a:rPr>
              <a:t>vakili</a:t>
            </a:r>
            <a:r>
              <a:rPr lang="en-US" sz="1600" dirty="0">
                <a:solidFill>
                  <a:schemeClr val="accent2">
                    <a:lumMod val="50000"/>
                  </a:schemeClr>
                </a:solidFill>
              </a:rPr>
              <a:t>. "</a:t>
            </a:r>
            <a:r>
              <a:rPr lang="en-US" sz="1600" dirty="0" err="1">
                <a:solidFill>
                  <a:schemeClr val="accent2">
                    <a:lumMod val="50000"/>
                  </a:schemeClr>
                </a:solidFill>
              </a:rPr>
              <a:t>Palayushiy</a:t>
            </a:r>
            <a:r>
              <a:rPr lang="en-US" sz="1600" dirty="0">
                <a:solidFill>
                  <a:schemeClr val="accent2">
                    <a:lumMod val="50000"/>
                  </a:schemeClr>
                </a:solidFill>
              </a:rPr>
              <a:t> </a:t>
            </a:r>
            <a:r>
              <a:rPr lang="en-US" sz="1600" dirty="0" err="1">
                <a:solidFill>
                  <a:schemeClr val="accent2">
                    <a:lumMod val="50000"/>
                  </a:schemeClr>
                </a:solidFill>
              </a:rPr>
              <a:t>Jiraf</a:t>
            </a:r>
            <a:r>
              <a:rPr lang="en-US" sz="1600" dirty="0">
                <a:solidFill>
                  <a:schemeClr val="accent2">
                    <a:lumMod val="50000"/>
                  </a:schemeClr>
                </a:solidFill>
              </a:rPr>
              <a:t>" </a:t>
            </a:r>
            <a:r>
              <a:rPr lang="en-US" sz="1600" dirty="0" err="1">
                <a:solidFill>
                  <a:schemeClr val="accent2">
                    <a:lumMod val="50000"/>
                  </a:schemeClr>
                </a:solidFill>
              </a:rPr>
              <a:t>kabi</a:t>
            </a:r>
            <a:r>
              <a:rPr lang="en-US" sz="1600" dirty="0">
                <a:solidFill>
                  <a:schemeClr val="accent2">
                    <a:lumMod val="50000"/>
                  </a:schemeClr>
                </a:solidFill>
              </a:rPr>
              <a:t> </a:t>
            </a:r>
            <a:r>
              <a:rPr lang="en-US" sz="1600" dirty="0" err="1">
                <a:solidFill>
                  <a:schemeClr val="accent2">
                    <a:lumMod val="50000"/>
                  </a:schemeClr>
                </a:solidFill>
              </a:rPr>
              <a:t>asarlari</a:t>
            </a:r>
            <a:r>
              <a:rPr lang="en-US" sz="1600" dirty="0">
                <a:solidFill>
                  <a:schemeClr val="accent2">
                    <a:lumMod val="50000"/>
                  </a:schemeClr>
                </a:solidFill>
              </a:rPr>
              <a:t> </a:t>
            </a:r>
            <a:r>
              <a:rPr lang="en-US" sz="1600" dirty="0" err="1">
                <a:solidFill>
                  <a:schemeClr val="accent2">
                    <a:lumMod val="50000"/>
                  </a:schemeClr>
                </a:solidFill>
              </a:rPr>
              <a:t>orqali</a:t>
            </a:r>
            <a:r>
              <a:rPr lang="en-US" sz="1600" dirty="0">
                <a:solidFill>
                  <a:schemeClr val="accent2">
                    <a:lumMod val="50000"/>
                  </a:schemeClr>
                </a:solidFill>
              </a:rPr>
              <a:t> </a:t>
            </a:r>
            <a:r>
              <a:rPr lang="en-US" sz="1600" dirty="0" err="1">
                <a:solidFill>
                  <a:schemeClr val="accent2">
                    <a:lumMod val="50000"/>
                  </a:schemeClr>
                </a:solidFill>
              </a:rPr>
              <a:t>gʻalati</a:t>
            </a:r>
            <a:r>
              <a:rPr lang="en-US" sz="1600" dirty="0">
                <a:solidFill>
                  <a:schemeClr val="accent2">
                    <a:lumMod val="50000"/>
                  </a:schemeClr>
                </a:solidFill>
              </a:rPr>
              <a:t> </a:t>
            </a:r>
            <a:r>
              <a:rPr lang="en-US" sz="1600" dirty="0" err="1">
                <a:solidFill>
                  <a:schemeClr val="accent2">
                    <a:lumMod val="50000"/>
                  </a:schemeClr>
                </a:solidFill>
              </a:rPr>
              <a:t>va</a:t>
            </a:r>
            <a:r>
              <a:rPr lang="en-US" sz="1600" dirty="0">
                <a:solidFill>
                  <a:schemeClr val="accent2">
                    <a:lumMod val="50000"/>
                  </a:schemeClr>
                </a:solidFill>
              </a:rPr>
              <a:t> </a:t>
            </a:r>
            <a:r>
              <a:rPr lang="en-US" sz="1600" dirty="0" err="1">
                <a:solidFill>
                  <a:schemeClr val="accent2">
                    <a:lumMod val="50000"/>
                  </a:schemeClr>
                </a:solidFill>
              </a:rPr>
              <a:t>tushga</a:t>
            </a:r>
            <a:r>
              <a:rPr lang="en-US" sz="1600" dirty="0">
                <a:solidFill>
                  <a:schemeClr val="accent2">
                    <a:lumMod val="50000"/>
                  </a:schemeClr>
                </a:solidFill>
              </a:rPr>
              <a:t> </a:t>
            </a:r>
            <a:r>
              <a:rPr lang="en-US" sz="1600" dirty="0" err="1">
                <a:solidFill>
                  <a:schemeClr val="accent2">
                    <a:lumMod val="50000"/>
                  </a:schemeClr>
                </a:solidFill>
              </a:rPr>
              <a:t>o'xshash</a:t>
            </a:r>
            <a:r>
              <a:rPr lang="en-US" sz="1600" dirty="0">
                <a:solidFill>
                  <a:schemeClr val="accent2">
                    <a:lumMod val="50000"/>
                  </a:schemeClr>
                </a:solidFill>
              </a:rPr>
              <a:t> </a:t>
            </a:r>
            <a:r>
              <a:rPr lang="en-US" sz="1600" dirty="0" err="1">
                <a:solidFill>
                  <a:schemeClr val="accent2">
                    <a:lumMod val="50000"/>
                  </a:schemeClr>
                </a:solidFill>
              </a:rPr>
              <a:t>tasvirlar</a:t>
            </a:r>
            <a:r>
              <a:rPr lang="en-US" sz="1600" dirty="0">
                <a:solidFill>
                  <a:schemeClr val="accent2">
                    <a:lumMod val="50000"/>
                  </a:schemeClr>
                </a:solidFill>
              </a:rPr>
              <a:t> </a:t>
            </a:r>
            <a:r>
              <a:rPr lang="en-US" sz="1600" dirty="0" err="1">
                <a:solidFill>
                  <a:schemeClr val="accent2">
                    <a:lumMod val="50000"/>
                  </a:schemeClr>
                </a:solidFill>
              </a:rPr>
              <a:t>yaratgan</a:t>
            </a:r>
            <a:r>
              <a:rPr lang="en-US" sz="1600" dirty="0">
                <a:solidFill>
                  <a:schemeClr val="accent2">
                    <a:lumMod val="50000"/>
                  </a:schemeClr>
                </a:solidFill>
              </a:rPr>
              <a:t>.</a:t>
            </a:r>
          </a:p>
          <a:p>
            <a:endParaRPr lang="ru-RU" sz="1600" dirty="0">
              <a:solidFill>
                <a:schemeClr val="accent2">
                  <a:lumMod val="50000"/>
                </a:schemeClr>
              </a:solidFill>
            </a:endParaRPr>
          </a:p>
        </p:txBody>
      </p:sp>
      <p:sp>
        <p:nvSpPr>
          <p:cNvPr id="2" name="Title 1"/>
          <p:cNvSpPr>
            <a:spLocks noGrp="1"/>
          </p:cNvSpPr>
          <p:nvPr>
            <p:ph type="ctrTitle"/>
          </p:nvPr>
        </p:nvSpPr>
        <p:spPr>
          <a:xfrm>
            <a:off x="533400" y="228600"/>
            <a:ext cx="7772400" cy="1470025"/>
          </a:xfrm>
        </p:spPr>
        <p:txBody>
          <a:bodyPr>
            <a:normAutofit/>
          </a:bodyPr>
          <a:lstStyle/>
          <a:p>
            <a:r>
              <a:rPr lang="en-US"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val="3350482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Autofit/>
          </a:bodyPr>
          <a:lstStyle/>
          <a:p>
            <a:r>
              <a:rPr lang="en-US" sz="1400" b="1" dirty="0" err="1">
                <a:solidFill>
                  <a:schemeClr val="tx2">
                    <a:lumMod val="75000"/>
                  </a:schemeClr>
                </a:solidFill>
                <a:latin typeface="Times New Roman" pitchFamily="18" charset="0"/>
                <a:cs typeface="Times New Roman" pitchFamily="18" charset="0"/>
              </a:rPr>
              <a:t>O‘zbekistonning</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Taniqli</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Rassomlari</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va</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Asarlari</a:t>
            </a:r>
            <a:r>
              <a:rPr lang="en-US" sz="1400" b="1" dirty="0">
                <a:solidFill>
                  <a:schemeClr val="tx2">
                    <a:lumMod val="75000"/>
                  </a:schemeClr>
                </a:solidFill>
                <a:latin typeface="Times New Roman" pitchFamily="18" charset="0"/>
                <a:cs typeface="Times New Roman" pitchFamily="18" charset="0"/>
              </a:rPr>
              <a:t/>
            </a:r>
            <a:br>
              <a:rPr lang="en-US" sz="1400" b="1" dirty="0">
                <a:solidFill>
                  <a:schemeClr val="tx2">
                    <a:lumMod val="75000"/>
                  </a:schemeClr>
                </a:solidFill>
                <a:latin typeface="Times New Roman" pitchFamily="18" charset="0"/>
                <a:cs typeface="Times New Roman" pitchFamily="18" charset="0"/>
              </a:rPr>
            </a:br>
            <a:r>
              <a:rPr lang="en-US" sz="1400" dirty="0">
                <a:solidFill>
                  <a:schemeClr val="tx2">
                    <a:lumMod val="75000"/>
                  </a:schemeClr>
                </a:solidFill>
                <a:latin typeface="Times New Roman" pitchFamily="18" charset="0"/>
                <a:cs typeface="Times New Roman" pitchFamily="18" charset="0"/>
              </a:rPr>
              <a:t/>
            </a:r>
            <a:br>
              <a:rPr lang="en-US" sz="1400" dirty="0">
                <a:solidFill>
                  <a:schemeClr val="tx2">
                    <a:lumMod val="75000"/>
                  </a:schemeClr>
                </a:solidFill>
                <a:latin typeface="Times New Roman" pitchFamily="18" charset="0"/>
                <a:cs typeface="Times New Roman" pitchFamily="18" charset="0"/>
              </a:rPr>
            </a:br>
            <a:r>
              <a:rPr lang="en-US" sz="1400" b="1" dirty="0" err="1">
                <a:solidFill>
                  <a:schemeClr val="tx2">
                    <a:lumMod val="75000"/>
                  </a:schemeClr>
                </a:solidFill>
                <a:latin typeface="Times New Roman" pitchFamily="18" charset="0"/>
                <a:cs typeface="Times New Roman" pitchFamily="18" charset="0"/>
              </a:rPr>
              <a:t>Chingiz</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Axmarov</a:t>
            </a:r>
            <a:r>
              <a:rPr lang="en-US" sz="1400" b="1" dirty="0">
                <a:solidFill>
                  <a:schemeClr val="tx2">
                    <a:lumMod val="75000"/>
                  </a:schemeClr>
                </a:solidFill>
                <a:latin typeface="Times New Roman" pitchFamily="18" charset="0"/>
                <a:cs typeface="Times New Roman" pitchFamily="18" charset="0"/>
              </a:rPr>
              <a:t> (1912-1995)</a:t>
            </a:r>
            <a:r>
              <a:rPr lang="en-US" sz="1400" dirty="0">
                <a:solidFill>
                  <a:schemeClr val="tx2">
                    <a:lumMod val="75000"/>
                  </a:schemeClr>
                </a:solidFill>
                <a:latin typeface="Times New Roman" pitchFamily="18" charset="0"/>
                <a:cs typeface="Times New Roman" pitchFamily="18" charset="0"/>
              </a:rPr>
              <a:t> – XX </a:t>
            </a:r>
            <a:r>
              <a:rPr lang="en-US" sz="1400" dirty="0" err="1">
                <a:solidFill>
                  <a:schemeClr val="tx2">
                    <a:lumMod val="75000"/>
                  </a:schemeClr>
                </a:solidFill>
                <a:latin typeface="Times New Roman" pitchFamily="18" charset="0"/>
                <a:cs typeface="Times New Roman" pitchFamily="18" charset="0"/>
              </a:rPr>
              <a:t>asr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tasviriy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san’atining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asoschilaridan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biri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ishlari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Yevropa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O‘rta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Osiyo</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an’analarini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uyg‘unlashtirgan</a:t>
            </a:r>
            <a:r>
              <a:rPr lang="en-US" sz="1400" dirty="0">
                <a:solidFill>
                  <a:schemeClr val="tx2">
                    <a:lumMod val="75000"/>
                  </a:schemeClr>
                </a:solidFill>
                <a:latin typeface="Times New Roman" pitchFamily="18" charset="0"/>
                <a:cs typeface="Times New Roman" pitchFamily="18" charset="0"/>
              </a:rPr>
              <a:t>. "M. </a:t>
            </a:r>
            <a:r>
              <a:rPr lang="en-US" sz="1400" dirty="0" err="1">
                <a:solidFill>
                  <a:schemeClr val="tx2">
                    <a:lumMod val="75000"/>
                  </a:schemeClr>
                </a:solidFill>
                <a:latin typeface="Times New Roman" pitchFamily="18" charset="0"/>
                <a:cs typeface="Times New Roman" pitchFamily="18" charset="0"/>
              </a:rPr>
              <a:t>Turg‘unboyeva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Zulfiya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Yosh</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Navoiy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kabi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portretlari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kitob</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bezaklari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bilan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mashhur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Davlat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San’at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muzeyida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saqlanadi</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r>
              <a:rPr lang="en-US" sz="1400" b="1" dirty="0">
                <a:solidFill>
                  <a:schemeClr val="tx2">
                    <a:lumMod val="75000"/>
                  </a:schemeClr>
                </a:solidFill>
                <a:latin typeface="Times New Roman" pitchFamily="18" charset="0"/>
                <a:cs typeface="Times New Roman" pitchFamily="18" charset="0"/>
              </a:rPr>
              <a:t>Rahim </a:t>
            </a:r>
            <a:r>
              <a:rPr lang="en-US" sz="1400" b="1" dirty="0" err="1">
                <a:solidFill>
                  <a:schemeClr val="tx2">
                    <a:lumMod val="75000"/>
                  </a:schemeClr>
                </a:solidFill>
                <a:latin typeface="Times New Roman" pitchFamily="18" charset="0"/>
                <a:cs typeface="Times New Roman" pitchFamily="18" charset="0"/>
              </a:rPr>
              <a:t>Ahmedov</a:t>
            </a:r>
            <a:r>
              <a:rPr lang="en-US" sz="1400" b="1" dirty="0">
                <a:solidFill>
                  <a:schemeClr val="tx2">
                    <a:lumMod val="75000"/>
                  </a:schemeClr>
                </a:solidFill>
                <a:latin typeface="Times New Roman" pitchFamily="18" charset="0"/>
                <a:cs typeface="Times New Roman" pitchFamily="18" charset="0"/>
              </a:rPr>
              <a:t> (1927-2007)</a:t>
            </a:r>
            <a:r>
              <a:rPr lang="en-US" sz="1400" dirty="0">
                <a:solidFill>
                  <a:schemeClr val="tx2">
                    <a:lumMod val="75000"/>
                  </a:schemeClr>
                </a:solidFill>
                <a:latin typeface="Times New Roman" pitchFamily="18" charset="0"/>
                <a:cs typeface="Times New Roman" pitchFamily="18" charset="0"/>
              </a:rPr>
              <a:t> –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xalq</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rassomi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odatda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chuqur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falsafiy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lirik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mazmunga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ega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Ona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o‘ylari</a:t>
            </a:r>
            <a:r>
              <a:rPr lang="en-US" sz="1400" dirty="0">
                <a:solidFill>
                  <a:schemeClr val="tx2">
                    <a:lumMod val="75000"/>
                  </a:schemeClr>
                </a:solidFill>
                <a:latin typeface="Times New Roman" pitchFamily="18" charset="0"/>
                <a:cs typeface="Times New Roman" pitchFamily="18" charset="0"/>
              </a:rPr>
              <a:t>" (1956)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Kimga</a:t>
            </a:r>
            <a:r>
              <a:rPr lang="en-US" sz="1400" dirty="0">
                <a:solidFill>
                  <a:schemeClr val="tx2">
                    <a:lumMod val="75000"/>
                  </a:schemeClr>
                </a:solidFill>
                <a:latin typeface="Times New Roman" pitchFamily="18" charset="0"/>
                <a:cs typeface="Times New Roman" pitchFamily="18" charset="0"/>
              </a:rPr>
              <a:t>" (1975) </a:t>
            </a:r>
            <a:r>
              <a:rPr lang="en-US" sz="1400" dirty="0" err="1">
                <a:solidFill>
                  <a:schemeClr val="tx2">
                    <a:lumMod val="75000"/>
                  </a:schemeClr>
                </a:solidFill>
                <a:latin typeface="Times New Roman" pitchFamily="18" charset="0"/>
                <a:cs typeface="Times New Roman" pitchFamily="18" charset="0"/>
              </a:rPr>
              <a:t>kabi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kartinalari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urush</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tinchlik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insoniyat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mehr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mavzularini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aks</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ettiradi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Kimga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Ikkinchi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jahon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urushi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davridagi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askarlarining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azob-uqubatlarini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ifodalaydi</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r>
              <a:rPr lang="en-US" sz="1400" b="1" dirty="0" err="1">
                <a:solidFill>
                  <a:schemeClr val="tx2">
                    <a:lumMod val="75000"/>
                  </a:schemeClr>
                </a:solidFill>
                <a:latin typeface="Times New Roman" pitchFamily="18" charset="0"/>
                <a:cs typeface="Times New Roman" pitchFamily="18" charset="0"/>
              </a:rPr>
              <a:t>Javlon</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Umarbekov</a:t>
            </a:r>
            <a:r>
              <a:rPr lang="en-US" sz="1400" b="1" dirty="0">
                <a:solidFill>
                  <a:schemeClr val="tx2">
                    <a:lumMod val="75000"/>
                  </a:schemeClr>
                </a:solidFill>
                <a:latin typeface="Times New Roman" pitchFamily="18" charset="0"/>
                <a:cs typeface="Times New Roman" pitchFamily="18" charset="0"/>
              </a:rPr>
              <a:t> (1946-yilda </a:t>
            </a:r>
            <a:r>
              <a:rPr lang="en-US" sz="1400" b="1" dirty="0" err="1">
                <a:solidFill>
                  <a:schemeClr val="tx2">
                    <a:lumMod val="75000"/>
                  </a:schemeClr>
                </a:solidFill>
                <a:latin typeface="Times New Roman" pitchFamily="18" charset="0"/>
                <a:cs typeface="Times New Roman" pitchFamily="18" charset="0"/>
              </a:rPr>
              <a:t>tug‘ilgan</a:t>
            </a:r>
            <a:r>
              <a:rPr lang="en-US" sz="1400" b="1" dirty="0">
                <a:solidFill>
                  <a:schemeClr val="tx2">
                    <a:lumMod val="75000"/>
                  </a:schemeClr>
                </a:solidFill>
                <a:latin typeface="Times New Roman" pitchFamily="18" charset="0"/>
                <a:cs typeface="Times New Roman" pitchFamily="18" charset="0"/>
              </a:rPr>
              <a:t>)</a:t>
            </a:r>
            <a:r>
              <a:rPr lang="en-US" sz="1400" dirty="0">
                <a:solidFill>
                  <a:schemeClr val="tx2">
                    <a:lumMod val="75000"/>
                  </a:schemeClr>
                </a:solidFill>
                <a:latin typeface="Times New Roman" pitchFamily="18" charset="0"/>
                <a:cs typeface="Times New Roman" pitchFamily="18" charset="0"/>
              </a:rPr>
              <a:t> –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xalq</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rassomi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ishlari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odatda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tarixiy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milliy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mavzularga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bag‘ishlangan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Huayn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Boyqaro</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Alisher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Navoiyning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yoshligi</a:t>
            </a:r>
            <a:r>
              <a:rPr lang="en-US" sz="1400" dirty="0">
                <a:solidFill>
                  <a:schemeClr val="tx2">
                    <a:lumMod val="75000"/>
                  </a:schemeClr>
                </a:solidFill>
                <a:latin typeface="Times New Roman" pitchFamily="18" charset="0"/>
                <a:cs typeface="Times New Roman" pitchFamily="18" charset="0"/>
              </a:rPr>
              <a:t>" (1968), Al </a:t>
            </a:r>
            <a:r>
              <a:rPr lang="en-US" sz="1400" dirty="0" err="1">
                <a:solidFill>
                  <a:schemeClr val="tx2">
                    <a:lumMod val="75000"/>
                  </a:schemeClr>
                </a:solidFill>
                <a:latin typeface="Times New Roman" pitchFamily="18" charset="0"/>
                <a:cs typeface="Times New Roman" pitchFamily="18" charset="0"/>
              </a:rPr>
              <a:t>Xorazmiy</a:t>
            </a:r>
            <a:r>
              <a:rPr lang="en-US" sz="1400" dirty="0">
                <a:solidFill>
                  <a:schemeClr val="tx2">
                    <a:lumMod val="75000"/>
                  </a:schemeClr>
                </a:solidFill>
                <a:latin typeface="Times New Roman" pitchFamily="18" charset="0"/>
                <a:cs typeface="Times New Roman" pitchFamily="18" charset="0"/>
              </a:rPr>
              <a:t>, Abu </a:t>
            </a:r>
            <a:r>
              <a:rPr lang="en-US" sz="1400" dirty="0" err="1">
                <a:solidFill>
                  <a:schemeClr val="tx2">
                    <a:lumMod val="75000"/>
                  </a:schemeClr>
                </a:solidFill>
                <a:latin typeface="Times New Roman" pitchFamily="18" charset="0"/>
                <a:cs typeface="Times New Roman" pitchFamily="18" charset="0"/>
              </a:rPr>
              <a:t>Rayhon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Beruniy</a:t>
            </a:r>
            <a:r>
              <a:rPr lang="en-US" sz="1400" dirty="0">
                <a:solidFill>
                  <a:schemeClr val="tx2">
                    <a:lumMod val="75000"/>
                  </a:schemeClr>
                </a:solidFill>
                <a:latin typeface="Times New Roman" pitchFamily="18" charset="0"/>
                <a:cs typeface="Times New Roman" pitchFamily="18" charset="0"/>
              </a:rPr>
              <a:t>, Amir </a:t>
            </a:r>
            <a:r>
              <a:rPr lang="en-US" sz="1400" dirty="0" err="1">
                <a:solidFill>
                  <a:schemeClr val="tx2">
                    <a:lumMod val="75000"/>
                  </a:schemeClr>
                </a:solidFill>
                <a:latin typeface="Times New Roman" pitchFamily="18" charset="0"/>
                <a:cs typeface="Times New Roman" pitchFamily="18" charset="0"/>
              </a:rPr>
              <a:t>Temur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portretlari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kabi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bilan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mashhur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Davlat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San’at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muzeyida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ko‘rgazma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qilinadi</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r>
              <a:rPr lang="en-US" sz="1400" b="1" dirty="0" err="1">
                <a:solidFill>
                  <a:schemeClr val="tx2">
                    <a:lumMod val="75000"/>
                  </a:schemeClr>
                </a:solidFill>
                <a:latin typeface="Times New Roman" pitchFamily="18" charset="0"/>
                <a:cs typeface="Times New Roman" pitchFamily="18" charset="0"/>
              </a:rPr>
              <a:t>Aleksandr</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Volkov</a:t>
            </a:r>
            <a:r>
              <a:rPr lang="en-US" sz="1400" b="1" dirty="0">
                <a:solidFill>
                  <a:schemeClr val="tx2">
                    <a:lumMod val="75000"/>
                  </a:schemeClr>
                </a:solidFill>
                <a:latin typeface="Times New Roman" pitchFamily="18" charset="0"/>
                <a:cs typeface="Times New Roman" pitchFamily="18" charset="0"/>
              </a:rPr>
              <a:t> (1886-1957)</a:t>
            </a:r>
            <a:r>
              <a:rPr lang="en-US" sz="1400" dirty="0">
                <a:solidFill>
                  <a:schemeClr val="tx2">
                    <a:lumMod val="75000"/>
                  </a:schemeClr>
                </a:solidFill>
                <a:latin typeface="Times New Roman" pitchFamily="18" charset="0"/>
                <a:cs typeface="Times New Roman" pitchFamily="18" charset="0"/>
              </a:rPr>
              <a:t> –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xalq</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rassomi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Sharq</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G‘arb</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an’analarini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uyg‘unlashtirgan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bayrami</a:t>
            </a:r>
            <a:r>
              <a:rPr lang="en-US" sz="1400" dirty="0">
                <a:solidFill>
                  <a:schemeClr val="tx2">
                    <a:lumMod val="75000"/>
                  </a:schemeClr>
                </a:solidFill>
                <a:latin typeface="Times New Roman" pitchFamily="18" charset="0"/>
                <a:cs typeface="Times New Roman" pitchFamily="18" charset="0"/>
              </a:rPr>
              <a:t>" (1926-1927) </a:t>
            </a:r>
            <a:r>
              <a:rPr lang="en-US" sz="1400" dirty="0" err="1">
                <a:solidFill>
                  <a:schemeClr val="tx2">
                    <a:lumMod val="75000"/>
                  </a:schemeClr>
                </a:solidFill>
                <a:latin typeface="Times New Roman" pitchFamily="18" charset="0"/>
                <a:cs typeface="Times New Roman" pitchFamily="18" charset="0"/>
              </a:rPr>
              <a:t>kartinasi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xalqining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turmush</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tarzi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bayramlarini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aks</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ettiradi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ishlari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milliy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rassomlik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maktabini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shakllantirishga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yordam</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bergan</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r>
              <a:rPr lang="en-US" sz="1400" b="1" dirty="0" err="1">
                <a:solidFill>
                  <a:schemeClr val="tx2">
                    <a:lumMod val="75000"/>
                  </a:schemeClr>
                </a:solidFill>
                <a:latin typeface="Times New Roman" pitchFamily="18" charset="0"/>
                <a:cs typeface="Times New Roman" pitchFamily="18" charset="0"/>
              </a:rPr>
              <a:t>Pavel</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Benkov</a:t>
            </a:r>
            <a:r>
              <a:rPr lang="en-US" sz="1400" b="1" dirty="0">
                <a:solidFill>
                  <a:schemeClr val="tx2">
                    <a:lumMod val="75000"/>
                  </a:schemeClr>
                </a:solidFill>
                <a:latin typeface="Times New Roman" pitchFamily="18" charset="0"/>
                <a:cs typeface="Times New Roman" pitchFamily="18" charset="0"/>
              </a:rPr>
              <a:t> (1879-1949)</a:t>
            </a:r>
            <a:r>
              <a:rPr lang="en-US" sz="1400" dirty="0">
                <a:solidFill>
                  <a:schemeClr val="tx2">
                    <a:lumMod val="75000"/>
                  </a:schemeClr>
                </a:solidFill>
                <a:latin typeface="Times New Roman" pitchFamily="18" charset="0"/>
                <a:cs typeface="Times New Roman" pitchFamily="18" charset="0"/>
              </a:rPr>
              <a:t> –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san’at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arbobi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odatda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hayoti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madaniyatiga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bag‘ishlangan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Dugonalar</a:t>
            </a:r>
            <a:r>
              <a:rPr lang="en-US" sz="1400" dirty="0">
                <a:solidFill>
                  <a:schemeClr val="tx2">
                    <a:lumMod val="75000"/>
                  </a:schemeClr>
                </a:solidFill>
                <a:latin typeface="Times New Roman" pitchFamily="18" charset="0"/>
                <a:cs typeface="Times New Roman" pitchFamily="18" charset="0"/>
              </a:rPr>
              <a:t>" (1940) </a:t>
            </a:r>
            <a:r>
              <a:rPr lang="en-US" sz="1400" dirty="0" err="1">
                <a:solidFill>
                  <a:schemeClr val="tx2">
                    <a:lumMod val="75000"/>
                  </a:schemeClr>
                </a:solidFill>
                <a:latin typeface="Times New Roman" pitchFamily="18" charset="0"/>
                <a:cs typeface="Times New Roman" pitchFamily="18" charset="0"/>
              </a:rPr>
              <a:t>kartinasi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ayollarining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o‘zaro</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munosabatlarini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aks</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ettiradi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ishlari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milliy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rassomlik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maktabini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shakllantirishga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yordam</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bergan</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r>
              <a:rPr lang="en-US" sz="1400" b="1" dirty="0" err="1">
                <a:solidFill>
                  <a:schemeClr val="tx2">
                    <a:lumMod val="75000"/>
                  </a:schemeClr>
                </a:solidFill>
                <a:latin typeface="Times New Roman" pitchFamily="18" charset="0"/>
                <a:cs typeface="Times New Roman" pitchFamily="18" charset="0"/>
              </a:rPr>
              <a:t>Akmal</a:t>
            </a:r>
            <a:r>
              <a:rPr lang="en-US" sz="1400" b="1" dirty="0">
                <a:solidFill>
                  <a:schemeClr val="tx2">
                    <a:lumMod val="75000"/>
                  </a:schemeClr>
                </a:solidFill>
                <a:latin typeface="Times New Roman" pitchFamily="18" charset="0"/>
                <a:cs typeface="Times New Roman" pitchFamily="18" charset="0"/>
              </a:rPr>
              <a:t> </a:t>
            </a:r>
            <a:r>
              <a:rPr lang="en-US" sz="1400" b="1" dirty="0" err="1">
                <a:solidFill>
                  <a:schemeClr val="tx2">
                    <a:lumMod val="75000"/>
                  </a:schemeClr>
                </a:solidFill>
                <a:latin typeface="Times New Roman" pitchFamily="18" charset="0"/>
                <a:cs typeface="Times New Roman" pitchFamily="18" charset="0"/>
              </a:rPr>
              <a:t>Nur</a:t>
            </a:r>
            <a:r>
              <a:rPr lang="en-US" sz="1400" b="1" dirty="0">
                <a:solidFill>
                  <a:schemeClr val="tx2">
                    <a:lumMod val="75000"/>
                  </a:schemeClr>
                </a:solidFill>
                <a:latin typeface="Times New Roman" pitchFamily="18" charset="0"/>
                <a:cs typeface="Times New Roman" pitchFamily="18" charset="0"/>
              </a:rPr>
              <a:t> (1959-yilda </a:t>
            </a:r>
            <a:r>
              <a:rPr lang="en-US" sz="1400" b="1" dirty="0" err="1">
                <a:solidFill>
                  <a:schemeClr val="tx2">
                    <a:lumMod val="75000"/>
                  </a:schemeClr>
                </a:solidFill>
                <a:latin typeface="Times New Roman" pitchFamily="18" charset="0"/>
                <a:cs typeface="Times New Roman" pitchFamily="18" charset="0"/>
              </a:rPr>
              <a:t>tug‘ilgan</a:t>
            </a:r>
            <a:r>
              <a:rPr lang="en-US" sz="1400" b="1" dirty="0">
                <a:solidFill>
                  <a:schemeClr val="tx2">
                    <a:lumMod val="75000"/>
                  </a:schemeClr>
                </a:solidFill>
                <a:latin typeface="Times New Roman" pitchFamily="18" charset="0"/>
                <a:cs typeface="Times New Roman" pitchFamily="18" charset="0"/>
              </a:rPr>
              <a:t>)</a:t>
            </a:r>
            <a:r>
              <a:rPr lang="en-US" sz="1400" dirty="0">
                <a:solidFill>
                  <a:schemeClr val="tx2">
                    <a:lumMod val="75000"/>
                  </a:schemeClr>
                </a:solidFill>
                <a:latin typeface="Times New Roman" pitchFamily="18" charset="0"/>
                <a:cs typeface="Times New Roman" pitchFamily="18" charset="0"/>
              </a:rPr>
              <a:t> – </a:t>
            </a:r>
            <a:r>
              <a:rPr lang="en-US" sz="1400" dirty="0" err="1">
                <a:solidFill>
                  <a:schemeClr val="tx2">
                    <a:lumMod val="75000"/>
                  </a:schemeClr>
                </a:solidFill>
                <a:latin typeface="Times New Roman" pitchFamily="18" charset="0"/>
                <a:cs typeface="Times New Roman" pitchFamily="18" charset="0"/>
              </a:rPr>
              <a:t>O‘zbekiston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xalq</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rassomi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odatda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ayollar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ona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bolalar</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mavzulariga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bag‘ishlangan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Ma’buda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ona</a:t>
            </a:r>
            <a:r>
              <a:rPr lang="en-US" sz="1400" dirty="0">
                <a:solidFill>
                  <a:schemeClr val="tx2">
                    <a:lumMod val="75000"/>
                  </a:schemeClr>
                </a:solidFill>
                <a:latin typeface="Times New Roman" pitchFamily="18" charset="0"/>
                <a:cs typeface="Times New Roman" pitchFamily="18" charset="0"/>
              </a:rPr>
              <a:t>" (2018), "</a:t>
            </a:r>
            <a:r>
              <a:rPr lang="en-US" sz="1400" dirty="0" err="1">
                <a:solidFill>
                  <a:schemeClr val="tx2">
                    <a:lumMod val="75000"/>
                  </a:schemeClr>
                </a:solidFill>
                <a:latin typeface="Times New Roman" pitchFamily="18" charset="0"/>
                <a:cs typeface="Times New Roman" pitchFamily="18" charset="0"/>
              </a:rPr>
              <a:t>Muhabbat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olmasi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Muhabbat</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bog‘i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kabi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asarlari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bilan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mashhur</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r>
              <a:rPr lang="en-US" sz="1400" b="1" dirty="0">
                <a:solidFill>
                  <a:schemeClr val="tx2">
                    <a:lumMod val="75000"/>
                  </a:schemeClr>
                </a:solidFill>
                <a:latin typeface="Times New Roman" pitchFamily="18" charset="0"/>
                <a:cs typeface="Times New Roman" pitchFamily="18" charset="0"/>
              </a:rPr>
              <a:t>Mahmud </a:t>
            </a:r>
            <a:r>
              <a:rPr lang="en-US" sz="1400" b="1" dirty="0" err="1">
                <a:solidFill>
                  <a:schemeClr val="tx2">
                    <a:lumMod val="75000"/>
                  </a:schemeClr>
                </a:solidFill>
                <a:latin typeface="Times New Roman" pitchFamily="18" charset="0"/>
                <a:cs typeface="Times New Roman" pitchFamily="18" charset="0"/>
              </a:rPr>
              <a:t>Eshonqulov</a:t>
            </a:r>
            <a:r>
              <a:rPr lang="en-US" sz="1400" b="1" dirty="0">
                <a:solidFill>
                  <a:schemeClr val="tx2">
                    <a:lumMod val="75000"/>
                  </a:schemeClr>
                </a:solidFill>
                <a:latin typeface="Times New Roman" pitchFamily="18" charset="0"/>
                <a:cs typeface="Times New Roman" pitchFamily="18" charset="0"/>
              </a:rPr>
              <a:t> (1951-yilda </a:t>
            </a:r>
            <a:r>
              <a:rPr lang="en-US" sz="1400" b="1" dirty="0" err="1">
                <a:solidFill>
                  <a:schemeClr val="tx2">
                    <a:lumMod val="75000"/>
                  </a:schemeClr>
                </a:solidFill>
                <a:latin typeface="Times New Roman" pitchFamily="18" charset="0"/>
                <a:cs typeface="Times New Roman" pitchFamily="18" charset="0"/>
              </a:rPr>
              <a:t>tug‘ilgan</a:t>
            </a:r>
            <a:r>
              <a:rPr lang="en-US" sz="1400" b="1" dirty="0">
                <a:solidFill>
                  <a:schemeClr val="tx2">
                    <a:lumMod val="75000"/>
                  </a:schemeClr>
                </a:solidFill>
                <a:latin typeface="Times New Roman" pitchFamily="18" charset="0"/>
                <a:cs typeface="Times New Roman" pitchFamily="18" charset="0"/>
              </a:rPr>
              <a:t>)</a:t>
            </a:r>
            <a:r>
              <a:rPr lang="en-US" sz="1400" dirty="0">
                <a:solidFill>
                  <a:schemeClr val="tx2">
                    <a:lumMod val="75000"/>
                  </a:schemeClr>
                </a:solidFill>
                <a:latin typeface="Times New Roman" pitchFamily="18" charset="0"/>
                <a:cs typeface="Times New Roman" pitchFamily="18" charset="0"/>
              </a:rPr>
              <a:t> – "</a:t>
            </a:r>
            <a:r>
              <a:rPr lang="en-US" sz="1400" dirty="0" err="1">
                <a:solidFill>
                  <a:schemeClr val="tx2">
                    <a:lumMod val="75000"/>
                  </a:schemeClr>
                </a:solidFill>
                <a:latin typeface="Times New Roman" pitchFamily="18" charset="0"/>
                <a:cs typeface="Times New Roman" pitchFamily="18" charset="0"/>
              </a:rPr>
              <a:t>Oltin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qalam</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mukofoti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laureati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karikaturalari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odatda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ijtimoiy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va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siyosiy</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mavzularga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bag‘ishlangan</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Ekologiya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terrorizm</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tinchlik</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narkomaniya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kabi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muammolarni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ko‘taradi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Uning</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ishlari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xalqaro</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ko‘rgazmalarda</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sovrinli</a:t>
            </a:r>
            <a:r>
              <a:rPr lang="en-US" sz="1400" dirty="0">
                <a:solidFill>
                  <a:schemeClr val="tx2">
                    <a:lumMod val="75000"/>
                  </a:schemeClr>
                </a:solidFill>
                <a:latin typeface="Times New Roman" pitchFamily="18" charset="0"/>
                <a:cs typeface="Times New Roman" pitchFamily="18" charset="0"/>
              </a:rPr>
              <a:t> </a:t>
            </a:r>
            <a:r>
              <a:rPr lang="en-US" sz="1400" dirty="0" err="1">
                <a:solidFill>
                  <a:schemeClr val="tx2">
                    <a:lumMod val="75000"/>
                  </a:schemeClr>
                </a:solidFill>
                <a:latin typeface="Times New Roman" pitchFamily="18" charset="0"/>
                <a:cs typeface="Times New Roman" pitchFamily="18" charset="0"/>
              </a:rPr>
              <a:t>bo‘lgan</a:t>
            </a:r>
            <a:r>
              <a:rPr lang="en-US" sz="1400" dirty="0">
                <a:solidFill>
                  <a:schemeClr val="tx2">
                    <a:lumMod val="75000"/>
                  </a:schemeClr>
                </a:solidFill>
                <a:latin typeface="Times New Roman" pitchFamily="18" charset="0"/>
                <a:cs typeface="Times New Roman" pitchFamily="18" charset="0"/>
              </a:rPr>
              <a:t>.</a:t>
            </a:r>
            <a:br>
              <a:rPr lang="en-US" sz="1400" dirty="0">
                <a:solidFill>
                  <a:schemeClr val="tx2">
                    <a:lumMod val="75000"/>
                  </a:schemeClr>
                </a:solidFill>
                <a:latin typeface="Times New Roman" pitchFamily="18" charset="0"/>
                <a:cs typeface="Times New Roman" pitchFamily="18" charset="0"/>
              </a:rPr>
            </a:br>
            <a:endParaRPr lang="ru-RU" sz="1400" dirty="0">
              <a:solidFill>
                <a:schemeClr val="tx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387014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4762500" cy="567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334000" y="228600"/>
            <a:ext cx="3429000" cy="60198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1600" b="1" dirty="0" err="1"/>
              <a:t>J</a:t>
            </a:r>
            <a:r>
              <a:rPr lang="en-US" sz="1600" b="1" dirty="0" err="1" smtClean="0"/>
              <a:t>avlon</a:t>
            </a:r>
            <a:r>
              <a:rPr lang="en-US" sz="1600" b="1" dirty="0" smtClean="0"/>
              <a:t> </a:t>
            </a:r>
            <a:r>
              <a:rPr lang="en-US" sz="1600" b="1" dirty="0" err="1"/>
              <a:t>Umarbekov</a:t>
            </a:r>
            <a:endParaRPr lang="en-US" sz="1600" b="1" dirty="0"/>
          </a:p>
          <a:p>
            <a:r>
              <a:rPr lang="en-US" sz="1600" b="1" dirty="0" err="1"/>
              <a:t>Mashhur</a:t>
            </a:r>
            <a:r>
              <a:rPr lang="en-US" sz="1600" b="1" dirty="0"/>
              <a:t> </a:t>
            </a:r>
            <a:r>
              <a:rPr lang="en-US" sz="1600" b="1" dirty="0" err="1"/>
              <a:t>asarlari</a:t>
            </a:r>
            <a:r>
              <a:rPr lang="en-US" sz="1600" b="1" dirty="0"/>
              <a:t>:</a:t>
            </a:r>
            <a:r>
              <a:rPr lang="en-US" sz="1600" dirty="0"/>
              <a:t> "</a:t>
            </a:r>
            <a:r>
              <a:rPr lang="en-US" sz="1600" dirty="0" err="1"/>
              <a:t>Bolalik</a:t>
            </a:r>
            <a:r>
              <a:rPr lang="en-US" sz="1600" dirty="0"/>
              <a:t>" (1968), "Men </a:t>
            </a:r>
            <a:r>
              <a:rPr lang="en-US" sz="1600" dirty="0" err="1"/>
              <a:t>insonman</a:t>
            </a:r>
            <a:r>
              <a:rPr lang="en-US" sz="1600" dirty="0"/>
              <a:t>" (1981-83), "</a:t>
            </a:r>
            <a:r>
              <a:rPr lang="en-US" sz="1600" dirty="0" err="1"/>
              <a:t>Sohibqiron</a:t>
            </a:r>
            <a:r>
              <a:rPr lang="en-US" sz="1600" dirty="0"/>
              <a:t> Amir </a:t>
            </a:r>
            <a:r>
              <a:rPr lang="en-US" sz="1600" dirty="0" err="1"/>
              <a:t>Temur</a:t>
            </a:r>
            <a:r>
              <a:rPr lang="en-US" sz="1600" dirty="0"/>
              <a:t>" (1995).</a:t>
            </a:r>
            <a:br>
              <a:rPr lang="en-US" sz="1600" dirty="0"/>
            </a:br>
            <a:r>
              <a:rPr lang="en-US" sz="1600" b="1" dirty="0" err="1"/>
              <a:t>Asarlari</a:t>
            </a:r>
            <a:r>
              <a:rPr lang="en-US" sz="1600" b="1" dirty="0"/>
              <a:t> </a:t>
            </a:r>
            <a:r>
              <a:rPr lang="en-US" sz="1600" b="1" dirty="0" err="1"/>
              <a:t>saqlanadigan</a:t>
            </a:r>
            <a:r>
              <a:rPr lang="en-US" sz="1600" b="1" dirty="0"/>
              <a:t> </a:t>
            </a:r>
            <a:r>
              <a:rPr lang="en-US" sz="1600" b="1" dirty="0" err="1"/>
              <a:t>muzeylar</a:t>
            </a:r>
            <a:r>
              <a:rPr lang="en-US" sz="1600" b="1" dirty="0"/>
              <a:t>:</a:t>
            </a:r>
            <a:r>
              <a:rPr lang="en-US" sz="1600" dirty="0"/>
              <a:t> </a:t>
            </a:r>
            <a:r>
              <a:rPr lang="en-US" sz="1600" dirty="0" err="1"/>
              <a:t>Rassomning</a:t>
            </a:r>
            <a:r>
              <a:rPr lang="en-US" sz="1600" dirty="0"/>
              <a:t> </a:t>
            </a:r>
            <a:r>
              <a:rPr lang="en-US" sz="1600" dirty="0" err="1"/>
              <a:t>asarlari</a:t>
            </a:r>
            <a:r>
              <a:rPr lang="en-US" sz="1600" dirty="0"/>
              <a:t> </a:t>
            </a:r>
            <a:r>
              <a:rPr lang="en-US" sz="1600" b="1" dirty="0" err="1"/>
              <a:t>Moskva</a:t>
            </a:r>
            <a:r>
              <a:rPr lang="en-US" sz="1600" b="1" dirty="0"/>
              <a:t> </a:t>
            </a:r>
            <a:r>
              <a:rPr lang="en-US" sz="1600" b="1" dirty="0" err="1"/>
              <a:t>davlat</a:t>
            </a:r>
            <a:r>
              <a:rPr lang="en-US" sz="1600" b="1" dirty="0"/>
              <a:t> </a:t>
            </a:r>
            <a:r>
              <a:rPr lang="en-US" sz="1600" b="1" dirty="0" err="1"/>
              <a:t>Tretyakov</a:t>
            </a:r>
            <a:r>
              <a:rPr lang="en-US" sz="1600" b="1" dirty="0"/>
              <a:t> </a:t>
            </a:r>
            <a:r>
              <a:rPr lang="en-US" sz="1600" b="1" dirty="0" err="1"/>
              <a:t>galereyasida</a:t>
            </a:r>
            <a:r>
              <a:rPr lang="en-US" sz="1600" dirty="0"/>
              <a:t> </a:t>
            </a:r>
            <a:r>
              <a:rPr lang="en-US" sz="1600" dirty="0" err="1"/>
              <a:t>va</a:t>
            </a:r>
            <a:r>
              <a:rPr lang="en-US" sz="1600" dirty="0"/>
              <a:t> </a:t>
            </a:r>
            <a:r>
              <a:rPr lang="en-US" sz="1600" dirty="0" err="1"/>
              <a:t>Birlashgan</a:t>
            </a:r>
            <a:r>
              <a:rPr lang="en-US" sz="1600" dirty="0"/>
              <a:t> </a:t>
            </a:r>
            <a:r>
              <a:rPr lang="en-US" sz="1600" dirty="0" err="1"/>
              <a:t>Millatlar</a:t>
            </a:r>
            <a:r>
              <a:rPr lang="en-US" sz="1600" dirty="0"/>
              <a:t> </a:t>
            </a:r>
            <a:r>
              <a:rPr lang="en-US" sz="1600" dirty="0" err="1"/>
              <a:t>Tashkilotining</a:t>
            </a:r>
            <a:r>
              <a:rPr lang="en-US" sz="1600" dirty="0"/>
              <a:t> (BMT) </a:t>
            </a:r>
            <a:r>
              <a:rPr lang="en-US" sz="1600" dirty="0" err="1"/>
              <a:t>Nyu-Yorkdagi</a:t>
            </a:r>
            <a:r>
              <a:rPr lang="en-US" sz="1600" dirty="0"/>
              <a:t> bosh </a:t>
            </a:r>
            <a:r>
              <a:rPr lang="en-US" sz="1600" dirty="0" err="1"/>
              <a:t>qarorgohi</a:t>
            </a:r>
            <a:r>
              <a:rPr lang="en-US" sz="1600" dirty="0"/>
              <a:t> </a:t>
            </a:r>
            <a:r>
              <a:rPr lang="en-US" sz="1600" dirty="0" err="1"/>
              <a:t>kolleksiyasida</a:t>
            </a:r>
            <a:r>
              <a:rPr lang="en-US" sz="1600" dirty="0"/>
              <a:t> </a:t>
            </a:r>
            <a:r>
              <a:rPr lang="en-US" sz="1600" dirty="0" err="1"/>
              <a:t>saqlanadi</a:t>
            </a:r>
            <a:r>
              <a:rPr lang="en-US" sz="1600" dirty="0"/>
              <a:t>. </a:t>
            </a:r>
            <a:r>
              <a:rPr lang="en-US" sz="1600" dirty="0" err="1"/>
              <a:t>Shuningdek</a:t>
            </a:r>
            <a:r>
              <a:rPr lang="en-US" sz="1600" dirty="0"/>
              <a:t>, </a:t>
            </a:r>
            <a:r>
              <a:rPr lang="en-US" sz="1600" dirty="0" err="1"/>
              <a:t>uning</a:t>
            </a:r>
            <a:r>
              <a:rPr lang="en-US" sz="1600" dirty="0"/>
              <a:t> </a:t>
            </a:r>
            <a:r>
              <a:rPr lang="en-US" sz="1600" dirty="0" err="1"/>
              <a:t>asarlari</a:t>
            </a:r>
            <a:r>
              <a:rPr lang="en-US" sz="1600" dirty="0"/>
              <a:t> </a:t>
            </a:r>
            <a:r>
              <a:rPr lang="en-US" sz="1600" dirty="0" err="1"/>
              <a:t>Germaniya</a:t>
            </a:r>
            <a:r>
              <a:rPr lang="en-US" sz="1600" dirty="0"/>
              <a:t>, </a:t>
            </a:r>
            <a:r>
              <a:rPr lang="en-US" sz="1600" dirty="0" err="1"/>
              <a:t>Yaponiya</a:t>
            </a:r>
            <a:r>
              <a:rPr lang="en-US" sz="1600" dirty="0"/>
              <a:t>, </a:t>
            </a:r>
            <a:r>
              <a:rPr lang="en-US" sz="1600" dirty="0" err="1"/>
              <a:t>Avstriya</a:t>
            </a:r>
            <a:r>
              <a:rPr lang="en-US" sz="1600" dirty="0"/>
              <a:t>, </a:t>
            </a:r>
            <a:r>
              <a:rPr lang="en-US" sz="1600" dirty="0" err="1"/>
              <a:t>Quvayt</a:t>
            </a:r>
            <a:r>
              <a:rPr lang="en-US" sz="1600" dirty="0"/>
              <a:t>, AQSH </a:t>
            </a:r>
            <a:r>
              <a:rPr lang="en-US" sz="1600" dirty="0" err="1"/>
              <a:t>va</a:t>
            </a:r>
            <a:r>
              <a:rPr lang="en-US" sz="1600" dirty="0"/>
              <a:t> </a:t>
            </a:r>
            <a:r>
              <a:rPr lang="en-US" sz="1600" dirty="0" err="1"/>
              <a:t>boshqa</a:t>
            </a:r>
            <a:r>
              <a:rPr lang="en-US" sz="1600" dirty="0"/>
              <a:t> </a:t>
            </a:r>
            <a:r>
              <a:rPr lang="en-US" sz="1600" dirty="0" err="1"/>
              <a:t>mamlakatlardagi</a:t>
            </a:r>
            <a:r>
              <a:rPr lang="en-US" sz="1600" dirty="0"/>
              <a:t> </a:t>
            </a:r>
            <a:r>
              <a:rPr lang="en-US" sz="1600" dirty="0" err="1"/>
              <a:t>muzey</a:t>
            </a:r>
            <a:r>
              <a:rPr lang="en-US" sz="1600" dirty="0"/>
              <a:t> </a:t>
            </a:r>
            <a:r>
              <a:rPr lang="en-US" sz="1600" dirty="0" err="1"/>
              <a:t>hamda</a:t>
            </a:r>
            <a:r>
              <a:rPr lang="en-US" sz="1600" dirty="0"/>
              <a:t> </a:t>
            </a:r>
            <a:r>
              <a:rPr lang="en-US" sz="1600" dirty="0" err="1"/>
              <a:t>xususiy</a:t>
            </a:r>
            <a:r>
              <a:rPr lang="en-US" sz="1600" dirty="0"/>
              <a:t> </a:t>
            </a:r>
            <a:r>
              <a:rPr lang="en-US" sz="1600" dirty="0" err="1"/>
              <a:t>to‘plamlarda</a:t>
            </a:r>
            <a:r>
              <a:rPr lang="en-US" sz="1600" dirty="0"/>
              <a:t> ham </a:t>
            </a:r>
            <a:r>
              <a:rPr lang="en-US" sz="1600" dirty="0" err="1" smtClean="0"/>
              <a:t>mavjud</a:t>
            </a:r>
            <a:endParaRPr lang="en-US" sz="1600" dirty="0" smtClean="0"/>
          </a:p>
          <a:p>
            <a:r>
              <a:rPr lang="en-US" sz="1600" dirty="0" err="1" smtClean="0"/>
              <a:t>O‘zbekiston</a:t>
            </a:r>
            <a:r>
              <a:rPr lang="en-US" sz="1600" dirty="0" smtClean="0"/>
              <a:t> </a:t>
            </a:r>
            <a:r>
              <a:rPr lang="en-US" sz="1600" dirty="0" err="1" smtClean="0"/>
              <a:t>xalq</a:t>
            </a:r>
            <a:r>
              <a:rPr lang="en-US" sz="1600" dirty="0" smtClean="0"/>
              <a:t> </a:t>
            </a:r>
            <a:r>
              <a:rPr lang="en-US" sz="1600" dirty="0" err="1" smtClean="0"/>
              <a:t>rassomi</a:t>
            </a:r>
            <a:r>
              <a:rPr lang="en-US" sz="1600" dirty="0" smtClean="0"/>
              <a:t> </a:t>
            </a:r>
            <a:r>
              <a:rPr lang="en-US" sz="1600" dirty="0" err="1" smtClean="0"/>
              <a:t>Javlon</a:t>
            </a:r>
            <a:r>
              <a:rPr lang="en-US" sz="1600" dirty="0" smtClean="0"/>
              <a:t> </a:t>
            </a:r>
            <a:r>
              <a:rPr lang="en-US" sz="1600" dirty="0" err="1" smtClean="0"/>
              <a:t>Umarbekovning</a:t>
            </a:r>
            <a:r>
              <a:rPr lang="en-US" sz="1600" dirty="0" smtClean="0"/>
              <a:t> "</a:t>
            </a:r>
            <a:r>
              <a:rPr lang="en-US" sz="1600" dirty="0" err="1" smtClean="0"/>
              <a:t>Sohibqiron</a:t>
            </a:r>
            <a:r>
              <a:rPr lang="en-US" sz="1600" dirty="0" smtClean="0"/>
              <a:t> Amir </a:t>
            </a:r>
            <a:r>
              <a:rPr lang="en-US" sz="1600" dirty="0" err="1" smtClean="0"/>
              <a:t>Temur</a:t>
            </a:r>
            <a:r>
              <a:rPr lang="en-US" sz="1600" dirty="0" smtClean="0"/>
              <a:t>" (1995) </a:t>
            </a:r>
            <a:r>
              <a:rPr lang="en-US" sz="1600" dirty="0" err="1" smtClean="0"/>
              <a:t>mavzusidagi</a:t>
            </a:r>
            <a:r>
              <a:rPr lang="en-US" sz="1600" dirty="0" smtClean="0"/>
              <a:t> </a:t>
            </a:r>
            <a:r>
              <a:rPr lang="en-US" sz="1600" dirty="0" err="1" smtClean="0"/>
              <a:t>asari</a:t>
            </a:r>
            <a:r>
              <a:rPr lang="en-US" sz="1600" dirty="0" smtClean="0"/>
              <a:t> </a:t>
            </a:r>
            <a:r>
              <a:rPr lang="en-US" sz="1600" dirty="0" err="1" smtClean="0"/>
              <a:t>O‘zbekiston</a:t>
            </a:r>
            <a:r>
              <a:rPr lang="en-US" sz="1600" dirty="0" smtClean="0"/>
              <a:t> </a:t>
            </a:r>
            <a:r>
              <a:rPr lang="en-US" sz="1600" dirty="0" err="1" smtClean="0"/>
              <a:t>va</a:t>
            </a:r>
            <a:r>
              <a:rPr lang="en-US" sz="1600" dirty="0" smtClean="0"/>
              <a:t> </a:t>
            </a:r>
            <a:r>
              <a:rPr lang="en-US" sz="1600" dirty="0" err="1" smtClean="0"/>
              <a:t>xorijdagi</a:t>
            </a:r>
            <a:r>
              <a:rPr lang="en-US" sz="1600" dirty="0" smtClean="0"/>
              <a:t> </a:t>
            </a:r>
            <a:r>
              <a:rPr lang="en-US" sz="1600" dirty="0" err="1" smtClean="0"/>
              <a:t>muzeylar</a:t>
            </a:r>
            <a:r>
              <a:rPr lang="en-US" sz="1600" dirty="0" smtClean="0"/>
              <a:t> </a:t>
            </a:r>
            <a:r>
              <a:rPr lang="en-US" sz="1600" dirty="0" err="1" smtClean="0"/>
              <a:t>hamda</a:t>
            </a:r>
            <a:r>
              <a:rPr lang="en-US" sz="1600" dirty="0" smtClean="0"/>
              <a:t> </a:t>
            </a:r>
            <a:r>
              <a:rPr lang="en-US" sz="1600" dirty="0" err="1" smtClean="0"/>
              <a:t>xususiy</a:t>
            </a:r>
            <a:r>
              <a:rPr lang="en-US" sz="1600" dirty="0" smtClean="0"/>
              <a:t> </a:t>
            </a:r>
            <a:r>
              <a:rPr lang="en-US" sz="1600" dirty="0" err="1" smtClean="0"/>
              <a:t>to‘plamlarda</a:t>
            </a:r>
            <a:r>
              <a:rPr lang="en-US" sz="1600" dirty="0" smtClean="0"/>
              <a:t> </a:t>
            </a:r>
            <a:r>
              <a:rPr lang="en-US" sz="1600" dirty="0" err="1" smtClean="0"/>
              <a:t>saqlanadi</a:t>
            </a:r>
            <a:r>
              <a:rPr lang="en-US" sz="1600" dirty="0" smtClean="0"/>
              <a:t>.</a:t>
            </a:r>
            <a:r>
              <a:rPr lang="en-US" sz="1600" dirty="0"/>
              <a:t> </a:t>
            </a:r>
          </a:p>
        </p:txBody>
      </p:sp>
    </p:spTree>
    <p:extLst>
      <p:ext uri="{BB962C8B-B14F-4D97-AF65-F5344CB8AC3E}">
        <p14:creationId xmlns:p14="http://schemas.microsoft.com/office/powerpoint/2010/main" val="38204278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384</TotalTime>
  <Words>599</Words>
  <Application>Microsoft Office PowerPoint</Application>
  <PresentationFormat>On-screen Show (4:3)</PresentationFormat>
  <Paragraphs>114</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Civic</vt:lpstr>
      <vt:lpstr>  3.6.2 Tasviriy san’at darslarida ijodiy topshiriqlar yaratish   O‘zbekiston hududida tasviriy san’atning ilk izlari   miloddan avvalgi XII-VIII ming yilliklarga   borib taqaladi.  Bu davrga oid eng qadimiy namunalar  -qoyatoshga o‘yilgan suratlar — petrogliflar bo‘lib,  ular ibtidoiy odamlarning hayoti, e’tiqodlari va dunyoqarashini aks ettiradi   </vt:lpstr>
      <vt:lpstr>PowerPoint Presentation</vt:lpstr>
      <vt:lpstr>O‘zbekiston hududida bugungi kunga qadar ko‘plab qoyatosh san’ati yodgorliklari qayd etilgan</vt:lpstr>
      <vt:lpstr>Topishmoq </vt:lpstr>
      <vt:lpstr>PowerPoint Presentation</vt:lpstr>
      <vt:lpstr>Yirik Motorika (Katta motorika)  NOZIK (MAYDA MOTORIKA)  (motorika bu harakatlilik) </vt:lpstr>
      <vt:lpstr>Yirik motorika (katta mushak guruhlari harakati – yurish, yugurish, sakrash, muvozanat saqlash)  Jismoniy sog‘lik: Yirik motorika faolligi yurak-qon tomir tizimini mustahkamlaydi, semirish, diabet va gipertoniya xavfini kamaytiradi.   Suyak va bo‘g‘imlarni rivojlantiradi, mushak atrofiyasining oldini oladi.  Nerv tizimi: Harakatlarni muvofiqlashtirish va muvozanatni saqlash orqali serebellum va bazal gangliyalar faoliyatini yaxshilaydi. Harakat faolligi qon aylanishini tezlashtirib, miyani kislorod bilan ta’minlaydi.  Ruhiy salomatlik: Regular jismoniy faollik (yirik motorika) endorfin ishlab chiqaradi, stress va depressiyani kamaytiradi, uyqu sifatini yaxshilaydi.  Kognitiv rivojlanish: Bolalarda yirik motorika makonni idrok etish, diqqat va xotirani rivojlantiradi. Keksalarda esa demensiya va Parkinson kasalligi xavfini pasaytiradi. </vt:lpstr>
      <vt:lpstr>Mayda motorika (barmoqlar, qo‘l, bilak, lab va til kabi mayda mushaklar harakati )    Miya rivoji: Mayda motorika markazi (bosh miya po‘stlog‘ining premarkaz va postmarkaz sohalari)  til va nutq markazlari bilan chambarchas bog‘liq.  Bolalarda mayda motorikani rivojlantirish nutq va aql-idrokni tez rivojlantiradi.  Kundalik mustaqillik: O‘z-o‘ziga xizmat qilish (kiyinish, ovqatlanish, yozish) qobiliyati psixologik barqarorlik va o‘ziga ishonchni oshiradi.  Nevrologik salomatlik: Mayda motorika buzilishi insult, Parkinson, travmatik miya shikastlanishi yoki autizm spektri buzilishining erta belgisi bo‘lishi mumkin.   Uni mashq qildirish asab plastikligini yaxshilaydi.  Kognitiv va ijtimoiy ko‘nikmalar: Chizish, yozish, yig‘ish (legolar) orqali diqqat, sabr-toqat va muammoni hal qilish qobiliyatlari o‘sadi.  Shuningdek, tengdoshlar bilan birgalikda o‘yin (masalan, qurilish) ijtimoiy aloqalarni mustahkamlaydi. </vt:lpstr>
      <vt:lpstr>PowerPoint Presentation</vt:lpstr>
      <vt:lpstr>PowerPoint Presentation</vt:lpstr>
      <vt:lpstr>Qo‘l motorikasi mashqi  energiser </vt:lpstr>
      <vt:lpstr>PowerPoint Presentation</vt:lpstr>
      <vt:lpstr>Tasviriy san'at katta va mayda motorikani birgalikda faollashtirib, ularning salomatlikka ta'sirini sinergik tarzda oshiradi:  Mayda motorika aniqlik, nutq, xotira va kundalik mustaqillikni yaxshilaydi.  Yirik motorika jismoniy kuch, muvozanat, yurak-qon tomir sog'lig'ini ta'minlaydi.   Ikkalasi birga miya plastikligi, kognitiv zahira va ijodiy fikrlashni rivojlantirib, hayot sifatini oshiradi va qarishni sog'lom qiladi. </vt:lpstr>
      <vt:lpstr>PowerPoint Presentation</vt:lpstr>
      <vt:lpstr>PowerPoint Presentation</vt:lpstr>
      <vt:lpstr>Neyrografika ! Neyrografika professional psixologik yordam yoki tibbiy davolanishning oʻrnini bosa olmaydi, lekin u kundalik stressni yengillashtirish va oʻz-oʻzini anglash uchun foydali qoʻshimcha vosita boʻla oladi</vt:lpstr>
      <vt:lpstr>.</vt:lpstr>
      <vt:lpstr>Tasviriy San'atning Janrlari (Mavzusi bo‘yicha)  Yuqoridagi turlarning ichida tasvirlangan mavzu bo‘yicha turli janrlar mavjud: Natyurmort: Jonsiz narsalar (meva, gul, idishlar) asosiy mavzu bo‘lgan janr. Janrli rangtasvir: Kundalik hayot va xalq turmush manzaralarini tasvirlash. Portret: Odam yuzini va qiyofasini aks ettirish.  Manzara (Landshaft): Tabiat ko‘rinishlari. Marina deb dengiz manzaralari tasvirlanadigan alohida janr ham mavjud.  Tarixiy janr: Tarixiy voqealar va shaxslarni tasvirlash.  Mifologik janr: Afsona va ertaklardagi mavzularni tasvirlash. </vt:lpstr>
      <vt:lpstr>   His-tuyg'u boshqarish qiyinchiliklari   (g'azab, xavotir, qo'rquv): Belgilar: Doimiy juda quyuq, bosimli ranglar (masalan, qora, qizil hukmronlik qilganda), tartibsiz, keskin, baquvvat chiziqlar, daho shakllar, yirtilgan qog'oz.   o'z-o'zini past qadrlash va o'ziga ishonchsizlik:  Belgilar: Qog'ozda o'ta kichik, chekkada joylashgan figuralar, odamlar va narsalarni chizishdan qochish, shaxsni chizmagan holda faqat uy yoki daraxt chizish.  Ijtimoiy munosabatlar va mulokotdagi muammolar:  Belgilar: O'zini oila yoki sinfdoshlari guruhidan alohida, chetda chizish, odamlarning yuzlari va qo'llari yo'q, figuralar bir-biri bilan aloqa qilmayapti.  Diqqat va o'zini tutish qiyinchiliklari Belgilar: Yakunlanmagan, asosan boshqa narsalar tasvirlari bilan to'lib ketgan, tartibsiz kompozitsiya, chiziqlarni nazorat qilmasdan, qog'oz chegarasidan chiqib ketish.  Chuqor ruhiy travma yoki zo'ravonlikka duchor bo'lish:  Belgilar: Muntazam ravishda inson anatomiyasini noto'g'ri tasvirlash (masalan, inson figurasining asosiy qismlarini chizishdan qochish),  jinsiy belgilarga urg'u berish, doimiy ravishda qon va yaralarni chizish. </vt:lpstr>
      <vt:lpstr>Bir rasm tashxis emas! Yuqoridagi belgilarning har bili faqat bir marta kuzatilishi bola haqida xulosa chiqarish uchun asos bo'la olmaydi. Dastlabki qadam sifatida bu savollarga javob topishga harakat qiling: Uzatuvchanlik: Bu belgilar doimiy ravishda takrorlanadimi? O'zgarishlar: Bolaning rasm uslubi va mavzularida sezilarli, keskin o'zgarishlar bo'ldimi? Umumiy xatti-harakatlar: Rasmda ko'ringan muammo bolaning kundalik xatti-harakatlarida (uyqusi, ishtahasi, kayfiyati, o'zaro munosabatlarida) ham namoyon bo'layaptimi? </vt:lpstr>
      <vt:lpstr>Axromatik va hromatik ranglar haqidagi bilimlar  qadimgi falsafadan boshlanib, Nyutonning ilmiy prizma  kashfiyoti bilan poydevor qo'yilgan va keyingi olimlar (Young, Helmholtz) tomonidan rivojlantirilgan.  Bu atamalarni bir kishi "kashf etgan" deb aytishdan ko'ra, ranglarni ilmiy tahlil qilish jarayonining natijasi deb hisoblash to'g'ri bo'ladi .  </vt:lpstr>
      <vt:lpstr>"akkomodatsiya" quyidagi ma'nolarga ega    ko'zning turli masofadagi narsalarni aniq ko'rishga moslashi; fiziologiyada — ko'z gavharining egriligini o'zgartirish orqali turli masofadagi narsalarni ko'rishga moslanish jarayoni; gistologiyada — to'qimalarning tuzilishini o'zgartirish qobiliyati.    "modifikatsiya" quyidagi ma'nolarga ega   Tasviriy san'atda modifikatsiya   Tasviriy san’atda modifikatsiya — lotincha modificatio (“o‘zgartirish”) so‘zidan olingan bo‘lib, mavjud badiiy shakl, motiv, kompozitsiya, obraz yoki rangni butunlay nusxalash emas, balki uni ma’lum jihatdan o‘zgartirib, yangi variant yoki yangi ma’no hosil qilishdir. </vt:lpstr>
      <vt:lpstr>PowerPoint Presentation</vt:lpstr>
      <vt:lpstr>PowerPoint Presentation</vt:lpstr>
      <vt:lpstr>.</vt:lpstr>
      <vt:lpstr>O‘zbekistonning Taniqli Rassomlari va Asarlari  Chingiz Axmarov (1912-1995) – XX asr o‘zbek tasviriy san’atining asoschilaridan biri. Uning ishlari Yevropa va O‘rta Osiyo an’analarini uyg‘unlashtirgan. "M. Turg‘unboyeva", "Zulfiya", "Yosh Navoiy" kabi portretlari va kitob bezaklari bilan mashhur. Asarlari O‘zbekiston Davlat San’at muzeyida saqlanadi. Rahim Ahmedov (1927-2007) – O‘zbekiston xalq rassomi. Uning asarlari odatda chuqur falsafiy va lirik mazmunga ega. "Ona o‘ylari" (1956) va "Kimga" (1975) kabi kartinalari urush va tinchlik, insoniyat va mehr mavzularini aks ettiradi. "Kimga" asari Ikkinchi jahon urushi davridagi o‘zbek askarlarining azob-uqubatlarini ifodalaydi. Javlon Umarbekov (1946-yilda tug‘ilgan) – O‘zbekiston xalq rassomi. Uning ishlari odatda tarixiy va milliy mavzularga bag‘ishlangan. "Huayn Boyqaro va Alisher Navoiyning yoshligi" (1968), Al Xorazmiy, Abu Rayhon Beruniy, Amir Temur portretlari kabi asarlari bilan mashhur. Uning asarlari O‘zbekiston Davlat San’at muzeyida ko‘rgazma qilinadi. Aleksandr Volkov (1886-1957) – O‘zbekiston xalq rassomi. Uning asarlari Sharq va G‘arb an’analarini uyg‘unlashtirgan. "O‘zbek bayrami" (1926-1927) kartinasi o‘zbek xalqining turmush tarzi va bayramlarini aks ettiradi. Uning ishlari O‘zbekiston milliy rassomlik maktabini shakllantirishga yordam bergan. Pavel Benkov (1879-1949) – O‘zbekiston san’at arbobi. Uning asarlari odatda o‘zbek hayoti va madaniyatiga bag‘ishlangan. "Dugonalar" (1940) kartinasi o‘zbek ayollarining o‘zaro munosabatlarini aks ettiradi. Uning ishlari O‘zbekiston milliy rassomlik maktabini shakllantirishga yordam bergan. Akmal Nur (1959-yilda tug‘ilgan) – O‘zbekiston xalq rassomi. Uning asarlari odatda ayollar, ona va bolalar mavzulariga bag‘ishlangan. "Ma’buda ona" (2018), "Muhabbat olmasi", "Muhabbat bog‘i" kabi asarlari bilan mashhur. Mahmud Eshonqulov (1951-yilda tug‘ilgan) – "Oltin qalam" mukofoti laureati. Uning karikaturalari odatda ijtimoiy va siyosiy mavzularga bag‘ishlangan. Ekologiya, terrorizm, tinchlik, narkomaniya kabi muammolarni ko‘taradi. Uning ishlari xalqaro ko‘rgazmalarda sovrinli bo‘lgan.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3.6.2 Tasviriy san’at darslarida ijodiy topshiriqlar yaratish  Tasviriy san'at darslari bolalarda nozik va yirik motorika (harakatlarni boshqarish) ko'nikmalarini rivojlantirishning eng samarali va tabiiy yo'llaridan biri hisoblanadi. Bu soha o'zida bola rivojlanishining ikki muhim jihati - qo'l motorikasi va ma'naviy-ijodiy rivojlanishni uyg'unlashtiradi. Qo'l Motorikasini Rivojlantiruvchi Tasviriy San'at Mashg'ulotlari Bola rivojlanishida "nozik motorika" barmoq va qo'l muskulaturalarining mayda harakatlarini boshqarish qobiliyatidir. Bu ko'nikma yozish, chizish, tugmalarni bog'lash va boshqa kundalik ishlarni oson bajarish uchun zarur.  .</dc:title>
  <dc:creator>Acer-i5</dc:creator>
  <cp:lastModifiedBy>Acer-i5</cp:lastModifiedBy>
  <cp:revision>23</cp:revision>
  <dcterms:created xsi:type="dcterms:W3CDTF">2026-01-19T14:53:34Z</dcterms:created>
  <dcterms:modified xsi:type="dcterms:W3CDTF">2026-10-14T06:23:36Z</dcterms:modified>
</cp:coreProperties>
</file>