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0" r:id="rId3"/>
    <p:sldId id="348" r:id="rId4"/>
    <p:sldId id="268" r:id="rId5"/>
    <p:sldId id="1592" r:id="rId6"/>
    <p:sldId id="1593" r:id="rId7"/>
    <p:sldId id="1594" r:id="rId8"/>
    <p:sldId id="280" r:id="rId9"/>
    <p:sldId id="273" r:id="rId10"/>
    <p:sldId id="272" r:id="rId11"/>
    <p:sldId id="1595" r:id="rId12"/>
    <p:sldId id="265" r:id="rId13"/>
    <p:sldId id="1597" r:id="rId14"/>
    <p:sldId id="1598" r:id="rId15"/>
    <p:sldId id="1596" r:id="rId16"/>
    <p:sldId id="1600" r:id="rId17"/>
    <p:sldId id="1599" r:id="rId18"/>
    <p:sldId id="365" r:id="rId19"/>
    <p:sldId id="276"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xmlns=""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0771"/>
    <a:srgbClr val="0F39D3"/>
    <a:srgbClr val="E34F47"/>
    <a:srgbClr val="5477F3"/>
    <a:srgbClr val="E5EEFE"/>
    <a:srgbClr val="443F56"/>
    <a:srgbClr val="ED7D31"/>
    <a:srgbClr val="8A1736"/>
    <a:srgbClr val="681F1B"/>
    <a:srgbClr val="3777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3" d="100"/>
          <a:sy n="83" d="100"/>
        </p:scale>
        <p:origin x="-552" y="2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diagrams/_rels/data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A6AE52-8355-4E50-B952-D119D95B3A1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ru-RU"/>
        </a:p>
      </dgm:t>
    </dgm:pt>
    <dgm:pt modelId="{307080E8-E065-43FF-8C34-1925F4D4DBD6}">
      <dgm:prSet phldrT="[Текст]" custT="1"/>
      <dgm:spPr/>
      <dgm:t>
        <a:bodyPr/>
        <a:lstStyle/>
        <a:p>
          <a:r>
            <a:rPr lang="en-US" sz="2000" b="1" i="1" dirty="0" err="1">
              <a:solidFill>
                <a:schemeClr val="bg1"/>
              </a:solidFill>
              <a:latin typeface="Times New Roman" pitchFamily="18" charset="0"/>
              <a:cs typeface="Times New Roman" pitchFamily="18" charset="0"/>
            </a:rPr>
            <a:t>taʼlimning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tarbiyaviy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maqsadlarga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boʻysundirilganligi</a:t>
          </a:r>
          <a:endParaRPr lang="ru-RU" sz="2000" dirty="0">
            <a:solidFill>
              <a:schemeClr val="bg1"/>
            </a:solidFill>
          </a:endParaRPr>
        </a:p>
      </dgm:t>
    </dgm:pt>
    <dgm:pt modelId="{CA331419-0B01-4437-8B6D-71507B162A7D}" type="parTrans" cxnId="{D821533A-264B-4E3A-99B9-3B9F5C536ACE}">
      <dgm:prSet/>
      <dgm:spPr/>
      <dgm:t>
        <a:bodyPr/>
        <a:lstStyle/>
        <a:p>
          <a:endParaRPr lang="ru-RU"/>
        </a:p>
      </dgm:t>
    </dgm:pt>
    <dgm:pt modelId="{8AC6B2D7-5640-40A7-AA53-11FEE601963C}" type="sibTrans" cxnId="{D821533A-264B-4E3A-99B9-3B9F5C536ACE}">
      <dgm:prSet/>
      <dgm:spPr/>
      <dgm:t>
        <a:bodyPr/>
        <a:lstStyle/>
        <a:p>
          <a:endParaRPr lang="ru-RU"/>
        </a:p>
      </dgm:t>
    </dgm:pt>
    <dgm:pt modelId="{B2DF70B5-F394-4280-9A13-3E6309249E59}">
      <dgm:prSet phldrT="[Текст]" custT="1"/>
      <dgm:spPr/>
      <dgm:t>
        <a:bodyPr/>
        <a:lstStyle/>
        <a:p>
          <a:r>
            <a:rPr lang="en-US" sz="2000" b="1" i="1" dirty="0" err="1">
              <a:solidFill>
                <a:schemeClr val="bg1"/>
              </a:solidFill>
              <a:latin typeface="Times New Roman" pitchFamily="18" charset="0"/>
              <a:cs typeface="Times New Roman" pitchFamily="18" charset="0"/>
            </a:rPr>
            <a:t>oʻquvchini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komil</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shaxs</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sifatida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shakllantirishga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yoʻnaltirilganligi</a:t>
          </a:r>
          <a:endParaRPr lang="ru-RU" sz="2000" dirty="0">
            <a:solidFill>
              <a:schemeClr val="bg1"/>
            </a:solidFill>
          </a:endParaRPr>
        </a:p>
      </dgm:t>
    </dgm:pt>
    <dgm:pt modelId="{59938E3D-AF46-4CBF-A000-E5318F29DC7E}" type="parTrans" cxnId="{D2E80FF7-7B38-4647-8CED-EF0206773774}">
      <dgm:prSet/>
      <dgm:spPr/>
      <dgm:t>
        <a:bodyPr/>
        <a:lstStyle/>
        <a:p>
          <a:endParaRPr lang="ru-RU"/>
        </a:p>
      </dgm:t>
    </dgm:pt>
    <dgm:pt modelId="{E787B85D-2594-4591-8162-F5885F0230D2}" type="sibTrans" cxnId="{D2E80FF7-7B38-4647-8CED-EF0206773774}">
      <dgm:prSet/>
      <dgm:spPr/>
      <dgm:t>
        <a:bodyPr/>
        <a:lstStyle/>
        <a:p>
          <a:endParaRPr lang="ru-RU"/>
        </a:p>
      </dgm:t>
    </dgm:pt>
    <dgm:pt modelId="{09621863-170F-4BBB-8730-D8E57166CEA5}">
      <dgm:prSet phldrT="[Текст]" custT="1"/>
      <dgm:spPr/>
      <dgm:t>
        <a:bodyPr/>
        <a:lstStyle/>
        <a:p>
          <a:r>
            <a:rPr lang="en-US" sz="2000" b="1" i="1" dirty="0" err="1">
              <a:solidFill>
                <a:schemeClr val="bg1"/>
              </a:solidFill>
              <a:latin typeface="Times New Roman" pitchFamily="18" charset="0"/>
              <a:cs typeface="Times New Roman" pitchFamily="18" charset="0"/>
            </a:rPr>
            <a:t>Ilmiyligi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tizimliligi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izchilligi</a:t>
          </a:r>
          <a:endParaRPr lang="ru-RU" sz="2000" dirty="0">
            <a:solidFill>
              <a:schemeClr val="bg1"/>
            </a:solidFill>
          </a:endParaRPr>
        </a:p>
      </dgm:t>
    </dgm:pt>
    <dgm:pt modelId="{077E672E-4E74-4D81-A267-30C25C1EE293}" type="parTrans" cxnId="{5A9DD76C-46D1-48A6-B2AB-596812726D82}">
      <dgm:prSet/>
      <dgm:spPr/>
      <dgm:t>
        <a:bodyPr/>
        <a:lstStyle/>
        <a:p>
          <a:endParaRPr lang="ru-RU"/>
        </a:p>
      </dgm:t>
    </dgm:pt>
    <dgm:pt modelId="{CD74D5AF-56CB-438F-8B88-E0F520989599}" type="sibTrans" cxnId="{5A9DD76C-46D1-48A6-B2AB-596812726D82}">
      <dgm:prSet/>
      <dgm:spPr/>
      <dgm:t>
        <a:bodyPr/>
        <a:lstStyle/>
        <a:p>
          <a:endParaRPr lang="ru-RU"/>
        </a:p>
      </dgm:t>
    </dgm:pt>
    <dgm:pt modelId="{94A03FF7-704C-45C2-9B9C-9AAF7939085E}">
      <dgm:prSet phldrT="[Текст]" custT="1"/>
      <dgm:spPr/>
      <dgm:t>
        <a:bodyPr/>
        <a:lstStyle/>
        <a:p>
          <a:r>
            <a:rPr lang="en-US" sz="2000" b="1" i="1" dirty="0" err="1">
              <a:solidFill>
                <a:schemeClr val="bg1"/>
              </a:solidFill>
              <a:latin typeface="Times New Roman" pitchFamily="18" charset="0"/>
              <a:cs typeface="Times New Roman" pitchFamily="18" charset="0"/>
            </a:rPr>
            <a:t>tarbiyalanuvchining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faolligi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mustaqilligini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taʼminlashga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7CEF8CC4-D92B-4F62-9FCE-132BD533336F}" type="parTrans" cxnId="{7C9A1215-4110-41D3-A0CE-FAC0DBB2DDD5}">
      <dgm:prSet/>
      <dgm:spPr/>
      <dgm:t>
        <a:bodyPr/>
        <a:lstStyle/>
        <a:p>
          <a:endParaRPr lang="ru-RU"/>
        </a:p>
      </dgm:t>
    </dgm:pt>
    <dgm:pt modelId="{40BDCFA8-E9C2-42CC-AB75-CB0DD1141D6C}" type="sibTrans" cxnId="{7C9A1215-4110-41D3-A0CE-FAC0DBB2DDD5}">
      <dgm:prSet/>
      <dgm:spPr/>
      <dgm:t>
        <a:bodyPr/>
        <a:lstStyle/>
        <a:p>
          <a:endParaRPr lang="ru-RU"/>
        </a:p>
      </dgm:t>
    </dgm:pt>
    <dgm:pt modelId="{07DB1D53-A334-4C1D-8F53-4952897F5242}">
      <dgm:prSet phldrT="[Текст]" custT="1"/>
      <dgm:spPr/>
      <dgm:t>
        <a:bodyPr/>
        <a:lstStyle/>
        <a:p>
          <a:r>
            <a:rPr lang="en-US" sz="2000" b="1" i="1" dirty="0" err="1">
              <a:solidFill>
                <a:schemeClr val="bg1"/>
              </a:solidFill>
              <a:latin typeface="Times New Roman" pitchFamily="18" charset="0"/>
              <a:cs typeface="Times New Roman" pitchFamily="18" charset="0"/>
            </a:rPr>
            <a:t>bilimlarni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ongli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ravishda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oʻzlashtirishga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09453E1C-9416-4FEB-BEF6-F8AA323DBD07}" type="parTrans" cxnId="{AAF5B61C-70F9-43C0-BAE8-DE238FE21DDE}">
      <dgm:prSet/>
      <dgm:spPr/>
      <dgm:t>
        <a:bodyPr/>
        <a:lstStyle/>
        <a:p>
          <a:endParaRPr lang="ru-RU"/>
        </a:p>
      </dgm:t>
    </dgm:pt>
    <dgm:pt modelId="{7EF216E2-12AB-4FED-A9E4-68BD87212D99}" type="sibTrans" cxnId="{AAF5B61C-70F9-43C0-BAE8-DE238FE21DDE}">
      <dgm:prSet/>
      <dgm:spPr/>
      <dgm:t>
        <a:bodyPr/>
        <a:lstStyle/>
        <a:p>
          <a:endParaRPr lang="ru-RU"/>
        </a:p>
      </dgm:t>
    </dgm:pt>
    <dgm:pt modelId="{FB129332-1E13-4286-8F08-C1CDAA49E37F}">
      <dgm:prSet custT="1"/>
      <dgm:spPr/>
      <dgm:t>
        <a:bodyPr/>
        <a:lstStyle/>
        <a:p>
          <a:r>
            <a:rPr lang="en-US" sz="2000" b="1" i="1" dirty="0" err="1">
              <a:solidFill>
                <a:schemeClr val="bg1"/>
              </a:solidFill>
              <a:latin typeface="Times New Roman" pitchFamily="18" charset="0"/>
              <a:cs typeface="Times New Roman" pitchFamily="18" charset="0"/>
            </a:rPr>
            <a:t>insonparvarlik</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yoʻnalishiga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endParaRPr lang="ru-RU" sz="2000" dirty="0">
            <a:solidFill>
              <a:schemeClr val="bg1"/>
            </a:solidFill>
          </a:endParaRPr>
        </a:p>
      </dgm:t>
    </dgm:pt>
    <dgm:pt modelId="{4DA81D6A-BB95-4903-AE06-05C3308667F8}" type="parTrans" cxnId="{3A61D3BC-83EF-482C-A414-8B91B30258F2}">
      <dgm:prSet/>
      <dgm:spPr/>
      <dgm:t>
        <a:bodyPr/>
        <a:lstStyle/>
        <a:p>
          <a:endParaRPr lang="ru-RU"/>
        </a:p>
      </dgm:t>
    </dgm:pt>
    <dgm:pt modelId="{52645A9A-6F18-44DE-AC6C-1C818E4A170D}" type="sibTrans" cxnId="{3A61D3BC-83EF-482C-A414-8B91B30258F2}">
      <dgm:prSet/>
      <dgm:spPr/>
      <dgm:t>
        <a:bodyPr/>
        <a:lstStyle/>
        <a:p>
          <a:endParaRPr lang="ru-RU"/>
        </a:p>
      </dgm:t>
    </dgm:pt>
    <dgm:pt modelId="{95CE9419-C19A-4318-BC92-0BC3150617FA}">
      <dgm:prSet phldrT="[Текст]" custT="1"/>
      <dgm:spPr/>
      <dgm:t>
        <a:bodyPr/>
        <a:lstStyle/>
        <a:p>
          <a:r>
            <a:rPr lang="en-US" sz="2000" b="1" i="1" dirty="0" err="1">
              <a:solidFill>
                <a:schemeClr val="bg1"/>
              </a:solidFill>
              <a:latin typeface="Times New Roman" pitchFamily="18" charset="0"/>
              <a:cs typeface="Times New Roman" pitchFamily="18" charset="0"/>
            </a:rPr>
            <a:t>amaliy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ahamiyatga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h.k.</a:t>
          </a:r>
          <a:endParaRPr lang="ru-RU" sz="2000" dirty="0">
            <a:solidFill>
              <a:schemeClr val="bg1"/>
            </a:solidFill>
          </a:endParaRPr>
        </a:p>
      </dgm:t>
    </dgm:pt>
    <dgm:pt modelId="{41D29DBD-41D3-4C5E-A774-732200FBAE5D}" type="parTrans" cxnId="{8B697509-1A49-4400-969E-2FE2128D04F2}">
      <dgm:prSet/>
      <dgm:spPr/>
      <dgm:t>
        <a:bodyPr/>
        <a:lstStyle/>
        <a:p>
          <a:endParaRPr lang="ru-RU"/>
        </a:p>
      </dgm:t>
    </dgm:pt>
    <dgm:pt modelId="{CC8CA6E2-4100-4B4E-B348-617C8AEEFF72}" type="sibTrans" cxnId="{8B697509-1A49-4400-969E-2FE2128D04F2}">
      <dgm:prSet/>
      <dgm:spPr/>
      <dgm:t>
        <a:bodyPr/>
        <a:lstStyle/>
        <a:p>
          <a:endParaRPr lang="ru-RU"/>
        </a:p>
      </dgm:t>
    </dgm:pt>
    <dgm:pt modelId="{C6759368-A4F3-42B6-850D-68E9F08911AF}" type="pres">
      <dgm:prSet presAssocID="{AAA6AE52-8355-4E50-B952-D119D95B3A1B}" presName="cycle" presStyleCnt="0">
        <dgm:presLayoutVars>
          <dgm:dir/>
          <dgm:resizeHandles val="exact"/>
        </dgm:presLayoutVars>
      </dgm:prSet>
      <dgm:spPr/>
      <dgm:t>
        <a:bodyPr/>
        <a:lstStyle/>
        <a:p>
          <a:endParaRPr lang="ru-RU"/>
        </a:p>
      </dgm:t>
    </dgm:pt>
    <dgm:pt modelId="{B824F196-2C13-4C63-8A32-D30559ABF811}" type="pres">
      <dgm:prSet presAssocID="{307080E8-E065-43FF-8C34-1925F4D4DBD6}" presName="node" presStyleLbl="node1" presStyleIdx="0" presStyleCnt="7" custScaleX="230162">
        <dgm:presLayoutVars>
          <dgm:bulletEnabled val="1"/>
        </dgm:presLayoutVars>
      </dgm:prSet>
      <dgm:spPr/>
      <dgm:t>
        <a:bodyPr/>
        <a:lstStyle/>
        <a:p>
          <a:endParaRPr lang="ru-RU"/>
        </a:p>
      </dgm:t>
    </dgm:pt>
    <dgm:pt modelId="{7D10676C-87A5-4FA7-8BB4-63A13418742B}" type="pres">
      <dgm:prSet presAssocID="{307080E8-E065-43FF-8C34-1925F4D4DBD6}" presName="spNode" presStyleCnt="0"/>
      <dgm:spPr/>
    </dgm:pt>
    <dgm:pt modelId="{8F57D2F9-E999-4A82-946C-23B078696A32}" type="pres">
      <dgm:prSet presAssocID="{8AC6B2D7-5640-40A7-AA53-11FEE601963C}" presName="sibTrans" presStyleLbl="sibTrans1D1" presStyleIdx="0" presStyleCnt="7"/>
      <dgm:spPr/>
      <dgm:t>
        <a:bodyPr/>
        <a:lstStyle/>
        <a:p>
          <a:endParaRPr lang="ru-RU"/>
        </a:p>
      </dgm:t>
    </dgm:pt>
    <dgm:pt modelId="{1B4D5EE9-916D-4621-AC0E-9C6130990247}" type="pres">
      <dgm:prSet presAssocID="{95CE9419-C19A-4318-BC92-0BC3150617FA}" presName="node" presStyleLbl="node1" presStyleIdx="1" presStyleCnt="7" custScaleX="187020" custRadScaleRad="104529" custRadScaleInc="45809">
        <dgm:presLayoutVars>
          <dgm:bulletEnabled val="1"/>
        </dgm:presLayoutVars>
      </dgm:prSet>
      <dgm:spPr/>
      <dgm:t>
        <a:bodyPr/>
        <a:lstStyle/>
        <a:p>
          <a:endParaRPr lang="ru-RU"/>
        </a:p>
      </dgm:t>
    </dgm:pt>
    <dgm:pt modelId="{73DC3B96-BC43-40FE-9B08-9A2EB432CC85}" type="pres">
      <dgm:prSet presAssocID="{95CE9419-C19A-4318-BC92-0BC3150617FA}" presName="spNode" presStyleCnt="0"/>
      <dgm:spPr/>
    </dgm:pt>
    <dgm:pt modelId="{E1535E33-5B13-46BE-88B4-B30C9264F776}" type="pres">
      <dgm:prSet presAssocID="{CC8CA6E2-4100-4B4E-B348-617C8AEEFF72}" presName="sibTrans" presStyleLbl="sibTrans1D1" presStyleIdx="1" presStyleCnt="7"/>
      <dgm:spPr/>
      <dgm:t>
        <a:bodyPr/>
        <a:lstStyle/>
        <a:p>
          <a:endParaRPr lang="ru-RU"/>
        </a:p>
      </dgm:t>
    </dgm:pt>
    <dgm:pt modelId="{CEF25B0E-3F89-409A-A9DF-E19313DBE28A}" type="pres">
      <dgm:prSet presAssocID="{B2DF70B5-F394-4280-9A13-3E6309249E59}" presName="node" presStyleLbl="node1" presStyleIdx="2" presStyleCnt="7" custScaleX="197852" custScaleY="161643">
        <dgm:presLayoutVars>
          <dgm:bulletEnabled val="1"/>
        </dgm:presLayoutVars>
      </dgm:prSet>
      <dgm:spPr/>
      <dgm:t>
        <a:bodyPr/>
        <a:lstStyle/>
        <a:p>
          <a:endParaRPr lang="ru-RU"/>
        </a:p>
      </dgm:t>
    </dgm:pt>
    <dgm:pt modelId="{7A21DCB4-E08F-40B3-8267-A70FB7918835}" type="pres">
      <dgm:prSet presAssocID="{B2DF70B5-F394-4280-9A13-3E6309249E59}" presName="spNode" presStyleCnt="0"/>
      <dgm:spPr/>
    </dgm:pt>
    <dgm:pt modelId="{E03DE5EF-6189-49CA-BEB1-49553BE48C60}" type="pres">
      <dgm:prSet presAssocID="{E787B85D-2594-4591-8162-F5885F0230D2}" presName="sibTrans" presStyleLbl="sibTrans1D1" presStyleIdx="2" presStyleCnt="7"/>
      <dgm:spPr/>
      <dgm:t>
        <a:bodyPr/>
        <a:lstStyle/>
        <a:p>
          <a:endParaRPr lang="ru-RU"/>
        </a:p>
      </dgm:t>
    </dgm:pt>
    <dgm:pt modelId="{4D1474C6-7209-400F-94B7-48C11DA8E48C}" type="pres">
      <dgm:prSet presAssocID="{FB129332-1E13-4286-8F08-C1CDAA49E37F}" presName="node" presStyleLbl="node1" presStyleIdx="3" presStyleCnt="7" custScaleX="177463">
        <dgm:presLayoutVars>
          <dgm:bulletEnabled val="1"/>
        </dgm:presLayoutVars>
      </dgm:prSet>
      <dgm:spPr/>
      <dgm:t>
        <a:bodyPr/>
        <a:lstStyle/>
        <a:p>
          <a:endParaRPr lang="ru-RU"/>
        </a:p>
      </dgm:t>
    </dgm:pt>
    <dgm:pt modelId="{DFEC34CA-929E-48B6-B8AF-BCCF7A5960E2}" type="pres">
      <dgm:prSet presAssocID="{FB129332-1E13-4286-8F08-C1CDAA49E37F}" presName="spNode" presStyleCnt="0"/>
      <dgm:spPr/>
    </dgm:pt>
    <dgm:pt modelId="{70C77C1E-2B57-476B-8D6B-DC416F52B78D}" type="pres">
      <dgm:prSet presAssocID="{52645A9A-6F18-44DE-AC6C-1C818E4A170D}" presName="sibTrans" presStyleLbl="sibTrans1D1" presStyleIdx="3" presStyleCnt="7"/>
      <dgm:spPr/>
      <dgm:t>
        <a:bodyPr/>
        <a:lstStyle/>
        <a:p>
          <a:endParaRPr lang="ru-RU"/>
        </a:p>
      </dgm:t>
    </dgm:pt>
    <dgm:pt modelId="{9B65B04E-CC79-4647-ADDC-B4E98D737D76}" type="pres">
      <dgm:prSet presAssocID="{09621863-170F-4BBB-8730-D8E57166CEA5}" presName="node" presStyleLbl="node1" presStyleIdx="4" presStyleCnt="7" custScaleX="143048" custRadScaleRad="100497" custRadScaleInc="75823">
        <dgm:presLayoutVars>
          <dgm:bulletEnabled val="1"/>
        </dgm:presLayoutVars>
      </dgm:prSet>
      <dgm:spPr/>
      <dgm:t>
        <a:bodyPr/>
        <a:lstStyle/>
        <a:p>
          <a:endParaRPr lang="ru-RU"/>
        </a:p>
      </dgm:t>
    </dgm:pt>
    <dgm:pt modelId="{D501DEC1-37B1-41DA-A875-B24B0A2375B4}" type="pres">
      <dgm:prSet presAssocID="{09621863-170F-4BBB-8730-D8E57166CEA5}" presName="spNode" presStyleCnt="0"/>
      <dgm:spPr/>
    </dgm:pt>
    <dgm:pt modelId="{1B25D6B8-EA43-41D3-86A0-27DA2356F654}" type="pres">
      <dgm:prSet presAssocID="{CD74D5AF-56CB-438F-8B88-E0F520989599}" presName="sibTrans" presStyleLbl="sibTrans1D1" presStyleIdx="4" presStyleCnt="7"/>
      <dgm:spPr/>
      <dgm:t>
        <a:bodyPr/>
        <a:lstStyle/>
        <a:p>
          <a:endParaRPr lang="ru-RU"/>
        </a:p>
      </dgm:t>
    </dgm:pt>
    <dgm:pt modelId="{89D8F0C0-241A-4C37-BBE9-9D10AB87A97B}" type="pres">
      <dgm:prSet presAssocID="{94A03FF7-704C-45C2-9B9C-9AAF7939085E}" presName="node" presStyleLbl="node1" presStyleIdx="5" presStyleCnt="7" custScaleX="258631">
        <dgm:presLayoutVars>
          <dgm:bulletEnabled val="1"/>
        </dgm:presLayoutVars>
      </dgm:prSet>
      <dgm:spPr/>
      <dgm:t>
        <a:bodyPr/>
        <a:lstStyle/>
        <a:p>
          <a:endParaRPr lang="ru-RU"/>
        </a:p>
      </dgm:t>
    </dgm:pt>
    <dgm:pt modelId="{03E26E80-76AD-4535-84C8-24E7412AD97E}" type="pres">
      <dgm:prSet presAssocID="{94A03FF7-704C-45C2-9B9C-9AAF7939085E}" presName="spNode" presStyleCnt="0"/>
      <dgm:spPr/>
    </dgm:pt>
    <dgm:pt modelId="{1F2A9F91-C700-4930-A01D-8EE8BBCB998A}" type="pres">
      <dgm:prSet presAssocID="{40BDCFA8-E9C2-42CC-AB75-CB0DD1141D6C}" presName="sibTrans" presStyleLbl="sibTrans1D1" presStyleIdx="5" presStyleCnt="7"/>
      <dgm:spPr/>
      <dgm:t>
        <a:bodyPr/>
        <a:lstStyle/>
        <a:p>
          <a:endParaRPr lang="ru-RU"/>
        </a:p>
      </dgm:t>
    </dgm:pt>
    <dgm:pt modelId="{F96BCC40-0118-444F-A440-D7FA0799E8C7}" type="pres">
      <dgm:prSet presAssocID="{07DB1D53-A334-4C1D-8F53-4952897F5242}" presName="node" presStyleLbl="node1" presStyleIdx="6" presStyleCnt="7" custScaleX="229110" custRadScaleRad="102254" custRadScaleInc="-56100">
        <dgm:presLayoutVars>
          <dgm:bulletEnabled val="1"/>
        </dgm:presLayoutVars>
      </dgm:prSet>
      <dgm:spPr/>
      <dgm:t>
        <a:bodyPr/>
        <a:lstStyle/>
        <a:p>
          <a:endParaRPr lang="ru-RU"/>
        </a:p>
      </dgm:t>
    </dgm:pt>
    <dgm:pt modelId="{7A8DE475-35BC-4D80-8675-AE0539398DFB}" type="pres">
      <dgm:prSet presAssocID="{07DB1D53-A334-4C1D-8F53-4952897F5242}" presName="spNode" presStyleCnt="0"/>
      <dgm:spPr/>
    </dgm:pt>
    <dgm:pt modelId="{004FFF95-F1FD-4AE0-BC4A-A908DA348E06}" type="pres">
      <dgm:prSet presAssocID="{7EF216E2-12AB-4FED-A9E4-68BD87212D99}" presName="sibTrans" presStyleLbl="sibTrans1D1" presStyleIdx="6" presStyleCnt="7"/>
      <dgm:spPr/>
      <dgm:t>
        <a:bodyPr/>
        <a:lstStyle/>
        <a:p>
          <a:endParaRPr lang="ru-RU"/>
        </a:p>
      </dgm:t>
    </dgm:pt>
  </dgm:ptLst>
  <dgm:cxnLst>
    <dgm:cxn modelId="{E2FCE359-C6CB-4BCB-835C-F90E3A8C4C68}" type="presOf" srcId="{52645A9A-6F18-44DE-AC6C-1C818E4A170D}" destId="{70C77C1E-2B57-476B-8D6B-DC416F52B78D}" srcOrd="0" destOrd="0" presId="urn:microsoft.com/office/officeart/2005/8/layout/cycle6"/>
    <dgm:cxn modelId="{7C9A1215-4110-41D3-A0CE-FAC0DBB2DDD5}" srcId="{AAA6AE52-8355-4E50-B952-D119D95B3A1B}" destId="{94A03FF7-704C-45C2-9B9C-9AAF7939085E}" srcOrd="5" destOrd="0" parTransId="{7CEF8CC4-D92B-4F62-9FCE-132BD533336F}" sibTransId="{40BDCFA8-E9C2-42CC-AB75-CB0DD1141D6C}"/>
    <dgm:cxn modelId="{BD2B20AC-4341-4E14-9D71-0FFB4F0E86E5}" type="presOf" srcId="{B2DF70B5-F394-4280-9A13-3E6309249E59}" destId="{CEF25B0E-3F89-409A-A9DF-E19313DBE28A}" srcOrd="0" destOrd="0" presId="urn:microsoft.com/office/officeart/2005/8/layout/cycle6"/>
    <dgm:cxn modelId="{5529A0DB-9A11-4A1A-8F53-CBC29D443E30}" type="presOf" srcId="{FB129332-1E13-4286-8F08-C1CDAA49E37F}" destId="{4D1474C6-7209-400F-94B7-48C11DA8E48C}" srcOrd="0" destOrd="0" presId="urn:microsoft.com/office/officeart/2005/8/layout/cycle6"/>
    <dgm:cxn modelId="{75965EA7-8B66-40F0-82C3-4B053E097E05}" type="presOf" srcId="{CC8CA6E2-4100-4B4E-B348-617C8AEEFF72}" destId="{E1535E33-5B13-46BE-88B4-B30C9264F776}" srcOrd="0" destOrd="0" presId="urn:microsoft.com/office/officeart/2005/8/layout/cycle6"/>
    <dgm:cxn modelId="{673E1CB1-A44D-48F9-A44C-ED7D6F78F855}" type="presOf" srcId="{40BDCFA8-E9C2-42CC-AB75-CB0DD1141D6C}" destId="{1F2A9F91-C700-4930-A01D-8EE8BBCB998A}" srcOrd="0" destOrd="0" presId="urn:microsoft.com/office/officeart/2005/8/layout/cycle6"/>
    <dgm:cxn modelId="{A234D10D-8235-421B-9F9F-66BFA2FC54A8}" type="presOf" srcId="{7EF216E2-12AB-4FED-A9E4-68BD87212D99}" destId="{004FFF95-F1FD-4AE0-BC4A-A908DA348E06}" srcOrd="0" destOrd="0" presId="urn:microsoft.com/office/officeart/2005/8/layout/cycle6"/>
    <dgm:cxn modelId="{F3E217A7-4466-4B35-974C-F34A2873DAE1}" type="presOf" srcId="{09621863-170F-4BBB-8730-D8E57166CEA5}" destId="{9B65B04E-CC79-4647-ADDC-B4E98D737D76}" srcOrd="0" destOrd="0" presId="urn:microsoft.com/office/officeart/2005/8/layout/cycle6"/>
    <dgm:cxn modelId="{9C6A41DA-8163-43A3-8D62-5072BBFBBA9D}" type="presOf" srcId="{AAA6AE52-8355-4E50-B952-D119D95B3A1B}" destId="{C6759368-A4F3-42B6-850D-68E9F08911AF}" srcOrd="0" destOrd="0" presId="urn:microsoft.com/office/officeart/2005/8/layout/cycle6"/>
    <dgm:cxn modelId="{5BE2A71A-E52D-4658-AE86-D4E07E164F7A}" type="presOf" srcId="{8AC6B2D7-5640-40A7-AA53-11FEE601963C}" destId="{8F57D2F9-E999-4A82-946C-23B078696A32}" srcOrd="0" destOrd="0" presId="urn:microsoft.com/office/officeart/2005/8/layout/cycle6"/>
    <dgm:cxn modelId="{2388B3CA-BCCE-4A3E-9EED-6ECD469D63BF}" type="presOf" srcId="{94A03FF7-704C-45C2-9B9C-9AAF7939085E}" destId="{89D8F0C0-241A-4C37-BBE9-9D10AB87A97B}" srcOrd="0" destOrd="0" presId="urn:microsoft.com/office/officeart/2005/8/layout/cycle6"/>
    <dgm:cxn modelId="{DD9F3704-57DA-4770-B3E1-0DCD4D2D8354}" type="presOf" srcId="{CD74D5AF-56CB-438F-8B88-E0F520989599}" destId="{1B25D6B8-EA43-41D3-86A0-27DA2356F654}" srcOrd="0" destOrd="0" presId="urn:microsoft.com/office/officeart/2005/8/layout/cycle6"/>
    <dgm:cxn modelId="{EF184A71-FA06-4001-B00D-50CA5D748440}" type="presOf" srcId="{307080E8-E065-43FF-8C34-1925F4D4DBD6}" destId="{B824F196-2C13-4C63-8A32-D30559ABF811}" srcOrd="0" destOrd="0" presId="urn:microsoft.com/office/officeart/2005/8/layout/cycle6"/>
    <dgm:cxn modelId="{9ECB8CE6-3A1E-491F-9236-ED656CDE3AEA}" type="presOf" srcId="{95CE9419-C19A-4318-BC92-0BC3150617FA}" destId="{1B4D5EE9-916D-4621-AC0E-9C6130990247}" srcOrd="0" destOrd="0" presId="urn:microsoft.com/office/officeart/2005/8/layout/cycle6"/>
    <dgm:cxn modelId="{DEC8D927-0319-4902-B19E-37AD296EF593}" type="presOf" srcId="{07DB1D53-A334-4C1D-8F53-4952897F5242}" destId="{F96BCC40-0118-444F-A440-D7FA0799E8C7}" srcOrd="0" destOrd="0" presId="urn:microsoft.com/office/officeart/2005/8/layout/cycle6"/>
    <dgm:cxn modelId="{AAF5B61C-70F9-43C0-BAE8-DE238FE21DDE}" srcId="{AAA6AE52-8355-4E50-B952-D119D95B3A1B}" destId="{07DB1D53-A334-4C1D-8F53-4952897F5242}" srcOrd="6" destOrd="0" parTransId="{09453E1C-9416-4FEB-BEF6-F8AA323DBD07}" sibTransId="{7EF216E2-12AB-4FED-A9E4-68BD87212D99}"/>
    <dgm:cxn modelId="{5A9DD76C-46D1-48A6-B2AB-596812726D82}" srcId="{AAA6AE52-8355-4E50-B952-D119D95B3A1B}" destId="{09621863-170F-4BBB-8730-D8E57166CEA5}" srcOrd="4" destOrd="0" parTransId="{077E672E-4E74-4D81-A267-30C25C1EE293}" sibTransId="{CD74D5AF-56CB-438F-8B88-E0F520989599}"/>
    <dgm:cxn modelId="{D2E80FF7-7B38-4647-8CED-EF0206773774}" srcId="{AAA6AE52-8355-4E50-B952-D119D95B3A1B}" destId="{B2DF70B5-F394-4280-9A13-3E6309249E59}" srcOrd="2" destOrd="0" parTransId="{59938E3D-AF46-4CBF-A000-E5318F29DC7E}" sibTransId="{E787B85D-2594-4591-8162-F5885F0230D2}"/>
    <dgm:cxn modelId="{3A61D3BC-83EF-482C-A414-8B91B30258F2}" srcId="{AAA6AE52-8355-4E50-B952-D119D95B3A1B}" destId="{FB129332-1E13-4286-8F08-C1CDAA49E37F}" srcOrd="3" destOrd="0" parTransId="{4DA81D6A-BB95-4903-AE06-05C3308667F8}" sibTransId="{52645A9A-6F18-44DE-AC6C-1C818E4A170D}"/>
    <dgm:cxn modelId="{D821533A-264B-4E3A-99B9-3B9F5C536ACE}" srcId="{AAA6AE52-8355-4E50-B952-D119D95B3A1B}" destId="{307080E8-E065-43FF-8C34-1925F4D4DBD6}" srcOrd="0" destOrd="0" parTransId="{CA331419-0B01-4437-8B6D-71507B162A7D}" sibTransId="{8AC6B2D7-5640-40A7-AA53-11FEE601963C}"/>
    <dgm:cxn modelId="{65D5ECF9-19BE-4D0B-A03C-02D8B60E4BDF}" type="presOf" srcId="{E787B85D-2594-4591-8162-F5885F0230D2}" destId="{E03DE5EF-6189-49CA-BEB1-49553BE48C60}" srcOrd="0" destOrd="0" presId="urn:microsoft.com/office/officeart/2005/8/layout/cycle6"/>
    <dgm:cxn modelId="{8B697509-1A49-4400-969E-2FE2128D04F2}" srcId="{AAA6AE52-8355-4E50-B952-D119D95B3A1B}" destId="{95CE9419-C19A-4318-BC92-0BC3150617FA}" srcOrd="1" destOrd="0" parTransId="{41D29DBD-41D3-4C5E-A774-732200FBAE5D}" sibTransId="{CC8CA6E2-4100-4B4E-B348-617C8AEEFF72}"/>
    <dgm:cxn modelId="{7E9DC09F-3DA3-4FF0-8A8E-D4C46AA23F3E}" type="presParOf" srcId="{C6759368-A4F3-42B6-850D-68E9F08911AF}" destId="{B824F196-2C13-4C63-8A32-D30559ABF811}" srcOrd="0" destOrd="0" presId="urn:microsoft.com/office/officeart/2005/8/layout/cycle6"/>
    <dgm:cxn modelId="{F5CA8DB8-0760-421A-8F1D-5E59B67A660B}" type="presParOf" srcId="{C6759368-A4F3-42B6-850D-68E9F08911AF}" destId="{7D10676C-87A5-4FA7-8BB4-63A13418742B}" srcOrd="1" destOrd="0" presId="urn:microsoft.com/office/officeart/2005/8/layout/cycle6"/>
    <dgm:cxn modelId="{56C65486-72E2-4ECA-8873-7A258E44469B}" type="presParOf" srcId="{C6759368-A4F3-42B6-850D-68E9F08911AF}" destId="{8F57D2F9-E999-4A82-946C-23B078696A32}" srcOrd="2" destOrd="0" presId="urn:microsoft.com/office/officeart/2005/8/layout/cycle6"/>
    <dgm:cxn modelId="{8FA517C2-DC03-407D-A665-F8DACA76448A}" type="presParOf" srcId="{C6759368-A4F3-42B6-850D-68E9F08911AF}" destId="{1B4D5EE9-916D-4621-AC0E-9C6130990247}" srcOrd="3" destOrd="0" presId="urn:microsoft.com/office/officeart/2005/8/layout/cycle6"/>
    <dgm:cxn modelId="{38B9C941-947F-464E-88D2-65F39F4070D4}" type="presParOf" srcId="{C6759368-A4F3-42B6-850D-68E9F08911AF}" destId="{73DC3B96-BC43-40FE-9B08-9A2EB432CC85}" srcOrd="4" destOrd="0" presId="urn:microsoft.com/office/officeart/2005/8/layout/cycle6"/>
    <dgm:cxn modelId="{3CC66F98-33A3-45FC-AEC6-D42AD60CE1EE}" type="presParOf" srcId="{C6759368-A4F3-42B6-850D-68E9F08911AF}" destId="{E1535E33-5B13-46BE-88B4-B30C9264F776}" srcOrd="5" destOrd="0" presId="urn:microsoft.com/office/officeart/2005/8/layout/cycle6"/>
    <dgm:cxn modelId="{139B7C4E-83AF-405B-90B4-916DDA3F1533}" type="presParOf" srcId="{C6759368-A4F3-42B6-850D-68E9F08911AF}" destId="{CEF25B0E-3F89-409A-A9DF-E19313DBE28A}" srcOrd="6" destOrd="0" presId="urn:microsoft.com/office/officeart/2005/8/layout/cycle6"/>
    <dgm:cxn modelId="{778AD0FA-34D6-424C-B6DE-D5488D78A016}" type="presParOf" srcId="{C6759368-A4F3-42B6-850D-68E9F08911AF}" destId="{7A21DCB4-E08F-40B3-8267-A70FB7918835}" srcOrd="7" destOrd="0" presId="urn:microsoft.com/office/officeart/2005/8/layout/cycle6"/>
    <dgm:cxn modelId="{6D51FA1C-E386-49BF-A11D-AD91EE23986E}" type="presParOf" srcId="{C6759368-A4F3-42B6-850D-68E9F08911AF}" destId="{E03DE5EF-6189-49CA-BEB1-49553BE48C60}" srcOrd="8" destOrd="0" presId="urn:microsoft.com/office/officeart/2005/8/layout/cycle6"/>
    <dgm:cxn modelId="{7EE95B0E-9121-4F44-9FD7-D068597DCFD4}" type="presParOf" srcId="{C6759368-A4F3-42B6-850D-68E9F08911AF}" destId="{4D1474C6-7209-400F-94B7-48C11DA8E48C}" srcOrd="9" destOrd="0" presId="urn:microsoft.com/office/officeart/2005/8/layout/cycle6"/>
    <dgm:cxn modelId="{37F20E77-F5BE-4793-AD81-444D502F3A53}" type="presParOf" srcId="{C6759368-A4F3-42B6-850D-68E9F08911AF}" destId="{DFEC34CA-929E-48B6-B8AF-BCCF7A5960E2}" srcOrd="10" destOrd="0" presId="urn:microsoft.com/office/officeart/2005/8/layout/cycle6"/>
    <dgm:cxn modelId="{F5A78973-C991-4CC7-8374-C418E1C179EC}" type="presParOf" srcId="{C6759368-A4F3-42B6-850D-68E9F08911AF}" destId="{70C77C1E-2B57-476B-8D6B-DC416F52B78D}" srcOrd="11" destOrd="0" presId="urn:microsoft.com/office/officeart/2005/8/layout/cycle6"/>
    <dgm:cxn modelId="{95250E46-B641-4EF6-A9F4-265B057AF20B}" type="presParOf" srcId="{C6759368-A4F3-42B6-850D-68E9F08911AF}" destId="{9B65B04E-CC79-4647-ADDC-B4E98D737D76}" srcOrd="12" destOrd="0" presId="urn:microsoft.com/office/officeart/2005/8/layout/cycle6"/>
    <dgm:cxn modelId="{39B13908-38E0-4083-B237-FEF4B2ED1ED3}" type="presParOf" srcId="{C6759368-A4F3-42B6-850D-68E9F08911AF}" destId="{D501DEC1-37B1-41DA-A875-B24B0A2375B4}" srcOrd="13" destOrd="0" presId="urn:microsoft.com/office/officeart/2005/8/layout/cycle6"/>
    <dgm:cxn modelId="{0AD90448-90A1-45A5-9FB7-41042A147970}" type="presParOf" srcId="{C6759368-A4F3-42B6-850D-68E9F08911AF}" destId="{1B25D6B8-EA43-41D3-86A0-27DA2356F654}" srcOrd="14" destOrd="0" presId="urn:microsoft.com/office/officeart/2005/8/layout/cycle6"/>
    <dgm:cxn modelId="{9AAAFC7C-F164-4057-838D-4C975CEFDF81}" type="presParOf" srcId="{C6759368-A4F3-42B6-850D-68E9F08911AF}" destId="{89D8F0C0-241A-4C37-BBE9-9D10AB87A97B}" srcOrd="15" destOrd="0" presId="urn:microsoft.com/office/officeart/2005/8/layout/cycle6"/>
    <dgm:cxn modelId="{33750377-7ADE-4B7A-B9C9-9884CD1AA86B}" type="presParOf" srcId="{C6759368-A4F3-42B6-850D-68E9F08911AF}" destId="{03E26E80-76AD-4535-84C8-24E7412AD97E}" srcOrd="16" destOrd="0" presId="urn:microsoft.com/office/officeart/2005/8/layout/cycle6"/>
    <dgm:cxn modelId="{884020D3-DDF7-42F3-9DEB-73A07A2B3F02}" type="presParOf" srcId="{C6759368-A4F3-42B6-850D-68E9F08911AF}" destId="{1F2A9F91-C700-4930-A01D-8EE8BBCB998A}" srcOrd="17" destOrd="0" presId="urn:microsoft.com/office/officeart/2005/8/layout/cycle6"/>
    <dgm:cxn modelId="{AC7AAD18-BAC3-4BFF-8F96-A2767D7BA0A5}" type="presParOf" srcId="{C6759368-A4F3-42B6-850D-68E9F08911AF}" destId="{F96BCC40-0118-444F-A440-D7FA0799E8C7}" srcOrd="18" destOrd="0" presId="urn:microsoft.com/office/officeart/2005/8/layout/cycle6"/>
    <dgm:cxn modelId="{9E99A50D-F8E3-432C-93DC-B719C4080FDE}" type="presParOf" srcId="{C6759368-A4F3-42B6-850D-68E9F08911AF}" destId="{7A8DE475-35BC-4D80-8675-AE0539398DFB}" srcOrd="19" destOrd="0" presId="urn:microsoft.com/office/officeart/2005/8/layout/cycle6"/>
    <dgm:cxn modelId="{1B3F683B-3649-4F5B-A2D6-8B170DFC5696}" type="presParOf" srcId="{C6759368-A4F3-42B6-850D-68E9F08911AF}" destId="{004FFF95-F1FD-4AE0-BC4A-A908DA348E06}" srcOrd="20" destOrd="0" presId="urn:microsoft.com/office/officeart/2005/8/layout/cycle6"/>
  </dgm:cxnLst>
  <dgm:bg>
    <a:effectLst>
      <a:glow rad="101600">
        <a:schemeClr val="accent5">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1E990-6502-4DEB-9616-899ADF80DE6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375ECCA0-D762-4385-9E08-FE8589BCD34F}">
      <dgm:prSet phldrT="[Текст]" custT="1"/>
      <dgm:spPr/>
      <dgm:t>
        <a:bodyPr/>
        <a:lstStyle/>
        <a:p>
          <a:r>
            <a:rPr lang="en-US" sz="2800" b="1" dirty="0">
              <a:latin typeface="Times New Roman" panose="02020603050405020304" pitchFamily="18" charset="0"/>
              <a:cs typeface="Times New Roman" panose="02020603050405020304" pitchFamily="18" charset="0"/>
            </a:rPr>
            <a:t>S – (</a:t>
          </a:r>
          <a:r>
            <a:rPr lang="en-US" sz="2800" b="1" dirty="0" err="1">
              <a:latin typeface="Times New Roman" panose="02020603050405020304" pitchFamily="18" charset="0"/>
              <a:cs typeface="Times New Roman" panose="02020603050405020304" pitchFamily="18" charset="0"/>
            </a:rPr>
            <a:t>Specifik</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aniqlik</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2393E1DC-C367-4986-80BA-6C5C79B3681C}" type="parTrans" cxnId="{5656C1B3-26B4-45B8-84D4-052054376522}">
      <dgm:prSet/>
      <dgm:spPr/>
      <dgm:t>
        <a:bodyPr/>
        <a:lstStyle/>
        <a:p>
          <a:endParaRPr lang="ru-RU"/>
        </a:p>
      </dgm:t>
    </dgm:pt>
    <dgm:pt modelId="{8A540841-5914-4931-AE11-D8EF1F332C1D}" type="sibTrans" cxnId="{5656C1B3-26B4-45B8-84D4-052054376522}">
      <dgm:prSet/>
      <dgm:spPr/>
      <dgm:t>
        <a:bodyPr/>
        <a:lstStyle/>
        <a:p>
          <a:endParaRPr lang="ru-RU"/>
        </a:p>
      </dgm:t>
    </dgm:pt>
    <dgm:pt modelId="{F033F3D9-E056-4B15-8641-1695213623E4}">
      <dgm:prSet phldrT="[Текст]" custT="1"/>
      <dgm:spPr/>
      <dgm:t>
        <a:bodyPr/>
        <a:lstStyle/>
        <a:p>
          <a:r>
            <a:rPr lang="en-US" sz="2800" b="1" dirty="0">
              <a:latin typeface="Times New Roman" panose="02020603050405020304" pitchFamily="18" charset="0"/>
              <a:cs typeface="Times New Roman" panose="02020603050405020304" pitchFamily="18" charset="0"/>
            </a:rPr>
            <a:t>M – (</a:t>
          </a:r>
          <a:r>
            <a:rPr lang="en-US" sz="2800" b="1" dirty="0" err="1">
              <a:latin typeface="Times New Roman" panose="02020603050405020304" pitchFamily="18" charset="0"/>
              <a:cs typeface="Times New Roman" panose="02020603050405020304" pitchFamily="18" charset="0"/>
            </a:rPr>
            <a:t>Miasurable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o’lchasa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bo’ladigan</a:t>
          </a:r>
          <a:endParaRPr lang="ru-RU" sz="2800" b="1" dirty="0">
            <a:latin typeface="Times New Roman" panose="02020603050405020304" pitchFamily="18" charset="0"/>
            <a:cs typeface="Times New Roman" panose="02020603050405020304" pitchFamily="18" charset="0"/>
          </a:endParaRPr>
        </a:p>
      </dgm:t>
    </dgm:pt>
    <dgm:pt modelId="{5C82FC7C-1894-4BC8-AD78-8F6EE9FF63C9}" type="parTrans" cxnId="{91FE000A-2358-493B-8DCF-3871EA213B81}">
      <dgm:prSet/>
      <dgm:spPr/>
      <dgm:t>
        <a:bodyPr/>
        <a:lstStyle/>
        <a:p>
          <a:endParaRPr lang="ru-RU"/>
        </a:p>
      </dgm:t>
    </dgm:pt>
    <dgm:pt modelId="{9956BD08-1721-422F-941E-5007F3246575}" type="sibTrans" cxnId="{91FE000A-2358-493B-8DCF-3871EA213B81}">
      <dgm:prSet/>
      <dgm:spPr/>
      <dgm:t>
        <a:bodyPr/>
        <a:lstStyle/>
        <a:p>
          <a:endParaRPr lang="ru-RU"/>
        </a:p>
      </dgm:t>
    </dgm:pt>
    <dgm:pt modelId="{626A24BE-4BF7-4E64-B4E4-59EC353F2761}">
      <dgm:prSet phldrT="[Текст]" custT="1"/>
      <dgm:spPr/>
      <dgm:t>
        <a:bodyPr/>
        <a:lstStyle/>
        <a:p>
          <a:r>
            <a:rPr lang="en-US" sz="2800" b="1" dirty="0">
              <a:latin typeface="Times New Roman" panose="02020603050405020304" pitchFamily="18" charset="0"/>
              <a:cs typeface="Times New Roman" panose="02020603050405020304" pitchFamily="18" charset="0"/>
            </a:rPr>
            <a:t>A – (</a:t>
          </a:r>
          <a:r>
            <a:rPr lang="en-US" sz="2800" b="1" dirty="0" err="1">
              <a:latin typeface="Times New Roman" panose="02020603050405020304" pitchFamily="18" charset="0"/>
              <a:cs typeface="Times New Roman" panose="02020603050405020304" pitchFamily="18" charset="0"/>
            </a:rPr>
            <a:t>Achiavable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erishish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imkoni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bo’lgan</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999B8E9E-F2B9-4DF0-ABC7-CDD5E80A882F}" type="parTrans" cxnId="{F288303C-28AB-48F0-AF4B-BEED0CCADB02}">
      <dgm:prSet/>
      <dgm:spPr/>
      <dgm:t>
        <a:bodyPr/>
        <a:lstStyle/>
        <a:p>
          <a:endParaRPr lang="ru-RU"/>
        </a:p>
      </dgm:t>
    </dgm:pt>
    <dgm:pt modelId="{CCB8EA2E-782A-4318-934D-5D7D511666A4}" type="sibTrans" cxnId="{F288303C-28AB-48F0-AF4B-BEED0CCADB02}">
      <dgm:prSet/>
      <dgm:spPr/>
      <dgm:t>
        <a:bodyPr/>
        <a:lstStyle/>
        <a:p>
          <a:endParaRPr lang="ru-RU"/>
        </a:p>
      </dgm:t>
    </dgm:pt>
    <dgm:pt modelId="{FDF0ECDA-17DA-44F8-AFD3-2D9B1B29D4EE}">
      <dgm:prSet phldrT="[Текст]" custT="1"/>
      <dgm:spPr/>
      <dgm:t>
        <a:bodyPr/>
        <a:lstStyle/>
        <a:p>
          <a:r>
            <a:rPr lang="en-US" sz="2800" b="1" dirty="0">
              <a:latin typeface="Times New Roman" panose="02020603050405020304" pitchFamily="18" charset="0"/>
              <a:cs typeface="Times New Roman" panose="02020603050405020304" pitchFamily="18" charset="0"/>
            </a:rPr>
            <a:t>R - (</a:t>
          </a:r>
          <a:r>
            <a:rPr lang="en-US" sz="2800" b="1" dirty="0" err="1">
              <a:latin typeface="Times New Roman" panose="02020603050405020304" pitchFamily="18" charset="0"/>
              <a:cs typeface="Times New Roman" panose="02020603050405020304" pitchFamily="18" charset="0"/>
            </a:rPr>
            <a:t>Relevation</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muhim</a:t>
          </a:r>
          <a:endParaRPr lang="ru-RU" sz="2800" b="1" dirty="0">
            <a:latin typeface="Times New Roman" panose="02020603050405020304" pitchFamily="18" charset="0"/>
            <a:cs typeface="Times New Roman" panose="02020603050405020304" pitchFamily="18" charset="0"/>
          </a:endParaRPr>
        </a:p>
      </dgm:t>
    </dgm:pt>
    <dgm:pt modelId="{E29F43EC-9F1D-4C31-99D8-6C6B6ED29053}" type="parTrans" cxnId="{36216A71-55B0-422C-8429-AAE71D45C9BD}">
      <dgm:prSet/>
      <dgm:spPr/>
      <dgm:t>
        <a:bodyPr/>
        <a:lstStyle/>
        <a:p>
          <a:endParaRPr lang="ru-RU"/>
        </a:p>
      </dgm:t>
    </dgm:pt>
    <dgm:pt modelId="{724836E6-36A6-4184-8D2B-691FEC082CF7}" type="sibTrans" cxnId="{36216A71-55B0-422C-8429-AAE71D45C9BD}">
      <dgm:prSet/>
      <dgm:spPr/>
      <dgm:t>
        <a:bodyPr/>
        <a:lstStyle/>
        <a:p>
          <a:endParaRPr lang="ru-RU"/>
        </a:p>
      </dgm:t>
    </dgm:pt>
    <dgm:pt modelId="{236FA606-9DBC-48D3-8634-819C1CD3D125}">
      <dgm:prSet phldrT="[Текст]" custT="1"/>
      <dgm:spPr/>
      <dgm:t>
        <a:bodyPr/>
        <a:lstStyle/>
        <a:p>
          <a:r>
            <a:rPr lang="en-US" sz="2800" b="1" dirty="0">
              <a:latin typeface="Times New Roman" panose="02020603050405020304" pitchFamily="18" charset="0"/>
              <a:cs typeface="Times New Roman" panose="02020603050405020304" pitchFamily="18" charset="0"/>
            </a:rPr>
            <a:t>T – (Time-bound) – </a:t>
          </a:r>
          <a:r>
            <a:rPr lang="en-US" sz="2800" b="1" dirty="0" err="1">
              <a:latin typeface="Times New Roman" panose="02020603050405020304" pitchFamily="18" charset="0"/>
              <a:cs typeface="Times New Roman" panose="02020603050405020304" pitchFamily="18" charset="0"/>
            </a:rPr>
            <a:t>vaqti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belgilangan</a:t>
          </a:r>
          <a:endParaRPr lang="ru-RU" sz="2800" b="1" dirty="0">
            <a:latin typeface="Times New Roman" panose="02020603050405020304" pitchFamily="18" charset="0"/>
            <a:cs typeface="Times New Roman" panose="02020603050405020304" pitchFamily="18" charset="0"/>
          </a:endParaRPr>
        </a:p>
      </dgm:t>
    </dgm:pt>
    <dgm:pt modelId="{B5BCFD2B-1FDD-4461-A2E1-EA25B0442CC4}" type="parTrans" cxnId="{6D17A462-DA33-4D5C-B27E-5226B62795D4}">
      <dgm:prSet/>
      <dgm:spPr/>
      <dgm:t>
        <a:bodyPr/>
        <a:lstStyle/>
        <a:p>
          <a:endParaRPr lang="ru-RU"/>
        </a:p>
      </dgm:t>
    </dgm:pt>
    <dgm:pt modelId="{56BA51CB-D311-4647-BE63-4085C512A2F4}" type="sibTrans" cxnId="{6D17A462-DA33-4D5C-B27E-5226B62795D4}">
      <dgm:prSet/>
      <dgm:spPr/>
      <dgm:t>
        <a:bodyPr/>
        <a:lstStyle/>
        <a:p>
          <a:endParaRPr lang="ru-RU"/>
        </a:p>
      </dgm:t>
    </dgm:pt>
    <dgm:pt modelId="{87E4E6F5-EC26-435F-A647-772B05279015}" type="pres">
      <dgm:prSet presAssocID="{D4F1E990-6502-4DEB-9616-899ADF80DE61}" presName="outerComposite" presStyleCnt="0">
        <dgm:presLayoutVars>
          <dgm:chMax val="5"/>
          <dgm:dir/>
          <dgm:resizeHandles val="exact"/>
        </dgm:presLayoutVars>
      </dgm:prSet>
      <dgm:spPr/>
      <dgm:t>
        <a:bodyPr/>
        <a:lstStyle/>
        <a:p>
          <a:endParaRPr lang="ru-RU"/>
        </a:p>
      </dgm:t>
    </dgm:pt>
    <dgm:pt modelId="{000BD11E-E4F8-4021-84CA-9988AEDB9DD0}" type="pres">
      <dgm:prSet presAssocID="{D4F1E990-6502-4DEB-9616-899ADF80DE61}" presName="dummyMaxCanvas" presStyleCnt="0">
        <dgm:presLayoutVars/>
      </dgm:prSet>
      <dgm:spPr/>
    </dgm:pt>
    <dgm:pt modelId="{31EA44E1-B4C4-46AA-8306-3DEF3B7D4232}" type="pres">
      <dgm:prSet presAssocID="{D4F1E990-6502-4DEB-9616-899ADF80DE61}" presName="FiveNodes_1" presStyleLbl="node1" presStyleIdx="0" presStyleCnt="5">
        <dgm:presLayoutVars>
          <dgm:bulletEnabled val="1"/>
        </dgm:presLayoutVars>
      </dgm:prSet>
      <dgm:spPr/>
      <dgm:t>
        <a:bodyPr/>
        <a:lstStyle/>
        <a:p>
          <a:endParaRPr lang="ru-RU"/>
        </a:p>
      </dgm:t>
    </dgm:pt>
    <dgm:pt modelId="{377AF84B-7F17-48C6-B546-A3FAD63FA54C}" type="pres">
      <dgm:prSet presAssocID="{D4F1E990-6502-4DEB-9616-899ADF80DE61}" presName="FiveNodes_2" presStyleLbl="node1" presStyleIdx="1" presStyleCnt="5">
        <dgm:presLayoutVars>
          <dgm:bulletEnabled val="1"/>
        </dgm:presLayoutVars>
      </dgm:prSet>
      <dgm:spPr/>
      <dgm:t>
        <a:bodyPr/>
        <a:lstStyle/>
        <a:p>
          <a:endParaRPr lang="ru-RU"/>
        </a:p>
      </dgm:t>
    </dgm:pt>
    <dgm:pt modelId="{EC6BB35E-BA8F-4FB8-8D2B-C85F9D4DCE23}" type="pres">
      <dgm:prSet presAssocID="{D4F1E990-6502-4DEB-9616-899ADF80DE61}" presName="FiveNodes_3" presStyleLbl="node1" presStyleIdx="2" presStyleCnt="5">
        <dgm:presLayoutVars>
          <dgm:bulletEnabled val="1"/>
        </dgm:presLayoutVars>
      </dgm:prSet>
      <dgm:spPr/>
      <dgm:t>
        <a:bodyPr/>
        <a:lstStyle/>
        <a:p>
          <a:endParaRPr lang="ru-RU"/>
        </a:p>
      </dgm:t>
    </dgm:pt>
    <dgm:pt modelId="{C9B4BB1F-076F-44DF-BB83-1CD474FA444F}" type="pres">
      <dgm:prSet presAssocID="{D4F1E990-6502-4DEB-9616-899ADF80DE61}" presName="FiveNodes_4" presStyleLbl="node1" presStyleIdx="3" presStyleCnt="5">
        <dgm:presLayoutVars>
          <dgm:bulletEnabled val="1"/>
        </dgm:presLayoutVars>
      </dgm:prSet>
      <dgm:spPr/>
      <dgm:t>
        <a:bodyPr/>
        <a:lstStyle/>
        <a:p>
          <a:endParaRPr lang="ru-RU"/>
        </a:p>
      </dgm:t>
    </dgm:pt>
    <dgm:pt modelId="{74D76C27-9417-434C-90E6-32EF994C1363}" type="pres">
      <dgm:prSet presAssocID="{D4F1E990-6502-4DEB-9616-899ADF80DE61}" presName="FiveNodes_5" presStyleLbl="node1" presStyleIdx="4" presStyleCnt="5">
        <dgm:presLayoutVars>
          <dgm:bulletEnabled val="1"/>
        </dgm:presLayoutVars>
      </dgm:prSet>
      <dgm:spPr/>
      <dgm:t>
        <a:bodyPr/>
        <a:lstStyle/>
        <a:p>
          <a:endParaRPr lang="ru-RU"/>
        </a:p>
      </dgm:t>
    </dgm:pt>
    <dgm:pt modelId="{EF518863-F8E1-4D44-979E-FA05F162D41C}" type="pres">
      <dgm:prSet presAssocID="{D4F1E990-6502-4DEB-9616-899ADF80DE61}" presName="FiveConn_1-2" presStyleLbl="fgAccFollowNode1" presStyleIdx="0" presStyleCnt="4">
        <dgm:presLayoutVars>
          <dgm:bulletEnabled val="1"/>
        </dgm:presLayoutVars>
      </dgm:prSet>
      <dgm:spPr/>
      <dgm:t>
        <a:bodyPr/>
        <a:lstStyle/>
        <a:p>
          <a:endParaRPr lang="ru-RU"/>
        </a:p>
      </dgm:t>
    </dgm:pt>
    <dgm:pt modelId="{71562E79-3002-44C2-AA41-996A5DEFC565}" type="pres">
      <dgm:prSet presAssocID="{D4F1E990-6502-4DEB-9616-899ADF80DE61}" presName="FiveConn_2-3" presStyleLbl="fgAccFollowNode1" presStyleIdx="1" presStyleCnt="4">
        <dgm:presLayoutVars>
          <dgm:bulletEnabled val="1"/>
        </dgm:presLayoutVars>
      </dgm:prSet>
      <dgm:spPr/>
      <dgm:t>
        <a:bodyPr/>
        <a:lstStyle/>
        <a:p>
          <a:endParaRPr lang="ru-RU"/>
        </a:p>
      </dgm:t>
    </dgm:pt>
    <dgm:pt modelId="{8BBD0C82-9724-4C5D-B9F0-62808CA2CF5B}" type="pres">
      <dgm:prSet presAssocID="{D4F1E990-6502-4DEB-9616-899ADF80DE61}" presName="FiveConn_3-4" presStyleLbl="fgAccFollowNode1" presStyleIdx="2" presStyleCnt="4">
        <dgm:presLayoutVars>
          <dgm:bulletEnabled val="1"/>
        </dgm:presLayoutVars>
      </dgm:prSet>
      <dgm:spPr/>
      <dgm:t>
        <a:bodyPr/>
        <a:lstStyle/>
        <a:p>
          <a:endParaRPr lang="ru-RU"/>
        </a:p>
      </dgm:t>
    </dgm:pt>
    <dgm:pt modelId="{FA97D2D3-9EF0-4411-ABDF-0423ACCE4FAB}" type="pres">
      <dgm:prSet presAssocID="{D4F1E990-6502-4DEB-9616-899ADF80DE61}" presName="FiveConn_4-5" presStyleLbl="fgAccFollowNode1" presStyleIdx="3" presStyleCnt="4">
        <dgm:presLayoutVars>
          <dgm:bulletEnabled val="1"/>
        </dgm:presLayoutVars>
      </dgm:prSet>
      <dgm:spPr/>
      <dgm:t>
        <a:bodyPr/>
        <a:lstStyle/>
        <a:p>
          <a:endParaRPr lang="ru-RU"/>
        </a:p>
      </dgm:t>
    </dgm:pt>
    <dgm:pt modelId="{44E0578B-E217-4EAB-8942-C9F550B14291}" type="pres">
      <dgm:prSet presAssocID="{D4F1E990-6502-4DEB-9616-899ADF80DE61}" presName="FiveNodes_1_text" presStyleLbl="node1" presStyleIdx="4" presStyleCnt="5">
        <dgm:presLayoutVars>
          <dgm:bulletEnabled val="1"/>
        </dgm:presLayoutVars>
      </dgm:prSet>
      <dgm:spPr/>
      <dgm:t>
        <a:bodyPr/>
        <a:lstStyle/>
        <a:p>
          <a:endParaRPr lang="ru-RU"/>
        </a:p>
      </dgm:t>
    </dgm:pt>
    <dgm:pt modelId="{059B76AC-4445-4EB7-98D6-AD5796C6014C}" type="pres">
      <dgm:prSet presAssocID="{D4F1E990-6502-4DEB-9616-899ADF80DE61}" presName="FiveNodes_2_text" presStyleLbl="node1" presStyleIdx="4" presStyleCnt="5">
        <dgm:presLayoutVars>
          <dgm:bulletEnabled val="1"/>
        </dgm:presLayoutVars>
      </dgm:prSet>
      <dgm:spPr/>
      <dgm:t>
        <a:bodyPr/>
        <a:lstStyle/>
        <a:p>
          <a:endParaRPr lang="ru-RU"/>
        </a:p>
      </dgm:t>
    </dgm:pt>
    <dgm:pt modelId="{A003FCB7-C055-456E-BC70-69B4FD3495C0}" type="pres">
      <dgm:prSet presAssocID="{D4F1E990-6502-4DEB-9616-899ADF80DE61}" presName="FiveNodes_3_text" presStyleLbl="node1" presStyleIdx="4" presStyleCnt="5">
        <dgm:presLayoutVars>
          <dgm:bulletEnabled val="1"/>
        </dgm:presLayoutVars>
      </dgm:prSet>
      <dgm:spPr/>
      <dgm:t>
        <a:bodyPr/>
        <a:lstStyle/>
        <a:p>
          <a:endParaRPr lang="ru-RU"/>
        </a:p>
      </dgm:t>
    </dgm:pt>
    <dgm:pt modelId="{740755C6-33D9-49E1-95E3-7196C92391F9}" type="pres">
      <dgm:prSet presAssocID="{D4F1E990-6502-4DEB-9616-899ADF80DE61}" presName="FiveNodes_4_text" presStyleLbl="node1" presStyleIdx="4" presStyleCnt="5">
        <dgm:presLayoutVars>
          <dgm:bulletEnabled val="1"/>
        </dgm:presLayoutVars>
      </dgm:prSet>
      <dgm:spPr/>
      <dgm:t>
        <a:bodyPr/>
        <a:lstStyle/>
        <a:p>
          <a:endParaRPr lang="ru-RU"/>
        </a:p>
      </dgm:t>
    </dgm:pt>
    <dgm:pt modelId="{AE2470C9-333A-4AC2-9CBA-88F3ABD59789}" type="pres">
      <dgm:prSet presAssocID="{D4F1E990-6502-4DEB-9616-899ADF80DE61}" presName="FiveNodes_5_text" presStyleLbl="node1" presStyleIdx="4" presStyleCnt="5">
        <dgm:presLayoutVars>
          <dgm:bulletEnabled val="1"/>
        </dgm:presLayoutVars>
      </dgm:prSet>
      <dgm:spPr/>
      <dgm:t>
        <a:bodyPr/>
        <a:lstStyle/>
        <a:p>
          <a:endParaRPr lang="ru-RU"/>
        </a:p>
      </dgm:t>
    </dgm:pt>
  </dgm:ptLst>
  <dgm:cxnLst>
    <dgm:cxn modelId="{A1AFEB9F-E0F6-4668-8240-A0594AFF92E2}" type="presOf" srcId="{FDF0ECDA-17DA-44F8-AFD3-2D9B1B29D4EE}" destId="{C9B4BB1F-076F-44DF-BB83-1CD474FA444F}" srcOrd="0" destOrd="0" presId="urn:microsoft.com/office/officeart/2005/8/layout/vProcess5"/>
    <dgm:cxn modelId="{F2F73F31-CBAC-4FBF-B7C5-9800F3A89741}" type="presOf" srcId="{626A24BE-4BF7-4E64-B4E4-59EC353F2761}" destId="{A003FCB7-C055-456E-BC70-69B4FD3495C0}" srcOrd="1" destOrd="0" presId="urn:microsoft.com/office/officeart/2005/8/layout/vProcess5"/>
    <dgm:cxn modelId="{5656C1B3-26B4-45B8-84D4-052054376522}" srcId="{D4F1E990-6502-4DEB-9616-899ADF80DE61}" destId="{375ECCA0-D762-4385-9E08-FE8589BCD34F}" srcOrd="0" destOrd="0" parTransId="{2393E1DC-C367-4986-80BA-6C5C79B3681C}" sibTransId="{8A540841-5914-4931-AE11-D8EF1F332C1D}"/>
    <dgm:cxn modelId="{F288303C-28AB-48F0-AF4B-BEED0CCADB02}" srcId="{D4F1E990-6502-4DEB-9616-899ADF80DE61}" destId="{626A24BE-4BF7-4E64-B4E4-59EC353F2761}" srcOrd="2" destOrd="0" parTransId="{999B8E9E-F2B9-4DF0-ABC7-CDD5E80A882F}" sibTransId="{CCB8EA2E-782A-4318-934D-5D7D511666A4}"/>
    <dgm:cxn modelId="{BF03878F-A290-41C4-BB7D-27297F02604D}" type="presOf" srcId="{375ECCA0-D762-4385-9E08-FE8589BCD34F}" destId="{31EA44E1-B4C4-46AA-8306-3DEF3B7D4232}" srcOrd="0" destOrd="0" presId="urn:microsoft.com/office/officeart/2005/8/layout/vProcess5"/>
    <dgm:cxn modelId="{24062D36-9DAE-4487-B491-3C111F093624}" type="presOf" srcId="{F033F3D9-E056-4B15-8641-1695213623E4}" destId="{377AF84B-7F17-48C6-B546-A3FAD63FA54C}" srcOrd="0" destOrd="0" presId="urn:microsoft.com/office/officeart/2005/8/layout/vProcess5"/>
    <dgm:cxn modelId="{29CD5972-D93A-4F03-864D-F1B469CF34B5}" type="presOf" srcId="{375ECCA0-D762-4385-9E08-FE8589BCD34F}" destId="{44E0578B-E217-4EAB-8942-C9F550B14291}" srcOrd="1" destOrd="0" presId="urn:microsoft.com/office/officeart/2005/8/layout/vProcess5"/>
    <dgm:cxn modelId="{09B6A53A-351C-444C-8177-DD9BD6406BAA}" type="presOf" srcId="{D4F1E990-6502-4DEB-9616-899ADF80DE61}" destId="{87E4E6F5-EC26-435F-A647-772B05279015}" srcOrd="0" destOrd="0" presId="urn:microsoft.com/office/officeart/2005/8/layout/vProcess5"/>
    <dgm:cxn modelId="{123A45DA-EADB-4A42-BF2A-38B7F80DCBDA}" type="presOf" srcId="{CCB8EA2E-782A-4318-934D-5D7D511666A4}" destId="{8BBD0C82-9724-4C5D-B9F0-62808CA2CF5B}" srcOrd="0" destOrd="0" presId="urn:microsoft.com/office/officeart/2005/8/layout/vProcess5"/>
    <dgm:cxn modelId="{C317658E-8362-42D0-A2CC-7A5EC87735E0}" type="presOf" srcId="{724836E6-36A6-4184-8D2B-691FEC082CF7}" destId="{FA97D2D3-9EF0-4411-ABDF-0423ACCE4FAB}" srcOrd="0" destOrd="0" presId="urn:microsoft.com/office/officeart/2005/8/layout/vProcess5"/>
    <dgm:cxn modelId="{F104A39E-3C24-49BA-A6C4-9F00E086A2CB}" type="presOf" srcId="{236FA606-9DBC-48D3-8634-819C1CD3D125}" destId="{AE2470C9-333A-4AC2-9CBA-88F3ABD59789}" srcOrd="1" destOrd="0" presId="urn:microsoft.com/office/officeart/2005/8/layout/vProcess5"/>
    <dgm:cxn modelId="{17F4D150-4FFA-4786-AE36-0C584830EE27}" type="presOf" srcId="{626A24BE-4BF7-4E64-B4E4-59EC353F2761}" destId="{EC6BB35E-BA8F-4FB8-8D2B-C85F9D4DCE23}" srcOrd="0" destOrd="0" presId="urn:microsoft.com/office/officeart/2005/8/layout/vProcess5"/>
    <dgm:cxn modelId="{7584DB47-246F-4ED4-A887-FDAFC6B3C30E}" type="presOf" srcId="{F033F3D9-E056-4B15-8641-1695213623E4}" destId="{059B76AC-4445-4EB7-98D6-AD5796C6014C}" srcOrd="1" destOrd="0" presId="urn:microsoft.com/office/officeart/2005/8/layout/vProcess5"/>
    <dgm:cxn modelId="{A7E153CD-DA86-4084-8B4D-A7275EFB20F4}" type="presOf" srcId="{8A540841-5914-4931-AE11-D8EF1F332C1D}" destId="{EF518863-F8E1-4D44-979E-FA05F162D41C}" srcOrd="0" destOrd="0" presId="urn:microsoft.com/office/officeart/2005/8/layout/vProcess5"/>
    <dgm:cxn modelId="{DF553DB3-EFD5-438A-9305-3EA72AF39D08}" type="presOf" srcId="{FDF0ECDA-17DA-44F8-AFD3-2D9B1B29D4EE}" destId="{740755C6-33D9-49E1-95E3-7196C92391F9}" srcOrd="1" destOrd="0" presId="urn:microsoft.com/office/officeart/2005/8/layout/vProcess5"/>
    <dgm:cxn modelId="{285B4029-28C2-4566-AC18-4ED213F65A17}" type="presOf" srcId="{9956BD08-1721-422F-941E-5007F3246575}" destId="{71562E79-3002-44C2-AA41-996A5DEFC565}" srcOrd="0" destOrd="0" presId="urn:microsoft.com/office/officeart/2005/8/layout/vProcess5"/>
    <dgm:cxn modelId="{36216A71-55B0-422C-8429-AAE71D45C9BD}" srcId="{D4F1E990-6502-4DEB-9616-899ADF80DE61}" destId="{FDF0ECDA-17DA-44F8-AFD3-2D9B1B29D4EE}" srcOrd="3" destOrd="0" parTransId="{E29F43EC-9F1D-4C31-99D8-6C6B6ED29053}" sibTransId="{724836E6-36A6-4184-8D2B-691FEC082CF7}"/>
    <dgm:cxn modelId="{6D17A462-DA33-4D5C-B27E-5226B62795D4}" srcId="{D4F1E990-6502-4DEB-9616-899ADF80DE61}" destId="{236FA606-9DBC-48D3-8634-819C1CD3D125}" srcOrd="4" destOrd="0" parTransId="{B5BCFD2B-1FDD-4461-A2E1-EA25B0442CC4}" sibTransId="{56BA51CB-D311-4647-BE63-4085C512A2F4}"/>
    <dgm:cxn modelId="{91FE000A-2358-493B-8DCF-3871EA213B81}" srcId="{D4F1E990-6502-4DEB-9616-899ADF80DE61}" destId="{F033F3D9-E056-4B15-8641-1695213623E4}" srcOrd="1" destOrd="0" parTransId="{5C82FC7C-1894-4BC8-AD78-8F6EE9FF63C9}" sibTransId="{9956BD08-1721-422F-941E-5007F3246575}"/>
    <dgm:cxn modelId="{6E373FF6-F4BC-4DB6-90BE-BB9D97888628}" type="presOf" srcId="{236FA606-9DBC-48D3-8634-819C1CD3D125}" destId="{74D76C27-9417-434C-90E6-32EF994C1363}" srcOrd="0" destOrd="0" presId="urn:microsoft.com/office/officeart/2005/8/layout/vProcess5"/>
    <dgm:cxn modelId="{C65C33C9-8F98-49E1-8975-4B9B69B834D9}" type="presParOf" srcId="{87E4E6F5-EC26-435F-A647-772B05279015}" destId="{000BD11E-E4F8-4021-84CA-9988AEDB9DD0}" srcOrd="0" destOrd="0" presId="urn:microsoft.com/office/officeart/2005/8/layout/vProcess5"/>
    <dgm:cxn modelId="{7ADE6E25-FA76-458B-B52F-7D85DC83C64C}" type="presParOf" srcId="{87E4E6F5-EC26-435F-A647-772B05279015}" destId="{31EA44E1-B4C4-46AA-8306-3DEF3B7D4232}" srcOrd="1" destOrd="0" presId="urn:microsoft.com/office/officeart/2005/8/layout/vProcess5"/>
    <dgm:cxn modelId="{5F6E4DDF-0514-46CC-B1BC-7A3F5F2CDF41}" type="presParOf" srcId="{87E4E6F5-EC26-435F-A647-772B05279015}" destId="{377AF84B-7F17-48C6-B546-A3FAD63FA54C}" srcOrd="2" destOrd="0" presId="urn:microsoft.com/office/officeart/2005/8/layout/vProcess5"/>
    <dgm:cxn modelId="{B5C7596E-9BC5-4422-A5F8-6C5199E288CB}" type="presParOf" srcId="{87E4E6F5-EC26-435F-A647-772B05279015}" destId="{EC6BB35E-BA8F-4FB8-8D2B-C85F9D4DCE23}" srcOrd="3" destOrd="0" presId="urn:microsoft.com/office/officeart/2005/8/layout/vProcess5"/>
    <dgm:cxn modelId="{7188574D-7F16-4375-9CF8-8E6A3846DF57}" type="presParOf" srcId="{87E4E6F5-EC26-435F-A647-772B05279015}" destId="{C9B4BB1F-076F-44DF-BB83-1CD474FA444F}" srcOrd="4" destOrd="0" presId="urn:microsoft.com/office/officeart/2005/8/layout/vProcess5"/>
    <dgm:cxn modelId="{F6D88DFB-F84E-482C-93DC-4DBA29661188}" type="presParOf" srcId="{87E4E6F5-EC26-435F-A647-772B05279015}" destId="{74D76C27-9417-434C-90E6-32EF994C1363}" srcOrd="5" destOrd="0" presId="urn:microsoft.com/office/officeart/2005/8/layout/vProcess5"/>
    <dgm:cxn modelId="{DB057B08-66E6-4FF2-90DF-4AC82914D3E1}" type="presParOf" srcId="{87E4E6F5-EC26-435F-A647-772B05279015}" destId="{EF518863-F8E1-4D44-979E-FA05F162D41C}" srcOrd="6" destOrd="0" presId="urn:microsoft.com/office/officeart/2005/8/layout/vProcess5"/>
    <dgm:cxn modelId="{B90A896C-4AFB-4EE7-A441-AA758572D70E}" type="presParOf" srcId="{87E4E6F5-EC26-435F-A647-772B05279015}" destId="{71562E79-3002-44C2-AA41-996A5DEFC565}" srcOrd="7" destOrd="0" presId="urn:microsoft.com/office/officeart/2005/8/layout/vProcess5"/>
    <dgm:cxn modelId="{9C52F61F-D139-4C83-8634-06ED7815BECA}" type="presParOf" srcId="{87E4E6F5-EC26-435F-A647-772B05279015}" destId="{8BBD0C82-9724-4C5D-B9F0-62808CA2CF5B}" srcOrd="8" destOrd="0" presId="urn:microsoft.com/office/officeart/2005/8/layout/vProcess5"/>
    <dgm:cxn modelId="{03841080-78D2-4062-A216-F5E94B87C098}" type="presParOf" srcId="{87E4E6F5-EC26-435F-A647-772B05279015}" destId="{FA97D2D3-9EF0-4411-ABDF-0423ACCE4FAB}" srcOrd="9" destOrd="0" presId="urn:microsoft.com/office/officeart/2005/8/layout/vProcess5"/>
    <dgm:cxn modelId="{ACE76483-ABDA-4543-B879-934A52AE6348}" type="presParOf" srcId="{87E4E6F5-EC26-435F-A647-772B05279015}" destId="{44E0578B-E217-4EAB-8942-C9F550B14291}" srcOrd="10" destOrd="0" presId="urn:microsoft.com/office/officeart/2005/8/layout/vProcess5"/>
    <dgm:cxn modelId="{41DE2770-F5C6-4134-A33E-6620745D704E}" type="presParOf" srcId="{87E4E6F5-EC26-435F-A647-772B05279015}" destId="{059B76AC-4445-4EB7-98D6-AD5796C6014C}" srcOrd="11" destOrd="0" presId="urn:microsoft.com/office/officeart/2005/8/layout/vProcess5"/>
    <dgm:cxn modelId="{8FF0502C-5BB9-4935-90EB-7CEEB63F78C4}" type="presParOf" srcId="{87E4E6F5-EC26-435F-A647-772B05279015}" destId="{A003FCB7-C055-456E-BC70-69B4FD3495C0}" srcOrd="12" destOrd="0" presId="urn:microsoft.com/office/officeart/2005/8/layout/vProcess5"/>
    <dgm:cxn modelId="{AD2D6126-D8BA-43FE-9DA3-09BC041E4FD6}" type="presParOf" srcId="{87E4E6F5-EC26-435F-A647-772B05279015}" destId="{740755C6-33D9-49E1-95E3-7196C92391F9}" srcOrd="13" destOrd="0" presId="urn:microsoft.com/office/officeart/2005/8/layout/vProcess5"/>
    <dgm:cxn modelId="{5E0E04D3-C315-4D26-8E32-D92C62CF5D5D}" type="presParOf" srcId="{87E4E6F5-EC26-435F-A647-772B05279015}" destId="{AE2470C9-333A-4AC2-9CBA-88F3ABD5978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5910CA-CD6E-4C26-B972-9E305BFE40E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4259860A-4FEC-4CB0-B134-372F74093A70}">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Ta’limiy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o’rganganlaridan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mustaqil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bajarish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054E2617-C8AC-4EFF-AF95-C648810B27C4}" type="parTrans" cxnId="{AF154FF7-2C47-4DD3-92BA-60D1CF316AC1}">
      <dgm:prSet/>
      <dgm:spPr/>
      <dgm:t>
        <a:bodyPr/>
        <a:lstStyle/>
        <a:p>
          <a:endParaRPr lang="ru-RU"/>
        </a:p>
      </dgm:t>
    </dgm:pt>
    <dgm:pt modelId="{3593CC26-D7B3-4CBA-A56F-CF5E4D117CD1}" type="sibTrans" cxnId="{AF154FF7-2C47-4DD3-92BA-60D1CF316AC1}">
      <dgm:prSet/>
      <dgm:spPr/>
      <dgm:t>
        <a:bodyPr/>
        <a:lstStyle/>
        <a:p>
          <a:endParaRPr lang="ru-RU"/>
        </a:p>
      </dgm:t>
    </dgm:pt>
    <dgm:pt modelId="{35B7447C-9E9D-4B58-99B5-3703703EC759}">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Tarbiyaviy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estetik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29274C81-FAD7-4A9B-B197-4E11A38912CC}" type="parTrans" cxnId="{E094CBED-E196-458A-8926-1A43C848DED6}">
      <dgm:prSet/>
      <dgm:spPr/>
      <dgm:t>
        <a:bodyPr/>
        <a:lstStyle/>
        <a:p>
          <a:endParaRPr lang="ru-RU"/>
        </a:p>
      </dgm:t>
    </dgm:pt>
    <dgm:pt modelId="{74D0DE99-F72C-4CC5-9630-51D7D687744A}" type="sibTrans" cxnId="{E094CBED-E196-458A-8926-1A43C848DED6}">
      <dgm:prSet/>
      <dgm:spPr/>
      <dgm:t>
        <a:bodyPr/>
        <a:lstStyle/>
        <a:p>
          <a:endParaRPr lang="ru-RU"/>
        </a:p>
      </dgm:t>
    </dgm:pt>
    <dgm:pt modelId="{C48C7AF2-B2AF-4D79-810A-DF01B0A32461}">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Rivojlantiruvchi</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orqali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u="sng"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hosil</a:t>
          </a:r>
          <a:r>
            <a:rPr lang="en-US" sz="2800" u="sng"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 </a:t>
          </a:r>
          <a:r>
            <a:rPr lang="en-US" sz="2800" u="sng"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fikrlashga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endParaRPr lang="ru-RU" sz="2800" dirty="0">
            <a:latin typeface="Times New Roman" panose="02020603050405020304" pitchFamily="18" charset="0"/>
            <a:cs typeface="Times New Roman" panose="02020603050405020304" pitchFamily="18" charset="0"/>
          </a:endParaRPr>
        </a:p>
      </dgm:t>
    </dgm:pt>
    <dgm:pt modelId="{9B6FEB54-0E4B-4EB4-A003-617D293B028E}" type="parTrans" cxnId="{6B749EE7-2DE2-46A4-9917-5382AB67E03B}">
      <dgm:prSet/>
      <dgm:spPr/>
      <dgm:t>
        <a:bodyPr/>
        <a:lstStyle/>
        <a:p>
          <a:endParaRPr lang="ru-RU"/>
        </a:p>
      </dgm:t>
    </dgm:pt>
    <dgm:pt modelId="{6C545457-F5C0-4579-8BAB-DA96A7C3C029}" type="sibTrans" cxnId="{6B749EE7-2DE2-46A4-9917-5382AB67E03B}">
      <dgm:prSet/>
      <dgm:spPr/>
      <dgm:t>
        <a:bodyPr/>
        <a:lstStyle/>
        <a:p>
          <a:endParaRPr lang="ru-RU"/>
        </a:p>
      </dgm:t>
    </dgm:pt>
    <dgm:pt modelId="{03E1E71B-CE12-479A-94C2-A8D9B59DBF03}" type="pres">
      <dgm:prSet presAssocID="{245910CA-CD6E-4C26-B972-9E305BFE40EC}" presName="linear" presStyleCnt="0">
        <dgm:presLayoutVars>
          <dgm:dir/>
          <dgm:animLvl val="lvl"/>
          <dgm:resizeHandles val="exact"/>
        </dgm:presLayoutVars>
      </dgm:prSet>
      <dgm:spPr/>
      <dgm:t>
        <a:bodyPr/>
        <a:lstStyle/>
        <a:p>
          <a:endParaRPr lang="ru-RU"/>
        </a:p>
      </dgm:t>
    </dgm:pt>
    <dgm:pt modelId="{1CCB910F-7E65-403E-8067-80E440586F43}" type="pres">
      <dgm:prSet presAssocID="{4259860A-4FEC-4CB0-B134-372F74093A70}" presName="parentLin" presStyleCnt="0"/>
      <dgm:spPr/>
    </dgm:pt>
    <dgm:pt modelId="{BF71FB88-59AF-413E-8B2B-4F774C485738}" type="pres">
      <dgm:prSet presAssocID="{4259860A-4FEC-4CB0-B134-372F74093A70}" presName="parentLeftMargin" presStyleLbl="node1" presStyleIdx="0" presStyleCnt="3"/>
      <dgm:spPr/>
      <dgm:t>
        <a:bodyPr/>
        <a:lstStyle/>
        <a:p>
          <a:endParaRPr lang="ru-RU"/>
        </a:p>
      </dgm:t>
    </dgm:pt>
    <dgm:pt modelId="{F4303C3A-30C1-4C1D-AF9B-1A76F6B9F9F4}" type="pres">
      <dgm:prSet presAssocID="{4259860A-4FEC-4CB0-B134-372F74093A70}" presName="parentText" presStyleLbl="node1" presStyleIdx="0" presStyleCnt="3" custScaleX="130608" custScaleY="140462">
        <dgm:presLayoutVars>
          <dgm:chMax val="0"/>
          <dgm:bulletEnabled val="1"/>
        </dgm:presLayoutVars>
      </dgm:prSet>
      <dgm:spPr/>
      <dgm:t>
        <a:bodyPr/>
        <a:lstStyle/>
        <a:p>
          <a:endParaRPr lang="ru-RU"/>
        </a:p>
      </dgm:t>
    </dgm:pt>
    <dgm:pt modelId="{5AC35962-DAA1-447C-A3C8-96875CD11695}" type="pres">
      <dgm:prSet presAssocID="{4259860A-4FEC-4CB0-B134-372F74093A70}" presName="negativeSpace" presStyleCnt="0"/>
      <dgm:spPr/>
    </dgm:pt>
    <dgm:pt modelId="{FE1B7FAD-3BE1-4601-A239-0257F12277FE}" type="pres">
      <dgm:prSet presAssocID="{4259860A-4FEC-4CB0-B134-372F74093A70}" presName="childText" presStyleLbl="conFgAcc1" presStyleIdx="0" presStyleCnt="3">
        <dgm:presLayoutVars>
          <dgm:bulletEnabled val="1"/>
        </dgm:presLayoutVars>
      </dgm:prSet>
      <dgm:spPr/>
    </dgm:pt>
    <dgm:pt modelId="{64E69EC5-5965-4A15-84E1-4818DFB29A2E}" type="pres">
      <dgm:prSet presAssocID="{3593CC26-D7B3-4CBA-A56F-CF5E4D117CD1}" presName="spaceBetweenRectangles" presStyleCnt="0"/>
      <dgm:spPr/>
    </dgm:pt>
    <dgm:pt modelId="{C69C920E-4510-4CEA-90CD-A5FB50C40056}" type="pres">
      <dgm:prSet presAssocID="{35B7447C-9E9D-4B58-99B5-3703703EC759}" presName="parentLin" presStyleCnt="0"/>
      <dgm:spPr/>
    </dgm:pt>
    <dgm:pt modelId="{F6E7A100-80AF-4493-9E55-8C5F1D46E9EB}" type="pres">
      <dgm:prSet presAssocID="{35B7447C-9E9D-4B58-99B5-3703703EC759}" presName="parentLeftMargin" presStyleLbl="node1" presStyleIdx="0" presStyleCnt="3"/>
      <dgm:spPr/>
      <dgm:t>
        <a:bodyPr/>
        <a:lstStyle/>
        <a:p>
          <a:endParaRPr lang="ru-RU"/>
        </a:p>
      </dgm:t>
    </dgm:pt>
    <dgm:pt modelId="{4A4AB7BB-7A83-407F-B6EF-A1288B00350C}" type="pres">
      <dgm:prSet presAssocID="{35B7447C-9E9D-4B58-99B5-3703703EC759}" presName="parentText" presStyleLbl="node1" presStyleIdx="1" presStyleCnt="3" custScaleX="135024" custScaleY="140462">
        <dgm:presLayoutVars>
          <dgm:chMax val="0"/>
          <dgm:bulletEnabled val="1"/>
        </dgm:presLayoutVars>
      </dgm:prSet>
      <dgm:spPr/>
      <dgm:t>
        <a:bodyPr/>
        <a:lstStyle/>
        <a:p>
          <a:endParaRPr lang="ru-RU"/>
        </a:p>
      </dgm:t>
    </dgm:pt>
    <dgm:pt modelId="{A5A2AC1F-0A4B-424C-A695-9896B30DAA0F}" type="pres">
      <dgm:prSet presAssocID="{35B7447C-9E9D-4B58-99B5-3703703EC759}" presName="negativeSpace" presStyleCnt="0"/>
      <dgm:spPr/>
    </dgm:pt>
    <dgm:pt modelId="{113A9F04-33F8-4C58-AE94-729A78B9D838}" type="pres">
      <dgm:prSet presAssocID="{35B7447C-9E9D-4B58-99B5-3703703EC759}" presName="childText" presStyleLbl="conFgAcc1" presStyleIdx="1" presStyleCnt="3">
        <dgm:presLayoutVars>
          <dgm:bulletEnabled val="1"/>
        </dgm:presLayoutVars>
      </dgm:prSet>
      <dgm:spPr/>
    </dgm:pt>
    <dgm:pt modelId="{079FC9A7-44FC-46C9-8F03-62CFCDE4B3F0}" type="pres">
      <dgm:prSet presAssocID="{74D0DE99-F72C-4CC5-9630-51D7D687744A}" presName="spaceBetweenRectangles" presStyleCnt="0"/>
      <dgm:spPr/>
    </dgm:pt>
    <dgm:pt modelId="{51E34FCE-82A4-4757-BC90-65A9B5F29F3C}" type="pres">
      <dgm:prSet presAssocID="{C48C7AF2-B2AF-4D79-810A-DF01B0A32461}" presName="parentLin" presStyleCnt="0"/>
      <dgm:spPr/>
    </dgm:pt>
    <dgm:pt modelId="{F7446C8A-7ACC-4DA5-B3AC-B8E0506BE957}" type="pres">
      <dgm:prSet presAssocID="{C48C7AF2-B2AF-4D79-810A-DF01B0A32461}" presName="parentLeftMargin" presStyleLbl="node1" presStyleIdx="1" presStyleCnt="3"/>
      <dgm:spPr/>
      <dgm:t>
        <a:bodyPr/>
        <a:lstStyle/>
        <a:p>
          <a:endParaRPr lang="ru-RU"/>
        </a:p>
      </dgm:t>
    </dgm:pt>
    <dgm:pt modelId="{1A7076C9-600A-4B96-A37E-3DD73DB36F9F}" type="pres">
      <dgm:prSet presAssocID="{C48C7AF2-B2AF-4D79-810A-DF01B0A32461}" presName="parentText" presStyleLbl="node1" presStyleIdx="2" presStyleCnt="3" custScaleX="108945" custScaleY="140462">
        <dgm:presLayoutVars>
          <dgm:chMax val="0"/>
          <dgm:bulletEnabled val="1"/>
        </dgm:presLayoutVars>
      </dgm:prSet>
      <dgm:spPr/>
      <dgm:t>
        <a:bodyPr/>
        <a:lstStyle/>
        <a:p>
          <a:endParaRPr lang="ru-RU"/>
        </a:p>
      </dgm:t>
    </dgm:pt>
    <dgm:pt modelId="{F8A088A0-CFBD-4AA5-98B5-016402891E38}" type="pres">
      <dgm:prSet presAssocID="{C48C7AF2-B2AF-4D79-810A-DF01B0A32461}" presName="negativeSpace" presStyleCnt="0"/>
      <dgm:spPr/>
    </dgm:pt>
    <dgm:pt modelId="{899BF407-CC6B-41E8-A2F9-FBEE2C13EDDA}" type="pres">
      <dgm:prSet presAssocID="{C48C7AF2-B2AF-4D79-810A-DF01B0A32461}" presName="childText" presStyleLbl="conFgAcc1" presStyleIdx="2" presStyleCnt="3" custLinFactNeighborX="5574" custLinFactNeighborY="-89716">
        <dgm:presLayoutVars>
          <dgm:bulletEnabled val="1"/>
        </dgm:presLayoutVars>
      </dgm:prSet>
      <dgm:spPr/>
    </dgm:pt>
  </dgm:ptLst>
  <dgm:cxnLst>
    <dgm:cxn modelId="{6C02AD02-B0B6-4AF0-A2DF-F59673DBFCEB}" type="presOf" srcId="{35B7447C-9E9D-4B58-99B5-3703703EC759}" destId="{4A4AB7BB-7A83-407F-B6EF-A1288B00350C}" srcOrd="1" destOrd="0" presId="urn:microsoft.com/office/officeart/2005/8/layout/list1"/>
    <dgm:cxn modelId="{0375EC22-4D28-45F9-9529-288ACA9EA1C4}" type="presOf" srcId="{C48C7AF2-B2AF-4D79-810A-DF01B0A32461}" destId="{1A7076C9-600A-4B96-A37E-3DD73DB36F9F}" srcOrd="1" destOrd="0" presId="urn:microsoft.com/office/officeart/2005/8/layout/list1"/>
    <dgm:cxn modelId="{E094CBED-E196-458A-8926-1A43C848DED6}" srcId="{245910CA-CD6E-4C26-B972-9E305BFE40EC}" destId="{35B7447C-9E9D-4B58-99B5-3703703EC759}" srcOrd="1" destOrd="0" parTransId="{29274C81-FAD7-4A9B-B197-4E11A38912CC}" sibTransId="{74D0DE99-F72C-4CC5-9630-51D7D687744A}"/>
    <dgm:cxn modelId="{BCA14237-0647-454A-A594-6764FABC3BB5}" type="presOf" srcId="{C48C7AF2-B2AF-4D79-810A-DF01B0A32461}" destId="{F7446C8A-7ACC-4DA5-B3AC-B8E0506BE957}" srcOrd="0" destOrd="0" presId="urn:microsoft.com/office/officeart/2005/8/layout/list1"/>
    <dgm:cxn modelId="{AF154FF7-2C47-4DD3-92BA-60D1CF316AC1}" srcId="{245910CA-CD6E-4C26-B972-9E305BFE40EC}" destId="{4259860A-4FEC-4CB0-B134-372F74093A70}" srcOrd="0" destOrd="0" parTransId="{054E2617-C8AC-4EFF-AF95-C648810B27C4}" sibTransId="{3593CC26-D7B3-4CBA-A56F-CF5E4D117CD1}"/>
    <dgm:cxn modelId="{4C047CD8-C279-46FA-ABF4-164FA95ED79A}" type="presOf" srcId="{4259860A-4FEC-4CB0-B134-372F74093A70}" destId="{BF71FB88-59AF-413E-8B2B-4F774C485738}" srcOrd="0" destOrd="0" presId="urn:microsoft.com/office/officeart/2005/8/layout/list1"/>
    <dgm:cxn modelId="{7929E5AB-CE2F-42A1-99DA-2E4C15FDBC44}" type="presOf" srcId="{245910CA-CD6E-4C26-B972-9E305BFE40EC}" destId="{03E1E71B-CE12-479A-94C2-A8D9B59DBF03}" srcOrd="0" destOrd="0" presId="urn:microsoft.com/office/officeart/2005/8/layout/list1"/>
    <dgm:cxn modelId="{47C46945-6076-4001-B9AB-E271523DB881}" type="presOf" srcId="{4259860A-4FEC-4CB0-B134-372F74093A70}" destId="{F4303C3A-30C1-4C1D-AF9B-1A76F6B9F9F4}" srcOrd="1" destOrd="0" presId="urn:microsoft.com/office/officeart/2005/8/layout/list1"/>
    <dgm:cxn modelId="{ADA01E6D-18A7-47EB-8A9F-646631661ACC}" type="presOf" srcId="{35B7447C-9E9D-4B58-99B5-3703703EC759}" destId="{F6E7A100-80AF-4493-9E55-8C5F1D46E9EB}" srcOrd="0" destOrd="0" presId="urn:microsoft.com/office/officeart/2005/8/layout/list1"/>
    <dgm:cxn modelId="{6B749EE7-2DE2-46A4-9917-5382AB67E03B}" srcId="{245910CA-CD6E-4C26-B972-9E305BFE40EC}" destId="{C48C7AF2-B2AF-4D79-810A-DF01B0A32461}" srcOrd="2" destOrd="0" parTransId="{9B6FEB54-0E4B-4EB4-A003-617D293B028E}" sibTransId="{6C545457-F5C0-4579-8BAB-DA96A7C3C029}"/>
    <dgm:cxn modelId="{08D2EFF4-69F5-4292-89B2-8FBE889D5FB0}" type="presParOf" srcId="{03E1E71B-CE12-479A-94C2-A8D9B59DBF03}" destId="{1CCB910F-7E65-403E-8067-80E440586F43}" srcOrd="0" destOrd="0" presId="urn:microsoft.com/office/officeart/2005/8/layout/list1"/>
    <dgm:cxn modelId="{70A1294B-D2C3-40E3-85E4-3DA62C594D55}" type="presParOf" srcId="{1CCB910F-7E65-403E-8067-80E440586F43}" destId="{BF71FB88-59AF-413E-8B2B-4F774C485738}" srcOrd="0" destOrd="0" presId="urn:microsoft.com/office/officeart/2005/8/layout/list1"/>
    <dgm:cxn modelId="{BDC7A3F1-8BDA-4353-84F5-FB81021EE66D}" type="presParOf" srcId="{1CCB910F-7E65-403E-8067-80E440586F43}" destId="{F4303C3A-30C1-4C1D-AF9B-1A76F6B9F9F4}" srcOrd="1" destOrd="0" presId="urn:microsoft.com/office/officeart/2005/8/layout/list1"/>
    <dgm:cxn modelId="{5F29F62B-3306-435C-A694-38B3462F6A37}" type="presParOf" srcId="{03E1E71B-CE12-479A-94C2-A8D9B59DBF03}" destId="{5AC35962-DAA1-447C-A3C8-96875CD11695}" srcOrd="1" destOrd="0" presId="urn:microsoft.com/office/officeart/2005/8/layout/list1"/>
    <dgm:cxn modelId="{84BE8853-AF2F-4F0A-A98E-65D605D2194E}" type="presParOf" srcId="{03E1E71B-CE12-479A-94C2-A8D9B59DBF03}" destId="{FE1B7FAD-3BE1-4601-A239-0257F12277FE}" srcOrd="2" destOrd="0" presId="urn:microsoft.com/office/officeart/2005/8/layout/list1"/>
    <dgm:cxn modelId="{EDD97093-A895-4A26-86E2-690352AC2D9B}" type="presParOf" srcId="{03E1E71B-CE12-479A-94C2-A8D9B59DBF03}" destId="{64E69EC5-5965-4A15-84E1-4818DFB29A2E}" srcOrd="3" destOrd="0" presId="urn:microsoft.com/office/officeart/2005/8/layout/list1"/>
    <dgm:cxn modelId="{6A362B7B-7FD4-4E77-AD2C-FFB85B08F8DA}" type="presParOf" srcId="{03E1E71B-CE12-479A-94C2-A8D9B59DBF03}" destId="{C69C920E-4510-4CEA-90CD-A5FB50C40056}" srcOrd="4" destOrd="0" presId="urn:microsoft.com/office/officeart/2005/8/layout/list1"/>
    <dgm:cxn modelId="{BE0B854C-7289-4971-BCB3-2E951DF2709C}" type="presParOf" srcId="{C69C920E-4510-4CEA-90CD-A5FB50C40056}" destId="{F6E7A100-80AF-4493-9E55-8C5F1D46E9EB}" srcOrd="0" destOrd="0" presId="urn:microsoft.com/office/officeart/2005/8/layout/list1"/>
    <dgm:cxn modelId="{98AA066B-0782-42F4-B03F-81406796C612}" type="presParOf" srcId="{C69C920E-4510-4CEA-90CD-A5FB50C40056}" destId="{4A4AB7BB-7A83-407F-B6EF-A1288B00350C}" srcOrd="1" destOrd="0" presId="urn:microsoft.com/office/officeart/2005/8/layout/list1"/>
    <dgm:cxn modelId="{A0776ABD-E7CD-4C58-A6D5-C5B718385ED1}" type="presParOf" srcId="{03E1E71B-CE12-479A-94C2-A8D9B59DBF03}" destId="{A5A2AC1F-0A4B-424C-A695-9896B30DAA0F}" srcOrd="5" destOrd="0" presId="urn:microsoft.com/office/officeart/2005/8/layout/list1"/>
    <dgm:cxn modelId="{056199CD-59E3-428B-9E06-EF5173C3FAF5}" type="presParOf" srcId="{03E1E71B-CE12-479A-94C2-A8D9B59DBF03}" destId="{113A9F04-33F8-4C58-AE94-729A78B9D838}" srcOrd="6" destOrd="0" presId="urn:microsoft.com/office/officeart/2005/8/layout/list1"/>
    <dgm:cxn modelId="{4EBDF2C9-701D-4257-8CD6-190533E8EDA5}" type="presParOf" srcId="{03E1E71B-CE12-479A-94C2-A8D9B59DBF03}" destId="{079FC9A7-44FC-46C9-8F03-62CFCDE4B3F0}" srcOrd="7" destOrd="0" presId="urn:microsoft.com/office/officeart/2005/8/layout/list1"/>
    <dgm:cxn modelId="{B917C6B8-286A-4DF4-832B-748D7C2A598F}" type="presParOf" srcId="{03E1E71B-CE12-479A-94C2-A8D9B59DBF03}" destId="{51E34FCE-82A4-4757-BC90-65A9B5F29F3C}" srcOrd="8" destOrd="0" presId="urn:microsoft.com/office/officeart/2005/8/layout/list1"/>
    <dgm:cxn modelId="{617B7515-D9FE-4E0C-9BAC-F0E86DC606A0}" type="presParOf" srcId="{51E34FCE-82A4-4757-BC90-65A9B5F29F3C}" destId="{F7446C8A-7ACC-4DA5-B3AC-B8E0506BE957}" srcOrd="0" destOrd="0" presId="urn:microsoft.com/office/officeart/2005/8/layout/list1"/>
    <dgm:cxn modelId="{51CBBEAC-49A6-4F5A-AD71-96B0B6A1D665}" type="presParOf" srcId="{51E34FCE-82A4-4757-BC90-65A9B5F29F3C}" destId="{1A7076C9-600A-4B96-A37E-3DD73DB36F9F}" srcOrd="1" destOrd="0" presId="urn:microsoft.com/office/officeart/2005/8/layout/list1"/>
    <dgm:cxn modelId="{8B94A3A3-20F9-414A-AAF7-6DD0221CE0CD}" type="presParOf" srcId="{03E1E71B-CE12-479A-94C2-A8D9B59DBF03}" destId="{F8A088A0-CFBD-4AA5-98B5-016402891E38}" srcOrd="9" destOrd="0" presId="urn:microsoft.com/office/officeart/2005/8/layout/list1"/>
    <dgm:cxn modelId="{B2E4C14A-50A0-4815-A355-F238096D809F}" type="presParOf" srcId="{03E1E71B-CE12-479A-94C2-A8D9B59DBF03}" destId="{899BF407-CC6B-41E8-A2F9-FBEE2C13EDD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D4C673-801D-4CF1-9081-B39EF788A30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348201A2-02BE-473A-8556-8C90DCBBF1CD}">
      <dgm:prSet phldrT="[Текст]" custT="1"/>
      <dgm:spPr/>
      <dgm:t>
        <a:bodyPr/>
        <a:lstStyle/>
        <a:p>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turlari</a:t>
          </a:r>
          <a:endParaRPr lang="ru-RU" sz="2400" b="1" dirty="0">
            <a:latin typeface="Times New Roman" panose="02020603050405020304" pitchFamily="18" charset="0"/>
            <a:cs typeface="Times New Roman" panose="02020603050405020304" pitchFamily="18" charset="0"/>
          </a:endParaRPr>
        </a:p>
      </dgm:t>
    </dgm:pt>
    <dgm:pt modelId="{9FC832D0-630D-449B-A2FC-A0C9408ACAC7}" type="parTrans" cxnId="{1FB57418-08C3-4289-BCA8-94D608ADB5A6}">
      <dgm:prSet/>
      <dgm:spPr/>
      <dgm:t>
        <a:bodyPr/>
        <a:lstStyle/>
        <a:p>
          <a:endParaRPr lang="ru-RU"/>
        </a:p>
      </dgm:t>
    </dgm:pt>
    <dgm:pt modelId="{CCAC6F50-DD20-4D57-95EC-D4ECC218978C}" type="sibTrans" cxnId="{1FB57418-08C3-4289-BCA8-94D608ADB5A6}">
      <dgm:prSet/>
      <dgm:spPr/>
      <dgm:t>
        <a:bodyPr/>
        <a:lstStyle/>
        <a:p>
          <a:endParaRPr lang="ru-RU"/>
        </a:p>
      </dgm:t>
    </dgm:pt>
    <dgm:pt modelId="{748A1565-0D14-41BF-AE47-ABD8B3E035E3}">
      <dgm:prSet phldrT="[Текст]" custT="1"/>
      <dgm:spPr/>
      <dgm:t>
        <a:bodyPr/>
        <a:lstStyle/>
        <a:p>
          <a:r>
            <a:rPr lang="en-US" sz="2400" b="1" dirty="0" err="1">
              <a:latin typeface="Times New Roman" panose="02020603050405020304" pitchFamily="18" charset="0"/>
              <a:cs typeface="Times New Roman" panose="02020603050405020304" pitchFamily="18" charset="0"/>
            </a:rPr>
            <a:t>Yangi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beruvchu</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4A41A486-AD25-4EB9-8C3B-29E311031E56}" type="parTrans" cxnId="{1A101020-267A-4ACD-BF90-A06F0A099663}">
      <dgm:prSet/>
      <dgm:spPr/>
      <dgm:t>
        <a:bodyPr/>
        <a:lstStyle/>
        <a:p>
          <a:endParaRPr lang="ru-RU"/>
        </a:p>
      </dgm:t>
    </dgm:pt>
    <dgm:pt modelId="{5D71908C-1716-4A87-9B49-C618B2196007}" type="sibTrans" cxnId="{1A101020-267A-4ACD-BF90-A06F0A099663}">
      <dgm:prSet/>
      <dgm:spPr/>
      <dgm:t>
        <a:bodyPr/>
        <a:lstStyle/>
        <a:p>
          <a:endParaRPr lang="ru-RU"/>
        </a:p>
      </dgm:t>
    </dgm:pt>
    <dgm:pt modelId="{76A2DEE7-1136-4FE2-8B1D-708FAB055878}">
      <dgm:prSet phldrT="[Текст]" custT="1"/>
      <dgm:spPr/>
      <dgm:t>
        <a:bodyPr/>
        <a:lstStyle/>
        <a:p>
          <a:r>
            <a:rPr lang="en-US" sz="2400" b="1" dirty="0" err="1">
              <a:latin typeface="Times New Roman" panose="02020603050405020304" pitchFamily="18" charset="0"/>
              <a:cs typeface="Times New Roman" panose="02020603050405020304" pitchFamily="18" charset="0"/>
            </a:rPr>
            <a:t>mustahkamlovchi</a:t>
          </a:r>
          <a:endParaRPr lang="ru-RU" sz="2400" b="1" dirty="0">
            <a:latin typeface="Times New Roman" panose="02020603050405020304" pitchFamily="18" charset="0"/>
            <a:cs typeface="Times New Roman" panose="02020603050405020304" pitchFamily="18" charset="0"/>
          </a:endParaRPr>
        </a:p>
      </dgm:t>
    </dgm:pt>
    <dgm:pt modelId="{EF389FCC-1754-462D-968F-123BF5FE1BF7}" type="parTrans" cxnId="{654ECF0B-D353-4A86-8BD8-D52D8EE767DC}">
      <dgm:prSet/>
      <dgm:spPr/>
      <dgm:t>
        <a:bodyPr/>
        <a:lstStyle/>
        <a:p>
          <a:endParaRPr lang="ru-RU"/>
        </a:p>
      </dgm:t>
    </dgm:pt>
    <dgm:pt modelId="{C7CF5546-E368-4EC6-B644-30CE49407F4C}" type="sibTrans" cxnId="{654ECF0B-D353-4A86-8BD8-D52D8EE767DC}">
      <dgm:prSet/>
      <dgm:spPr/>
      <dgm:t>
        <a:bodyPr/>
        <a:lstStyle/>
        <a:p>
          <a:endParaRPr lang="ru-RU"/>
        </a:p>
      </dgm:t>
    </dgm:pt>
    <dgm:pt modelId="{BBF1D7C4-804E-41CB-AEC2-820C719D5578}">
      <dgm:prSet phldrT="[Текст]" custT="1"/>
      <dgm:spPr/>
      <dgm:t>
        <a:bodyPr/>
        <a:lstStyle/>
        <a:p>
          <a:r>
            <a:rPr lang="en-US" sz="2400" b="1" dirty="0" err="1">
              <a:latin typeface="Times New Roman" panose="02020603050405020304" pitchFamily="18" charset="0"/>
              <a:cs typeface="Times New Roman" panose="02020603050405020304" pitchFamily="18" charset="0"/>
            </a:rPr>
            <a:t>Nazorat</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C9DB5593-FEE8-4307-9520-C3F60EFC0ED7}" type="parTrans" cxnId="{6A8E67AF-1CBC-458E-8031-90BAA71D7106}">
      <dgm:prSet/>
      <dgm:spPr/>
      <dgm:t>
        <a:bodyPr/>
        <a:lstStyle/>
        <a:p>
          <a:endParaRPr lang="ru-RU"/>
        </a:p>
      </dgm:t>
    </dgm:pt>
    <dgm:pt modelId="{6B4A7072-6A15-494C-A537-8248B2466D4C}" type="sibTrans" cxnId="{6A8E67AF-1CBC-458E-8031-90BAA71D7106}">
      <dgm:prSet/>
      <dgm:spPr/>
      <dgm:t>
        <a:bodyPr/>
        <a:lstStyle/>
        <a:p>
          <a:endParaRPr lang="ru-RU"/>
        </a:p>
      </dgm:t>
    </dgm:pt>
    <dgm:pt modelId="{9FA98469-0423-4E8B-9289-483E7713C9F1}">
      <dgm:prSet phldrT="[Текст]" custT="1"/>
      <dgm:spPr/>
      <dgm:t>
        <a:bodyPr/>
        <a:lstStyle/>
        <a:p>
          <a:r>
            <a:rPr lang="en-US" sz="2400" b="1" dirty="0" err="1">
              <a:latin typeface="Times New Roman" panose="02020603050405020304" pitchFamily="18" charset="0"/>
              <a:cs typeface="Times New Roman" panose="02020603050405020304" pitchFamily="18" charset="0"/>
            </a:rPr>
            <a:t>Aralash</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26AF2771-8903-42DE-9486-C97EFD3887C0}" type="parTrans" cxnId="{1221438D-F681-4722-B006-AC58019166F6}">
      <dgm:prSet/>
      <dgm:spPr/>
      <dgm:t>
        <a:bodyPr/>
        <a:lstStyle/>
        <a:p>
          <a:endParaRPr lang="ru-RU"/>
        </a:p>
      </dgm:t>
    </dgm:pt>
    <dgm:pt modelId="{E8E4D996-8473-4753-B822-80CE3B9C973C}" type="sibTrans" cxnId="{1221438D-F681-4722-B006-AC58019166F6}">
      <dgm:prSet/>
      <dgm:spPr/>
      <dgm:t>
        <a:bodyPr/>
        <a:lstStyle/>
        <a:p>
          <a:endParaRPr lang="ru-RU"/>
        </a:p>
      </dgm:t>
    </dgm:pt>
    <dgm:pt modelId="{C64FE9CA-37EC-441A-9218-1D4141C79B13}" type="pres">
      <dgm:prSet presAssocID="{50D4C673-801D-4CF1-9081-B39EF788A308}" presName="Name0" presStyleCnt="0">
        <dgm:presLayoutVars>
          <dgm:chMax val="1"/>
          <dgm:dir/>
          <dgm:animLvl val="ctr"/>
          <dgm:resizeHandles val="exact"/>
        </dgm:presLayoutVars>
      </dgm:prSet>
      <dgm:spPr/>
      <dgm:t>
        <a:bodyPr/>
        <a:lstStyle/>
        <a:p>
          <a:endParaRPr lang="ru-RU"/>
        </a:p>
      </dgm:t>
    </dgm:pt>
    <dgm:pt modelId="{31B2B371-E2AA-4DF1-855D-1ABC2388E96D}" type="pres">
      <dgm:prSet presAssocID="{348201A2-02BE-473A-8556-8C90DCBBF1CD}" presName="centerShape" presStyleLbl="node0" presStyleIdx="0" presStyleCnt="1" custScaleX="223249"/>
      <dgm:spPr/>
      <dgm:t>
        <a:bodyPr/>
        <a:lstStyle/>
        <a:p>
          <a:endParaRPr lang="ru-RU"/>
        </a:p>
      </dgm:t>
    </dgm:pt>
    <dgm:pt modelId="{37917173-D7B0-4F29-993B-1D301F747979}" type="pres">
      <dgm:prSet presAssocID="{4A41A486-AD25-4EB9-8C3B-29E311031E56}" presName="parTrans" presStyleLbl="sibTrans2D1" presStyleIdx="0" presStyleCnt="4"/>
      <dgm:spPr/>
      <dgm:t>
        <a:bodyPr/>
        <a:lstStyle/>
        <a:p>
          <a:endParaRPr lang="ru-RU"/>
        </a:p>
      </dgm:t>
    </dgm:pt>
    <dgm:pt modelId="{B7901B5E-E2D2-49E3-97EC-F74D3518AD02}" type="pres">
      <dgm:prSet presAssocID="{4A41A486-AD25-4EB9-8C3B-29E311031E56}" presName="connectorText" presStyleLbl="sibTrans2D1" presStyleIdx="0" presStyleCnt="4"/>
      <dgm:spPr/>
      <dgm:t>
        <a:bodyPr/>
        <a:lstStyle/>
        <a:p>
          <a:endParaRPr lang="ru-RU"/>
        </a:p>
      </dgm:t>
    </dgm:pt>
    <dgm:pt modelId="{A4B3587C-846B-442C-8772-11B272D51302}" type="pres">
      <dgm:prSet presAssocID="{748A1565-0D14-41BF-AE47-ABD8B3E035E3}" presName="node" presStyleLbl="node1" presStyleIdx="0" presStyleCnt="4" custScaleX="223249">
        <dgm:presLayoutVars>
          <dgm:bulletEnabled val="1"/>
        </dgm:presLayoutVars>
      </dgm:prSet>
      <dgm:spPr/>
      <dgm:t>
        <a:bodyPr/>
        <a:lstStyle/>
        <a:p>
          <a:endParaRPr lang="ru-RU"/>
        </a:p>
      </dgm:t>
    </dgm:pt>
    <dgm:pt modelId="{C0F36987-0C71-4F18-A584-583400333E30}" type="pres">
      <dgm:prSet presAssocID="{EF389FCC-1754-462D-968F-123BF5FE1BF7}" presName="parTrans" presStyleLbl="sibTrans2D1" presStyleIdx="1" presStyleCnt="4"/>
      <dgm:spPr/>
      <dgm:t>
        <a:bodyPr/>
        <a:lstStyle/>
        <a:p>
          <a:endParaRPr lang="ru-RU"/>
        </a:p>
      </dgm:t>
    </dgm:pt>
    <dgm:pt modelId="{AC6FF7E1-B73F-4956-A1F3-CF1A2414125B}" type="pres">
      <dgm:prSet presAssocID="{EF389FCC-1754-462D-968F-123BF5FE1BF7}" presName="connectorText" presStyleLbl="sibTrans2D1" presStyleIdx="1" presStyleCnt="4"/>
      <dgm:spPr/>
      <dgm:t>
        <a:bodyPr/>
        <a:lstStyle/>
        <a:p>
          <a:endParaRPr lang="ru-RU"/>
        </a:p>
      </dgm:t>
    </dgm:pt>
    <dgm:pt modelId="{DCEC8ECF-85E5-4FF0-AA94-73AB75C9B3F7}" type="pres">
      <dgm:prSet presAssocID="{76A2DEE7-1136-4FE2-8B1D-708FAB055878}" presName="node" presStyleLbl="node1" presStyleIdx="1" presStyleCnt="4" custScaleX="275088" custRadScaleRad="201214" custRadScaleInc="654">
        <dgm:presLayoutVars>
          <dgm:bulletEnabled val="1"/>
        </dgm:presLayoutVars>
      </dgm:prSet>
      <dgm:spPr/>
      <dgm:t>
        <a:bodyPr/>
        <a:lstStyle/>
        <a:p>
          <a:endParaRPr lang="ru-RU"/>
        </a:p>
      </dgm:t>
    </dgm:pt>
    <dgm:pt modelId="{A84288C0-9C00-40A9-97EE-240BB8109A81}" type="pres">
      <dgm:prSet presAssocID="{C9DB5593-FEE8-4307-9520-C3F60EFC0ED7}" presName="parTrans" presStyleLbl="sibTrans2D1" presStyleIdx="2" presStyleCnt="4"/>
      <dgm:spPr/>
      <dgm:t>
        <a:bodyPr/>
        <a:lstStyle/>
        <a:p>
          <a:endParaRPr lang="ru-RU"/>
        </a:p>
      </dgm:t>
    </dgm:pt>
    <dgm:pt modelId="{FA0482E2-E92B-4442-8D43-ACF798FC29D5}" type="pres">
      <dgm:prSet presAssocID="{C9DB5593-FEE8-4307-9520-C3F60EFC0ED7}" presName="connectorText" presStyleLbl="sibTrans2D1" presStyleIdx="2" presStyleCnt="4"/>
      <dgm:spPr/>
      <dgm:t>
        <a:bodyPr/>
        <a:lstStyle/>
        <a:p>
          <a:endParaRPr lang="ru-RU"/>
        </a:p>
      </dgm:t>
    </dgm:pt>
    <dgm:pt modelId="{D65874AD-3EEC-4B71-9474-F8A95B34ACA4}" type="pres">
      <dgm:prSet presAssocID="{BBF1D7C4-804E-41CB-AEC2-820C719D5578}" presName="node" presStyleLbl="node1" presStyleIdx="2" presStyleCnt="4" custScaleX="223249">
        <dgm:presLayoutVars>
          <dgm:bulletEnabled val="1"/>
        </dgm:presLayoutVars>
      </dgm:prSet>
      <dgm:spPr/>
      <dgm:t>
        <a:bodyPr/>
        <a:lstStyle/>
        <a:p>
          <a:endParaRPr lang="ru-RU"/>
        </a:p>
      </dgm:t>
    </dgm:pt>
    <dgm:pt modelId="{98796326-F735-458E-B1DA-D5F4C2DBFB47}" type="pres">
      <dgm:prSet presAssocID="{26AF2771-8903-42DE-9486-C97EFD3887C0}" presName="parTrans" presStyleLbl="sibTrans2D1" presStyleIdx="3" presStyleCnt="4"/>
      <dgm:spPr/>
      <dgm:t>
        <a:bodyPr/>
        <a:lstStyle/>
        <a:p>
          <a:endParaRPr lang="ru-RU"/>
        </a:p>
      </dgm:t>
    </dgm:pt>
    <dgm:pt modelId="{D9EFB3D4-D9A7-4BB2-9465-26D201F3B20F}" type="pres">
      <dgm:prSet presAssocID="{26AF2771-8903-42DE-9486-C97EFD3887C0}" presName="connectorText" presStyleLbl="sibTrans2D1" presStyleIdx="3" presStyleCnt="4"/>
      <dgm:spPr/>
      <dgm:t>
        <a:bodyPr/>
        <a:lstStyle/>
        <a:p>
          <a:endParaRPr lang="ru-RU"/>
        </a:p>
      </dgm:t>
    </dgm:pt>
    <dgm:pt modelId="{242B954A-C64E-4E9F-A6D7-BB521FCA800A}" type="pres">
      <dgm:prSet presAssocID="{9FA98469-0423-4E8B-9289-483E7713C9F1}" presName="node" presStyleLbl="node1" presStyleIdx="3" presStyleCnt="4" custScaleX="223249" custRadScaleRad="194840" custRadScaleInc="-5448">
        <dgm:presLayoutVars>
          <dgm:bulletEnabled val="1"/>
        </dgm:presLayoutVars>
      </dgm:prSet>
      <dgm:spPr/>
      <dgm:t>
        <a:bodyPr/>
        <a:lstStyle/>
        <a:p>
          <a:endParaRPr lang="ru-RU"/>
        </a:p>
      </dgm:t>
    </dgm:pt>
  </dgm:ptLst>
  <dgm:cxnLst>
    <dgm:cxn modelId="{654ECF0B-D353-4A86-8BD8-D52D8EE767DC}" srcId="{348201A2-02BE-473A-8556-8C90DCBBF1CD}" destId="{76A2DEE7-1136-4FE2-8B1D-708FAB055878}" srcOrd="1" destOrd="0" parTransId="{EF389FCC-1754-462D-968F-123BF5FE1BF7}" sibTransId="{C7CF5546-E368-4EC6-B644-30CE49407F4C}"/>
    <dgm:cxn modelId="{1ABD3F39-BB0D-449B-A20F-C5B42667DD7B}" type="presOf" srcId="{9FA98469-0423-4E8B-9289-483E7713C9F1}" destId="{242B954A-C64E-4E9F-A6D7-BB521FCA800A}" srcOrd="0" destOrd="0" presId="urn:microsoft.com/office/officeart/2005/8/layout/radial5"/>
    <dgm:cxn modelId="{8A758383-5343-4345-9757-62FBA5A0B90A}" type="presOf" srcId="{748A1565-0D14-41BF-AE47-ABD8B3E035E3}" destId="{A4B3587C-846B-442C-8772-11B272D51302}" srcOrd="0" destOrd="0" presId="urn:microsoft.com/office/officeart/2005/8/layout/radial5"/>
    <dgm:cxn modelId="{1FB57418-08C3-4289-BCA8-94D608ADB5A6}" srcId="{50D4C673-801D-4CF1-9081-B39EF788A308}" destId="{348201A2-02BE-473A-8556-8C90DCBBF1CD}" srcOrd="0" destOrd="0" parTransId="{9FC832D0-630D-449B-A2FC-A0C9408ACAC7}" sibTransId="{CCAC6F50-DD20-4D57-95EC-D4ECC218978C}"/>
    <dgm:cxn modelId="{BF70CEAA-EDDD-4B25-9638-FC3DA83C4B3B}" type="presOf" srcId="{BBF1D7C4-804E-41CB-AEC2-820C719D5578}" destId="{D65874AD-3EEC-4B71-9474-F8A95B34ACA4}" srcOrd="0" destOrd="0" presId="urn:microsoft.com/office/officeart/2005/8/layout/radial5"/>
    <dgm:cxn modelId="{831A4136-2C6E-4963-B48D-DA4CCB936118}" type="presOf" srcId="{C9DB5593-FEE8-4307-9520-C3F60EFC0ED7}" destId="{A84288C0-9C00-40A9-97EE-240BB8109A81}" srcOrd="0" destOrd="0" presId="urn:microsoft.com/office/officeart/2005/8/layout/radial5"/>
    <dgm:cxn modelId="{40CBC3BE-6EDB-4857-AAFE-A8822818DA06}" type="presOf" srcId="{4A41A486-AD25-4EB9-8C3B-29E311031E56}" destId="{37917173-D7B0-4F29-993B-1D301F747979}" srcOrd="0" destOrd="0" presId="urn:microsoft.com/office/officeart/2005/8/layout/radial5"/>
    <dgm:cxn modelId="{1A101020-267A-4ACD-BF90-A06F0A099663}" srcId="{348201A2-02BE-473A-8556-8C90DCBBF1CD}" destId="{748A1565-0D14-41BF-AE47-ABD8B3E035E3}" srcOrd="0" destOrd="0" parTransId="{4A41A486-AD25-4EB9-8C3B-29E311031E56}" sibTransId="{5D71908C-1716-4A87-9B49-C618B2196007}"/>
    <dgm:cxn modelId="{098C6250-6E21-49E0-BFF6-094503C44104}" type="presOf" srcId="{26AF2771-8903-42DE-9486-C97EFD3887C0}" destId="{D9EFB3D4-D9A7-4BB2-9465-26D201F3B20F}" srcOrd="1" destOrd="0" presId="urn:microsoft.com/office/officeart/2005/8/layout/radial5"/>
    <dgm:cxn modelId="{BD0BF83B-D6E2-442F-AF39-FD9A1627452E}" type="presOf" srcId="{C9DB5593-FEE8-4307-9520-C3F60EFC0ED7}" destId="{FA0482E2-E92B-4442-8D43-ACF798FC29D5}" srcOrd="1" destOrd="0" presId="urn:microsoft.com/office/officeart/2005/8/layout/radial5"/>
    <dgm:cxn modelId="{BDF3CDCE-78A1-4DEC-A37B-A7907B587E73}" type="presOf" srcId="{EF389FCC-1754-462D-968F-123BF5FE1BF7}" destId="{C0F36987-0C71-4F18-A584-583400333E30}" srcOrd="0" destOrd="0" presId="urn:microsoft.com/office/officeart/2005/8/layout/radial5"/>
    <dgm:cxn modelId="{9C404225-9E6E-4771-AB1B-E213EA53B14E}" type="presOf" srcId="{348201A2-02BE-473A-8556-8C90DCBBF1CD}" destId="{31B2B371-E2AA-4DF1-855D-1ABC2388E96D}" srcOrd="0" destOrd="0" presId="urn:microsoft.com/office/officeart/2005/8/layout/radial5"/>
    <dgm:cxn modelId="{F30FA0D6-C785-444F-9314-13130266D894}" type="presOf" srcId="{4A41A486-AD25-4EB9-8C3B-29E311031E56}" destId="{B7901B5E-E2D2-49E3-97EC-F74D3518AD02}" srcOrd="1" destOrd="0" presId="urn:microsoft.com/office/officeart/2005/8/layout/radial5"/>
    <dgm:cxn modelId="{6A8E67AF-1CBC-458E-8031-90BAA71D7106}" srcId="{348201A2-02BE-473A-8556-8C90DCBBF1CD}" destId="{BBF1D7C4-804E-41CB-AEC2-820C719D5578}" srcOrd="2" destOrd="0" parTransId="{C9DB5593-FEE8-4307-9520-C3F60EFC0ED7}" sibTransId="{6B4A7072-6A15-494C-A537-8248B2466D4C}"/>
    <dgm:cxn modelId="{BDB65150-4115-42B0-A174-D4162E04D154}" type="presOf" srcId="{EF389FCC-1754-462D-968F-123BF5FE1BF7}" destId="{AC6FF7E1-B73F-4956-A1F3-CF1A2414125B}" srcOrd="1" destOrd="0" presId="urn:microsoft.com/office/officeart/2005/8/layout/radial5"/>
    <dgm:cxn modelId="{1221438D-F681-4722-B006-AC58019166F6}" srcId="{348201A2-02BE-473A-8556-8C90DCBBF1CD}" destId="{9FA98469-0423-4E8B-9289-483E7713C9F1}" srcOrd="3" destOrd="0" parTransId="{26AF2771-8903-42DE-9486-C97EFD3887C0}" sibTransId="{E8E4D996-8473-4753-B822-80CE3B9C973C}"/>
    <dgm:cxn modelId="{DC7F4A95-F328-4BFC-9EDB-BC9507E3BF2C}" type="presOf" srcId="{26AF2771-8903-42DE-9486-C97EFD3887C0}" destId="{98796326-F735-458E-B1DA-D5F4C2DBFB47}" srcOrd="0" destOrd="0" presId="urn:microsoft.com/office/officeart/2005/8/layout/radial5"/>
    <dgm:cxn modelId="{90DE1BBA-F6F1-404B-AC56-63282C1FC2D8}" type="presOf" srcId="{50D4C673-801D-4CF1-9081-B39EF788A308}" destId="{C64FE9CA-37EC-441A-9218-1D4141C79B13}" srcOrd="0" destOrd="0" presId="urn:microsoft.com/office/officeart/2005/8/layout/radial5"/>
    <dgm:cxn modelId="{837D3839-B1C9-4E9D-8FFB-1FD4B00C7884}" type="presOf" srcId="{76A2DEE7-1136-4FE2-8B1D-708FAB055878}" destId="{DCEC8ECF-85E5-4FF0-AA94-73AB75C9B3F7}" srcOrd="0" destOrd="0" presId="urn:microsoft.com/office/officeart/2005/8/layout/radial5"/>
    <dgm:cxn modelId="{5BA35F63-38D5-42AA-B91C-8659805A9316}" type="presParOf" srcId="{C64FE9CA-37EC-441A-9218-1D4141C79B13}" destId="{31B2B371-E2AA-4DF1-855D-1ABC2388E96D}" srcOrd="0" destOrd="0" presId="urn:microsoft.com/office/officeart/2005/8/layout/radial5"/>
    <dgm:cxn modelId="{66FEC9B9-D604-4E67-9E3D-8A457965F2B0}" type="presParOf" srcId="{C64FE9CA-37EC-441A-9218-1D4141C79B13}" destId="{37917173-D7B0-4F29-993B-1D301F747979}" srcOrd="1" destOrd="0" presId="urn:microsoft.com/office/officeart/2005/8/layout/radial5"/>
    <dgm:cxn modelId="{89FE1BAA-A581-49F8-B591-53916E217FB8}" type="presParOf" srcId="{37917173-D7B0-4F29-993B-1D301F747979}" destId="{B7901B5E-E2D2-49E3-97EC-F74D3518AD02}" srcOrd="0" destOrd="0" presId="urn:microsoft.com/office/officeart/2005/8/layout/radial5"/>
    <dgm:cxn modelId="{C960159A-96B5-435D-8155-C94BBDD2093B}" type="presParOf" srcId="{C64FE9CA-37EC-441A-9218-1D4141C79B13}" destId="{A4B3587C-846B-442C-8772-11B272D51302}" srcOrd="2" destOrd="0" presId="urn:microsoft.com/office/officeart/2005/8/layout/radial5"/>
    <dgm:cxn modelId="{25AC1157-7597-47FD-8717-86A40DF9747C}" type="presParOf" srcId="{C64FE9CA-37EC-441A-9218-1D4141C79B13}" destId="{C0F36987-0C71-4F18-A584-583400333E30}" srcOrd="3" destOrd="0" presId="urn:microsoft.com/office/officeart/2005/8/layout/radial5"/>
    <dgm:cxn modelId="{3F5C563C-0B8F-493D-9F91-629D09B34943}" type="presParOf" srcId="{C0F36987-0C71-4F18-A584-583400333E30}" destId="{AC6FF7E1-B73F-4956-A1F3-CF1A2414125B}" srcOrd="0" destOrd="0" presId="urn:microsoft.com/office/officeart/2005/8/layout/radial5"/>
    <dgm:cxn modelId="{4A72F608-7967-46D4-8DE8-ABBDDE15A3F8}" type="presParOf" srcId="{C64FE9CA-37EC-441A-9218-1D4141C79B13}" destId="{DCEC8ECF-85E5-4FF0-AA94-73AB75C9B3F7}" srcOrd="4" destOrd="0" presId="urn:microsoft.com/office/officeart/2005/8/layout/radial5"/>
    <dgm:cxn modelId="{4A6C2DC6-1499-463A-82CC-E039F6EC7A8D}" type="presParOf" srcId="{C64FE9CA-37EC-441A-9218-1D4141C79B13}" destId="{A84288C0-9C00-40A9-97EE-240BB8109A81}" srcOrd="5" destOrd="0" presId="urn:microsoft.com/office/officeart/2005/8/layout/radial5"/>
    <dgm:cxn modelId="{EE29414D-C817-41BC-9376-026A79FA0166}" type="presParOf" srcId="{A84288C0-9C00-40A9-97EE-240BB8109A81}" destId="{FA0482E2-E92B-4442-8D43-ACF798FC29D5}" srcOrd="0" destOrd="0" presId="urn:microsoft.com/office/officeart/2005/8/layout/radial5"/>
    <dgm:cxn modelId="{369DC049-B77A-482A-8A65-972325CBEE3D}" type="presParOf" srcId="{C64FE9CA-37EC-441A-9218-1D4141C79B13}" destId="{D65874AD-3EEC-4B71-9474-F8A95B34ACA4}" srcOrd="6" destOrd="0" presId="urn:microsoft.com/office/officeart/2005/8/layout/radial5"/>
    <dgm:cxn modelId="{C1F3335B-696E-4849-AD63-54C2C2EF8566}" type="presParOf" srcId="{C64FE9CA-37EC-441A-9218-1D4141C79B13}" destId="{98796326-F735-458E-B1DA-D5F4C2DBFB47}" srcOrd="7" destOrd="0" presId="urn:microsoft.com/office/officeart/2005/8/layout/radial5"/>
    <dgm:cxn modelId="{A396B603-CC4C-482A-BDEF-EB0F9E172834}" type="presParOf" srcId="{98796326-F735-458E-B1DA-D5F4C2DBFB47}" destId="{D9EFB3D4-D9A7-4BB2-9465-26D201F3B20F}" srcOrd="0" destOrd="0" presId="urn:microsoft.com/office/officeart/2005/8/layout/radial5"/>
    <dgm:cxn modelId="{61C958E3-81E3-4CB5-B7D3-AB616D528C13}" type="presParOf" srcId="{C64FE9CA-37EC-441A-9218-1D4141C79B13}" destId="{242B954A-C64E-4E9F-A6D7-BB521FCA800A}"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4F196-2C13-4C63-8A32-D30559ABF811}">
      <dsp:nvSpPr>
        <dsp:cNvPr id="0" name=""/>
        <dsp:cNvSpPr/>
      </dsp:nvSpPr>
      <dsp:spPr>
        <a:xfrm>
          <a:off x="4353925" y="2988"/>
          <a:ext cx="3037479"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taʼlimning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tarbiyaviy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maqsadlarga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boʻysundirilganligi</a:t>
          </a:r>
          <a:endParaRPr lang="ru-RU" sz="2000" kern="1200" dirty="0">
            <a:solidFill>
              <a:schemeClr val="bg1"/>
            </a:solidFill>
          </a:endParaRPr>
        </a:p>
      </dsp:txBody>
      <dsp:txXfrm>
        <a:off x="4395800" y="44863"/>
        <a:ext cx="2953729" cy="774063"/>
      </dsp:txXfrm>
    </dsp:sp>
    <dsp:sp modelId="{8F57D2F9-E999-4A82-946C-23B078696A32}">
      <dsp:nvSpPr>
        <dsp:cNvPr id="0" name=""/>
        <dsp:cNvSpPr/>
      </dsp:nvSpPr>
      <dsp:spPr>
        <a:xfrm>
          <a:off x="3407707" y="710174"/>
          <a:ext cx="4893486" cy="4893486"/>
        </a:xfrm>
        <a:custGeom>
          <a:avLst/>
          <a:gdLst/>
          <a:ahLst/>
          <a:cxnLst/>
          <a:rect l="0" t="0" r="0" b="0"/>
          <a:pathLst>
            <a:path>
              <a:moveTo>
                <a:pt x="3297726" y="152755"/>
              </a:moveTo>
              <a:arcTo wR="2446743" hR="2446743" stAng="17421178" swAng="8471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B4D5EE9-916D-4621-AC0E-9C6130990247}">
      <dsp:nvSpPr>
        <dsp:cNvPr id="0" name=""/>
        <dsp:cNvSpPr/>
      </dsp:nvSpPr>
      <dsp:spPr>
        <a:xfrm>
          <a:off x="6837300" y="1143281"/>
          <a:ext cx="246812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amaliy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ahamiyatga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h.k.</a:t>
          </a:r>
          <a:endParaRPr lang="ru-RU" sz="2000" kern="1200" dirty="0">
            <a:solidFill>
              <a:schemeClr val="bg1"/>
            </a:solidFill>
          </a:endParaRPr>
        </a:p>
      </dsp:txBody>
      <dsp:txXfrm>
        <a:off x="6879175" y="1185156"/>
        <a:ext cx="2384378" cy="774063"/>
      </dsp:txXfrm>
    </dsp:sp>
    <dsp:sp modelId="{E1535E33-5B13-46BE-88B4-B30C9264F776}">
      <dsp:nvSpPr>
        <dsp:cNvPr id="0" name=""/>
        <dsp:cNvSpPr/>
      </dsp:nvSpPr>
      <dsp:spPr>
        <a:xfrm>
          <a:off x="3432414" y="51038"/>
          <a:ext cx="4893486" cy="4893486"/>
        </a:xfrm>
        <a:custGeom>
          <a:avLst/>
          <a:gdLst/>
          <a:ahLst/>
          <a:cxnLst/>
          <a:rect l="0" t="0" r="0" b="0"/>
          <a:pathLst>
            <a:path>
              <a:moveTo>
                <a:pt x="4844013" y="1957205"/>
              </a:moveTo>
              <a:arcTo wR="2446743" hR="2446743" stAng="20907511" swAng="10087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F25B0E-3F89-409A-A9DF-E19313DBE28A}">
      <dsp:nvSpPr>
        <dsp:cNvPr id="0" name=""/>
        <dsp:cNvSpPr/>
      </dsp:nvSpPr>
      <dsp:spPr>
        <a:xfrm>
          <a:off x="6952522" y="2729792"/>
          <a:ext cx="2611079" cy="13865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oʻquvchini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komil</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shaxs</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sifatida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shakllantirishga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yoʻnaltirilganligi</a:t>
          </a:r>
          <a:endParaRPr lang="ru-RU" sz="2000" kern="1200" dirty="0">
            <a:solidFill>
              <a:schemeClr val="bg1"/>
            </a:solidFill>
          </a:endParaRPr>
        </a:p>
      </dsp:txBody>
      <dsp:txXfrm>
        <a:off x="7020210" y="2797480"/>
        <a:ext cx="2475703" cy="1251220"/>
      </dsp:txXfrm>
    </dsp:sp>
    <dsp:sp modelId="{E03DE5EF-6189-49CA-BEB1-49553BE48C60}">
      <dsp:nvSpPr>
        <dsp:cNvPr id="0" name=""/>
        <dsp:cNvSpPr/>
      </dsp:nvSpPr>
      <dsp:spPr>
        <a:xfrm>
          <a:off x="3425921" y="431895"/>
          <a:ext cx="4893486" cy="4893486"/>
        </a:xfrm>
        <a:custGeom>
          <a:avLst/>
          <a:gdLst/>
          <a:ahLst/>
          <a:cxnLst/>
          <a:rect l="0" t="0" r="0" b="0"/>
          <a:pathLst>
            <a:path>
              <a:moveTo>
                <a:pt x="4553835" y="3690411"/>
              </a:moveTo>
              <a:arcTo wR="2446743" hR="2446743" stAng="1833022" swAng="94881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D1474C6-7209-400F-94B7-48C11DA8E48C}">
      <dsp:nvSpPr>
        <dsp:cNvPr id="0" name=""/>
        <dsp:cNvSpPr/>
      </dsp:nvSpPr>
      <dsp:spPr>
        <a:xfrm>
          <a:off x="5763265" y="4654171"/>
          <a:ext cx="234200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insonparvarlik</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yoʻnalishiga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endParaRPr lang="ru-RU" sz="2000" kern="1200" dirty="0">
            <a:solidFill>
              <a:schemeClr val="bg1"/>
            </a:solidFill>
          </a:endParaRPr>
        </a:p>
      </dsp:txBody>
      <dsp:txXfrm>
        <a:off x="5805140" y="4696046"/>
        <a:ext cx="2258253" cy="774063"/>
      </dsp:txXfrm>
    </dsp:sp>
    <dsp:sp modelId="{70C77C1E-2B57-476B-8D6B-DC416F52B78D}">
      <dsp:nvSpPr>
        <dsp:cNvPr id="0" name=""/>
        <dsp:cNvSpPr/>
      </dsp:nvSpPr>
      <dsp:spPr>
        <a:xfrm>
          <a:off x="3378235" y="430227"/>
          <a:ext cx="4893486" cy="4893486"/>
        </a:xfrm>
        <a:custGeom>
          <a:avLst/>
          <a:gdLst/>
          <a:ahLst/>
          <a:cxnLst/>
          <a:rect l="0" t="0" r="0" b="0"/>
          <a:pathLst>
            <a:path>
              <a:moveTo>
                <a:pt x="2378735" y="4892540"/>
              </a:moveTo>
              <a:arcTo wR="2446743" hR="2446743" stAng="5495565" swAng="8693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B65B04E-CC79-4647-ADDC-B4E98D737D76}">
      <dsp:nvSpPr>
        <dsp:cNvPr id="0" name=""/>
        <dsp:cNvSpPr/>
      </dsp:nvSpPr>
      <dsp:spPr>
        <a:xfrm>
          <a:off x="3390922" y="4368399"/>
          <a:ext cx="188782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Ilmiyligi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tizimliligi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izchilligi</a:t>
          </a:r>
          <a:endParaRPr lang="ru-RU" sz="2000" kern="1200" dirty="0">
            <a:solidFill>
              <a:schemeClr val="bg1"/>
            </a:solidFill>
          </a:endParaRPr>
        </a:p>
      </dsp:txBody>
      <dsp:txXfrm>
        <a:off x="3432797" y="4410274"/>
        <a:ext cx="1804073" cy="774063"/>
      </dsp:txXfrm>
    </dsp:sp>
    <dsp:sp modelId="{1B25D6B8-EA43-41D3-86A0-27DA2356F654}">
      <dsp:nvSpPr>
        <dsp:cNvPr id="0" name=""/>
        <dsp:cNvSpPr/>
      </dsp:nvSpPr>
      <dsp:spPr>
        <a:xfrm>
          <a:off x="3445620" y="478647"/>
          <a:ext cx="4893486" cy="4893486"/>
        </a:xfrm>
        <a:custGeom>
          <a:avLst/>
          <a:gdLst/>
          <a:ahLst/>
          <a:cxnLst/>
          <a:rect l="0" t="0" r="0" b="0"/>
          <a:pathLst>
            <a:path>
              <a:moveTo>
                <a:pt x="467335" y="3884970"/>
              </a:moveTo>
              <a:arcTo wR="2446743" hR="2446743" stAng="8639883" swAng="8165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9D8F0C0-241A-4C37-BBE9-9D10AB87A97B}">
      <dsp:nvSpPr>
        <dsp:cNvPr id="0" name=""/>
        <dsp:cNvSpPr/>
      </dsp:nvSpPr>
      <dsp:spPr>
        <a:xfrm>
          <a:off x="1780672" y="2994183"/>
          <a:ext cx="341318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tarbiyalanuvchining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faolligi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mustaqilligini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taʼminlashga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1822547" y="3036058"/>
        <a:ext cx="3329438" cy="774063"/>
      </dsp:txXfrm>
    </dsp:sp>
    <dsp:sp modelId="{1F2A9F91-C700-4930-A01D-8EE8BBCB998A}">
      <dsp:nvSpPr>
        <dsp:cNvPr id="0" name=""/>
        <dsp:cNvSpPr/>
      </dsp:nvSpPr>
      <dsp:spPr>
        <a:xfrm>
          <a:off x="3413881" y="279004"/>
          <a:ext cx="4893486" cy="4893486"/>
        </a:xfrm>
        <a:custGeom>
          <a:avLst/>
          <a:gdLst/>
          <a:ahLst/>
          <a:cxnLst/>
          <a:rect l="0" t="0" r="0" b="0"/>
          <a:pathLst>
            <a:path>
              <a:moveTo>
                <a:pt x="13798" y="2706228"/>
              </a:moveTo>
              <a:arcTo wR="2446743" hR="2446743" stAng="10434729" swAng="124699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96BCC40-0118-444F-A440-D7FA0799E8C7}">
      <dsp:nvSpPr>
        <dsp:cNvPr id="0" name=""/>
        <dsp:cNvSpPr/>
      </dsp:nvSpPr>
      <dsp:spPr>
        <a:xfrm>
          <a:off x="2171695" y="1238536"/>
          <a:ext cx="3023595"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1" kern="1200" dirty="0" err="1">
              <a:solidFill>
                <a:schemeClr val="bg1"/>
              </a:solidFill>
              <a:latin typeface="Times New Roman" pitchFamily="18" charset="0"/>
              <a:cs typeface="Times New Roman" pitchFamily="18" charset="0"/>
            </a:rPr>
            <a:t>bilimlarni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ongli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ravishda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oʻzlashtirishga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2213570" y="1280411"/>
        <a:ext cx="2939845" cy="774063"/>
      </dsp:txXfrm>
    </dsp:sp>
    <dsp:sp modelId="{004FFF95-F1FD-4AE0-BC4A-A908DA348E06}">
      <dsp:nvSpPr>
        <dsp:cNvPr id="0" name=""/>
        <dsp:cNvSpPr/>
      </dsp:nvSpPr>
      <dsp:spPr>
        <a:xfrm>
          <a:off x="3519014" y="707283"/>
          <a:ext cx="4893486" cy="4893486"/>
        </a:xfrm>
        <a:custGeom>
          <a:avLst/>
          <a:gdLst/>
          <a:ahLst/>
          <a:cxnLst/>
          <a:rect l="0" t="0" r="0" b="0"/>
          <a:pathLst>
            <a:path>
              <a:moveTo>
                <a:pt x="930449" y="526481"/>
              </a:moveTo>
              <a:arcTo wR="2446743" hR="2446743" stAng="13902262" swAng="106267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A44E1-B4C4-46AA-8306-3DEF3B7D4232}">
      <dsp:nvSpPr>
        <dsp:cNvPr id="0" name=""/>
        <dsp:cNvSpPr/>
      </dsp:nvSpPr>
      <dsp:spPr>
        <a:xfrm>
          <a:off x="0" y="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S – (</a:t>
          </a:r>
          <a:r>
            <a:rPr lang="en-US" sz="2800" b="1" kern="1200" dirty="0" err="1">
              <a:latin typeface="Times New Roman" panose="02020603050405020304" pitchFamily="18" charset="0"/>
              <a:cs typeface="Times New Roman" panose="02020603050405020304" pitchFamily="18" charset="0"/>
            </a:rPr>
            <a:t>Specifik</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aniqlik</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29107" y="29107"/>
        <a:ext cx="5359619" cy="935570"/>
      </dsp:txXfrm>
    </dsp:sp>
    <dsp:sp modelId="{377AF84B-7F17-48C6-B546-A3FAD63FA54C}">
      <dsp:nvSpPr>
        <dsp:cNvPr id="0" name=""/>
        <dsp:cNvSpPr/>
      </dsp:nvSpPr>
      <dsp:spPr>
        <a:xfrm>
          <a:off x="488993" y="113181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M – (</a:t>
          </a:r>
          <a:r>
            <a:rPr lang="en-US" sz="2800" b="1" kern="1200" dirty="0" err="1">
              <a:latin typeface="Times New Roman" panose="02020603050405020304" pitchFamily="18" charset="0"/>
              <a:cs typeface="Times New Roman" panose="02020603050405020304" pitchFamily="18" charset="0"/>
            </a:rPr>
            <a:t>Miasurable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o’lchasa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bo’ladigan</a:t>
          </a:r>
          <a:endParaRPr lang="ru-RU" sz="2800" b="1" kern="1200" dirty="0">
            <a:latin typeface="Times New Roman" panose="02020603050405020304" pitchFamily="18" charset="0"/>
            <a:cs typeface="Times New Roman" panose="02020603050405020304" pitchFamily="18" charset="0"/>
          </a:endParaRPr>
        </a:p>
      </dsp:txBody>
      <dsp:txXfrm>
        <a:off x="518100" y="1160917"/>
        <a:ext cx="5355095" cy="935570"/>
      </dsp:txXfrm>
    </dsp:sp>
    <dsp:sp modelId="{EC6BB35E-BA8F-4FB8-8D2B-C85F9D4DCE23}">
      <dsp:nvSpPr>
        <dsp:cNvPr id="0" name=""/>
        <dsp:cNvSpPr/>
      </dsp:nvSpPr>
      <dsp:spPr>
        <a:xfrm>
          <a:off x="977987" y="226362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A – (</a:t>
          </a:r>
          <a:r>
            <a:rPr lang="en-US" sz="2800" b="1" kern="1200" dirty="0" err="1">
              <a:latin typeface="Times New Roman" panose="02020603050405020304" pitchFamily="18" charset="0"/>
              <a:cs typeface="Times New Roman" panose="02020603050405020304" pitchFamily="18" charset="0"/>
            </a:rPr>
            <a:t>Achiavable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erishish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imkoni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bo’lgan</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1007094" y="2292727"/>
        <a:ext cx="5355095" cy="935570"/>
      </dsp:txXfrm>
    </dsp:sp>
    <dsp:sp modelId="{C9B4BB1F-076F-44DF-BB83-1CD474FA444F}">
      <dsp:nvSpPr>
        <dsp:cNvPr id="0" name=""/>
        <dsp:cNvSpPr/>
      </dsp:nvSpPr>
      <dsp:spPr>
        <a:xfrm>
          <a:off x="1466981" y="339543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R - (</a:t>
          </a:r>
          <a:r>
            <a:rPr lang="en-US" sz="2800" b="1" kern="1200" dirty="0" err="1">
              <a:latin typeface="Times New Roman" panose="02020603050405020304" pitchFamily="18" charset="0"/>
              <a:cs typeface="Times New Roman" panose="02020603050405020304" pitchFamily="18" charset="0"/>
            </a:rPr>
            <a:t>Relevation</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muhim</a:t>
          </a:r>
          <a:endParaRPr lang="ru-RU" sz="2800" b="1" kern="1200" dirty="0">
            <a:latin typeface="Times New Roman" panose="02020603050405020304" pitchFamily="18" charset="0"/>
            <a:cs typeface="Times New Roman" panose="02020603050405020304" pitchFamily="18" charset="0"/>
          </a:endParaRPr>
        </a:p>
      </dsp:txBody>
      <dsp:txXfrm>
        <a:off x="1496088" y="3424537"/>
        <a:ext cx="5355095" cy="935570"/>
      </dsp:txXfrm>
    </dsp:sp>
    <dsp:sp modelId="{74D76C27-9417-434C-90E6-32EF994C1363}">
      <dsp:nvSpPr>
        <dsp:cNvPr id="0" name=""/>
        <dsp:cNvSpPr/>
      </dsp:nvSpPr>
      <dsp:spPr>
        <a:xfrm>
          <a:off x="1955974" y="4527241"/>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latin typeface="Times New Roman" panose="02020603050405020304" pitchFamily="18" charset="0"/>
              <a:cs typeface="Times New Roman" panose="02020603050405020304" pitchFamily="18" charset="0"/>
            </a:rPr>
            <a:t>T – (Time-bound) – </a:t>
          </a:r>
          <a:r>
            <a:rPr lang="en-US" sz="2800" b="1" kern="1200" dirty="0" err="1">
              <a:latin typeface="Times New Roman" panose="02020603050405020304" pitchFamily="18" charset="0"/>
              <a:cs typeface="Times New Roman" panose="02020603050405020304" pitchFamily="18" charset="0"/>
            </a:rPr>
            <a:t>vaqti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belgilangan</a:t>
          </a:r>
          <a:endParaRPr lang="ru-RU" sz="2800" b="1" kern="1200" dirty="0">
            <a:latin typeface="Times New Roman" panose="02020603050405020304" pitchFamily="18" charset="0"/>
            <a:cs typeface="Times New Roman" panose="02020603050405020304" pitchFamily="18" charset="0"/>
          </a:endParaRPr>
        </a:p>
      </dsp:txBody>
      <dsp:txXfrm>
        <a:off x="1985081" y="4556348"/>
        <a:ext cx="5355095" cy="935570"/>
      </dsp:txXfrm>
    </dsp:sp>
    <dsp:sp modelId="{EF518863-F8E1-4D44-979E-FA05F162D41C}">
      <dsp:nvSpPr>
        <dsp:cNvPr id="0" name=""/>
        <dsp:cNvSpPr/>
      </dsp:nvSpPr>
      <dsp:spPr>
        <a:xfrm>
          <a:off x="5902303" y="72601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6047644" y="726014"/>
        <a:ext cx="355278" cy="486085"/>
      </dsp:txXfrm>
    </dsp:sp>
    <dsp:sp modelId="{71562E79-3002-44C2-AA41-996A5DEFC565}">
      <dsp:nvSpPr>
        <dsp:cNvPr id="0" name=""/>
        <dsp:cNvSpPr/>
      </dsp:nvSpPr>
      <dsp:spPr>
        <a:xfrm>
          <a:off x="6391296" y="1857825"/>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6536637" y="1857825"/>
        <a:ext cx="355278" cy="486085"/>
      </dsp:txXfrm>
    </dsp:sp>
    <dsp:sp modelId="{8BBD0C82-9724-4C5D-B9F0-62808CA2CF5B}">
      <dsp:nvSpPr>
        <dsp:cNvPr id="0" name=""/>
        <dsp:cNvSpPr/>
      </dsp:nvSpPr>
      <dsp:spPr>
        <a:xfrm>
          <a:off x="6880290" y="2973072"/>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7025631" y="2973072"/>
        <a:ext cx="355278" cy="486085"/>
      </dsp:txXfrm>
    </dsp:sp>
    <dsp:sp modelId="{FA97D2D3-9EF0-4411-ABDF-0423ACCE4FAB}">
      <dsp:nvSpPr>
        <dsp:cNvPr id="0" name=""/>
        <dsp:cNvSpPr/>
      </dsp:nvSpPr>
      <dsp:spPr>
        <a:xfrm>
          <a:off x="7369284" y="411592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ru-RU" sz="2900" kern="1200"/>
        </a:p>
      </dsp:txBody>
      <dsp:txXfrm>
        <a:off x="7514625" y="4115924"/>
        <a:ext cx="355278" cy="4860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7FAD-3BE1-4601-A239-0257F12277FE}">
      <dsp:nvSpPr>
        <dsp:cNvPr id="0" name=""/>
        <dsp:cNvSpPr/>
      </dsp:nvSpPr>
      <dsp:spPr>
        <a:xfrm>
          <a:off x="0" y="89966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03C3A-30C1-4C1D-AF9B-1A76F6B9F9F4}">
      <dsp:nvSpPr>
        <dsp:cNvPr id="0" name=""/>
        <dsp:cNvSpPr/>
      </dsp:nvSpPr>
      <dsp:spPr>
        <a:xfrm>
          <a:off x="532923" y="45123"/>
          <a:ext cx="9744574"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lvl="0" algn="l" defTabSz="1244600">
            <a:lnSpc>
              <a:spcPct val="90000"/>
            </a:lnSpc>
            <a:spcBef>
              <a:spcPct val="0"/>
            </a:spcBef>
            <a:spcAft>
              <a:spcPct val="35000"/>
            </a:spcAft>
          </a:pPr>
          <a:r>
            <a:rPr lang="en-US" sz="2800" b="1" kern="1200" dirty="0" err="1">
              <a:solidFill>
                <a:srgbClr val="C00000"/>
              </a:solidFill>
              <a:latin typeface="Times New Roman" panose="02020603050405020304" pitchFamily="18" charset="0"/>
              <a:cs typeface="Times New Roman" panose="02020603050405020304" pitchFamily="18" charset="0"/>
            </a:rPr>
            <a:t>Ta’limiy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solidFill>
                <a:srgbClr val="C00000"/>
              </a:solidFill>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jarayonida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o’rganganlaridan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foydalanib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mustaqil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amalda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bajarish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hosil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qilish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09895"/>
        <a:ext cx="9615030" cy="1197316"/>
      </dsp:txXfrm>
    </dsp:sp>
    <dsp:sp modelId="{113A9F04-33F8-4C58-AE94-729A78B9D838}">
      <dsp:nvSpPr>
        <dsp:cNvPr id="0" name=""/>
        <dsp:cNvSpPr/>
      </dsp:nvSpPr>
      <dsp:spPr>
        <a:xfrm>
          <a:off x="0" y="273340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4AB7BB-7A83-407F-B6EF-A1288B00350C}">
      <dsp:nvSpPr>
        <dsp:cNvPr id="0" name=""/>
        <dsp:cNvSpPr/>
      </dsp:nvSpPr>
      <dsp:spPr>
        <a:xfrm>
          <a:off x="532923" y="1878863"/>
          <a:ext cx="10074049"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lvl="0" algn="l" defTabSz="1244600">
            <a:lnSpc>
              <a:spcPct val="90000"/>
            </a:lnSpc>
            <a:spcBef>
              <a:spcPct val="0"/>
            </a:spcBef>
            <a:spcAft>
              <a:spcPct val="35000"/>
            </a:spcAft>
          </a:pPr>
          <a:r>
            <a:rPr lang="en-US" sz="2800" b="1" kern="1200" dirty="0" err="1">
              <a:solidFill>
                <a:srgbClr val="C00000"/>
              </a:solidFill>
              <a:latin typeface="Times New Roman" panose="02020603050405020304" pitchFamily="18" charset="0"/>
              <a:cs typeface="Times New Roman" panose="02020603050405020304" pitchFamily="18" charset="0"/>
            </a:rPr>
            <a:t>Tarbiyaviy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davomida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oshirish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bog’lash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ma’naviy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estetik</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tarbiya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943635"/>
        <a:ext cx="9944505" cy="1197316"/>
      </dsp:txXfrm>
    </dsp:sp>
    <dsp:sp modelId="{899BF407-CC6B-41E8-A2F9-FBEE2C13EDDA}">
      <dsp:nvSpPr>
        <dsp:cNvPr id="0" name=""/>
        <dsp:cNvSpPr/>
      </dsp:nvSpPr>
      <dsp:spPr>
        <a:xfrm>
          <a:off x="0" y="4143397"/>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7076C9-600A-4B96-A37E-3DD73DB36F9F}">
      <dsp:nvSpPr>
        <dsp:cNvPr id="0" name=""/>
        <dsp:cNvSpPr/>
      </dsp:nvSpPr>
      <dsp:spPr>
        <a:xfrm>
          <a:off x="532923" y="3712603"/>
          <a:ext cx="8128312"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lvl="0" algn="l" defTabSz="1244600">
            <a:lnSpc>
              <a:spcPct val="90000"/>
            </a:lnSpc>
            <a:spcBef>
              <a:spcPct val="0"/>
            </a:spcBef>
            <a:spcAft>
              <a:spcPct val="35000"/>
            </a:spcAft>
          </a:pPr>
          <a:r>
            <a:rPr lang="en-US" sz="2800" b="1" kern="1200" dirty="0" err="1">
              <a:solidFill>
                <a:srgbClr val="C00000"/>
              </a:solidFill>
              <a:latin typeface="Times New Roman" panose="02020603050405020304" pitchFamily="18" charset="0"/>
              <a:cs typeface="Times New Roman" panose="02020603050405020304" pitchFamily="18" charset="0"/>
            </a:rPr>
            <a:t>Rivojlantiruvchi</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orqali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shakllantirish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u="sng" kern="1200"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hosil</a:t>
          </a:r>
          <a:r>
            <a:rPr lang="en-US" sz="2800" u="sng" kern="1200"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xmlns="" val="tx"/>
                  </a:ext>
                </a:extLst>
              </a:hlinkClick>
            </a:rPr>
            <a:t> </a:t>
          </a:r>
          <a:r>
            <a:rPr lang="en-US" sz="2800" u="sng" kern="1200"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erkin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fikrlashga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endParaRPr lang="ru-RU" sz="2800" kern="1200" dirty="0">
            <a:latin typeface="Times New Roman" panose="02020603050405020304" pitchFamily="18" charset="0"/>
            <a:cs typeface="Times New Roman" panose="02020603050405020304" pitchFamily="18" charset="0"/>
          </a:endParaRPr>
        </a:p>
      </dsp:txBody>
      <dsp:txXfrm>
        <a:off x="597695" y="3777375"/>
        <a:ext cx="7998768" cy="11973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7E5BC9-442D-47B6-A8AF-26B1E92FDF7B}" type="datetimeFigureOut">
              <a:rPr lang="ru-RU" smtClean="0"/>
              <a:t>28.10.2026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FB101-C64F-4AB5-8B8D-B23F216D1E9A}" type="slidenum">
              <a:rPr lang="ru-RU" smtClean="0"/>
              <a:t>‹#›</a:t>
            </a:fld>
            <a:endParaRPr lang="ru-RU"/>
          </a:p>
        </p:txBody>
      </p:sp>
    </p:spTree>
    <p:extLst>
      <p:ext uri="{BB962C8B-B14F-4D97-AF65-F5344CB8AC3E}">
        <p14:creationId xmlns:p14="http://schemas.microsoft.com/office/powerpoint/2010/main" val="2313737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a:t>о</a:t>
            </a:r>
          </a:p>
        </p:txBody>
      </p:sp>
      <p:sp>
        <p:nvSpPr>
          <p:cNvPr id="4" name="Номер слайда 3"/>
          <p:cNvSpPr>
            <a:spLocks noGrp="1"/>
          </p:cNvSpPr>
          <p:nvPr>
            <p:ph type="sldNum" sz="quarter" idx="10"/>
          </p:nvPr>
        </p:nvSpPr>
        <p:spPr/>
        <p:txBody>
          <a:bodyPr/>
          <a:lstStyle/>
          <a:p>
            <a:fld id="{F4C2E3C9-7E81-4098-84BA-C0CB9B50949A}" type="slidenum">
              <a:rPr lang="ru-RU" smtClean="0"/>
              <a:pPr/>
              <a:t>12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35F8C9E-B3F4-E94D-1312-B8C43EAD7D2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xmlns="" id="{5C0FD9DC-D642-968F-532E-8E51B2F3E2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62B9EE5A-7AC2-ABDD-636A-3F73B0A52E6F}"/>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5" name="Нижний колонтитул 4">
            <a:extLst>
              <a:ext uri="{FF2B5EF4-FFF2-40B4-BE49-F238E27FC236}">
                <a16:creationId xmlns:a16="http://schemas.microsoft.com/office/drawing/2014/main" xmlns="" id="{B2771919-D2DA-A3C3-B4AF-B329F91211E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50347389-1F83-51C9-8D39-0702F2707AB4}"/>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85093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FDE1625-BD41-899E-1B12-21208257658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DFD92561-5BFF-97EF-7AFD-9A1FD29E86D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6CE092DB-E20C-2E9B-9DD7-8FF1EAAF800C}"/>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5" name="Нижний колонтитул 4">
            <a:extLst>
              <a:ext uri="{FF2B5EF4-FFF2-40B4-BE49-F238E27FC236}">
                <a16:creationId xmlns:a16="http://schemas.microsoft.com/office/drawing/2014/main" xmlns="" id="{27629071-6149-00FE-4690-01585E6653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7C8AFF60-89B7-2D8F-5C9C-08FE55CCE7B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95438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8B828DB-0698-D142-5C94-067274DAF8F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xmlns="" id="{62C48BB2-496E-24B2-6889-89C077BDB4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DD30E027-B218-5954-8F90-493AD40A3EFC}"/>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5" name="Нижний колонтитул 4">
            <a:extLst>
              <a:ext uri="{FF2B5EF4-FFF2-40B4-BE49-F238E27FC236}">
                <a16:creationId xmlns:a16="http://schemas.microsoft.com/office/drawing/2014/main" xmlns="" id="{8696D4F8-0CE7-8ED3-F8FE-7E32647F90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A0D8C39-9962-B2CE-9634-4BEA33D53F12}"/>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495976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561BAC-49F3-8130-6EBC-5C7FF4F98F1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2A06FC30-871E-AD8A-9716-D2D783F7DC7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9F22288E-1547-35FD-4048-14A9997809B1}"/>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11A35C44-823D-73D6-8133-90D7C8604CF7}"/>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6" name="Нижний колонтитул 5">
            <a:extLst>
              <a:ext uri="{FF2B5EF4-FFF2-40B4-BE49-F238E27FC236}">
                <a16:creationId xmlns:a16="http://schemas.microsoft.com/office/drawing/2014/main" xmlns="" id="{2C4ED7BB-D5DF-59EF-8C6B-628A7F388CC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A9253DD-D67D-06D9-5AE5-5350006FC11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90476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AECF8AC-87DF-E214-6E64-2C551FACFA5C}"/>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BD27F5-C7A5-A6A6-9B03-FBCCAED612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3AF664CB-5CD9-FECE-EA99-7D400FC1C5C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35A8D56A-EB5C-FBE6-7541-A3AA67F7E7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94B027A5-D336-F4AF-05F8-E6AF499793B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05A5A69F-AB7B-5DA9-277A-B181D1347CF7}"/>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8" name="Нижний колонтитул 7">
            <a:extLst>
              <a:ext uri="{FF2B5EF4-FFF2-40B4-BE49-F238E27FC236}">
                <a16:creationId xmlns:a16="http://schemas.microsoft.com/office/drawing/2014/main" xmlns="" id="{A1F07DB1-485B-9F7C-006D-FF8A5E7BF7B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D6302506-FC64-F459-3722-2E7E889EE96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4270460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842160C-159E-A9C6-5F13-0192565E32D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7F43132-BEEF-FEE8-153E-54B3DC97D4BE}"/>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4" name="Нижний колонтитул 3">
            <a:extLst>
              <a:ext uri="{FF2B5EF4-FFF2-40B4-BE49-F238E27FC236}">
                <a16:creationId xmlns:a16="http://schemas.microsoft.com/office/drawing/2014/main" xmlns="" id="{93255064-04F8-A3F6-C8E0-2DD17B67336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F8D52908-94C3-F2F3-E54B-610765D0216D}"/>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27903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DDF4ABF5-5964-6270-5E51-29F6B39DA0C3}"/>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3" name="Нижний колонтитул 2">
            <a:extLst>
              <a:ext uri="{FF2B5EF4-FFF2-40B4-BE49-F238E27FC236}">
                <a16:creationId xmlns:a16="http://schemas.microsoft.com/office/drawing/2014/main" xmlns="" id="{B06B0FC1-C91A-BEAA-C0E3-6E7A852BF68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6C41CEA9-723F-24A2-AE3E-A60946E7CF4B}"/>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611011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0B908E7-5551-E201-7665-17718E400D5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6F5ED4A6-347C-2DB9-2821-8C2B234C17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E5D92F8C-B799-DD71-D0BF-CE7EC1BCE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82CDF63-D1C4-28A7-3636-30E8DA0F86BC}"/>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6" name="Нижний колонтитул 5">
            <a:extLst>
              <a:ext uri="{FF2B5EF4-FFF2-40B4-BE49-F238E27FC236}">
                <a16:creationId xmlns:a16="http://schemas.microsoft.com/office/drawing/2014/main" xmlns="" id="{7A545060-8332-C980-65FD-044230463E4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8E5403BC-5544-7861-F797-911EE07B9B15}"/>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59186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77237E1-236E-E9DF-3256-E2875D951E8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03E9D1B8-3453-05FD-C2B4-36DB940841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0E35342A-2416-5C7B-09FC-0CB71F54AD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E97B32EA-22E4-6D95-301E-874C39ED2A5C}"/>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6" name="Нижний колонтитул 5">
            <a:extLst>
              <a:ext uri="{FF2B5EF4-FFF2-40B4-BE49-F238E27FC236}">
                <a16:creationId xmlns:a16="http://schemas.microsoft.com/office/drawing/2014/main" xmlns="" id="{C7351071-F545-52AF-018C-81FE5028062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944FF0C6-66F8-525F-D15E-3A46012C4F2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21379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1788455-FD23-C74E-5C89-F6B853042C1B}"/>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29D5F191-92F9-2E92-CAF7-67A58995393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C53E9C97-C7D4-17C1-1609-A5C4B7EC36D5}"/>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5" name="Нижний колонтитул 4">
            <a:extLst>
              <a:ext uri="{FF2B5EF4-FFF2-40B4-BE49-F238E27FC236}">
                <a16:creationId xmlns:a16="http://schemas.microsoft.com/office/drawing/2014/main" xmlns="" id="{A03E1523-C1F3-B983-39EC-4F50B498DDE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0299D9D6-FCF6-C023-6A2D-61FD3B7B3E0A}"/>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82524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4C5F58FE-E2D9-463D-AA9D-F27FEDBE35C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6631148E-624C-A601-4169-7AE692E78EB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5DECCD44-358C-1D24-3FA0-122906850EBC}"/>
              </a:ext>
            </a:extLst>
          </p:cNvPr>
          <p:cNvSpPr>
            <a:spLocks noGrp="1"/>
          </p:cNvSpPr>
          <p:nvPr>
            <p:ph type="dt" sz="half" idx="10"/>
          </p:nvPr>
        </p:nvSpPr>
        <p:spPr/>
        <p:txBody>
          <a:bodyPr/>
          <a:lstStyle/>
          <a:p>
            <a:fld id="{801D7BC2-7744-4EA0-A510-4182343F008A}" type="datetimeFigureOut">
              <a:rPr lang="ru-RU" smtClean="0"/>
              <a:t>28.10.2026</a:t>
            </a:fld>
            <a:endParaRPr lang="ru-RU"/>
          </a:p>
        </p:txBody>
      </p:sp>
      <p:sp>
        <p:nvSpPr>
          <p:cNvPr id="5" name="Нижний колонтитул 4">
            <a:extLst>
              <a:ext uri="{FF2B5EF4-FFF2-40B4-BE49-F238E27FC236}">
                <a16:creationId xmlns:a16="http://schemas.microsoft.com/office/drawing/2014/main" xmlns="" id="{643BAD77-7F19-9629-26C0-8B8E6123D73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EE11DC12-F9D1-3F44-3723-EFCD1CD045F9}"/>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326915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7E76AD-1434-F777-BA0B-B42B29B3B2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F6866184-160D-DD24-F0B8-5BB4E7C1CF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2CFA9DD-BBA6-1F28-4FBB-77A5A94C33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1D7BC2-7744-4EA0-A510-4182343F008A}" type="datetimeFigureOut">
              <a:rPr lang="ru-RU" smtClean="0"/>
              <a:t>28.10.2026</a:t>
            </a:fld>
            <a:endParaRPr lang="ru-RU"/>
          </a:p>
        </p:txBody>
      </p:sp>
      <p:sp>
        <p:nvSpPr>
          <p:cNvPr id="5" name="Нижний колонтитул 4">
            <a:extLst>
              <a:ext uri="{FF2B5EF4-FFF2-40B4-BE49-F238E27FC236}">
                <a16:creationId xmlns:a16="http://schemas.microsoft.com/office/drawing/2014/main" xmlns="" id="{1B07CE07-815E-7A0C-3C8A-72E537E98E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20495AE9-945E-1C2D-6BD9-F0CC6AC400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7A2E3-8D9B-4407-B00D-CC5B53F07318}" type="slidenum">
              <a:rPr lang="ru-RU" smtClean="0"/>
              <a:t>‹#›</a:t>
            </a:fld>
            <a:endParaRPr lang="ru-RU"/>
          </a:p>
        </p:txBody>
      </p:sp>
    </p:spTree>
    <p:extLst>
      <p:ext uri="{BB962C8B-B14F-4D97-AF65-F5344CB8AC3E}">
        <p14:creationId xmlns:p14="http://schemas.microsoft.com/office/powerpoint/2010/main" val="3164347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al-time reporting and monitoring in banking">
            <a:extLst>
              <a:ext uri="{FF2B5EF4-FFF2-40B4-BE49-F238E27FC236}">
                <a16:creationId xmlns:a16="http://schemas.microsoft.com/office/drawing/2014/main" xmlns="" id="{28DE7996-91A0-46CA-6E66-008AB4101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287" b="1660"/>
          <a:stretch/>
        </p:blipFill>
        <p:spPr bwMode="auto">
          <a:xfrm>
            <a:off x="5306753" y="896112"/>
            <a:ext cx="6885246" cy="59618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6590D3CF-06EA-4D8B-6B28-B8A09452BB6A}"/>
              </a:ext>
            </a:extLst>
          </p:cNvPr>
          <p:cNvSpPr txBox="1"/>
          <p:nvPr/>
        </p:nvSpPr>
        <p:spPr>
          <a:xfrm>
            <a:off x="302419" y="2166729"/>
            <a:ext cx="4876800" cy="2554545"/>
          </a:xfrm>
          <a:prstGeom prst="rect">
            <a:avLst/>
          </a:prstGeom>
          <a:noFill/>
        </p:spPr>
        <p:txBody>
          <a:bodyPr wrap="square">
            <a:spAutoFit/>
          </a:bodyPr>
          <a:lstStyle/>
          <a:p>
            <a:pPr algn="ctr"/>
            <a:r>
              <a:rPr lang="en-US" sz="4000" b="1" dirty="0" err="1">
                <a:solidFill>
                  <a:srgbClr val="00B0F0"/>
                </a:solidFill>
                <a:effectLst/>
                <a:latin typeface="Times New Roman" panose="02020603050405020304" pitchFamily="18" charset="0"/>
                <a:ea typeface="Times New Roman" panose="02020603050405020304" pitchFamily="18" charset="0"/>
              </a:rPr>
              <a:t>Darsning</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tarkibiy</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qismlari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va</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uni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taqdim</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etish</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metodikasi</a:t>
            </a:r>
            <a:r>
              <a:rPr lang="en-US" sz="4000" b="1" dirty="0">
                <a:solidFill>
                  <a:srgbClr val="00B0F0"/>
                </a:solidFill>
                <a:effectLst/>
                <a:latin typeface="Times New Roman" panose="02020603050405020304" pitchFamily="18" charset="0"/>
                <a:ea typeface="Times New Roman" panose="02020603050405020304" pitchFamily="18" charset="0"/>
              </a:rPr>
              <a:t> </a:t>
            </a:r>
            <a:endParaRPr lang="ru-RU" sz="4000" b="1" dirty="0">
              <a:solidFill>
                <a:srgbClr val="00B0F0"/>
              </a:solidFill>
              <a:latin typeface="Century Gothic" panose="020B0502020202020204" pitchFamily="34" charset="0"/>
              <a:cs typeface="Arial" panose="020B0604020202020204" pitchFamily="34" charset="0"/>
            </a:endParaRPr>
          </a:p>
        </p:txBody>
      </p:sp>
      <p:cxnSp>
        <p:nvCxnSpPr>
          <p:cNvPr id="11" name="Прямая соединительная линия 10">
            <a:extLst>
              <a:ext uri="{FF2B5EF4-FFF2-40B4-BE49-F238E27FC236}">
                <a16:creationId xmlns:a16="http://schemas.microsoft.com/office/drawing/2014/main" xmlns="" id="{261210AF-69A8-FFA3-6ADC-BED5CD192C62}"/>
              </a:ext>
            </a:extLst>
          </p:cNvPr>
          <p:cNvCxnSpPr>
            <a:cxnSpLocks/>
          </p:cNvCxnSpPr>
          <p:nvPr/>
        </p:nvCxnSpPr>
        <p:spPr>
          <a:xfrm>
            <a:off x="0" y="896112"/>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2050"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xmlns="" id="{8C4D6B50-E6E8-A10D-C7E2-3D10C2C956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12362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5C9D88DB-6E24-BE81-8C87-8E3223055409}"/>
              </a:ext>
            </a:extLst>
          </p:cNvPr>
          <p:cNvSpPr txBox="1"/>
          <p:nvPr/>
        </p:nvSpPr>
        <p:spPr>
          <a:xfrm>
            <a:off x="871086" y="180124"/>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xmlns="" id="{E1544F29-2D27-6991-7D74-9ABFF201DEC0}"/>
              </a:ext>
            </a:extLst>
          </p:cNvPr>
          <p:cNvSpPr txBox="1"/>
          <p:nvPr/>
        </p:nvSpPr>
        <p:spPr>
          <a:xfrm>
            <a:off x="977503" y="5407890"/>
            <a:ext cx="3526631"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Boshlang’ich</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ta’lim</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va</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filologiya</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fanlari</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metodikasi</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lang="en-US" sz="1600" b="1" i="1" dirty="0" err="1">
                <a:solidFill>
                  <a:schemeClr val="tx2"/>
                </a:solidFill>
                <a:latin typeface="Calibri" panose="020F0502020204030204"/>
              </a:rPr>
              <a:t>Kafedrasi</a:t>
            </a:r>
            <a:r>
              <a:rPr lang="en-US" sz="1600" b="1" i="1" dirty="0">
                <a:solidFill>
                  <a:schemeClr val="tx2"/>
                </a:solidFill>
                <a:latin typeface="Calibri" panose="020F0502020204030204"/>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1" dirty="0" err="1">
                <a:solidFill>
                  <a:schemeClr val="tx2"/>
                </a:solidFill>
                <a:latin typeface="Calibri" panose="020F0502020204030204"/>
              </a:rPr>
              <a:t>Trener</a:t>
            </a:r>
            <a:r>
              <a:rPr lang="en-US" sz="1600" b="1" i="1" dirty="0">
                <a:solidFill>
                  <a:schemeClr val="tx2"/>
                </a:solidFill>
                <a:latin typeface="Calibri" panose="020F0502020204030204"/>
              </a:rPr>
              <a:t> </a:t>
            </a:r>
            <a:r>
              <a:rPr lang="en-US" sz="1600" b="1" i="1" dirty="0" err="1">
                <a:solidFill>
                  <a:schemeClr val="tx2"/>
                </a:solidFill>
                <a:latin typeface="Calibri" panose="020F0502020204030204"/>
              </a:rPr>
              <a:t>o’qituvchi</a:t>
            </a:r>
            <a:r>
              <a:rPr lang="en-US" sz="1600" b="1" i="1" dirty="0">
                <a:solidFill>
                  <a:schemeClr val="tx2"/>
                </a:solidFill>
                <a:latin typeface="Calibri" panose="020F0502020204030204"/>
              </a:rPr>
              <a:t>: </a:t>
            </a:r>
            <a:r>
              <a:rPr lang="en-US" sz="1600" b="1" i="1" dirty="0" err="1">
                <a:solidFill>
                  <a:schemeClr val="tx2"/>
                </a:solidFill>
                <a:latin typeface="Calibri" panose="020F0502020204030204"/>
              </a:rPr>
              <a:t>L.B.Mirzoxidova</a:t>
            </a:r>
            <a:endParaRPr lang="en-US" sz="1600" b="1" i="1" dirty="0">
              <a:solidFill>
                <a:schemeClr val="tx2"/>
              </a:solidFill>
              <a:latin typeface="Calibri" panose="020F0502020204030204"/>
            </a:endParaRPr>
          </a:p>
          <a:p>
            <a:pPr algn="ctr"/>
            <a:endParaRPr lang="ru-RU" sz="1600" i="1" dirty="0">
              <a:solidFill>
                <a:srgbClr val="002D6D"/>
              </a:solidFill>
              <a:latin typeface="Century Gothic" panose="020B0502020202020204" pitchFamily="34" charset="0"/>
              <a:cs typeface="Arial" panose="020B0604020202020204" pitchFamily="34" charset="0"/>
            </a:endParaRPr>
          </a:p>
        </p:txBody>
      </p:sp>
      <p:pic>
        <p:nvPicPr>
          <p:cNvPr id="3" name="Рисунок 2">
            <a:extLst>
              <a:ext uri="{FF2B5EF4-FFF2-40B4-BE49-F238E27FC236}">
                <a16:creationId xmlns:a16="http://schemas.microsoft.com/office/drawing/2014/main" xmlns="" id="{48E43FDC-AF3F-440E-82F8-09E4348F705E}"/>
              </a:ext>
            </a:extLst>
          </p:cNvPr>
          <p:cNvPicPr>
            <a:picLocks noChangeAspect="1"/>
          </p:cNvPicPr>
          <p:nvPr/>
        </p:nvPicPr>
        <p:blipFill>
          <a:blip r:embed="rId4"/>
          <a:stretch>
            <a:fillRect/>
          </a:stretch>
        </p:blipFill>
        <p:spPr>
          <a:xfrm>
            <a:off x="5264944" y="896111"/>
            <a:ext cx="6927056" cy="6453943"/>
          </a:xfrm>
          <a:prstGeom prst="rect">
            <a:avLst/>
          </a:prstGeom>
        </p:spPr>
      </p:pic>
      <p:pic>
        <p:nvPicPr>
          <p:cNvPr id="6" name="Рисунок 5">
            <a:extLst>
              <a:ext uri="{FF2B5EF4-FFF2-40B4-BE49-F238E27FC236}">
                <a16:creationId xmlns:a16="http://schemas.microsoft.com/office/drawing/2014/main" xmlns="" id="{C062F784-73BB-4652-9917-B09B60B60CBF}"/>
              </a:ext>
            </a:extLst>
          </p:cNvPr>
          <p:cNvPicPr>
            <a:picLocks noChangeAspect="1"/>
          </p:cNvPicPr>
          <p:nvPr/>
        </p:nvPicPr>
        <p:blipFill>
          <a:blip r:embed="rId5"/>
          <a:stretch>
            <a:fillRect/>
          </a:stretch>
        </p:blipFill>
        <p:spPr>
          <a:xfrm>
            <a:off x="5306752" y="896110"/>
            <a:ext cx="2626659" cy="1479536"/>
          </a:xfrm>
          <a:prstGeom prst="rect">
            <a:avLst/>
          </a:prstGeom>
        </p:spPr>
      </p:pic>
    </p:spTree>
    <p:extLst>
      <p:ext uri="{BB962C8B-B14F-4D97-AF65-F5344CB8AC3E}">
        <p14:creationId xmlns:p14="http://schemas.microsoft.com/office/powerpoint/2010/main" val="299443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xmlns=""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xmlns=""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xmlns="" id="{52D2F9C7-5427-0788-54FD-BE77CDA54B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xmlns=""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xmlns=""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xmlns=""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xmlns=""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xmlns=""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5" name="TextBox 14">
            <a:extLst>
              <a:ext uri="{FF2B5EF4-FFF2-40B4-BE49-F238E27FC236}">
                <a16:creationId xmlns:a16="http://schemas.microsoft.com/office/drawing/2014/main" xmlns="" id="{30064625-47EF-5128-84A9-D6F65D783A69}"/>
              </a:ext>
            </a:extLst>
          </p:cNvPr>
          <p:cNvSpPr txBox="1"/>
          <p:nvPr/>
        </p:nvSpPr>
        <p:spPr>
          <a:xfrm>
            <a:off x="785361" y="2177760"/>
            <a:ext cx="6628352" cy="1646413"/>
          </a:xfrm>
          <a:prstGeom prst="rect">
            <a:avLst/>
          </a:prstGeom>
          <a:noFill/>
        </p:spPr>
        <p:txBody>
          <a:bodyPr wrap="square">
            <a:spAutoFit/>
          </a:bodyPr>
          <a:lstStyle/>
          <a:p>
            <a:pPr algn="ctr">
              <a:lnSpc>
                <a:spcPct val="107000"/>
              </a:lnSpc>
              <a:spcAft>
                <a:spcPts val="800"/>
              </a:spcAft>
            </a:pP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Zamonaviy</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maqsadlari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turlari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samarali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etishda</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SMART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mezonlari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darsning</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xaritasini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chiqish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yuzasidan</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BKMni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rivojlantirish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endParaRPr lang="ru-RU" sz="2400" b="1" kern="100" dirty="0">
              <a:solidFill>
                <a:srgbClr val="5477F3"/>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0F0EFB46-BB21-9703-F6DD-F5F3416B99A6}"/>
              </a:ext>
            </a:extLst>
          </p:cNvPr>
          <p:cNvSpPr txBox="1"/>
          <p:nvPr/>
        </p:nvSpPr>
        <p:spPr>
          <a:xfrm>
            <a:off x="0" y="1267243"/>
            <a:ext cx="6172200" cy="707886"/>
          </a:xfrm>
          <a:prstGeom prst="rect">
            <a:avLst/>
          </a:prstGeom>
          <a:solidFill>
            <a:srgbClr val="BD5261"/>
          </a:solidFill>
        </p:spPr>
        <p:txBody>
          <a:bodyPr wrap="square">
            <a:spAutoFit/>
          </a:bodyPr>
          <a:lstStyle/>
          <a:p>
            <a:pPr algn="ctr"/>
            <a:r>
              <a:rPr lang="en-US" sz="4000" b="1" dirty="0">
                <a:solidFill>
                  <a:schemeClr val="bg1"/>
                </a:solidFill>
                <a:latin typeface="Century Gothic" panose="020B0502020202020204" pitchFamily="34" charset="0"/>
                <a:cs typeface="Arial" panose="020B0604020202020204" pitchFamily="34" charset="0"/>
              </a:rPr>
              <a:t>DARS MAQSADI:</a:t>
            </a:r>
            <a:endParaRPr lang="ru-RU" sz="4000" b="1" dirty="0">
              <a:solidFill>
                <a:schemeClr val="bg1"/>
              </a:solidFill>
              <a:latin typeface="Century Gothic" panose="020B0502020202020204" pitchFamily="34" charset="0"/>
              <a:cs typeface="Arial" panose="020B0604020202020204" pitchFamily="34" charset="0"/>
            </a:endParaRPr>
          </a:p>
        </p:txBody>
      </p:sp>
      <p:pic>
        <p:nvPicPr>
          <p:cNvPr id="2050" name="Picture 2" descr="Aims, Objectives and Policies - JSENSE">
            <a:extLst>
              <a:ext uri="{FF2B5EF4-FFF2-40B4-BE49-F238E27FC236}">
                <a16:creationId xmlns:a16="http://schemas.microsoft.com/office/drawing/2014/main" xmlns="" id="{6F9847D4-06A0-EF9F-38FD-9925EC2626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1297" y="2728975"/>
            <a:ext cx="4688284" cy="3971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757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New Normal or Next Normal - Tips on Managing an Ever-Changing Environment -  Have a Plan! - Aspyre">
            <a:extLst>
              <a:ext uri="{FF2B5EF4-FFF2-40B4-BE49-F238E27FC236}">
                <a16:creationId xmlns:a16="http://schemas.microsoft.com/office/drawing/2014/main" xmlns="" id="{60DCA2EF-6963-F450-0AE4-FDBD77BD9C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2670"/>
          <a:stretch/>
        </p:blipFill>
        <p:spPr bwMode="auto">
          <a:xfrm flipH="1">
            <a:off x="-1025" y="817663"/>
            <a:ext cx="2894599" cy="60403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w Normal or Next Normal - Tips on Managing an Ever-Changing Environment -  Have a Plan! - Aspyre">
            <a:extLst>
              <a:ext uri="{FF2B5EF4-FFF2-40B4-BE49-F238E27FC236}">
                <a16:creationId xmlns:a16="http://schemas.microsoft.com/office/drawing/2014/main" xmlns="" id="{645213A1-6239-8272-5639-15BF47D103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994"/>
          <a:stretch/>
        </p:blipFill>
        <p:spPr bwMode="auto">
          <a:xfrm>
            <a:off x="2893575" y="817666"/>
            <a:ext cx="9286233" cy="604033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Группа 11">
            <a:extLst>
              <a:ext uri="{FF2B5EF4-FFF2-40B4-BE49-F238E27FC236}">
                <a16:creationId xmlns:a16="http://schemas.microsoft.com/office/drawing/2014/main" xmlns="" id="{D8E97001-05CF-6D89-5199-6EF161F482ED}"/>
              </a:ext>
            </a:extLst>
          </p:cNvPr>
          <p:cNvGrpSpPr/>
          <p:nvPr/>
        </p:nvGrpSpPr>
        <p:grpSpPr>
          <a:xfrm>
            <a:off x="0" y="0"/>
            <a:ext cx="12191999" cy="813816"/>
            <a:chOff x="0" y="0"/>
            <a:chExt cx="12191999" cy="813816"/>
          </a:xfrm>
        </p:grpSpPr>
        <p:cxnSp>
          <p:nvCxnSpPr>
            <p:cNvPr id="4" name="Прямая соединительная линия 3">
              <a:extLst>
                <a:ext uri="{FF2B5EF4-FFF2-40B4-BE49-F238E27FC236}">
                  <a16:creationId xmlns:a16="http://schemas.microsoft.com/office/drawing/2014/main" xmlns="" id="{5D20793E-1E54-E581-C705-C9868AE38047}"/>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5"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xmlns="" id="{3503D15A-A47F-720F-4384-3B83240C67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xmlns="" id="{08CD9739-7E49-AF2D-D35B-0A72B97A2223}"/>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7" name="Группа 6">
              <a:extLst>
                <a:ext uri="{FF2B5EF4-FFF2-40B4-BE49-F238E27FC236}">
                  <a16:creationId xmlns:a16="http://schemas.microsoft.com/office/drawing/2014/main" xmlns="" id="{44D71AE8-A090-B022-7FBF-160DA2574755}"/>
                </a:ext>
              </a:extLst>
            </p:cNvPr>
            <p:cNvGrpSpPr/>
            <p:nvPr/>
          </p:nvGrpSpPr>
          <p:grpSpPr>
            <a:xfrm>
              <a:off x="9651835" y="0"/>
              <a:ext cx="2540163" cy="813814"/>
              <a:chOff x="9651835" y="0"/>
              <a:chExt cx="2540163" cy="813814"/>
            </a:xfrm>
          </p:grpSpPr>
          <p:grpSp>
            <p:nvGrpSpPr>
              <p:cNvPr id="8" name="Группа 7">
                <a:extLst>
                  <a:ext uri="{FF2B5EF4-FFF2-40B4-BE49-F238E27FC236}">
                    <a16:creationId xmlns:a16="http://schemas.microsoft.com/office/drawing/2014/main" xmlns="" id="{B3285971-8667-5962-2F00-B80EF097A1A2}"/>
                  </a:ext>
                </a:extLst>
              </p:cNvPr>
              <p:cNvGrpSpPr/>
              <p:nvPr/>
            </p:nvGrpSpPr>
            <p:grpSpPr>
              <a:xfrm>
                <a:off x="9651835" y="0"/>
                <a:ext cx="2540163" cy="813814"/>
                <a:chOff x="9651835" y="0"/>
                <a:chExt cx="2540163" cy="813814"/>
              </a:xfrm>
            </p:grpSpPr>
            <p:sp>
              <p:nvSpPr>
                <p:cNvPr id="10" name="Прямоугольник 9">
                  <a:extLst>
                    <a:ext uri="{FF2B5EF4-FFF2-40B4-BE49-F238E27FC236}">
                      <a16:creationId xmlns:a16="http://schemas.microsoft.com/office/drawing/2014/main" xmlns="" id="{F936389F-C17E-6B78-60CF-6602C15B4B60}"/>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1" name="Прямоугольный треугольник 10">
                  <a:extLst>
                    <a:ext uri="{FF2B5EF4-FFF2-40B4-BE49-F238E27FC236}">
                      <a16:creationId xmlns:a16="http://schemas.microsoft.com/office/drawing/2014/main" xmlns="" id="{26EBEFE4-3FDF-24D9-FA39-07C53AAD6F67}"/>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9" name="TextBox 8">
                <a:extLst>
                  <a:ext uri="{FF2B5EF4-FFF2-40B4-BE49-F238E27FC236}">
                    <a16:creationId xmlns:a16="http://schemas.microsoft.com/office/drawing/2014/main" xmlns="" id="{B589856E-CB7E-786C-732B-8B658D050797}"/>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3" name="TextBox 12">
            <a:extLst>
              <a:ext uri="{FF2B5EF4-FFF2-40B4-BE49-F238E27FC236}">
                <a16:creationId xmlns:a16="http://schemas.microsoft.com/office/drawing/2014/main" xmlns="" id="{6D0CE634-6050-C0C0-D70E-D731CFD53CEF}"/>
              </a:ext>
            </a:extLst>
          </p:cNvPr>
          <p:cNvSpPr txBox="1"/>
          <p:nvPr/>
        </p:nvSpPr>
        <p:spPr>
          <a:xfrm>
            <a:off x="0" y="1267243"/>
            <a:ext cx="5541265" cy="707886"/>
          </a:xfrm>
          <a:prstGeom prst="rect">
            <a:avLst/>
          </a:prstGeom>
          <a:solidFill>
            <a:srgbClr val="443F56"/>
          </a:solidFill>
        </p:spPr>
        <p:txBody>
          <a:bodyPr wrap="square">
            <a:spAutoFit/>
          </a:bodyPr>
          <a:lstStyle/>
          <a:p>
            <a:pPr algn="ctr"/>
            <a:r>
              <a:rPr lang="en-US" sz="4000" b="1">
                <a:solidFill>
                  <a:schemeClr val="bg1"/>
                </a:solidFill>
                <a:latin typeface="Century Gothic" panose="020B0502020202020204" pitchFamily="34" charset="0"/>
                <a:cs typeface="Arial" panose="020B0604020202020204" pitchFamily="34" charset="0"/>
              </a:rPr>
              <a:t>MASHG‘ULOT REJASI:</a:t>
            </a:r>
            <a:endParaRPr lang="ru-RU" sz="4000" b="1">
              <a:solidFill>
                <a:schemeClr val="bg1"/>
              </a:solidFill>
              <a:latin typeface="Century Gothic" panose="020B0502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xmlns="" id="{40322427-98CF-EE70-A37B-53862748096D}"/>
              </a:ext>
            </a:extLst>
          </p:cNvPr>
          <p:cNvSpPr txBox="1"/>
          <p:nvPr/>
        </p:nvSpPr>
        <p:spPr>
          <a:xfrm>
            <a:off x="302419" y="2113940"/>
            <a:ext cx="8731853" cy="4154984"/>
          </a:xfrm>
          <a:prstGeom prst="rect">
            <a:avLst/>
          </a:prstGeom>
          <a:noFill/>
        </p:spPr>
        <p:txBody>
          <a:bodyPr wrap="square">
            <a:spAutoFit/>
          </a:bodyPr>
          <a:lstStyle/>
          <a:p>
            <a:pPr marL="452438" indent="-452438"/>
            <a:endParaRPr lang="en-US" sz="3600" b="1" dirty="0">
              <a:solidFill>
                <a:srgbClr val="010005"/>
              </a:solidFill>
              <a:latin typeface="Century Gothic" panose="020B0502020202020204" pitchFamily="34" charset="0"/>
              <a:cs typeface="Arial" panose="020B0604020202020204" pitchFamily="34" charset="0"/>
            </a:endParaRPr>
          </a:p>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nima</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Zamonaviy</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darsning</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o’ziga</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xos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jihatlari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samarali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tashkil</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etishda</a:t>
            </a:r>
            <a:r>
              <a:rPr lang="en-US" sz="3200" b="1" i="1" dirty="0">
                <a:solidFill>
                  <a:schemeClr val="accent1"/>
                </a:solidFill>
                <a:latin typeface="Times New Roman" panose="02020603050405020304" pitchFamily="18" charset="0"/>
                <a:cs typeface="Times New Roman" panose="02020603050405020304" pitchFamily="18" charset="0"/>
              </a:rPr>
              <a:t> SMART </a:t>
            </a:r>
            <a:r>
              <a:rPr lang="en-US" sz="3200" b="1" i="1" dirty="0" err="1">
                <a:solidFill>
                  <a:schemeClr val="accent1"/>
                </a:solidFill>
                <a:latin typeface="Times New Roman" panose="02020603050405020304" pitchFamily="18" charset="0"/>
                <a:cs typeface="Times New Roman" panose="02020603050405020304" pitchFamily="18" charset="0"/>
              </a:rPr>
              <a:t>mezonlari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uz-Latn-UZ" sz="3200" b="1" i="1" dirty="0">
                <a:solidFill>
                  <a:schemeClr val="accent1"/>
                </a:solidFill>
                <a:latin typeface="Times New Roman" panose="02020603050405020304" pitchFamily="18" charset="0"/>
                <a:cs typeface="Times New Roman" panose="02020603050405020304" pitchFamily="18" charset="0"/>
              </a:rPr>
              <a:t>Dars turlari. </a:t>
            </a:r>
            <a:endParaRPr lang="en-US" sz="3200" b="1" i="1" dirty="0">
              <a:solidFill>
                <a:schemeClr val="accent1"/>
              </a:solidFill>
              <a:latin typeface="Times New Roman" panose="02020603050405020304" pitchFamily="18" charset="0"/>
              <a:cs typeface="Times New Roman" panose="02020603050405020304" pitchFamily="18" charset="0"/>
            </a:endParaRPr>
          </a:p>
          <a:p>
            <a:r>
              <a:rPr lang="uz-Latn-UZ" sz="3200" b="1" i="1" dirty="0">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ng </a:t>
            </a:r>
            <a:r>
              <a:rPr lang="en-US" sz="3200" b="1" i="1" dirty="0" err="1">
                <a:solidFill>
                  <a:schemeClr val="accent1"/>
                </a:solidFill>
                <a:latin typeface="Times New Roman" panose="02020603050405020304" pitchFamily="18" charset="0"/>
                <a:cs typeface="Times New Roman" panose="02020603050405020304" pitchFamily="18" charset="0"/>
              </a:rPr>
              <a:t>texnologik</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xaritasi</a:t>
            </a:r>
            <a:r>
              <a:rPr lang="en-US" sz="3200" b="1" i="1" dirty="0">
                <a:solidFill>
                  <a:schemeClr val="accent1"/>
                </a:solidFill>
                <a:latin typeface="Times New Roman" panose="02020603050405020304" pitchFamily="18" charset="0"/>
                <a:cs typeface="Times New Roman" panose="02020603050405020304" pitchFamily="18" charset="0"/>
              </a:rPr>
              <a:t>.</a:t>
            </a:r>
          </a:p>
          <a:p>
            <a:endParaRPr lang="ru-RU" sz="3200" b="1" i="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880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descr="a2b65e76af0d72fc2dfd48baf7b3ac3d"/>
          <p:cNvPicPr>
            <a:picLocks noGrp="1" noChangeAspect="1" noChangeArrowheads="1" noCrop="1"/>
          </p:cNvPicPr>
          <p:nvPr>
            <p:ph sz="quarter" idx="1"/>
          </p:nvPr>
        </p:nvPicPr>
        <p:blipFill>
          <a:blip r:embed="rId2"/>
          <a:srcRect/>
          <a:stretch>
            <a:fillRect/>
          </a:stretch>
        </p:blipFill>
        <p:spPr bwMode="auto">
          <a:xfrm>
            <a:off x="5824519" y="1085842"/>
            <a:ext cx="5286412" cy="3543300"/>
          </a:xfrm>
          <a:prstGeom prst="rect">
            <a:avLst/>
          </a:prstGeom>
          <a:noFill/>
          <a:ln w="9525">
            <a:noFill/>
            <a:miter lim="800000"/>
            <a:headEnd/>
            <a:tailEnd/>
          </a:ln>
        </p:spPr>
      </p:pic>
      <p:sp>
        <p:nvSpPr>
          <p:cNvPr id="2" name="Заголовок 1"/>
          <p:cNvSpPr>
            <a:spLocks noGrp="1"/>
          </p:cNvSpPr>
          <p:nvPr>
            <p:ph type="title"/>
          </p:nvPr>
        </p:nvSpPr>
        <p:spPr>
          <a:xfrm>
            <a:off x="473201" y="495300"/>
            <a:ext cx="4641723" cy="5467350"/>
          </a:xfrm>
        </p:spPr>
        <p:txBody>
          <a:bodyPr>
            <a:normAutofit/>
          </a:bodyPr>
          <a:lstStyle/>
          <a:p>
            <a:pPr algn="just"/>
            <a:r>
              <a:rPr lang="en-US" b="1" i="1" dirty="0"/>
              <a:t/>
            </a:r>
            <a:br>
              <a:rPr lang="en-US" b="1" i="1" dirty="0"/>
            </a:br>
            <a:r>
              <a:rPr lang="en-US" b="1" i="1" dirty="0"/>
              <a:t>	</a:t>
            </a:r>
            <a:r>
              <a:rPr lang="en-US" sz="2800" b="1" i="0" dirty="0" err="1">
                <a:solidFill>
                  <a:srgbClr val="0070C0"/>
                </a:solidFill>
                <a:effectLst/>
                <a:latin typeface="Times New Roman" panose="02020603050405020304" pitchFamily="18" charset="0"/>
                <a:cs typeface="Times New Roman" panose="02020603050405020304" pitchFamily="18" charset="0"/>
              </a:rPr>
              <a:t>Dars</a:t>
            </a:r>
            <a:r>
              <a:rPr lang="en-US" sz="2800" b="0" i="0" dirty="0">
                <a:solidFill>
                  <a:srgbClr val="0070C0"/>
                </a:solidFill>
                <a:effectLst/>
                <a:latin typeface="Times New Roman" panose="02020603050405020304" pitchFamily="18" charset="0"/>
                <a:cs typeface="Times New Roman" panose="02020603050405020304" pitchFamily="18" charset="0"/>
              </a:rPr>
              <a:t> –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beruvchi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tomonidan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yoshi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ma’lumoti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jihatidan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xil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bo‘lgan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oluvchilar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guruhiga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rejasi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dasturi </a:t>
            </a:r>
            <a:r>
              <a:rPr lang="en-US" sz="2800" b="0" i="1" dirty="0" err="1">
                <a:solidFill>
                  <a:srgbClr val="5477F3"/>
                </a:solidFill>
                <a:effectLst/>
                <a:latin typeface="Times New Roman" panose="02020603050405020304" pitchFamily="18" charset="0"/>
                <a:cs typeface="Times New Roman" panose="02020603050405020304" pitchFamily="18" charset="0"/>
              </a:rPr>
              <a:t>talablari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qat’iy</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dars</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jadvali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asosida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vaqt</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ichida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malaka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hosil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qilish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bo‘yicha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mashg‘ulotdir</a:t>
            </a:r>
            <a:r>
              <a:rPr lang="en-US" sz="2800" b="0" i="1" dirty="0">
                <a:solidFill>
                  <a:srgbClr val="5477F3"/>
                </a:solidFill>
                <a:effectLst/>
                <a:latin typeface="Times New Roman" panose="02020603050405020304" pitchFamily="18" charset="0"/>
                <a:cs typeface="Times New Roman" panose="02020603050405020304" pitchFamily="18" charset="0"/>
              </a:rPr>
              <a:t>.</a:t>
            </a:r>
            <a:endParaRPr lang="ru-RU" sz="2800" b="1" i="1" dirty="0">
              <a:solidFill>
                <a:srgbClr val="5477F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41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EC927D0-00B0-4DAE-870C-2F5DD2DAE90E}"/>
              </a:ext>
            </a:extLst>
          </p:cNvPr>
          <p:cNvSpPr>
            <a:spLocks noGrp="1"/>
          </p:cNvSpPr>
          <p:nvPr>
            <p:ph type="title"/>
          </p:nvPr>
        </p:nvSpPr>
        <p:spPr/>
        <p:txBody>
          <a:bodyPr/>
          <a:lstStyle/>
          <a:p>
            <a:r>
              <a:rPr lang="en-US" b="1" dirty="0">
                <a:solidFill>
                  <a:srgbClr val="0F39D3"/>
                </a:solidFill>
                <a:latin typeface="Times New Roman" panose="02020603050405020304" pitchFamily="18" charset="0"/>
                <a:cs typeface="Times New Roman" panose="02020603050405020304" pitchFamily="18" charset="0"/>
              </a:rPr>
              <a:t>“</a:t>
            </a:r>
            <a:r>
              <a:rPr lang="en-US" b="1" dirty="0" err="1">
                <a:solidFill>
                  <a:srgbClr val="0F39D3"/>
                </a:solidFill>
                <a:latin typeface="Times New Roman" panose="02020603050405020304" pitchFamily="18" charset="0"/>
                <a:cs typeface="Times New Roman" panose="02020603050405020304" pitchFamily="18" charset="0"/>
              </a:rPr>
              <a:t>Zamonaviy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o`zi</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qanday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 </a:t>
            </a:r>
            <a:endParaRPr lang="ru-RU" b="1" dirty="0"/>
          </a:p>
        </p:txBody>
      </p:sp>
      <p:sp>
        <p:nvSpPr>
          <p:cNvPr id="3" name="Объект 2">
            <a:extLst>
              <a:ext uri="{FF2B5EF4-FFF2-40B4-BE49-F238E27FC236}">
                <a16:creationId xmlns:a16="http://schemas.microsoft.com/office/drawing/2014/main" xmlns="" id="{0CF4A2E0-6B20-4C55-9F0C-5EE4389C63F0}"/>
              </a:ext>
            </a:extLst>
          </p:cNvPr>
          <p:cNvSpPr>
            <a:spLocks noGrp="1"/>
          </p:cNvSpPr>
          <p:nvPr>
            <p:ph idx="1"/>
          </p:nvPr>
        </p:nvSpPr>
        <p:spPr/>
        <p:txBody>
          <a:bodyPr/>
          <a:lstStyle/>
          <a:p>
            <a:pPr marL="0" indent="0" algn="just">
              <a:buNone/>
            </a:pPr>
            <a:r>
              <a:rPr lang="en-US" b="0" i="0" dirty="0">
                <a:solidFill>
                  <a:srgbClr val="333333"/>
                </a:solidFill>
                <a:effectLst/>
                <a:latin typeface="Arial" panose="020B0604020202020204" pitchFamily="34" charset="0"/>
              </a:rPr>
              <a:t>	</a:t>
            </a:r>
            <a:endParaRPr lang="en-US" b="0" i="0" dirty="0">
              <a:solidFill>
                <a:srgbClr val="0F39D3"/>
              </a:solidFill>
              <a:effectLst/>
              <a:latin typeface="Times New Roman" panose="02020603050405020304" pitchFamily="18" charset="0"/>
              <a:cs typeface="Times New Roman" panose="02020603050405020304" pitchFamily="18" charset="0"/>
            </a:endParaRPr>
          </a:p>
          <a:p>
            <a:pPr marL="0" indent="0" algn="just">
              <a:lnSpc>
                <a:spcPct val="150000"/>
              </a:lnSpc>
              <a:spcBef>
                <a:spcPts val="0"/>
              </a:spcBef>
              <a:buNone/>
            </a:pPr>
            <a:r>
              <a:rPr lang="en-US" b="0" i="0" dirty="0">
                <a:solidFill>
                  <a:srgbClr val="FF0000"/>
                </a:solidFill>
                <a:effectLst/>
                <a:latin typeface="Times New Roman" panose="02020603050405020304" pitchFamily="18" charset="0"/>
                <a:cs typeface="Times New Roman" panose="02020603050405020304" pitchFamily="18" charset="0"/>
              </a:rPr>
              <a:t>“</a:t>
            </a:r>
            <a:r>
              <a:rPr lang="en-US" b="1" i="1" dirty="0" err="1">
                <a:solidFill>
                  <a:srgbClr val="C00000"/>
                </a:solidFill>
                <a:effectLst/>
                <a:latin typeface="Times New Roman" panose="02020603050405020304" pitchFamily="18" charset="0"/>
                <a:cs typeface="Times New Roman" panose="02020603050405020304" pitchFamily="18" charset="0"/>
              </a:rPr>
              <a:t>Zamonaviy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shunday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darski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o`qituvchi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mavjud</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imkoniyatlaridan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ustalik</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foydalanib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aqliy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potensialini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ishga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solib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rivojlanishni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ta`minlaydi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esa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navbatida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bilimlarini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chuqur</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o`zlashtiradi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va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barkamolik</a:t>
            </a:r>
            <a:r>
              <a:rPr lang="en-US" b="1" i="1" dirty="0">
                <a:solidFill>
                  <a:srgbClr val="C00000"/>
                </a:solidFill>
                <a:effectLst/>
                <a:latin typeface="Times New Roman" panose="02020603050405020304" pitchFamily="18" charset="0"/>
                <a:cs typeface="Times New Roman" panose="02020603050405020304" pitchFamily="18" charset="0"/>
              </a:rPr>
              <a:t> sari </a:t>
            </a:r>
            <a:r>
              <a:rPr lang="en-US" b="1" i="1" dirty="0" err="1">
                <a:solidFill>
                  <a:srgbClr val="C00000"/>
                </a:solidFill>
                <a:effectLst/>
                <a:latin typeface="Times New Roman" panose="02020603050405020304" pitchFamily="18" charset="0"/>
                <a:cs typeface="Times New Roman" panose="02020603050405020304" pitchFamily="18" charset="0"/>
              </a:rPr>
              <a:t>odimlaydi</a:t>
            </a:r>
            <a:r>
              <a:rPr lang="en-US" b="1" i="1" dirty="0">
                <a:solidFill>
                  <a:srgbClr val="C00000"/>
                </a:solidFill>
                <a:effectLst/>
                <a:latin typeface="Times New Roman" panose="02020603050405020304" pitchFamily="18" charset="0"/>
                <a:cs typeface="Times New Roman" panose="02020603050405020304" pitchFamily="18" charset="0"/>
              </a:rPr>
              <a:t>”</a:t>
            </a:r>
            <a:r>
              <a:rPr lang="en-US" b="0" i="0" dirty="0">
                <a:solidFill>
                  <a:srgbClr val="0F39D3"/>
                </a:solidFill>
                <a:effectLst/>
                <a:latin typeface="Times New Roman" panose="02020603050405020304" pitchFamily="18" charset="0"/>
                <a:cs typeface="Times New Roman" panose="02020603050405020304" pitchFamily="18" charset="0"/>
              </a:rPr>
              <a:t> deb </a:t>
            </a:r>
            <a:r>
              <a:rPr lang="en-US" b="0" i="0" dirty="0" err="1">
                <a:solidFill>
                  <a:srgbClr val="0F39D3"/>
                </a:solidFill>
                <a:effectLst/>
                <a:latin typeface="Times New Roman" panose="02020603050405020304" pitchFamily="18" charset="0"/>
                <a:cs typeface="Times New Roman" panose="02020603050405020304" pitchFamily="18" charset="0"/>
              </a:rPr>
              <a:t>yozadi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pedagogika</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fanlari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doktori</a:t>
            </a:r>
            <a:r>
              <a:rPr lang="en-US" b="0" i="0" dirty="0">
                <a:solidFill>
                  <a:srgbClr val="0F39D3"/>
                </a:solidFill>
                <a:effectLst/>
                <a:latin typeface="Times New Roman" panose="02020603050405020304" pitchFamily="18" charset="0"/>
                <a:cs typeface="Times New Roman" panose="02020603050405020304" pitchFamily="18" charset="0"/>
              </a:rPr>
              <a:t>, professor            </a:t>
            </a:r>
          </a:p>
          <a:p>
            <a:pPr marL="0" indent="0" algn="just">
              <a:buNone/>
            </a:pPr>
            <a:r>
              <a:rPr lang="en-US" dirty="0">
                <a:solidFill>
                  <a:srgbClr val="0F39D3"/>
                </a:solidFill>
                <a:latin typeface="Times New Roman" panose="02020603050405020304" pitchFamily="18" charset="0"/>
                <a:cs typeface="Times New Roman" panose="02020603050405020304" pitchFamily="18" charset="0"/>
              </a:rPr>
              <a:t>                                                                                            </a:t>
            </a:r>
            <a:r>
              <a:rPr lang="en-US" b="0" i="0" dirty="0">
                <a:solidFill>
                  <a:srgbClr val="0F39D3"/>
                </a:solidFill>
                <a:effectLst/>
                <a:latin typeface="Times New Roman" panose="02020603050405020304" pitchFamily="18" charset="0"/>
                <a:cs typeface="Times New Roman" panose="02020603050405020304" pitchFamily="18" charset="0"/>
              </a:rPr>
              <a:t>J.F. </a:t>
            </a:r>
            <a:r>
              <a:rPr lang="en-US" b="0" i="0" dirty="0" err="1">
                <a:solidFill>
                  <a:srgbClr val="0F39D3"/>
                </a:solidFill>
                <a:effectLst/>
                <a:latin typeface="Times New Roman" panose="02020603050405020304" pitchFamily="18" charset="0"/>
                <a:cs typeface="Times New Roman" panose="02020603050405020304" pitchFamily="18" charset="0"/>
              </a:rPr>
              <a:t>Yoldoshev</a:t>
            </a:r>
            <a:endParaRPr lang="ru-RU"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541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E9A6C04-0297-4E44-87AA-360214EEE09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C6E6E33F-0CB9-4820-ACB3-2EB3DCEAA3BA}"/>
              </a:ext>
            </a:extLst>
          </p:cNvPr>
          <p:cNvSpPr>
            <a:spLocks noGrp="1"/>
          </p:cNvSpPr>
          <p:nvPr>
            <p:ph idx="1"/>
          </p:nvPr>
        </p:nvSpPr>
        <p:spPr/>
        <p:txBody>
          <a:bodyPr>
            <a:normAutofit/>
          </a:bodyPr>
          <a:lstStyle/>
          <a:p>
            <a:pPr algn="ctr"/>
            <a:r>
              <a:rPr lang="en-US" sz="4400" i="1" dirty="0" err="1">
                <a:solidFill>
                  <a:srgbClr val="0F39D3"/>
                </a:solidFill>
                <a:latin typeface="Times New Roman" panose="02020603050405020304" pitchFamily="18" charset="0"/>
                <a:cs typeface="Times New Roman" panose="02020603050405020304" pitchFamily="18" charset="0"/>
              </a:rPr>
              <a:t>Darsni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samarali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tashkil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etish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uchun</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nimalarga</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amal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qilish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kerak</a:t>
            </a:r>
            <a:r>
              <a:rPr lang="en-US" sz="4400" i="1" dirty="0">
                <a:solidFill>
                  <a:srgbClr val="0F39D3"/>
                </a:solidFill>
                <a:latin typeface="Times New Roman" panose="02020603050405020304" pitchFamily="18" charset="0"/>
                <a:cs typeface="Times New Roman" panose="02020603050405020304" pitchFamily="18" charset="0"/>
              </a:rPr>
              <a:t>? </a:t>
            </a:r>
          </a:p>
          <a:p>
            <a:r>
              <a:rPr lang="en-US" sz="4400" i="1" dirty="0">
                <a:solidFill>
                  <a:srgbClr val="0F39D3"/>
                </a:solidFill>
                <a:latin typeface="Times New Roman" panose="02020603050405020304" pitchFamily="18" charset="0"/>
                <a:cs typeface="Times New Roman" panose="02020603050405020304" pitchFamily="18" charset="0"/>
              </a:rPr>
              <a:t>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___________________</a:t>
            </a:r>
            <a:endParaRPr lang="ru-RU" sz="4400" i="1"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5001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09DC691-9BE4-4F5F-B919-92B3B919C9F9}"/>
              </a:ext>
            </a:extLst>
          </p:cNvPr>
          <p:cNvSpPr>
            <a:spLocks noGrp="1"/>
          </p:cNvSpPr>
          <p:nvPr>
            <p:ph type="title"/>
          </p:nvPr>
        </p:nvSpPr>
        <p:spPr>
          <a:xfrm>
            <a:off x="838200" y="346075"/>
            <a:ext cx="10515600" cy="1325563"/>
          </a:xfrm>
        </p:spPr>
        <p:txBody>
          <a:bodyPr/>
          <a:lstStyle/>
          <a:p>
            <a:r>
              <a:rPr lang="en-US" b="1" dirty="0" err="1">
                <a:solidFill>
                  <a:srgbClr val="C00000"/>
                </a:solidFill>
                <a:latin typeface="Times New Roman" pitchFamily="18" charset="0"/>
                <a:cs typeface="Times New Roman" pitchFamily="18" charset="0"/>
              </a:rPr>
              <a:t>Zamonaviy</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dars</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quyidagi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xususiyatlarga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ega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boʻlishi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lozim</a:t>
            </a:r>
            <a:r>
              <a:rPr lang="en-US" b="1" dirty="0">
                <a:solidFill>
                  <a:srgbClr val="C00000"/>
                </a:solidFill>
                <a:latin typeface="Times New Roman" pitchFamily="18" charset="0"/>
                <a:cs typeface="Times New Roman" pitchFamily="18" charset="0"/>
              </a:rPr>
              <a:t>:</a:t>
            </a:r>
            <a:endParaRPr lang="ru-RU" dirty="0"/>
          </a:p>
        </p:txBody>
      </p:sp>
      <p:graphicFrame>
        <p:nvGraphicFramePr>
          <p:cNvPr id="4" name="Объект 3">
            <a:extLst>
              <a:ext uri="{FF2B5EF4-FFF2-40B4-BE49-F238E27FC236}">
                <a16:creationId xmlns:a16="http://schemas.microsoft.com/office/drawing/2014/main" xmlns="" id="{E2D82F35-A9D7-49CF-B76D-AE14095F6EC7}"/>
              </a:ext>
            </a:extLst>
          </p:cNvPr>
          <p:cNvGraphicFramePr>
            <a:graphicFrameLocks noGrp="1"/>
          </p:cNvGraphicFramePr>
          <p:nvPr>
            <p:ph idx="1"/>
            <p:extLst>
              <p:ext uri="{D42A27DB-BD31-4B8C-83A1-F6EECF244321}">
                <p14:modId xmlns:p14="http://schemas.microsoft.com/office/powerpoint/2010/main" val="125851236"/>
              </p:ext>
            </p:extLst>
          </p:nvPr>
        </p:nvGraphicFramePr>
        <p:xfrm>
          <a:off x="1219199" y="1209676"/>
          <a:ext cx="11344275" cy="55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79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365125"/>
            <a:ext cx="2882901" cy="6311900"/>
          </a:xfrm>
        </p:spPr>
        <p:txBody>
          <a:bodyPr>
            <a:normAutofit/>
          </a:bodyPr>
          <a:lstStyle/>
          <a:p>
            <a:r>
              <a:rPr lang="en-US" sz="4800" b="1" i="1" dirty="0" err="1">
                <a:solidFill>
                  <a:srgbClr val="E34F47"/>
                </a:solidFill>
                <a:latin typeface="Times New Roman" panose="02020603050405020304" pitchFamily="18" charset="0"/>
                <a:cs typeface="Times New Roman" panose="02020603050405020304" pitchFamily="18" charset="0"/>
              </a:rPr>
              <a:t>Darsni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samarali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tashkil</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etishda</a:t>
            </a:r>
            <a:r>
              <a:rPr lang="en-US" sz="4800" b="1" i="1" dirty="0">
                <a:solidFill>
                  <a:srgbClr val="E34F47"/>
                </a:solidFill>
                <a:latin typeface="Times New Roman" panose="02020603050405020304" pitchFamily="18" charset="0"/>
                <a:cs typeface="Times New Roman" panose="02020603050405020304" pitchFamily="18" charset="0"/>
              </a:rPr>
              <a:t> SMART </a:t>
            </a:r>
            <a:r>
              <a:rPr lang="en-US" sz="4800" b="1" i="1" dirty="0" err="1">
                <a:solidFill>
                  <a:srgbClr val="E34F47"/>
                </a:solidFill>
                <a:latin typeface="Times New Roman" panose="02020603050405020304" pitchFamily="18" charset="0"/>
                <a:cs typeface="Times New Roman" panose="02020603050405020304" pitchFamily="18" charset="0"/>
              </a:rPr>
              <a:t>mezonlari</a:t>
            </a:r>
            <a:endParaRPr lang="ru-RU" sz="4800" b="1" i="1" dirty="0">
              <a:solidFill>
                <a:srgbClr val="E34F47"/>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sz="quarter" idx="1"/>
          </p:nvPr>
        </p:nvGraphicFramePr>
        <p:xfrm>
          <a:off x="3416300" y="971849"/>
          <a:ext cx="8504238" cy="5521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067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46075"/>
            <a:ext cx="10515600" cy="1325563"/>
          </a:xfrm>
        </p:spPr>
        <p:txBody>
          <a:bodyPr/>
          <a:lstStyle/>
          <a:p>
            <a:r>
              <a:rPr lang="en-US" b="1" dirty="0" err="1">
                <a:solidFill>
                  <a:srgbClr val="C00000"/>
                </a:solidFill>
                <a:latin typeface="Times New Roman" panose="02020603050405020304" pitchFamily="18" charset="0"/>
                <a:cs typeface="Times New Roman" panose="02020603050405020304" pitchFamily="18" charset="0"/>
              </a:rPr>
              <a:t>Dars</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maqsadlari</a:t>
            </a:r>
            <a:r>
              <a:rPr lang="en-US" b="1" dirty="0">
                <a:solidFill>
                  <a:srgbClr val="C00000"/>
                </a:solidFill>
                <a:latin typeface="Times New Roman" panose="02020603050405020304" pitchFamily="18" charset="0"/>
                <a:cs typeface="Times New Roman" panose="02020603050405020304" pitchFamily="18" charset="0"/>
              </a:rPr>
              <a:t>:</a:t>
            </a:r>
            <a:r>
              <a:rPr lang="en-US" dirty="0">
                <a:solidFill>
                  <a:srgbClr val="C00000"/>
                </a:solidFill>
                <a:latin typeface="Times New Roman" panose="02020603050405020304" pitchFamily="18" charset="0"/>
                <a:cs typeface="Times New Roman" panose="02020603050405020304" pitchFamily="18" charset="0"/>
              </a:rPr>
              <a:t/>
            </a:r>
            <a:br>
              <a:rPr lang="en-US" dirty="0">
                <a:solidFill>
                  <a:srgbClr val="C00000"/>
                </a:solidFill>
                <a:latin typeface="Times New Roman" panose="02020603050405020304" pitchFamily="18" charset="0"/>
                <a:cs typeface="Times New Roman" panose="02020603050405020304" pitchFamily="18" charset="0"/>
              </a:rPr>
            </a:br>
            <a:endParaRPr lang="ru-RU"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
          </p:nvPr>
        </p:nvSpPr>
        <p:spPr>
          <a:xfrm>
            <a:off x="819150" y="1825625"/>
            <a:ext cx="10934700" cy="4788958"/>
          </a:xfrm>
        </p:spPr>
        <p:txBody>
          <a:bodyPr>
            <a:normAutofit/>
          </a:bodyPr>
          <a:lstStyle/>
          <a:p>
            <a:pPr marL="0" indent="0">
              <a:buNone/>
            </a:pPr>
            <a:r>
              <a:rPr lang="en-US" dirty="0"/>
              <a:t/>
            </a:r>
            <a:br>
              <a:rPr lang="en-US" dirty="0"/>
            </a:br>
            <a:r>
              <a:rPr lang="en-US" dirty="0"/>
              <a:t/>
            </a:r>
            <a:br>
              <a:rPr lang="en-US" dirty="0"/>
            </a:br>
            <a:r>
              <a:rPr lang="en-US" dirty="0"/>
              <a:t/>
            </a:r>
            <a:br>
              <a:rPr lang="en-US" dirty="0"/>
            </a:br>
            <a:endParaRPr lang="ru-RU" dirty="0"/>
          </a:p>
        </p:txBody>
      </p:sp>
      <p:graphicFrame>
        <p:nvGraphicFramePr>
          <p:cNvPr id="4" name="Схема 3">
            <a:extLst>
              <a:ext uri="{FF2B5EF4-FFF2-40B4-BE49-F238E27FC236}">
                <a16:creationId xmlns:a16="http://schemas.microsoft.com/office/drawing/2014/main" xmlns="" id="{D9FBF442-73C2-430D-81ED-AA2CDA3531CA}"/>
              </a:ext>
            </a:extLst>
          </p:cNvPr>
          <p:cNvGraphicFramePr/>
          <p:nvPr/>
        </p:nvGraphicFramePr>
        <p:xfrm>
          <a:off x="838199" y="1195916"/>
          <a:ext cx="1065847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605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42899" y="169590"/>
            <a:ext cx="11325225" cy="5910408"/>
          </a:xfrm>
        </p:spPr>
        <p:txBody>
          <a:bodyPr>
            <a:normAutofit/>
          </a:bodyPr>
          <a:lstStyle/>
          <a:p>
            <a:pPr marL="0" indent="0">
              <a:buNone/>
            </a:pPr>
            <a:r>
              <a:rPr lang="en-US" dirty="0"/>
              <a:t>	</a:t>
            </a:r>
          </a:p>
          <a:p>
            <a:pPr marL="0" indent="0" algn="just">
              <a:buNone/>
            </a:pPr>
            <a:r>
              <a:rPr lang="en-US" dirty="0"/>
              <a:t>	</a:t>
            </a:r>
            <a:r>
              <a:rPr lang="en-US" sz="3000" dirty="0" err="1">
                <a:solidFill>
                  <a:schemeClr val="accent1"/>
                </a:solidFill>
                <a:latin typeface="Times New Roman" panose="02020603050405020304" pitchFamily="18" charset="0"/>
                <a:cs typeface="Times New Roman" panose="02020603050405020304" pitchFamily="18" charset="0"/>
              </a:rPr>
              <a:t>Pedagogik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adabiyotlarda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mazmunga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didaktik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maqsadga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oʻtish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yoʻllariga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xususiyatlari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va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qismlariga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koʻra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tasnif</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qilingan</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Odatda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yangi</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bilim</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berish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mustahkamlash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nazorat</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qilish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va</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aralash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kabi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turlarga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boʻlinadi</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tajribasida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yoki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necha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darsturlari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umumlashtirilgan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holda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olib</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boriladigan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aralash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koʻp</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uchraydi</a:t>
            </a:r>
            <a:r>
              <a:rPr lang="en-US" dirty="0">
                <a:latin typeface="Times New Roman" panose="02020603050405020304" pitchFamily="18" charset="0"/>
                <a:cs typeface="Times New Roman" panose="02020603050405020304" pitchFamily="18" charset="0"/>
              </a:rPr>
              <a:t>. </a:t>
            </a:r>
          </a:p>
          <a:p>
            <a:pPr marL="0" indent="0" algn="just">
              <a:buNone/>
            </a:pP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810000" y="58848"/>
            <a:ext cx="4572000" cy="646331"/>
          </a:xfrm>
          <a:prstGeom prst="rect">
            <a:avLst/>
          </a:prstGeom>
        </p:spPr>
        <p:txBody>
          <a:bodyPr>
            <a:spAutoFit/>
          </a:bodyPr>
          <a:lstStyle/>
          <a:p>
            <a:endParaRPr lang="en-US" dirty="0"/>
          </a:p>
          <a:p>
            <a:r>
              <a:rPr lang="en-US" dirty="0"/>
              <a:t>	.</a:t>
            </a:r>
            <a:endParaRPr lang="ru-RU" dirty="0"/>
          </a:p>
        </p:txBody>
      </p:sp>
    </p:spTree>
    <p:extLst>
      <p:ext uri="{BB962C8B-B14F-4D97-AF65-F5344CB8AC3E}">
        <p14:creationId xmlns:p14="http://schemas.microsoft.com/office/powerpoint/2010/main" val="3182772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9D0150A-8B69-4F7F-BB28-079B62992D48}"/>
              </a:ext>
            </a:extLst>
          </p:cNvPr>
          <p:cNvSpPr>
            <a:spLocks noGrp="1"/>
          </p:cNvSpPr>
          <p:nvPr>
            <p:ph type="title"/>
          </p:nvPr>
        </p:nvSpPr>
        <p:spPr/>
        <p:txBody>
          <a:bodyPr/>
          <a:lstStyle/>
          <a:p>
            <a:endParaRPr lang="ru-RU" dirty="0"/>
          </a:p>
        </p:txBody>
      </p:sp>
      <p:graphicFrame>
        <p:nvGraphicFramePr>
          <p:cNvPr id="4" name="Объект 3">
            <a:extLst>
              <a:ext uri="{FF2B5EF4-FFF2-40B4-BE49-F238E27FC236}">
                <a16:creationId xmlns:a16="http://schemas.microsoft.com/office/drawing/2014/main" xmlns="" id="{61EF8C8D-AE30-408F-846B-71F4A251EBEB}"/>
              </a:ext>
            </a:extLst>
          </p:cNvPr>
          <p:cNvGraphicFramePr>
            <a:graphicFrameLocks noGrp="1"/>
          </p:cNvGraphicFramePr>
          <p:nvPr>
            <p:ph idx="1"/>
            <p:extLst>
              <p:ext uri="{D42A27DB-BD31-4B8C-83A1-F6EECF244321}">
                <p14:modId xmlns:p14="http://schemas.microsoft.com/office/powerpoint/2010/main" val="3823590449"/>
              </p:ext>
            </p:extLst>
          </p:nvPr>
        </p:nvGraphicFramePr>
        <p:xfrm>
          <a:off x="838199" y="1825624"/>
          <a:ext cx="10829925" cy="4879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0311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38200" y="365126"/>
            <a:ext cx="10515600" cy="749300"/>
          </a:xfrm>
        </p:spPr>
        <p:txBody>
          <a:bodyPr/>
          <a:lstStyle/>
          <a:p>
            <a:pPr eaLnBrk="1" hangingPunct="1"/>
            <a:r>
              <a:rPr lang="en-US" b="1" dirty="0" err="1">
                <a:solidFill>
                  <a:srgbClr val="7030A0"/>
                </a:solidFill>
                <a:latin typeface="Times New Roman" panose="02020603050405020304" pitchFamily="18" charset="0"/>
                <a:cs typeface="Times New Roman" panose="02020603050405020304" pitchFamily="18" charset="0"/>
              </a:rPr>
              <a:t>Aralash</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sz="quarter" idx="1"/>
          </p:nvPr>
        </p:nvSpPr>
        <p:spPr>
          <a:xfrm>
            <a:off x="838200" y="1428750"/>
            <a:ext cx="10515600" cy="4748213"/>
          </a:xfrm>
        </p:spPr>
        <p:txBody>
          <a:bodyPr>
            <a:normAutofit fontScale="92500" lnSpcReduction="2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3.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4.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5.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6.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99926B-DF47-4944-B63B-1F130CAD8810}"/>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Yangi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bilim</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beruvchi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xmlns="" id="{1A744884-E542-49AD-9976-0EFA31D03A2F}"/>
              </a:ext>
            </a:extLst>
          </p:cNvPr>
          <p:cNvSpPr>
            <a:spLocks noGrp="1"/>
          </p:cNvSpPr>
          <p:nvPr>
            <p:ph idx="1"/>
          </p:nvPr>
        </p:nvSpPr>
        <p:spPr/>
        <p:txBody>
          <a:bodyPr>
            <a:normAutofit fontScale="92500" lnSpcReduction="1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5</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4261306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CDC490C-AF7E-4C06-A2DF-4D0457AE6319}"/>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Mustahkamlovchi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xmlns="" id="{5A976D8C-E27F-4FC6-B119-CE983665EDD9}"/>
              </a:ext>
            </a:extLst>
          </p:cNvPr>
          <p:cNvSpPr>
            <a:spLocks noGrp="1"/>
          </p:cNvSpPr>
          <p:nvPr>
            <p:ph idx="1"/>
          </p:nvPr>
        </p:nvSpPr>
        <p:spPr>
          <a:xfrm>
            <a:off x="838200" y="1409700"/>
            <a:ext cx="10515600" cy="5267325"/>
          </a:xfrm>
        </p:spPr>
        <p:txBody>
          <a:bodyPr>
            <a:normAutofit fontScale="92500" lnSpcReduction="20000"/>
          </a:bodyPr>
          <a:lstStyle/>
          <a:p>
            <a:pPr marL="514350" indent="-514350" eaLnBrk="1" hangingPunct="1">
              <a:lnSpc>
                <a:spcPct val="110000"/>
              </a:lnSpc>
              <a:spcBef>
                <a:spcPts val="0"/>
              </a:spcBef>
              <a:buAutoNum type="arabicPeriod"/>
            </a:pPr>
            <a:r>
              <a:rPr lang="en-US" sz="3500" b="1" i="1" dirty="0" err="1">
                <a:solidFill>
                  <a:schemeClr val="accent1"/>
                </a:solidFill>
                <a:latin typeface="Times New Roman" panose="02020603050405020304" pitchFamily="18" charset="0"/>
                <a:cs typeface="Times New Roman" panose="02020603050405020304" pitchFamily="18" charset="0"/>
              </a:rPr>
              <a:t>Tashkiliy</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qism</a:t>
            </a:r>
            <a:r>
              <a:rPr lang="en-US" sz="3500" b="1" i="1" dirty="0">
                <a:solidFill>
                  <a:schemeClr val="accent1"/>
                </a:solidFill>
                <a:latin typeface="Times New Roman" panose="02020603050405020304" pitchFamily="18" charset="0"/>
                <a:cs typeface="Times New Roman" panose="02020603050405020304" pitchFamily="18" charset="0"/>
              </a:rPr>
              <a:t>. Amalga </a:t>
            </a:r>
            <a:r>
              <a:rPr lang="en-US" sz="3500" b="1" i="1" dirty="0" err="1">
                <a:solidFill>
                  <a:schemeClr val="accent1"/>
                </a:solidFill>
                <a:latin typeface="Times New Roman" panose="02020603050405020304" pitchFamily="18" charset="0"/>
                <a:cs typeface="Times New Roman" panose="02020603050405020304" pitchFamily="18" charset="0"/>
              </a:rPr>
              <a:t>oshiriladigan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ishlar</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tanishish</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darsning</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maqsad</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vazifalari</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2.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3.  </a:t>
            </a:r>
            <a:r>
              <a:rPr lang="en-US" sz="3500" b="1" i="1" dirty="0" err="1">
                <a:solidFill>
                  <a:schemeClr val="accent1"/>
                </a:solidFill>
                <a:latin typeface="Times New Roman" panose="02020603050405020304" pitchFamily="18" charset="0"/>
                <a:cs typeface="Times New Roman" panose="02020603050405020304" pitchFamily="18" charset="0"/>
              </a:rPr>
              <a:t>O’tilgan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yuzasidan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bilim</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malakalarini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4.   </a:t>
            </a:r>
            <a:r>
              <a:rPr lang="en-US" sz="3500" b="1" i="1" dirty="0" err="1">
                <a:solidFill>
                  <a:schemeClr val="accent1"/>
                </a:solidFill>
                <a:latin typeface="Times New Roman" panose="02020603050405020304" pitchFamily="18" charset="0"/>
                <a:cs typeface="Times New Roman" panose="02020603050405020304" pitchFamily="18" charset="0"/>
              </a:rPr>
              <a:t>Yangi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mustahkamlash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en-US" sz="3500" b="1" i="1" dirty="0">
                <a:solidFill>
                  <a:schemeClr val="accent1"/>
                </a:solidFill>
                <a:latin typeface="Times New Roman" panose="02020603050405020304" pitchFamily="18" charset="0"/>
                <a:cs typeface="Times New Roman" panose="02020603050405020304" pitchFamily="18" charset="0"/>
              </a:rPr>
              <a:t>5</a:t>
            </a:r>
            <a:r>
              <a:rPr lang="ru-RU"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yakuni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berish</a:t>
            </a:r>
            <a:r>
              <a:rPr lang="ru-RU" sz="3500"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025544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E4016E-8027-401D-A14B-17174027D425}"/>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Naorat</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darsi</a:t>
            </a:r>
            <a:r>
              <a:rPr lang="en-US" dirty="0"/>
              <a:t/>
            </a:r>
            <a:br>
              <a:rPr lang="en-US" dirty="0"/>
            </a:br>
            <a:endParaRPr lang="ru-RU" dirty="0"/>
          </a:p>
        </p:txBody>
      </p:sp>
      <p:sp>
        <p:nvSpPr>
          <p:cNvPr id="3" name="Объект 2">
            <a:extLst>
              <a:ext uri="{FF2B5EF4-FFF2-40B4-BE49-F238E27FC236}">
                <a16:creationId xmlns:a16="http://schemas.microsoft.com/office/drawing/2014/main" xmlns="" id="{618AD5D4-EF93-48B0-9790-B9CEC40CEAFA}"/>
              </a:ext>
            </a:extLst>
          </p:cNvPr>
          <p:cNvSpPr>
            <a:spLocks noGrp="1"/>
          </p:cNvSpPr>
          <p:nvPr>
            <p:ph idx="1"/>
          </p:nvPr>
        </p:nvSpPr>
        <p:spPr>
          <a:xfrm>
            <a:off x="838200" y="1690688"/>
            <a:ext cx="10515600" cy="4802187"/>
          </a:xfrm>
        </p:spPr>
        <p:txBody>
          <a:bodyPr>
            <a:normAutofit/>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tayyorlash</a:t>
            </a:r>
            <a:r>
              <a:rPr lang="en-US" b="1" i="1" dirty="0">
                <a:solidFill>
                  <a:schemeClr val="accent1"/>
                </a:solidFill>
                <a:latin typeface="Times New Roman" panose="02020603050405020304" pitchFamily="18" charset="0"/>
                <a:cs typeface="Times New Roman" panose="02020603050405020304" pitchFamily="18" charset="0"/>
              </a:rPr>
              <a:t>;</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amalga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oshirish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Refleksiya</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2683760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F3D9A21-2815-47CB-9C3E-019A1A2D9565}"/>
              </a:ext>
            </a:extLst>
          </p:cNvPr>
          <p:cNvSpPr>
            <a:spLocks noGrp="1"/>
          </p:cNvSpPr>
          <p:nvPr>
            <p:ph type="title"/>
          </p:nvPr>
        </p:nvSpPr>
        <p:spPr/>
        <p:txBody>
          <a:bodyPr/>
          <a:lstStyle/>
          <a:p>
            <a:r>
              <a:rPr lang="en-US" b="1" dirty="0" err="1">
                <a:solidFill>
                  <a:srgbClr val="C00000"/>
                </a:solidFill>
                <a:latin typeface="Times New Roman" panose="02020603050405020304" pitchFamily="18" charset="0"/>
                <a:cs typeface="Times New Roman" panose="02020603050405020304" pitchFamily="18" charset="0"/>
              </a:rPr>
              <a:t>Texnologik</a:t>
            </a:r>
            <a:r>
              <a:rPr lang="en-US" dirty="0">
                <a:solidFill>
                  <a:srgbClr val="C00000"/>
                </a:solidFill>
              </a:rPr>
              <a:t> </a:t>
            </a:r>
            <a:r>
              <a:rPr lang="en-US" b="1" dirty="0" err="1">
                <a:solidFill>
                  <a:srgbClr val="C00000"/>
                </a:solidFill>
                <a:latin typeface="Times New Roman" panose="02020603050405020304" pitchFamily="18" charset="0"/>
                <a:cs typeface="Times New Roman" panose="02020603050405020304" pitchFamily="18" charset="0"/>
              </a:rPr>
              <a:t>xarita</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xmlns="" id="{84A4E491-712D-45C4-86DC-92C0465015C4}"/>
              </a:ext>
            </a:extLst>
          </p:cNvPr>
          <p:cNvSpPr>
            <a:spLocks noGrp="1"/>
          </p:cNvSpPr>
          <p:nvPr>
            <p:ph idx="1"/>
          </p:nvPr>
        </p:nvSpPr>
        <p:spPr>
          <a:xfrm>
            <a:off x="838200" y="1825624"/>
            <a:ext cx="10801350" cy="4860925"/>
          </a:xfrm>
        </p:spPr>
        <p:txBody>
          <a:bodyPr>
            <a:normAutofit fontScale="70000" lnSpcReduction="20000"/>
          </a:bodyPr>
          <a:lstStyle/>
          <a:p>
            <a:pPr marL="0" indent="0" algn="just">
              <a:lnSpc>
                <a:spcPct val="110000"/>
              </a:lnSpc>
              <a:spcBef>
                <a:spcPts val="0"/>
              </a:spcBef>
              <a:buNone/>
            </a:pPr>
            <a:r>
              <a:rPr lang="en-US" dirty="0">
                <a:solidFill>
                  <a:srgbClr val="202122"/>
                </a:solidFill>
                <a:latin typeface="Arial" panose="020B0604020202020204" pitchFamily="34" charset="0"/>
              </a:rPr>
              <a:t>	</a:t>
            </a:r>
            <a:r>
              <a:rPr lang="en-US" sz="4800" b="1" dirty="0" err="1">
                <a:solidFill>
                  <a:srgbClr val="0F39D3"/>
                </a:solidFill>
                <a:latin typeface="Times New Roman" panose="02020603050405020304" pitchFamily="18" charset="0"/>
                <a:cs typeface="Times New Roman" panose="02020603050405020304" pitchFamily="18" charset="0"/>
              </a:rPr>
              <a:t>Darsning</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texnologik</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xaritasi</a:t>
            </a:r>
            <a:r>
              <a:rPr lang="en-US" sz="4800" b="1" dirty="0">
                <a:solidFill>
                  <a:srgbClr val="0F39D3"/>
                </a:solidFill>
                <a:latin typeface="Times New Roman" panose="02020603050405020304" pitchFamily="18" charset="0"/>
                <a:cs typeface="Times New Roman" panose="02020603050405020304" pitchFamily="18" charset="0"/>
              </a:rPr>
              <a:t> - </a:t>
            </a:r>
            <a:r>
              <a:rPr lang="en-US" sz="4800" dirty="0">
                <a:solidFill>
                  <a:srgbClr val="202122"/>
                </a:solidFill>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o'qituvchi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va</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o’quvchilar</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o'rtasidagi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pedagogik</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o'zaro</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munosabatni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rejalashtirishning</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zamonaviy</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shakli</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bo’lib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quyidagilar</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aniq</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belgilab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chiqiladi</a:t>
            </a:r>
            <a:r>
              <a:rPr lang="en-US" sz="4800" dirty="0">
                <a:solidFill>
                  <a:srgbClr val="202122"/>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mavzusi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Maqsad</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vazifalar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jarayonining</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mazmuni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Darsni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amalga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oshirish</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texnologiyasi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Kutiladigan</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natijalar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Kelgusi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rejalar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323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5115E77-F22A-4B93-83F9-D73333577CC2}"/>
              </a:ext>
            </a:extLst>
          </p:cNvPr>
          <p:cNvSpPr>
            <a:spLocks noGrp="1"/>
          </p:cNvSpPr>
          <p:nvPr>
            <p:ph type="title"/>
          </p:nvPr>
        </p:nvSpPr>
        <p:spPr>
          <a:xfrm>
            <a:off x="838200" y="365125"/>
            <a:ext cx="10515600" cy="511175"/>
          </a:xfrm>
        </p:spPr>
        <p:txBody>
          <a:bodyPr>
            <a:normAutofit fontScale="90000"/>
          </a:bodyPr>
          <a:lstStyle/>
          <a:p>
            <a:r>
              <a:rPr lang="en-US" dirty="0" err="1"/>
              <a:t>Texnologik</a:t>
            </a:r>
            <a:r>
              <a:rPr lang="en-US" dirty="0"/>
              <a:t> </a:t>
            </a:r>
            <a:r>
              <a:rPr lang="en-US" dirty="0" err="1"/>
              <a:t>xarita</a:t>
            </a:r>
            <a:endParaRPr lang="ru-RU" dirty="0"/>
          </a:p>
        </p:txBody>
      </p:sp>
      <p:graphicFrame>
        <p:nvGraphicFramePr>
          <p:cNvPr id="4" name="Объект 3">
            <a:extLst>
              <a:ext uri="{FF2B5EF4-FFF2-40B4-BE49-F238E27FC236}">
                <a16:creationId xmlns:a16="http://schemas.microsoft.com/office/drawing/2014/main" xmlns="" id="{8D8BC82C-40F2-49EC-81DD-C26B3AE29332}"/>
              </a:ext>
            </a:extLst>
          </p:cNvPr>
          <p:cNvGraphicFramePr>
            <a:graphicFrameLocks noGrp="1"/>
          </p:cNvGraphicFramePr>
          <p:nvPr>
            <p:ph idx="1"/>
            <p:extLst>
              <p:ext uri="{D42A27DB-BD31-4B8C-83A1-F6EECF244321}">
                <p14:modId xmlns:p14="http://schemas.microsoft.com/office/powerpoint/2010/main" val="3846894551"/>
              </p:ext>
            </p:extLst>
          </p:nvPr>
        </p:nvGraphicFramePr>
        <p:xfrm>
          <a:off x="1" y="114303"/>
          <a:ext cx="11972925" cy="6626773"/>
        </p:xfrm>
        <a:graphic>
          <a:graphicData uri="http://schemas.openxmlformats.org/drawingml/2006/table">
            <a:tbl>
              <a:tblPr firstRow="1" firstCol="1" lastRow="1" lastCol="1" bandRow="1" bandCol="1">
                <a:tableStyleId>{5C22544A-7EE6-4342-B048-85BDC9FD1C3A}</a:tableStyleId>
              </a:tblPr>
              <a:tblGrid>
                <a:gridCol w="419099">
                  <a:extLst>
                    <a:ext uri="{9D8B030D-6E8A-4147-A177-3AD203B41FA5}">
                      <a16:colId xmlns:a16="http://schemas.microsoft.com/office/drawing/2014/main" xmlns="" val="2740723434"/>
                    </a:ext>
                  </a:extLst>
                </a:gridCol>
                <a:gridCol w="1566156">
                  <a:extLst>
                    <a:ext uri="{9D8B030D-6E8A-4147-A177-3AD203B41FA5}">
                      <a16:colId xmlns:a16="http://schemas.microsoft.com/office/drawing/2014/main" xmlns="" val="2754588271"/>
                    </a:ext>
                  </a:extLst>
                </a:gridCol>
                <a:gridCol w="9987670">
                  <a:extLst>
                    <a:ext uri="{9D8B030D-6E8A-4147-A177-3AD203B41FA5}">
                      <a16:colId xmlns:a16="http://schemas.microsoft.com/office/drawing/2014/main" xmlns="" val="2790402102"/>
                    </a:ext>
                  </a:extLst>
                </a:gridCol>
              </a:tblGrid>
              <a:tr h="195144">
                <a:tc>
                  <a:txBody>
                    <a:bodyPr/>
                    <a:lstStyle/>
                    <a:p>
                      <a:pPr marR="269240" algn="ctr">
                        <a:lnSpc>
                          <a:spcPct val="100000"/>
                        </a:lnSpc>
                        <a:spcAft>
                          <a:spcPts val="0"/>
                        </a:spcAft>
                      </a:pPr>
                      <a:r>
                        <a:rPr lang="ru-RU" sz="1400" dirty="0">
                          <a:effectLst/>
                          <a:latin typeface="Times New Roman" panose="02020603050405020304" pitchFamily="18" charset="0"/>
                          <a:cs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mavzusi</a:t>
                      </a:r>
                      <a:r>
                        <a:rPr lang="en-US" sz="1400" b="1" dirty="0">
                          <a:solidFill>
                            <a:srgbClr val="C00000"/>
                          </a:solidFill>
                          <a:effectLst/>
                          <a:latin typeface="Times New Roman" panose="02020603050405020304" pitchFamily="18" charset="0"/>
                          <a:cs typeface="Times New Roman" panose="02020603050405020304" pitchFamily="18" charset="0"/>
                        </a:rPr>
                        <a:t>:</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ctr">
                        <a:lnSpc>
                          <a:spcPct val="100000"/>
                        </a:lnSpc>
                        <a:spcAft>
                          <a:spcPts val="0"/>
                        </a:spcAft>
                      </a:pPr>
                      <a:r>
                        <a:rPr lang="en-US" sz="1400" dirty="0" err="1">
                          <a:effectLst/>
                          <a:latin typeface="Times New Roman" panose="02020603050405020304" pitchFamily="18" charset="0"/>
                          <a:cs typeface="Times New Roman" panose="02020603050405020304" pitchFamily="18" charset="0"/>
                        </a:rPr>
                        <a:t>To’ra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Sulaymon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Iltijo</a:t>
                      </a:r>
                      <a:r>
                        <a:rPr lang="en-US" sz="1400" dirty="0">
                          <a:effectLst/>
                          <a:latin typeface="Times New Roman" panose="02020603050405020304" pitchFamily="18" charset="0"/>
                          <a:cs typeface="Times New Roman" panose="02020603050405020304" pitchFamily="18" charset="0"/>
                        </a:rPr>
                        <a:t>”, “Armon” </a:t>
                      </a:r>
                      <a:r>
                        <a:rPr lang="en-US" sz="1400" dirty="0" err="1">
                          <a:effectLst/>
                          <a:latin typeface="Times New Roman" panose="02020603050405020304" pitchFamily="18" charset="0"/>
                          <a:cs typeface="Times New Roman" panose="02020603050405020304" pitchFamily="18" charset="0"/>
                        </a:rPr>
                        <a:t>she’rlari</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xmlns="" val="3105845183"/>
                  </a:ext>
                </a:extLst>
              </a:tr>
              <a:tr h="1756293">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1</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Maqsad</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vazifalar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l">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a) </a:t>
                      </a:r>
                      <a:r>
                        <a:rPr lang="en-US" sz="1400" dirty="0" err="1">
                          <a:solidFill>
                            <a:schemeClr val="bg1"/>
                          </a:solidFill>
                          <a:effectLst/>
                          <a:latin typeface="Times New Roman" panose="02020603050405020304" pitchFamily="18" charset="0"/>
                          <a:cs typeface="Times New Roman" panose="02020603050405020304" pitchFamily="18" charset="0"/>
                        </a:rPr>
                        <a:t>ta’limiy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ijodiga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oid</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ongiga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 DTS </a:t>
                      </a:r>
                      <a:r>
                        <a:rPr lang="en-US" sz="1400" dirty="0" err="1">
                          <a:solidFill>
                            <a:schemeClr val="bg1"/>
                          </a:solidFill>
                          <a:effectLst/>
                          <a:latin typeface="Times New Roman" panose="02020603050405020304" pitchFamily="18" charset="0"/>
                          <a:cs typeface="Times New Roman" panose="02020603050405020304" pitchFamily="18" charset="0"/>
                        </a:rPr>
                        <a:t>talablari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nutqiy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savodxonligini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b) </a:t>
                      </a:r>
                      <a:r>
                        <a:rPr lang="en-US" sz="1400" dirty="0" err="1">
                          <a:solidFill>
                            <a:schemeClr val="bg1"/>
                          </a:solidFill>
                          <a:effectLst/>
                          <a:latin typeface="Times New Roman" panose="02020603050405020304" pitchFamily="18" charset="0"/>
                          <a:cs typeface="Times New Roman" panose="02020603050405020304" pitchFamily="18" charset="0"/>
                        </a:rPr>
                        <a:t>tarbiyaviy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Vatanga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t </a:t>
                      </a:r>
                      <a:r>
                        <a:rPr lang="en-US" sz="1400" dirty="0" err="1">
                          <a:solidFill>
                            <a:schemeClr val="bg1"/>
                          </a:solidFill>
                          <a:effectLst/>
                          <a:latin typeface="Times New Roman" panose="02020603050405020304" pitchFamily="18" charset="0"/>
                          <a:cs typeface="Times New Roman" panose="02020603050405020304" pitchFamily="18" charset="0"/>
                        </a:rPr>
                        <a:t>qadriyatlarni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ulug’lash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yuksak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insoniy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fazilatlar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ruhida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tarbiyalash,tinchliksevarlik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g’oyalarini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c) </a:t>
                      </a:r>
                      <a:r>
                        <a:rPr lang="en-US" sz="1400" dirty="0" err="1">
                          <a:solidFill>
                            <a:schemeClr val="bg1"/>
                          </a:solidFill>
                          <a:effectLst/>
                          <a:latin typeface="Times New Roman" panose="02020603050405020304" pitchFamily="18" charset="0"/>
                          <a:cs typeface="Times New Roman" panose="02020603050405020304" pitchFamily="18" charset="0"/>
                        </a:rPr>
                        <a:t>rivojlantiruvchi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adabiyot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namoyondalari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bo’yicha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rivojlantirish.Ularni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erkin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fikrlashga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o’rgatish,mardlik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tuyg’usi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oshno</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qilish,onaga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farzandga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muhabbat-o’zbek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ma’naviyatining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noyob</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tushunchalari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ekanini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anglatish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Vazifalar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nisbatan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qiziqish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uyg’otish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Didaktik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tayyorlash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undan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o‘rinli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foydalanish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malakasini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xmlns="" val="333118513"/>
                  </a:ext>
                </a:extLst>
              </a:tr>
              <a:tr h="585431">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2</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jarayonining</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mazmuni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endParaRPr lang="en-US"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Iltijo</a:t>
                      </a:r>
                      <a:r>
                        <a:rPr lang="en-US" sz="1400" dirty="0">
                          <a:solidFill>
                            <a:schemeClr val="bg1"/>
                          </a:solidFill>
                          <a:effectLst/>
                          <a:latin typeface="Times New Roman" panose="02020603050405020304" pitchFamily="18" charset="0"/>
                          <a:cs typeface="Times New Roman" panose="02020603050405020304" pitchFamily="18" charset="0"/>
                        </a:rPr>
                        <a:t>”, “Armon” </a:t>
                      </a:r>
                      <a:r>
                        <a:rPr lang="en-US" sz="1400" dirty="0" err="1">
                          <a:solidFill>
                            <a:schemeClr val="bg1"/>
                          </a:solidFill>
                          <a:effectLst/>
                          <a:latin typeface="Times New Roman" panose="02020603050405020304" pitchFamily="18" charset="0"/>
                          <a:cs typeface="Times New Roman" panose="02020603050405020304" pitchFamily="18" charset="0"/>
                        </a:rPr>
                        <a:t>she’rlari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tahlili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xmlns="" val="518136131"/>
                  </a:ext>
                </a:extLst>
              </a:tr>
              <a:tr h="1561149">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3</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O’quv</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amalga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oshirish</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texnologiyasi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Aralash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Usul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Klaster</a:t>
                      </a:r>
                      <a:r>
                        <a:rPr lang="en-US" sz="1400" dirty="0">
                          <a:solidFill>
                            <a:schemeClr val="bg1"/>
                          </a:solidFill>
                          <a:effectLst/>
                          <a:latin typeface="Times New Roman" panose="02020603050405020304" pitchFamily="18" charset="0"/>
                          <a:cs typeface="Times New Roman" panose="02020603050405020304" pitchFamily="18" charset="0"/>
                        </a:rPr>
                        <a:t>”, “Venn </a:t>
                      </a:r>
                      <a:r>
                        <a:rPr lang="en-US" sz="1400" dirty="0" err="1">
                          <a:solidFill>
                            <a:schemeClr val="bg1"/>
                          </a:solidFill>
                          <a:effectLst/>
                          <a:latin typeface="Times New Roman" panose="02020603050405020304" pitchFamily="18" charset="0"/>
                          <a:cs typeface="Times New Roman" panose="02020603050405020304" pitchFamily="18" charset="0"/>
                        </a:rPr>
                        <a:t>diagrammasi</a:t>
                      </a:r>
                      <a:r>
                        <a:rPr lang="en-US" sz="1400" dirty="0">
                          <a:solidFill>
                            <a:schemeClr val="bg1"/>
                          </a:solidFill>
                          <a:effectLst/>
                          <a:latin typeface="Times New Roman" panose="02020603050405020304" pitchFamily="18" charset="0"/>
                          <a:cs typeface="Times New Roman" panose="02020603050405020304" pitchFamily="18" charset="0"/>
                        </a:rPr>
                        <a:t>”,“</a:t>
                      </a:r>
                      <a:r>
                        <a:rPr lang="en-US" sz="1400" dirty="0" err="1">
                          <a:solidFill>
                            <a:schemeClr val="bg1"/>
                          </a:solidFill>
                          <a:effectLst/>
                          <a:latin typeface="Times New Roman" panose="02020603050405020304" pitchFamily="18" charset="0"/>
                          <a:cs typeface="Times New Roman" panose="02020603050405020304" pitchFamily="18" charset="0"/>
                        </a:rPr>
                        <a:t>Nim</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uchun</a:t>
                      </a:r>
                      <a:r>
                        <a:rPr lang="en-US" sz="1400" dirty="0">
                          <a:solidFill>
                            <a:schemeClr val="bg1"/>
                          </a:solidFill>
                          <a:effectLst/>
                          <a:latin typeface="Times New Roman" panose="02020603050405020304" pitchFamily="18" charset="0"/>
                          <a:cs typeface="Times New Roman" panose="02020603050405020304" pitchFamily="18" charset="0"/>
                        </a:rPr>
                        <a:t>”, “T-</a:t>
                      </a:r>
                      <a:r>
                        <a:rPr lang="en-US" sz="1400" dirty="0" err="1">
                          <a:solidFill>
                            <a:schemeClr val="bg1"/>
                          </a:solidFill>
                          <a:effectLst/>
                          <a:latin typeface="Times New Roman" panose="02020603050405020304" pitchFamily="18" charset="0"/>
                          <a:cs typeface="Times New Roman" panose="02020603050405020304" pitchFamily="18" charset="0"/>
                        </a:rPr>
                        <a:t>chizmasi</a:t>
                      </a:r>
                      <a:r>
                        <a:rPr lang="en-US" sz="1400" dirty="0">
                          <a:solidFill>
                            <a:schemeClr val="bg1"/>
                          </a:solidFill>
                          <a:effectLst/>
                          <a:latin typeface="Times New Roman" panose="02020603050405020304" pitchFamily="18" charset="0"/>
                          <a:cs typeface="Times New Roman" panose="02020603050405020304" pitchFamily="18" charset="0"/>
                        </a:rPr>
                        <a:t>”, “SWOT” </a:t>
                      </a:r>
                      <a:r>
                        <a:rPr lang="en-US" sz="1400" dirty="0" err="1">
                          <a:solidFill>
                            <a:schemeClr val="bg1"/>
                          </a:solidFill>
                          <a:effectLst/>
                          <a:latin typeface="Times New Roman" panose="02020603050405020304" pitchFamily="18" charset="0"/>
                          <a:cs typeface="Times New Roman" panose="02020603050405020304" pitchFamily="18" charset="0"/>
                        </a:rPr>
                        <a:t>tahlil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boshqa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interfaol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usullar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Shakl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kichik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yakka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Vosita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tarqatma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dastak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o’yin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shartlari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taqdimot</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Nazorat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savol-javob</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Baholash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vositasida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nominatsiyalar</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xmlns="" val="211006571"/>
                  </a:ext>
                </a:extLst>
              </a:tr>
              <a:tr h="975718">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4</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Kutiladigan</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natijalar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O’qituvchi: mavzuni qisqa vaqt ichida barcha o’quvchilar tomonidan o’zlashtirilishiga erishadi,o’quvchilar faolligini oshiradi, ularda fanga,mavzuga nisbatan qiziqish uyg’otadi.  Bir darsda barcha o’quvchilar baholanadi, mavzuni mustaqil o’rganish va xotirada saqlash , mustaqil va ijodiy fikrlash orqali insho yozish malakasini o’zlahtirishga erishish;.</a:t>
                      </a:r>
                      <a:endParaRPr lang="ru-RU" sz="140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O’quvchi: mavzu yuzasidan yangi bilimlarni egallaydi. Mustaqil ijodiy ishlashni o’rganadi.  asarni tahlil qila olish ko’nikmasi shakllahnadi. nutqiy,savodxonlik darajasi oshadi.. Qisqa vaqt ichida ko’p ma’lumotga ega bo’ladi.</a:t>
                      </a:r>
                      <a:endParaRPr lang="ru-RU" sz="14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xmlns="" val="758440268"/>
                  </a:ext>
                </a:extLst>
              </a:tr>
              <a:tr h="1079413">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5</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Kelgusi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rejalar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texnologiyalarni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tatbiq</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takomillashtirish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ustida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mahoratini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izlanish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tadqiqotlarini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hamkorlikda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xmlns="" val="3654240621"/>
                  </a:ext>
                </a:extLst>
              </a:tr>
            </a:tbl>
          </a:graphicData>
        </a:graphic>
      </p:graphicFrame>
    </p:spTree>
    <p:extLst>
      <p:ext uri="{BB962C8B-B14F-4D97-AF65-F5344CB8AC3E}">
        <p14:creationId xmlns:p14="http://schemas.microsoft.com/office/powerpoint/2010/main" val="627038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eedback Coming Out From Yellow Megaphone On Blue Background Survey And  Questionnaire Concept Stock Photo - Download Image Now - iStock">
            <a:extLst>
              <a:ext uri="{FF2B5EF4-FFF2-40B4-BE49-F238E27FC236}">
                <a16:creationId xmlns:a16="http://schemas.microsoft.com/office/drawing/2014/main" xmlns="" id="{C7EAFB52-77C2-1BA4-0477-16624DA0B28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a:off x="0" y="813813"/>
            <a:ext cx="12192000" cy="23110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eedback Coming Out From Yellow Megaphone On Blue Background Survey And  Questionnaire Concept Stock Photo - Download Image Now - iStock">
            <a:extLst>
              <a:ext uri="{FF2B5EF4-FFF2-40B4-BE49-F238E27FC236}">
                <a16:creationId xmlns:a16="http://schemas.microsoft.com/office/drawing/2014/main" xmlns="" id="{D3D0C505-FD55-71DE-E478-32253077DC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24822"/>
            <a:ext cx="5605273" cy="37331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eedback Coming Out From Yellow Megaphone On Blue Background Survey And  Questionnaire Concept Stock Photo - Download Image Now - iStock">
            <a:extLst>
              <a:ext uri="{FF2B5EF4-FFF2-40B4-BE49-F238E27FC236}">
                <a16:creationId xmlns:a16="http://schemas.microsoft.com/office/drawing/2014/main" xmlns="" id="{2F4478D4-CA52-6473-D7EB-C697143D5D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flipV="1">
            <a:off x="5605272" y="3124818"/>
            <a:ext cx="6586726" cy="373317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Группа 4">
            <a:extLst>
              <a:ext uri="{FF2B5EF4-FFF2-40B4-BE49-F238E27FC236}">
                <a16:creationId xmlns:a16="http://schemas.microsoft.com/office/drawing/2014/main" xmlns=""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xmlns=""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xmlns="" id="{52D2F9C7-5427-0788-54FD-BE77CDA54B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xmlns=""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xmlns=""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xmlns=""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xmlns=""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xmlns=""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4" name="Прямоугольник 3">
            <a:extLst>
              <a:ext uri="{FF2B5EF4-FFF2-40B4-BE49-F238E27FC236}">
                <a16:creationId xmlns:a16="http://schemas.microsoft.com/office/drawing/2014/main" xmlns="" id="{8C0305C7-E82F-A423-A826-AE41E706B1A2}"/>
              </a:ext>
            </a:extLst>
          </p:cNvPr>
          <p:cNvSpPr/>
          <p:nvPr/>
        </p:nvSpPr>
        <p:spPr>
          <a:xfrm>
            <a:off x="182880" y="1055040"/>
            <a:ext cx="4434840" cy="1107996"/>
          </a:xfrm>
          <a:prstGeom prst="rect">
            <a:avLst/>
          </a:prstGeom>
        </p:spPr>
        <p:txBody>
          <a:bodyPr wrap="square">
            <a:spAutoFit/>
          </a:bodyPr>
          <a:lstStyle/>
          <a:p>
            <a:r>
              <a:rPr lang="en-US" sz="6600" b="1">
                <a:solidFill>
                  <a:schemeClr val="bg1"/>
                </a:solidFill>
                <a:latin typeface="Century Gothic" panose="020B0502020202020204" pitchFamily="34" charset="0"/>
              </a:rPr>
              <a:t>FEEDBACK</a:t>
            </a:r>
            <a:endParaRPr lang="ru-RU" sz="6600" b="1" u="sng" dirty="0">
              <a:solidFill>
                <a:schemeClr val="bg1"/>
              </a:solidFill>
              <a:latin typeface="Century Gothic" panose="020B0502020202020204" pitchFamily="34" charset="0"/>
            </a:endParaRPr>
          </a:p>
        </p:txBody>
      </p:sp>
      <p:sp>
        <p:nvSpPr>
          <p:cNvPr id="14" name="Прямоугольник 13">
            <a:extLst>
              <a:ext uri="{FF2B5EF4-FFF2-40B4-BE49-F238E27FC236}">
                <a16:creationId xmlns:a16="http://schemas.microsoft.com/office/drawing/2014/main" xmlns="" id="{43629D6A-52E1-AE04-D794-7AAD5AA20E8E}"/>
              </a:ext>
            </a:extLst>
          </p:cNvPr>
          <p:cNvSpPr/>
          <p:nvPr/>
        </p:nvSpPr>
        <p:spPr>
          <a:xfrm>
            <a:off x="1" y="2308876"/>
            <a:ext cx="12191998" cy="1200329"/>
          </a:xfrm>
          <a:prstGeom prst="rect">
            <a:avLst/>
          </a:prstGeom>
          <a:solidFill>
            <a:schemeClr val="bg1"/>
          </a:solidFill>
        </p:spPr>
        <p:txBody>
          <a:bodyPr wrap="square">
            <a:spAutoFit/>
          </a:bodyPr>
          <a:lstStyle/>
          <a:p>
            <a:pPr algn="ctr"/>
            <a:r>
              <a:rPr lang="en-US" sz="3200" i="1">
                <a:solidFill>
                  <a:srgbClr val="681F1B"/>
                </a:solidFill>
                <a:latin typeface="Century Gothic" panose="020B0502020202020204" pitchFamily="34" charset="0"/>
              </a:rPr>
              <a:t>ISHTIROKCHILAR O‘TILGAN MASHG‘ULOT BO‘YICHA </a:t>
            </a:r>
            <a:endParaRPr lang="en-US" sz="4000" b="1" i="1">
              <a:solidFill>
                <a:srgbClr val="681F1B"/>
              </a:solidFill>
              <a:latin typeface="Century Gothic" panose="020B0502020202020204" pitchFamily="34" charset="0"/>
            </a:endParaRPr>
          </a:p>
          <a:p>
            <a:pPr algn="ctr"/>
            <a:r>
              <a:rPr lang="en-US" sz="4000" b="1" i="1">
                <a:solidFill>
                  <a:srgbClr val="681F1B"/>
                </a:solidFill>
                <a:latin typeface="Century Gothic" panose="020B0502020202020204" pitchFamily="34" charset="0"/>
              </a:rPr>
              <a:t>FIKR-MULOHAZA BILDIRISHADI</a:t>
            </a:r>
            <a:endParaRPr lang="ru-RU" sz="4000" b="1" i="1" dirty="0">
              <a:solidFill>
                <a:srgbClr val="681F1B"/>
              </a:solidFill>
              <a:latin typeface="Century Gothic" panose="020B0502020202020204" pitchFamily="34" charset="0"/>
            </a:endParaRPr>
          </a:p>
        </p:txBody>
      </p:sp>
      <p:pic>
        <p:nvPicPr>
          <p:cNvPr id="1030" name="Picture 6" descr="Five Minutes for Safety - Minnesota Safety Council">
            <a:extLst>
              <a:ext uri="{FF2B5EF4-FFF2-40B4-BE49-F238E27FC236}">
                <a16:creationId xmlns:a16="http://schemas.microsoft.com/office/drawing/2014/main" xmlns="" id="{82025913-AE10-045F-0DC7-A6A36BF02C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9773" y="3848351"/>
            <a:ext cx="2919226" cy="2532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072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xmlns="" id="{9EBB3394-851A-4CB4-B190-AE30FC5AC751}"/>
              </a:ext>
            </a:extLst>
          </p:cNvPr>
          <p:cNvGrpSpPr/>
          <p:nvPr/>
        </p:nvGrpSpPr>
        <p:grpSpPr>
          <a:xfrm>
            <a:off x="4017144" y="1140095"/>
            <a:ext cx="4157712" cy="5628589"/>
            <a:chOff x="4017144" y="955039"/>
            <a:chExt cx="4157712" cy="5628589"/>
          </a:xfrm>
        </p:grpSpPr>
        <p:pic>
          <p:nvPicPr>
            <p:cNvPr id="6" name="Picture 2" descr="http://avloniy.uz/images/logo_1603161398.png">
              <a:extLst>
                <a:ext uri="{FF2B5EF4-FFF2-40B4-BE49-F238E27FC236}">
                  <a16:creationId xmlns:a16="http://schemas.microsoft.com/office/drawing/2014/main" xmlns="" id="{26BBF571-9057-4A06-81BD-0D9EF507C4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 r="86153"/>
            <a:stretch/>
          </p:blipFill>
          <p:spPr bwMode="auto">
            <a:xfrm>
              <a:off x="4017144" y="955040"/>
              <a:ext cx="4157712" cy="562858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xmlns="" id="{C3CBFB55-98B9-4A71-A722-9BEFCF10F838}"/>
                </a:ext>
              </a:extLst>
            </p:cNvPr>
            <p:cNvSpPr/>
            <p:nvPr/>
          </p:nvSpPr>
          <p:spPr>
            <a:xfrm>
              <a:off x="4017144" y="955039"/>
              <a:ext cx="4157712" cy="5628588"/>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Century Gothic" panose="020B0502020202020204" pitchFamily="34" charset="0"/>
              </a:endParaRPr>
            </a:p>
          </p:txBody>
        </p:sp>
      </p:grpSp>
      <p:sp>
        <p:nvSpPr>
          <p:cNvPr id="7" name="Прямоугольник 6">
            <a:extLst>
              <a:ext uri="{FF2B5EF4-FFF2-40B4-BE49-F238E27FC236}">
                <a16:creationId xmlns:a16="http://schemas.microsoft.com/office/drawing/2014/main" xmlns="" id="{5FC38D1A-57F6-4B73-8430-8DD8DDB4079B}"/>
              </a:ext>
            </a:extLst>
          </p:cNvPr>
          <p:cNvSpPr/>
          <p:nvPr/>
        </p:nvSpPr>
        <p:spPr>
          <a:xfrm>
            <a:off x="2421734" y="1191721"/>
            <a:ext cx="7348531" cy="4474558"/>
          </a:xfrm>
          <a:prstGeom prst="rect">
            <a:avLst/>
          </a:prstGeom>
        </p:spPr>
        <p:txBody>
          <a:bodyPr wrap="square">
            <a:spAutoFit/>
          </a:bodyPr>
          <a:lstStyle/>
          <a:p>
            <a:pPr marL="447675" lvl="0" indent="-447675" algn="ctr">
              <a:lnSpc>
                <a:spcPct val="150000"/>
              </a:lnSpc>
            </a:pPr>
            <a:r>
              <a:rPr lang="en-US" sz="6600" b="1" dirty="0">
                <a:solidFill>
                  <a:srgbClr val="00194C"/>
                </a:solidFill>
                <a:latin typeface="Century Gothic" panose="020B0502020202020204" pitchFamily="34" charset="0"/>
                <a:cs typeface="Arial" panose="020B0604020202020204" pitchFamily="34" charset="0"/>
              </a:rPr>
              <a:t>E’TIBORINGIZ</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UCHUN</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RAHMAT</a:t>
            </a:r>
            <a:r>
              <a:rPr lang="ru-RU" sz="6600" b="1" dirty="0">
                <a:solidFill>
                  <a:srgbClr val="00194C"/>
                </a:solidFill>
                <a:latin typeface="Century Gothic" panose="020B0502020202020204" pitchFamily="34" charset="0"/>
                <a:cs typeface="Arial" panose="020B0604020202020204" pitchFamily="34" charset="0"/>
              </a:rPr>
              <a:t>!</a:t>
            </a:r>
            <a:endParaRPr lang="uz-Cyrl-UZ" sz="6600" b="1" dirty="0">
              <a:solidFill>
                <a:srgbClr val="00194C"/>
              </a:solidFill>
              <a:latin typeface="Century Gothic" panose="020B0502020202020204" pitchFamily="34" charset="0"/>
              <a:cs typeface="Arial" panose="020B0604020202020204" pitchFamily="34" charset="0"/>
            </a:endParaRPr>
          </a:p>
        </p:txBody>
      </p:sp>
      <p:pic>
        <p:nvPicPr>
          <p:cNvPr id="3"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xmlns="" id="{A66ABC5F-7C8A-60FD-F8D0-6A65989F5C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1922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xmlns="" id="{21614CB2-C5E3-BDBD-5404-15BED3E0E407}"/>
              </a:ext>
            </a:extLst>
          </p:cNvPr>
          <p:cNvSpPr txBox="1"/>
          <p:nvPr/>
        </p:nvSpPr>
        <p:spPr>
          <a:xfrm>
            <a:off x="871086" y="2304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Tree>
    <p:extLst>
      <p:ext uri="{BB962C8B-B14F-4D97-AF65-F5344CB8AC3E}">
        <p14:creationId xmlns:p14="http://schemas.microsoft.com/office/powerpoint/2010/main" val="24459016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1713</TotalTime>
  <Words>797</Words>
  <Application>Microsoft Office PowerPoint</Application>
  <PresentationFormat>Custom</PresentationFormat>
  <Paragraphs>155</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Тема Office</vt:lpstr>
      <vt:lpstr>PowerPoint Presentation</vt:lpstr>
      <vt:lpstr>PowerPoint Presentation</vt:lpstr>
      <vt:lpstr>PowerPoint Presentation</vt:lpstr>
      <vt:lpstr>  Dars – ta’lim beruvchi tomonidan yoshi va ma’lumoti jihatidan bir xil bo‘lgan ta’lim oluvchilar guruhiga o‘quv rejasi, o‘quv dasturi talablari va qat’iy dars jadvali asosida muayyan vaqt ichida bilim berish, malaka hosil qilish bo‘yicha muayyan mashg‘ulotdir.</vt:lpstr>
      <vt:lpstr>“Zamonaviy dars o`zi qanday dars ?” </vt:lpstr>
      <vt:lpstr>PowerPoint Presentation</vt:lpstr>
      <vt:lpstr>Zamonaviy dars quyidagi xususiyatlarga ega boʻlishi lozim:</vt:lpstr>
      <vt:lpstr>Darsni samarali tashkil etishda SMART mezonlari</vt:lpstr>
      <vt:lpstr>Dars maqsadlari: </vt:lpstr>
      <vt:lpstr>PowerPoint Presentation</vt:lpstr>
      <vt:lpstr>PowerPoint Presentation</vt:lpstr>
      <vt:lpstr>Aralash dars</vt:lpstr>
      <vt:lpstr>Yangi bilim beruvchi dars</vt:lpstr>
      <vt:lpstr>Mustahkamlovchi dars</vt:lpstr>
      <vt:lpstr>Naorat darsi </vt:lpstr>
      <vt:lpstr>Texnologik xarita</vt:lpstr>
      <vt:lpstr>Texnologik xarita</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Acer-i5</cp:lastModifiedBy>
  <cp:revision>73</cp:revision>
  <dcterms:created xsi:type="dcterms:W3CDTF">2023-05-29T07:27:00Z</dcterms:created>
  <dcterms:modified xsi:type="dcterms:W3CDTF">2026-10-28T10:02:34Z</dcterms:modified>
</cp:coreProperties>
</file>