
<file path=[Content_Types].xml><?xml version="1.0" encoding="utf-8"?>
<Types xmlns="http://schemas.openxmlformats.org/package/2006/content-types">
  <Default Extension="png" ContentType="image/png"/>
  <Default Extension="jpeg" ContentType="image/jpeg"/>
  <Default Extension="m4a" ContentType="audio/unknown"/>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0"/>
  </p:notesMasterIdLst>
  <p:handoutMasterIdLst>
    <p:handoutMasterId r:id="rId31"/>
  </p:handoutMasterIdLst>
  <p:sldIdLst>
    <p:sldId id="538" r:id="rId2"/>
    <p:sldId id="567" r:id="rId3"/>
    <p:sldId id="548" r:id="rId4"/>
    <p:sldId id="557" r:id="rId5"/>
    <p:sldId id="559" r:id="rId6"/>
    <p:sldId id="561" r:id="rId7"/>
    <p:sldId id="562" r:id="rId8"/>
    <p:sldId id="565" r:id="rId9"/>
    <p:sldId id="566" r:id="rId10"/>
    <p:sldId id="560" r:id="rId11"/>
    <p:sldId id="547" r:id="rId12"/>
    <p:sldId id="478" r:id="rId13"/>
    <p:sldId id="440" r:id="rId14"/>
    <p:sldId id="553" r:id="rId15"/>
    <p:sldId id="531" r:id="rId16"/>
    <p:sldId id="532" r:id="rId17"/>
    <p:sldId id="554" r:id="rId18"/>
    <p:sldId id="533" r:id="rId19"/>
    <p:sldId id="534" r:id="rId20"/>
    <p:sldId id="555" r:id="rId21"/>
    <p:sldId id="535" r:id="rId22"/>
    <p:sldId id="556" r:id="rId23"/>
    <p:sldId id="549" r:id="rId24"/>
    <p:sldId id="558" r:id="rId25"/>
    <p:sldId id="530" r:id="rId26"/>
    <p:sldId id="551" r:id="rId27"/>
    <p:sldId id="568" r:id="rId28"/>
    <p:sldId id="529" r:id="rId29"/>
  </p:sldIdLst>
  <p:sldSz cx="9144000" cy="6858000" type="screen4x3"/>
  <p:notesSz cx="9144000" cy="6858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xmlns=""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66CCFF"/>
    <a:srgbClr val="CCCCFF"/>
    <a:srgbClr val="FFCCCC"/>
    <a:srgbClr val="CCECFF"/>
    <a:srgbClr val="99CCFF"/>
    <a:srgbClr val="FF0066"/>
    <a:srgbClr val="0000FF"/>
    <a:srgbClr val="FF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4" autoAdjust="0"/>
    <p:restoredTop sz="91935" autoAdjust="0"/>
  </p:normalViewPr>
  <p:slideViewPr>
    <p:cSldViewPr snapToObjects="1">
      <p:cViewPr varScale="1">
        <p:scale>
          <a:sx n="59" d="100"/>
          <a:sy n="59" d="100"/>
        </p:scale>
        <p:origin x="-153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EE37FD-5EDD-40C8-8E02-8B8B9BBB9CA6}" type="doc">
      <dgm:prSet loTypeId="urn:microsoft.com/office/officeart/2005/8/layout/chevron2" loCatId="list" qsTypeId="urn:microsoft.com/office/officeart/2005/8/quickstyle/simple3" qsCatId="simple" csTypeId="urn:microsoft.com/office/officeart/2005/8/colors/accent5_2" csCatId="accent5" phldr="1"/>
      <dgm:spPr/>
      <dgm:t>
        <a:bodyPr/>
        <a:lstStyle/>
        <a:p>
          <a:endParaRPr lang="ru-RU"/>
        </a:p>
      </dgm:t>
    </dgm:pt>
    <dgm:pt modelId="{1F031E4F-0A74-420C-AF5C-AAECAB01EC32}">
      <dgm:prSet phldrT="[Текст]"/>
      <dgm:spPr/>
      <dgm:t>
        <a:bodyPr/>
        <a:lstStyle/>
        <a:p>
          <a:r>
            <a:rPr lang="uz-Cyrl-UZ" b="1" dirty="0" smtClean="0">
              <a:latin typeface="Times New Roman" panose="02020603050405020304" pitchFamily="18" charset="0"/>
              <a:cs typeface="Times New Roman" panose="02020603050405020304" pitchFamily="18" charset="0"/>
            </a:rPr>
            <a:t>05-01</a:t>
          </a:r>
          <a:endParaRPr lang="ru-RU" b="1" dirty="0">
            <a:latin typeface="Times New Roman" panose="02020603050405020304" pitchFamily="18" charset="0"/>
            <a:cs typeface="Times New Roman" panose="02020603050405020304" pitchFamily="18" charset="0"/>
          </a:endParaRPr>
        </a:p>
      </dgm:t>
    </dgm:pt>
    <dgm:pt modelId="{EF18D140-30B7-4199-9F2E-AE27D22E5F84}" type="parTrans" cxnId="{001360E3-F959-49BD-9C92-225A9E1167E0}">
      <dgm:prSet/>
      <dgm:spPr/>
      <dgm:t>
        <a:bodyPr/>
        <a:lstStyle/>
        <a:p>
          <a:endParaRPr lang="ru-RU"/>
        </a:p>
      </dgm:t>
    </dgm:pt>
    <dgm:pt modelId="{2AC16354-7B19-4506-93F7-5A15CB34323E}" type="sibTrans" cxnId="{001360E3-F959-49BD-9C92-225A9E1167E0}">
      <dgm:prSet/>
      <dgm:spPr/>
      <dgm:t>
        <a:bodyPr/>
        <a:lstStyle/>
        <a:p>
          <a:endParaRPr lang="ru-RU"/>
        </a:p>
      </dgm:t>
    </dgm:pt>
    <dgm:pt modelId="{1BF644DA-53FE-4BCB-8885-F05564FAC5F0}">
      <dgm:prSet phldrT="[Текст]" custT="1"/>
      <dgm:spPr/>
      <dgm:t>
        <a:bodyPr/>
        <a:lstStyle/>
        <a:p>
          <a:pPr algn="ctr"/>
          <a:r>
            <a:rPr lang="uz-Latn-UZ" sz="2800" b="1" dirty="0" smtClean="0">
              <a:latin typeface="Times New Roman" panose="02020603050405020304" pitchFamily="18" charset="0"/>
              <a:cs typeface="Times New Roman" panose="02020603050405020304" pitchFamily="18" charset="0"/>
            </a:rPr>
            <a:t>“</a:t>
          </a:r>
          <a:r>
            <a:rPr lang="uz-Latn-UZ" sz="2800" b="1" dirty="0" smtClean="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ru-RU" sz="2800" b="1" dirty="0">
            <a:solidFill>
              <a:srgbClr val="0033CC"/>
            </a:solidFill>
            <a:latin typeface="Times New Roman" panose="02020603050405020304" pitchFamily="18" charset="0"/>
            <a:cs typeface="Times New Roman" panose="02020603050405020304" pitchFamily="18" charset="0"/>
          </a:endParaRPr>
        </a:p>
      </dgm:t>
    </dgm:pt>
    <dgm:pt modelId="{2489BBF7-90F7-41FE-8808-380A9FECD192}" type="parTrans" cxnId="{31E8176B-2715-46F8-A433-FF6C5FE3BE81}">
      <dgm:prSet/>
      <dgm:spPr/>
      <dgm:t>
        <a:bodyPr/>
        <a:lstStyle/>
        <a:p>
          <a:endParaRPr lang="ru-RU"/>
        </a:p>
      </dgm:t>
    </dgm:pt>
    <dgm:pt modelId="{615BE7D1-9293-4B32-A4E0-D400A9DC95F9}" type="sibTrans" cxnId="{31E8176B-2715-46F8-A433-FF6C5FE3BE81}">
      <dgm:prSet/>
      <dgm:spPr/>
      <dgm:t>
        <a:bodyPr/>
        <a:lstStyle/>
        <a:p>
          <a:endParaRPr lang="ru-RU"/>
        </a:p>
      </dgm:t>
    </dgm:pt>
    <dgm:pt modelId="{A73B46B2-2EA8-43D0-BE07-E0E4329D8C23}">
      <dgm:prSet phldrT="[Текст]"/>
      <dgm:spPr/>
      <dgm:t>
        <a:bodyPr/>
        <a:lstStyle/>
        <a:p>
          <a:r>
            <a:rPr lang="uz-Cyrl-UZ" b="1" dirty="0" smtClean="0">
              <a:latin typeface="Times New Roman" panose="02020603050405020304" pitchFamily="18" charset="0"/>
              <a:cs typeface="Times New Roman" panose="02020603050405020304" pitchFamily="18" charset="0"/>
            </a:rPr>
            <a:t>05-02</a:t>
          </a:r>
          <a:endParaRPr lang="ru-RU" b="1" dirty="0">
            <a:latin typeface="Times New Roman" panose="02020603050405020304" pitchFamily="18" charset="0"/>
            <a:cs typeface="Times New Roman" panose="02020603050405020304" pitchFamily="18" charset="0"/>
          </a:endParaRPr>
        </a:p>
      </dgm:t>
    </dgm:pt>
    <dgm:pt modelId="{3DDDB0A7-7D0E-4073-8A9E-29B1805220BC}" type="parTrans" cxnId="{8AC58B4D-3F56-440C-A545-E70762A6D083}">
      <dgm:prSet/>
      <dgm:spPr/>
      <dgm:t>
        <a:bodyPr/>
        <a:lstStyle/>
        <a:p>
          <a:endParaRPr lang="ru-RU"/>
        </a:p>
      </dgm:t>
    </dgm:pt>
    <dgm:pt modelId="{50E6FC40-DB52-43FB-A70F-68B7A4D25B25}" type="sibTrans" cxnId="{8AC58B4D-3F56-440C-A545-E70762A6D083}">
      <dgm:prSet/>
      <dgm:spPr/>
      <dgm:t>
        <a:bodyPr/>
        <a:lstStyle/>
        <a:p>
          <a:endParaRPr lang="ru-RU"/>
        </a:p>
      </dgm:t>
    </dgm:pt>
    <dgm:pt modelId="{05C96C69-71BF-441A-A471-CEABF4BD24F4}">
      <dgm:prSet phldrT="[Текст]" custT="1"/>
      <dgm:spPr/>
      <dgm:t>
        <a:bodyPr/>
        <a:lstStyle/>
        <a:p>
          <a:r>
            <a:rPr lang="uz-Latn-UZ" sz="2800" b="1" dirty="0" smtClean="0">
              <a:solidFill>
                <a:srgbClr val="0033CC"/>
              </a:solidFill>
              <a:latin typeface="Times New Roman" panose="02020603050405020304" pitchFamily="18" charset="0"/>
              <a:cs typeface="Times New Roman" panose="02020603050405020304" pitchFamily="18" charset="0"/>
            </a:rPr>
            <a:t>Oylik ish rejasi (Ish jurnali) </a:t>
          </a:r>
          <a:endParaRPr lang="ru-RU" sz="2800" b="1" dirty="0">
            <a:solidFill>
              <a:srgbClr val="0033CC"/>
            </a:solidFill>
            <a:latin typeface="Times New Roman" panose="02020603050405020304" pitchFamily="18" charset="0"/>
            <a:cs typeface="Times New Roman" panose="02020603050405020304" pitchFamily="18" charset="0"/>
          </a:endParaRPr>
        </a:p>
      </dgm:t>
    </dgm:pt>
    <dgm:pt modelId="{290DA40E-53CB-4D63-A041-AAC2CDA0064D}" type="parTrans" cxnId="{A6F3464B-C2EB-46AE-A671-FA26784CE964}">
      <dgm:prSet/>
      <dgm:spPr/>
      <dgm:t>
        <a:bodyPr/>
        <a:lstStyle/>
        <a:p>
          <a:endParaRPr lang="ru-RU"/>
        </a:p>
      </dgm:t>
    </dgm:pt>
    <dgm:pt modelId="{59B13B46-6A2A-411D-B519-E3110CA31BCE}" type="sibTrans" cxnId="{A6F3464B-C2EB-46AE-A671-FA26784CE964}">
      <dgm:prSet/>
      <dgm:spPr/>
      <dgm:t>
        <a:bodyPr/>
        <a:lstStyle/>
        <a:p>
          <a:endParaRPr lang="ru-RU"/>
        </a:p>
      </dgm:t>
    </dgm:pt>
    <dgm:pt modelId="{F3AE58D5-8977-49F8-A242-61562E02C4A7}">
      <dgm:prSet phldrT="[Текст]"/>
      <dgm:spPr/>
      <dgm:t>
        <a:bodyPr/>
        <a:lstStyle/>
        <a:p>
          <a:r>
            <a:rPr lang="uz-Cyrl-UZ" b="1" smtClean="0">
              <a:latin typeface="Times New Roman" panose="02020603050405020304" pitchFamily="18" charset="0"/>
              <a:cs typeface="Times New Roman" panose="02020603050405020304" pitchFamily="18" charset="0"/>
            </a:rPr>
            <a:t>05-03</a:t>
          </a:r>
          <a:endParaRPr lang="ru-RU" b="1" dirty="0">
            <a:latin typeface="Times New Roman" panose="02020603050405020304" pitchFamily="18" charset="0"/>
            <a:cs typeface="Times New Roman" panose="02020603050405020304" pitchFamily="18" charset="0"/>
          </a:endParaRPr>
        </a:p>
      </dgm:t>
    </dgm:pt>
    <dgm:pt modelId="{715C32F6-0B00-4D64-8D3B-4A42358D82DD}" type="parTrans" cxnId="{4AFD36CD-45F9-4C8F-A6A5-AFBA50C14F6A}">
      <dgm:prSet/>
      <dgm:spPr/>
      <dgm:t>
        <a:bodyPr/>
        <a:lstStyle/>
        <a:p>
          <a:endParaRPr lang="ru-RU"/>
        </a:p>
      </dgm:t>
    </dgm:pt>
    <dgm:pt modelId="{6EDB7631-932F-424D-9C86-C31C57EB9F6C}" type="sibTrans" cxnId="{4AFD36CD-45F9-4C8F-A6A5-AFBA50C14F6A}">
      <dgm:prSet/>
      <dgm:spPr/>
      <dgm:t>
        <a:bodyPr/>
        <a:lstStyle/>
        <a:p>
          <a:endParaRPr lang="ru-RU"/>
        </a:p>
      </dgm:t>
    </dgm:pt>
    <dgm:pt modelId="{86A1DA04-93D1-406F-82D2-7A3397C76F71}">
      <dgm:prSet phldrT="[Текст]" custT="1"/>
      <dgm:spPr/>
      <dgm:t>
        <a:bodyPr/>
        <a:lstStyle/>
        <a:p>
          <a:pPr algn="l"/>
          <a:r>
            <a:rPr lang="en-US" sz="2800" b="1" dirty="0" err="1" smtClean="0">
              <a:solidFill>
                <a:srgbClr val="0033CC"/>
              </a:solidFill>
              <a:latin typeface="Times New Roman" panose="02020603050405020304" pitchFamily="18" charset="0"/>
              <a:cs typeface="Times New Roman" panose="02020603050405020304" pitchFamily="18" charset="0"/>
            </a:rPr>
            <a:t>Bolalar</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davomatini</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qayd</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etish</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daftari</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tabel</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filtr</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ota-onalar</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toʻgʻrisidagi</a:t>
          </a:r>
          <a:r>
            <a:rPr lang="en-US" sz="2800" b="1" dirty="0" smtClean="0">
              <a:solidFill>
                <a:srgbClr val="0033CC"/>
              </a:solidFill>
              <a:latin typeface="Times New Roman" panose="02020603050405020304" pitchFamily="18" charset="0"/>
              <a:cs typeface="Times New Roman" panose="02020603050405020304" pitchFamily="18" charset="0"/>
            </a:rPr>
            <a:t> </a:t>
          </a:r>
          <a:r>
            <a:rPr lang="en-US" sz="2800" b="1" dirty="0" err="1" smtClean="0">
              <a:solidFill>
                <a:srgbClr val="0033CC"/>
              </a:solidFill>
              <a:latin typeface="Times New Roman" panose="02020603050405020304" pitchFamily="18" charset="0"/>
              <a:cs typeface="Times New Roman" panose="02020603050405020304" pitchFamily="18" charset="0"/>
            </a:rPr>
            <a:t>maʼlumotlar</a:t>
          </a:r>
          <a:r>
            <a:rPr lang="en-US" sz="2800" b="0" dirty="0" smtClean="0">
              <a:solidFill>
                <a:srgbClr val="0033CC"/>
              </a:solidFill>
              <a:latin typeface="Times New Roman" panose="02020603050405020304" pitchFamily="18" charset="0"/>
              <a:cs typeface="Times New Roman" panose="02020603050405020304" pitchFamily="18" charset="0"/>
            </a:rPr>
            <a:t>) </a:t>
          </a:r>
          <a:endParaRPr lang="ru-RU" sz="2800" b="0" dirty="0">
            <a:solidFill>
              <a:srgbClr val="0033CC"/>
            </a:solidFill>
            <a:latin typeface="Times New Roman" panose="02020603050405020304" pitchFamily="18" charset="0"/>
            <a:cs typeface="Times New Roman" panose="02020603050405020304" pitchFamily="18" charset="0"/>
          </a:endParaRPr>
        </a:p>
      </dgm:t>
    </dgm:pt>
    <dgm:pt modelId="{ECB404CF-352E-47B4-B3AA-C1C4E6B42131}" type="parTrans" cxnId="{DDCAAD31-14C2-4A7B-A852-B977AC5C65E6}">
      <dgm:prSet/>
      <dgm:spPr/>
      <dgm:t>
        <a:bodyPr/>
        <a:lstStyle/>
        <a:p>
          <a:endParaRPr lang="ru-RU"/>
        </a:p>
      </dgm:t>
    </dgm:pt>
    <dgm:pt modelId="{C1C32B59-F7C3-43C8-8CD0-E4D12A5476A5}" type="sibTrans" cxnId="{DDCAAD31-14C2-4A7B-A852-B977AC5C65E6}">
      <dgm:prSet/>
      <dgm:spPr/>
      <dgm:t>
        <a:bodyPr/>
        <a:lstStyle/>
        <a:p>
          <a:endParaRPr lang="ru-RU"/>
        </a:p>
      </dgm:t>
    </dgm:pt>
    <dgm:pt modelId="{489567BA-C73C-4B82-BC08-2A416ECC8EC8}">
      <dgm:prSet phldrT="[Текст]"/>
      <dgm:spPr/>
      <dgm:t>
        <a:bodyPr/>
        <a:lstStyle/>
        <a:p>
          <a:r>
            <a:rPr lang="uz-Cyrl-UZ" b="1" smtClean="0">
              <a:latin typeface="Times New Roman" panose="02020603050405020304" pitchFamily="18" charset="0"/>
              <a:cs typeface="Times New Roman" panose="02020603050405020304" pitchFamily="18" charset="0"/>
            </a:rPr>
            <a:t>05-04</a:t>
          </a:r>
          <a:endParaRPr lang="ru-RU" b="1" dirty="0">
            <a:latin typeface="Times New Roman" panose="02020603050405020304" pitchFamily="18" charset="0"/>
            <a:cs typeface="Times New Roman" panose="02020603050405020304" pitchFamily="18" charset="0"/>
          </a:endParaRPr>
        </a:p>
      </dgm:t>
    </dgm:pt>
    <dgm:pt modelId="{52A95067-27F9-4A47-97AB-1EB8160762C1}" type="parTrans" cxnId="{8EE008C4-C611-4195-8CB5-8CE160F32E48}">
      <dgm:prSet/>
      <dgm:spPr/>
      <dgm:t>
        <a:bodyPr/>
        <a:lstStyle/>
        <a:p>
          <a:endParaRPr lang="ru-RU"/>
        </a:p>
      </dgm:t>
    </dgm:pt>
    <dgm:pt modelId="{700EF8E7-A293-4B6B-903E-CC01E1E6A984}" type="sibTrans" cxnId="{8EE008C4-C611-4195-8CB5-8CE160F32E48}">
      <dgm:prSet/>
      <dgm:spPr/>
      <dgm:t>
        <a:bodyPr/>
        <a:lstStyle/>
        <a:p>
          <a:endParaRPr lang="ru-RU"/>
        </a:p>
      </dgm:t>
    </dgm:pt>
    <dgm:pt modelId="{43ED4340-C3F9-4407-BB48-473F052FDF4D}">
      <dgm:prSet custT="1"/>
      <dgm:spPr/>
      <dgm:t>
        <a:bodyPr/>
        <a:lstStyle/>
        <a:p>
          <a:r>
            <a:rPr lang="en-US" sz="2400" b="1" dirty="0" err="1" smtClean="0">
              <a:solidFill>
                <a:srgbClr val="0033CC"/>
              </a:solidFill>
              <a:latin typeface="Times New Roman" panose="02020603050405020304" pitchFamily="18" charset="0"/>
              <a:cs typeface="Times New Roman" panose="02020603050405020304" pitchFamily="18" charset="0"/>
            </a:rPr>
            <a:t>Bolalarning</a:t>
          </a:r>
          <a:r>
            <a:rPr lang="en-US" sz="2400" b="1" dirty="0" smtClean="0">
              <a:solidFill>
                <a:srgbClr val="0033CC"/>
              </a:solidFill>
              <a:latin typeface="Times New Roman" panose="02020603050405020304" pitchFamily="18" charset="0"/>
              <a:cs typeface="Times New Roman" panose="02020603050405020304" pitchFamily="18" charset="0"/>
            </a:rPr>
            <a:t> </a:t>
          </a:r>
          <a:r>
            <a:rPr lang="en-US" sz="2400" b="1" dirty="0" err="1" smtClean="0">
              <a:solidFill>
                <a:srgbClr val="0033CC"/>
              </a:solidFill>
              <a:latin typeface="Times New Roman" panose="02020603050405020304" pitchFamily="18" charset="0"/>
              <a:cs typeface="Times New Roman" panose="02020603050405020304" pitchFamily="18" charset="0"/>
            </a:rPr>
            <a:t>rivojlanish</a:t>
          </a:r>
          <a:r>
            <a:rPr lang="en-US" sz="2400" b="1" dirty="0" smtClean="0">
              <a:solidFill>
                <a:srgbClr val="0033CC"/>
              </a:solidFill>
              <a:latin typeface="Times New Roman" panose="02020603050405020304" pitchFamily="18" charset="0"/>
              <a:cs typeface="Times New Roman" panose="02020603050405020304" pitchFamily="18" charset="0"/>
            </a:rPr>
            <a:t> </a:t>
          </a:r>
          <a:r>
            <a:rPr lang="en-US" sz="2400" b="1" dirty="0" err="1" smtClean="0">
              <a:solidFill>
                <a:srgbClr val="0033CC"/>
              </a:solidFill>
              <a:latin typeface="Times New Roman" panose="02020603050405020304" pitchFamily="18" charset="0"/>
              <a:cs typeface="Times New Roman" panose="02020603050405020304" pitchFamily="18" charset="0"/>
            </a:rPr>
            <a:t>xaritalari</a:t>
          </a:r>
          <a:r>
            <a:rPr lang="en-US" sz="2400" b="1" dirty="0" smtClean="0">
              <a:solidFill>
                <a:srgbClr val="0033CC"/>
              </a:solidFill>
              <a:latin typeface="Times New Roman" panose="02020603050405020304" pitchFamily="18" charset="0"/>
              <a:cs typeface="Times New Roman" panose="02020603050405020304" pitchFamily="18" charset="0"/>
            </a:rPr>
            <a:t>. </a:t>
          </a:r>
          <a:r>
            <a:rPr lang="en-US" sz="2400" b="1" dirty="0" err="1" smtClean="0">
              <a:solidFill>
                <a:srgbClr val="0033CC"/>
              </a:solidFill>
              <a:latin typeface="Times New Roman" panose="02020603050405020304" pitchFamily="18" charset="0"/>
              <a:cs typeface="Times New Roman" panose="02020603050405020304" pitchFamily="18" charset="0"/>
            </a:rPr>
            <a:t>Yillik</a:t>
          </a:r>
          <a:r>
            <a:rPr lang="en-US" sz="2400" b="1" dirty="0" smtClean="0">
              <a:solidFill>
                <a:srgbClr val="0033CC"/>
              </a:solidFill>
              <a:latin typeface="Times New Roman" panose="02020603050405020304" pitchFamily="18" charset="0"/>
              <a:cs typeface="Times New Roman" panose="02020603050405020304" pitchFamily="18" charset="0"/>
            </a:rPr>
            <a:t> </a:t>
          </a:r>
          <a:r>
            <a:rPr lang="en-US" sz="2400" b="1" dirty="0" err="1" smtClean="0">
              <a:solidFill>
                <a:srgbClr val="0033CC"/>
              </a:solidFill>
              <a:latin typeface="Times New Roman" panose="02020603050405020304" pitchFamily="18" charset="0"/>
              <a:cs typeface="Times New Roman" panose="02020603050405020304" pitchFamily="18" charset="0"/>
            </a:rPr>
            <a:t>hisobot</a:t>
          </a:r>
          <a:r>
            <a:rPr lang="en-US" sz="2400" b="1" dirty="0" smtClean="0">
              <a:solidFill>
                <a:srgbClr val="0033CC"/>
              </a:solidFill>
              <a:latin typeface="Times New Roman" panose="02020603050405020304" pitchFamily="18" charset="0"/>
              <a:cs typeface="Times New Roman" panose="02020603050405020304" pitchFamily="18" charset="0"/>
            </a:rPr>
            <a:t>. </a:t>
          </a:r>
          <a:endParaRPr lang="ru-RU" sz="2400" b="1" dirty="0">
            <a:solidFill>
              <a:srgbClr val="0033CC"/>
            </a:solidFill>
            <a:latin typeface="Times New Roman" panose="02020603050405020304" pitchFamily="18" charset="0"/>
            <a:cs typeface="Times New Roman" panose="02020603050405020304" pitchFamily="18" charset="0"/>
          </a:endParaRPr>
        </a:p>
      </dgm:t>
    </dgm:pt>
    <dgm:pt modelId="{CDFADE13-E72B-41C8-9B97-5688A3DE69B6}" type="parTrans" cxnId="{7C5366DB-23B4-41EB-B545-C857D1B1B239}">
      <dgm:prSet/>
      <dgm:spPr/>
      <dgm:t>
        <a:bodyPr/>
        <a:lstStyle/>
        <a:p>
          <a:endParaRPr lang="ru-RU"/>
        </a:p>
      </dgm:t>
    </dgm:pt>
    <dgm:pt modelId="{7E31F6DC-4E58-4E8B-9B28-EB4F611DE1A9}" type="sibTrans" cxnId="{7C5366DB-23B4-41EB-B545-C857D1B1B239}">
      <dgm:prSet/>
      <dgm:spPr/>
      <dgm:t>
        <a:bodyPr/>
        <a:lstStyle/>
        <a:p>
          <a:endParaRPr lang="ru-RU"/>
        </a:p>
      </dgm:t>
    </dgm:pt>
    <dgm:pt modelId="{EAD5BF73-CCC9-4AD0-AA55-64422FFF00E3}" type="pres">
      <dgm:prSet presAssocID="{31EE37FD-5EDD-40C8-8E02-8B8B9BBB9CA6}" presName="linearFlow" presStyleCnt="0">
        <dgm:presLayoutVars>
          <dgm:dir/>
          <dgm:animLvl val="lvl"/>
          <dgm:resizeHandles val="exact"/>
        </dgm:presLayoutVars>
      </dgm:prSet>
      <dgm:spPr/>
      <dgm:t>
        <a:bodyPr/>
        <a:lstStyle/>
        <a:p>
          <a:endParaRPr lang="ru-RU"/>
        </a:p>
      </dgm:t>
    </dgm:pt>
    <dgm:pt modelId="{D64AC3EF-6860-4ACD-A278-5935AD6DBC77}" type="pres">
      <dgm:prSet presAssocID="{1F031E4F-0A74-420C-AF5C-AAECAB01EC32}" presName="composite" presStyleCnt="0"/>
      <dgm:spPr/>
      <dgm:t>
        <a:bodyPr/>
        <a:lstStyle/>
        <a:p>
          <a:endParaRPr lang="ru-RU"/>
        </a:p>
      </dgm:t>
    </dgm:pt>
    <dgm:pt modelId="{0EFDB762-94F2-4A0C-8864-139E3B17AE96}" type="pres">
      <dgm:prSet presAssocID="{1F031E4F-0A74-420C-AF5C-AAECAB01EC32}" presName="parentText" presStyleLbl="alignNode1" presStyleIdx="0" presStyleCnt="4" custScaleX="97622" custLinFactNeighborX="13542" custLinFactNeighborY="-366">
        <dgm:presLayoutVars>
          <dgm:chMax val="1"/>
          <dgm:bulletEnabled val="1"/>
        </dgm:presLayoutVars>
      </dgm:prSet>
      <dgm:spPr/>
      <dgm:t>
        <a:bodyPr/>
        <a:lstStyle/>
        <a:p>
          <a:endParaRPr lang="ru-RU"/>
        </a:p>
      </dgm:t>
    </dgm:pt>
    <dgm:pt modelId="{6A9AD773-3636-4F82-982C-FEAD66D9FFDD}" type="pres">
      <dgm:prSet presAssocID="{1F031E4F-0A74-420C-AF5C-AAECAB01EC32}" presName="descendantText" presStyleLbl="alignAcc1" presStyleIdx="0" presStyleCnt="4" custScaleX="97888">
        <dgm:presLayoutVars>
          <dgm:bulletEnabled val="1"/>
        </dgm:presLayoutVars>
      </dgm:prSet>
      <dgm:spPr/>
      <dgm:t>
        <a:bodyPr/>
        <a:lstStyle/>
        <a:p>
          <a:endParaRPr lang="ru-RU"/>
        </a:p>
      </dgm:t>
    </dgm:pt>
    <dgm:pt modelId="{8829CA18-8527-404A-A711-8D67C8319535}" type="pres">
      <dgm:prSet presAssocID="{2AC16354-7B19-4506-93F7-5A15CB34323E}" presName="sp" presStyleCnt="0"/>
      <dgm:spPr/>
      <dgm:t>
        <a:bodyPr/>
        <a:lstStyle/>
        <a:p>
          <a:endParaRPr lang="ru-RU"/>
        </a:p>
      </dgm:t>
    </dgm:pt>
    <dgm:pt modelId="{A709DAE7-E797-4F4F-B6F4-1DB687E368E4}" type="pres">
      <dgm:prSet presAssocID="{A73B46B2-2EA8-43D0-BE07-E0E4329D8C23}" presName="composite" presStyleCnt="0"/>
      <dgm:spPr/>
      <dgm:t>
        <a:bodyPr/>
        <a:lstStyle/>
        <a:p>
          <a:endParaRPr lang="ru-RU"/>
        </a:p>
      </dgm:t>
    </dgm:pt>
    <dgm:pt modelId="{D91165B2-358C-4506-B4FA-988350F51989}" type="pres">
      <dgm:prSet presAssocID="{A73B46B2-2EA8-43D0-BE07-E0E4329D8C23}" presName="parentText" presStyleLbl="alignNode1" presStyleIdx="1" presStyleCnt="4">
        <dgm:presLayoutVars>
          <dgm:chMax val="1"/>
          <dgm:bulletEnabled val="1"/>
        </dgm:presLayoutVars>
      </dgm:prSet>
      <dgm:spPr/>
      <dgm:t>
        <a:bodyPr/>
        <a:lstStyle/>
        <a:p>
          <a:endParaRPr lang="ru-RU"/>
        </a:p>
      </dgm:t>
    </dgm:pt>
    <dgm:pt modelId="{BEE4C401-4C4C-4C86-99D6-8276989D2097}" type="pres">
      <dgm:prSet presAssocID="{A73B46B2-2EA8-43D0-BE07-E0E4329D8C23}" presName="descendantText" presStyleLbl="alignAcc1" presStyleIdx="1" presStyleCnt="4">
        <dgm:presLayoutVars>
          <dgm:bulletEnabled val="1"/>
        </dgm:presLayoutVars>
      </dgm:prSet>
      <dgm:spPr/>
      <dgm:t>
        <a:bodyPr/>
        <a:lstStyle/>
        <a:p>
          <a:endParaRPr lang="ru-RU"/>
        </a:p>
      </dgm:t>
    </dgm:pt>
    <dgm:pt modelId="{76E7BA62-9B1F-4B62-8719-0B6A1C81FCC5}" type="pres">
      <dgm:prSet presAssocID="{50E6FC40-DB52-43FB-A70F-68B7A4D25B25}" presName="sp" presStyleCnt="0"/>
      <dgm:spPr/>
      <dgm:t>
        <a:bodyPr/>
        <a:lstStyle/>
        <a:p>
          <a:endParaRPr lang="ru-RU"/>
        </a:p>
      </dgm:t>
    </dgm:pt>
    <dgm:pt modelId="{C6C52550-94EB-4117-B6E9-C666E90E599F}" type="pres">
      <dgm:prSet presAssocID="{F3AE58D5-8977-49F8-A242-61562E02C4A7}" presName="composite" presStyleCnt="0"/>
      <dgm:spPr/>
      <dgm:t>
        <a:bodyPr/>
        <a:lstStyle/>
        <a:p>
          <a:endParaRPr lang="ru-RU"/>
        </a:p>
      </dgm:t>
    </dgm:pt>
    <dgm:pt modelId="{75D5CF8A-A806-485F-BED5-E9849D67A51C}" type="pres">
      <dgm:prSet presAssocID="{F3AE58D5-8977-49F8-A242-61562E02C4A7}" presName="parentText" presStyleLbl="alignNode1" presStyleIdx="2" presStyleCnt="4">
        <dgm:presLayoutVars>
          <dgm:chMax val="1"/>
          <dgm:bulletEnabled val="1"/>
        </dgm:presLayoutVars>
      </dgm:prSet>
      <dgm:spPr/>
      <dgm:t>
        <a:bodyPr/>
        <a:lstStyle/>
        <a:p>
          <a:endParaRPr lang="ru-RU"/>
        </a:p>
      </dgm:t>
    </dgm:pt>
    <dgm:pt modelId="{A38334AF-3654-4662-ACC8-DC9F6BB6EBFC}" type="pres">
      <dgm:prSet presAssocID="{F3AE58D5-8977-49F8-A242-61562E02C4A7}" presName="descendantText" presStyleLbl="alignAcc1" presStyleIdx="2" presStyleCnt="4" custLinFactNeighborY="10044">
        <dgm:presLayoutVars>
          <dgm:bulletEnabled val="1"/>
        </dgm:presLayoutVars>
      </dgm:prSet>
      <dgm:spPr/>
      <dgm:t>
        <a:bodyPr/>
        <a:lstStyle/>
        <a:p>
          <a:endParaRPr lang="ru-RU"/>
        </a:p>
      </dgm:t>
    </dgm:pt>
    <dgm:pt modelId="{7116026B-0A08-4865-A4AE-CF9679D52410}" type="pres">
      <dgm:prSet presAssocID="{6EDB7631-932F-424D-9C86-C31C57EB9F6C}" presName="sp" presStyleCnt="0"/>
      <dgm:spPr/>
      <dgm:t>
        <a:bodyPr/>
        <a:lstStyle/>
        <a:p>
          <a:endParaRPr lang="ru-RU"/>
        </a:p>
      </dgm:t>
    </dgm:pt>
    <dgm:pt modelId="{DBB4293F-EB30-428B-A96F-DC368878AA16}" type="pres">
      <dgm:prSet presAssocID="{489567BA-C73C-4B82-BC08-2A416ECC8EC8}" presName="composite" presStyleCnt="0"/>
      <dgm:spPr/>
      <dgm:t>
        <a:bodyPr/>
        <a:lstStyle/>
        <a:p>
          <a:endParaRPr lang="ru-RU"/>
        </a:p>
      </dgm:t>
    </dgm:pt>
    <dgm:pt modelId="{EBDE63FD-0C0C-46C9-BB87-E04D88368FBA}" type="pres">
      <dgm:prSet presAssocID="{489567BA-C73C-4B82-BC08-2A416ECC8EC8}" presName="parentText" presStyleLbl="alignNode1" presStyleIdx="3" presStyleCnt="4">
        <dgm:presLayoutVars>
          <dgm:chMax val="1"/>
          <dgm:bulletEnabled val="1"/>
        </dgm:presLayoutVars>
      </dgm:prSet>
      <dgm:spPr/>
      <dgm:t>
        <a:bodyPr/>
        <a:lstStyle/>
        <a:p>
          <a:endParaRPr lang="ru-RU"/>
        </a:p>
      </dgm:t>
    </dgm:pt>
    <dgm:pt modelId="{24222330-6BEA-40D6-9C5C-5B87F0D6BE79}" type="pres">
      <dgm:prSet presAssocID="{489567BA-C73C-4B82-BC08-2A416ECC8EC8}" presName="descendantText" presStyleLbl="alignAcc1" presStyleIdx="3" presStyleCnt="4" custLinFactNeighborX="-246" custLinFactNeighborY="1854">
        <dgm:presLayoutVars>
          <dgm:bulletEnabled val="1"/>
        </dgm:presLayoutVars>
      </dgm:prSet>
      <dgm:spPr/>
      <dgm:t>
        <a:bodyPr/>
        <a:lstStyle/>
        <a:p>
          <a:endParaRPr lang="ru-RU"/>
        </a:p>
      </dgm:t>
    </dgm:pt>
  </dgm:ptLst>
  <dgm:cxnLst>
    <dgm:cxn modelId="{7C5366DB-23B4-41EB-B545-C857D1B1B239}" srcId="{489567BA-C73C-4B82-BC08-2A416ECC8EC8}" destId="{43ED4340-C3F9-4407-BB48-473F052FDF4D}" srcOrd="0" destOrd="0" parTransId="{CDFADE13-E72B-41C8-9B97-5688A3DE69B6}" sibTransId="{7E31F6DC-4E58-4E8B-9B28-EB4F611DE1A9}"/>
    <dgm:cxn modelId="{38C5F643-17CD-44F8-9ADA-112E9520802E}" type="presOf" srcId="{31EE37FD-5EDD-40C8-8E02-8B8B9BBB9CA6}" destId="{EAD5BF73-CCC9-4AD0-AA55-64422FFF00E3}" srcOrd="0" destOrd="0" presId="urn:microsoft.com/office/officeart/2005/8/layout/chevron2"/>
    <dgm:cxn modelId="{4AFD36CD-45F9-4C8F-A6A5-AFBA50C14F6A}" srcId="{31EE37FD-5EDD-40C8-8E02-8B8B9BBB9CA6}" destId="{F3AE58D5-8977-49F8-A242-61562E02C4A7}" srcOrd="2" destOrd="0" parTransId="{715C32F6-0B00-4D64-8D3B-4A42358D82DD}" sibTransId="{6EDB7631-932F-424D-9C86-C31C57EB9F6C}"/>
    <dgm:cxn modelId="{FE16FCDA-690A-48C7-99C9-9CA3D4398CF3}" type="presOf" srcId="{1BF644DA-53FE-4BCB-8885-F05564FAC5F0}" destId="{6A9AD773-3636-4F82-982C-FEAD66D9FFDD}" srcOrd="0" destOrd="0" presId="urn:microsoft.com/office/officeart/2005/8/layout/chevron2"/>
    <dgm:cxn modelId="{3902D10C-1913-4188-9144-76F2A5D90509}" type="presOf" srcId="{F3AE58D5-8977-49F8-A242-61562E02C4A7}" destId="{75D5CF8A-A806-485F-BED5-E9849D67A51C}" srcOrd="0" destOrd="0" presId="urn:microsoft.com/office/officeart/2005/8/layout/chevron2"/>
    <dgm:cxn modelId="{75ECA36F-B846-4BE8-BD33-DFCC8F014119}" type="presOf" srcId="{A73B46B2-2EA8-43D0-BE07-E0E4329D8C23}" destId="{D91165B2-358C-4506-B4FA-988350F51989}" srcOrd="0" destOrd="0" presId="urn:microsoft.com/office/officeart/2005/8/layout/chevron2"/>
    <dgm:cxn modelId="{A6F3464B-C2EB-46AE-A671-FA26784CE964}" srcId="{A73B46B2-2EA8-43D0-BE07-E0E4329D8C23}" destId="{05C96C69-71BF-441A-A471-CEABF4BD24F4}" srcOrd="0" destOrd="0" parTransId="{290DA40E-53CB-4D63-A041-AAC2CDA0064D}" sibTransId="{59B13B46-6A2A-411D-B519-E3110CA31BCE}"/>
    <dgm:cxn modelId="{AF8A9A0C-77C4-4ED1-8A5E-73F83EF0AD18}" type="presOf" srcId="{1F031E4F-0A74-420C-AF5C-AAECAB01EC32}" destId="{0EFDB762-94F2-4A0C-8864-139E3B17AE96}" srcOrd="0" destOrd="0" presId="urn:microsoft.com/office/officeart/2005/8/layout/chevron2"/>
    <dgm:cxn modelId="{2DB32E12-5D67-4AB3-96F7-A7759838470B}" type="presOf" srcId="{86A1DA04-93D1-406F-82D2-7A3397C76F71}" destId="{A38334AF-3654-4662-ACC8-DC9F6BB6EBFC}" srcOrd="0" destOrd="0" presId="urn:microsoft.com/office/officeart/2005/8/layout/chevron2"/>
    <dgm:cxn modelId="{001360E3-F959-49BD-9C92-225A9E1167E0}" srcId="{31EE37FD-5EDD-40C8-8E02-8B8B9BBB9CA6}" destId="{1F031E4F-0A74-420C-AF5C-AAECAB01EC32}" srcOrd="0" destOrd="0" parTransId="{EF18D140-30B7-4199-9F2E-AE27D22E5F84}" sibTransId="{2AC16354-7B19-4506-93F7-5A15CB34323E}"/>
    <dgm:cxn modelId="{2BD94F04-B14A-48F1-91E3-56BAE3FD197F}" type="presOf" srcId="{05C96C69-71BF-441A-A471-CEABF4BD24F4}" destId="{BEE4C401-4C4C-4C86-99D6-8276989D2097}" srcOrd="0" destOrd="0" presId="urn:microsoft.com/office/officeart/2005/8/layout/chevron2"/>
    <dgm:cxn modelId="{8FD84B1A-1834-408F-ACD8-B0E4F1EBD951}" type="presOf" srcId="{489567BA-C73C-4B82-BC08-2A416ECC8EC8}" destId="{EBDE63FD-0C0C-46C9-BB87-E04D88368FBA}" srcOrd="0" destOrd="0" presId="urn:microsoft.com/office/officeart/2005/8/layout/chevron2"/>
    <dgm:cxn modelId="{8EE008C4-C611-4195-8CB5-8CE160F32E48}" srcId="{31EE37FD-5EDD-40C8-8E02-8B8B9BBB9CA6}" destId="{489567BA-C73C-4B82-BC08-2A416ECC8EC8}" srcOrd="3" destOrd="0" parTransId="{52A95067-27F9-4A47-97AB-1EB8160762C1}" sibTransId="{700EF8E7-A293-4B6B-903E-CC01E1E6A984}"/>
    <dgm:cxn modelId="{26A7EC32-FFE9-4FDC-A688-F908CFB46998}" type="presOf" srcId="{43ED4340-C3F9-4407-BB48-473F052FDF4D}" destId="{24222330-6BEA-40D6-9C5C-5B87F0D6BE79}" srcOrd="0" destOrd="0" presId="urn:microsoft.com/office/officeart/2005/8/layout/chevron2"/>
    <dgm:cxn modelId="{DDCAAD31-14C2-4A7B-A852-B977AC5C65E6}" srcId="{F3AE58D5-8977-49F8-A242-61562E02C4A7}" destId="{86A1DA04-93D1-406F-82D2-7A3397C76F71}" srcOrd="0" destOrd="0" parTransId="{ECB404CF-352E-47B4-B3AA-C1C4E6B42131}" sibTransId="{C1C32B59-F7C3-43C8-8CD0-E4D12A5476A5}"/>
    <dgm:cxn modelId="{31E8176B-2715-46F8-A433-FF6C5FE3BE81}" srcId="{1F031E4F-0A74-420C-AF5C-AAECAB01EC32}" destId="{1BF644DA-53FE-4BCB-8885-F05564FAC5F0}" srcOrd="0" destOrd="0" parTransId="{2489BBF7-90F7-41FE-8808-380A9FECD192}" sibTransId="{615BE7D1-9293-4B32-A4E0-D400A9DC95F9}"/>
    <dgm:cxn modelId="{8AC58B4D-3F56-440C-A545-E70762A6D083}" srcId="{31EE37FD-5EDD-40C8-8E02-8B8B9BBB9CA6}" destId="{A73B46B2-2EA8-43D0-BE07-E0E4329D8C23}" srcOrd="1" destOrd="0" parTransId="{3DDDB0A7-7D0E-4073-8A9E-29B1805220BC}" sibTransId="{50E6FC40-DB52-43FB-A70F-68B7A4D25B25}"/>
    <dgm:cxn modelId="{87C48858-0F63-43AE-9F10-FECD9E9244E1}" type="presParOf" srcId="{EAD5BF73-CCC9-4AD0-AA55-64422FFF00E3}" destId="{D64AC3EF-6860-4ACD-A278-5935AD6DBC77}" srcOrd="0" destOrd="0" presId="urn:microsoft.com/office/officeart/2005/8/layout/chevron2"/>
    <dgm:cxn modelId="{9CF93311-03EC-42A5-AC23-CCBCC11E4E5A}" type="presParOf" srcId="{D64AC3EF-6860-4ACD-A278-5935AD6DBC77}" destId="{0EFDB762-94F2-4A0C-8864-139E3B17AE96}" srcOrd="0" destOrd="0" presId="urn:microsoft.com/office/officeart/2005/8/layout/chevron2"/>
    <dgm:cxn modelId="{8B40FFCD-C6BA-4822-9438-7E90BC32C4B0}" type="presParOf" srcId="{D64AC3EF-6860-4ACD-A278-5935AD6DBC77}" destId="{6A9AD773-3636-4F82-982C-FEAD66D9FFDD}" srcOrd="1" destOrd="0" presId="urn:microsoft.com/office/officeart/2005/8/layout/chevron2"/>
    <dgm:cxn modelId="{9B0AF896-5C23-4955-86FC-F839E7A4705A}" type="presParOf" srcId="{EAD5BF73-CCC9-4AD0-AA55-64422FFF00E3}" destId="{8829CA18-8527-404A-A711-8D67C8319535}" srcOrd="1" destOrd="0" presId="urn:microsoft.com/office/officeart/2005/8/layout/chevron2"/>
    <dgm:cxn modelId="{5364C1E6-035D-48A9-A122-69B34122E023}" type="presParOf" srcId="{EAD5BF73-CCC9-4AD0-AA55-64422FFF00E3}" destId="{A709DAE7-E797-4F4F-B6F4-1DB687E368E4}" srcOrd="2" destOrd="0" presId="urn:microsoft.com/office/officeart/2005/8/layout/chevron2"/>
    <dgm:cxn modelId="{4BC1182F-F567-48D1-B922-F608E89997E8}" type="presParOf" srcId="{A709DAE7-E797-4F4F-B6F4-1DB687E368E4}" destId="{D91165B2-358C-4506-B4FA-988350F51989}" srcOrd="0" destOrd="0" presId="urn:microsoft.com/office/officeart/2005/8/layout/chevron2"/>
    <dgm:cxn modelId="{9465F02F-3237-47D8-B1DF-B4A89C5F9622}" type="presParOf" srcId="{A709DAE7-E797-4F4F-B6F4-1DB687E368E4}" destId="{BEE4C401-4C4C-4C86-99D6-8276989D2097}" srcOrd="1" destOrd="0" presId="urn:microsoft.com/office/officeart/2005/8/layout/chevron2"/>
    <dgm:cxn modelId="{030AFAD5-EA0F-41EF-80F9-7527268BEBB2}" type="presParOf" srcId="{EAD5BF73-CCC9-4AD0-AA55-64422FFF00E3}" destId="{76E7BA62-9B1F-4B62-8719-0B6A1C81FCC5}" srcOrd="3" destOrd="0" presId="urn:microsoft.com/office/officeart/2005/8/layout/chevron2"/>
    <dgm:cxn modelId="{E4B44BA1-B0EE-4839-B257-68AF2BB7CF1F}" type="presParOf" srcId="{EAD5BF73-CCC9-4AD0-AA55-64422FFF00E3}" destId="{C6C52550-94EB-4117-B6E9-C666E90E599F}" srcOrd="4" destOrd="0" presId="urn:microsoft.com/office/officeart/2005/8/layout/chevron2"/>
    <dgm:cxn modelId="{7AA8384F-9516-4F26-9357-52A489927AE4}" type="presParOf" srcId="{C6C52550-94EB-4117-B6E9-C666E90E599F}" destId="{75D5CF8A-A806-485F-BED5-E9849D67A51C}" srcOrd="0" destOrd="0" presId="urn:microsoft.com/office/officeart/2005/8/layout/chevron2"/>
    <dgm:cxn modelId="{E3296663-6D7E-4552-9CF7-BF1C7BDF251A}" type="presParOf" srcId="{C6C52550-94EB-4117-B6E9-C666E90E599F}" destId="{A38334AF-3654-4662-ACC8-DC9F6BB6EBFC}" srcOrd="1" destOrd="0" presId="urn:microsoft.com/office/officeart/2005/8/layout/chevron2"/>
    <dgm:cxn modelId="{98211AA9-5AF0-49F6-8CCB-86EE13FD33AF}" type="presParOf" srcId="{EAD5BF73-CCC9-4AD0-AA55-64422FFF00E3}" destId="{7116026B-0A08-4865-A4AE-CF9679D52410}" srcOrd="5" destOrd="0" presId="urn:microsoft.com/office/officeart/2005/8/layout/chevron2"/>
    <dgm:cxn modelId="{454B1662-EF20-4882-90CF-1E4B1523E011}" type="presParOf" srcId="{EAD5BF73-CCC9-4AD0-AA55-64422FFF00E3}" destId="{DBB4293F-EB30-428B-A96F-DC368878AA16}" srcOrd="6" destOrd="0" presId="urn:microsoft.com/office/officeart/2005/8/layout/chevron2"/>
    <dgm:cxn modelId="{16225107-C4C3-4CBE-A434-04AB29F3F141}" type="presParOf" srcId="{DBB4293F-EB30-428B-A96F-DC368878AA16}" destId="{EBDE63FD-0C0C-46C9-BB87-E04D88368FBA}" srcOrd="0" destOrd="0" presId="urn:microsoft.com/office/officeart/2005/8/layout/chevron2"/>
    <dgm:cxn modelId="{E2574A24-804B-49A9-922C-BEDE890B38E2}" type="presParOf" srcId="{DBB4293F-EB30-428B-A96F-DC368878AA16}" destId="{24222330-6BEA-40D6-9C5C-5B87F0D6BE7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FDB762-94F2-4A0C-8864-139E3B17AE96}">
      <dsp:nvSpPr>
        <dsp:cNvPr id="0" name=""/>
        <dsp:cNvSpPr/>
      </dsp:nvSpPr>
      <dsp:spPr>
        <a:xfrm rot="5400000">
          <a:off x="-124407" y="228298"/>
          <a:ext cx="1205488" cy="74889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05-01</a:t>
          </a:r>
          <a:endParaRPr lang="ru-RU" sz="2400" b="1" kern="1200" dirty="0">
            <a:latin typeface="Times New Roman" panose="02020603050405020304" pitchFamily="18" charset="0"/>
            <a:cs typeface="Times New Roman" panose="02020603050405020304" pitchFamily="18" charset="0"/>
          </a:endParaRPr>
        </a:p>
      </dsp:txBody>
      <dsp:txXfrm rot="-5400000">
        <a:off x="103888" y="374454"/>
        <a:ext cx="748899" cy="456589"/>
      </dsp:txXfrm>
    </dsp:sp>
    <dsp:sp modelId="{6A9AD773-3636-4F82-982C-FEAD66D9FFDD}">
      <dsp:nvSpPr>
        <dsp:cNvPr id="0" name=""/>
        <dsp:cNvSpPr/>
      </dsp:nvSpPr>
      <dsp:spPr>
        <a:xfrm rot="5400000">
          <a:off x="3659383" y="-2827280"/>
          <a:ext cx="794376" cy="6457769"/>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a:lnSpc>
              <a:spcPct val="90000"/>
            </a:lnSpc>
            <a:spcBef>
              <a:spcPct val="0"/>
            </a:spcBef>
            <a:spcAft>
              <a:spcPct val="15000"/>
            </a:spcAft>
            <a:buChar char="••"/>
          </a:pPr>
          <a:r>
            <a:rPr lang="uz-Latn-UZ" sz="2800" b="1" kern="1200" dirty="0" smtClean="0">
              <a:latin typeface="Times New Roman" panose="02020603050405020304" pitchFamily="18" charset="0"/>
              <a:cs typeface="Times New Roman" panose="02020603050405020304" pitchFamily="18" charset="0"/>
            </a:rPr>
            <a:t>“</a:t>
          </a:r>
          <a:r>
            <a:rPr lang="uz-Latn-UZ" sz="2800" b="1" kern="1200" dirty="0" smtClean="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ru-RU" sz="2800" b="1" kern="1200" dirty="0">
            <a:solidFill>
              <a:srgbClr val="0033CC"/>
            </a:solidFill>
            <a:latin typeface="Times New Roman" panose="02020603050405020304" pitchFamily="18" charset="0"/>
            <a:cs typeface="Times New Roman" panose="02020603050405020304" pitchFamily="18" charset="0"/>
          </a:endParaRPr>
        </a:p>
      </dsp:txBody>
      <dsp:txXfrm rot="-5400000">
        <a:off x="827687" y="43194"/>
        <a:ext cx="6418991" cy="716820"/>
      </dsp:txXfrm>
    </dsp:sp>
    <dsp:sp modelId="{D91165B2-358C-4506-B4FA-988350F51989}">
      <dsp:nvSpPr>
        <dsp:cNvPr id="0" name=""/>
        <dsp:cNvSpPr/>
      </dsp:nvSpPr>
      <dsp:spPr>
        <a:xfrm rot="5400000">
          <a:off x="-209829" y="1272617"/>
          <a:ext cx="1205488" cy="78582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05-02</a:t>
          </a:r>
          <a:endParaRPr lang="ru-RU" sz="2400" b="1" kern="1200" dirty="0">
            <a:latin typeface="Times New Roman" panose="02020603050405020304" pitchFamily="18" charset="0"/>
            <a:cs typeface="Times New Roman" panose="02020603050405020304" pitchFamily="18" charset="0"/>
          </a:endParaRPr>
        </a:p>
      </dsp:txBody>
      <dsp:txXfrm rot="-5400000">
        <a:off x="1" y="1455703"/>
        <a:ext cx="785829" cy="419659"/>
      </dsp:txXfrm>
    </dsp:sp>
    <dsp:sp modelId="{BEE4C401-4C4C-4C86-99D6-8276989D2097}">
      <dsp:nvSpPr>
        <dsp:cNvPr id="0" name=""/>
        <dsp:cNvSpPr/>
      </dsp:nvSpPr>
      <dsp:spPr>
        <a:xfrm rot="5400000">
          <a:off x="4159778" y="-2311160"/>
          <a:ext cx="794376" cy="7542273"/>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uz-Latn-UZ" sz="2800" b="1" kern="1200" dirty="0" smtClean="0">
              <a:solidFill>
                <a:srgbClr val="0033CC"/>
              </a:solidFill>
              <a:latin typeface="Times New Roman" panose="02020603050405020304" pitchFamily="18" charset="0"/>
              <a:cs typeface="Times New Roman" panose="02020603050405020304" pitchFamily="18" charset="0"/>
            </a:rPr>
            <a:t>Oylik ish rejasi (Ish jurnali) </a:t>
          </a:r>
          <a:endParaRPr lang="ru-RU" sz="2800" b="1" kern="1200" dirty="0">
            <a:solidFill>
              <a:srgbClr val="0033CC"/>
            </a:solidFill>
            <a:latin typeface="Times New Roman" panose="02020603050405020304" pitchFamily="18" charset="0"/>
            <a:cs typeface="Times New Roman" panose="02020603050405020304" pitchFamily="18" charset="0"/>
          </a:endParaRPr>
        </a:p>
      </dsp:txBody>
      <dsp:txXfrm rot="-5400000">
        <a:off x="785830" y="1101566"/>
        <a:ext cx="7503495" cy="716820"/>
      </dsp:txXfrm>
    </dsp:sp>
    <dsp:sp modelId="{75D5CF8A-A806-485F-BED5-E9849D67A51C}">
      <dsp:nvSpPr>
        <dsp:cNvPr id="0" name=""/>
        <dsp:cNvSpPr/>
      </dsp:nvSpPr>
      <dsp:spPr>
        <a:xfrm rot="5400000">
          <a:off x="-209829" y="2330989"/>
          <a:ext cx="1205488" cy="78582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kern="1200" smtClean="0">
              <a:latin typeface="Times New Roman" panose="02020603050405020304" pitchFamily="18" charset="0"/>
              <a:cs typeface="Times New Roman" panose="02020603050405020304" pitchFamily="18" charset="0"/>
            </a:rPr>
            <a:t>05-03</a:t>
          </a:r>
          <a:endParaRPr lang="ru-RU" sz="2400" b="1" kern="1200" dirty="0">
            <a:latin typeface="Times New Roman" panose="02020603050405020304" pitchFamily="18" charset="0"/>
            <a:cs typeface="Times New Roman" panose="02020603050405020304" pitchFamily="18" charset="0"/>
          </a:endParaRPr>
        </a:p>
      </dsp:txBody>
      <dsp:txXfrm rot="-5400000">
        <a:off x="1" y="2514075"/>
        <a:ext cx="785829" cy="419659"/>
      </dsp:txXfrm>
    </dsp:sp>
    <dsp:sp modelId="{A38334AF-3654-4662-ACC8-DC9F6BB6EBFC}">
      <dsp:nvSpPr>
        <dsp:cNvPr id="0" name=""/>
        <dsp:cNvSpPr/>
      </dsp:nvSpPr>
      <dsp:spPr>
        <a:xfrm rot="5400000">
          <a:off x="4159778" y="-1173000"/>
          <a:ext cx="794376" cy="7542273"/>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b="1" kern="1200" dirty="0" err="1" smtClean="0">
              <a:solidFill>
                <a:srgbClr val="0033CC"/>
              </a:solidFill>
              <a:latin typeface="Times New Roman" panose="02020603050405020304" pitchFamily="18" charset="0"/>
              <a:cs typeface="Times New Roman" panose="02020603050405020304" pitchFamily="18" charset="0"/>
            </a:rPr>
            <a:t>Bolalar</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davomatini</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qayd</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etish</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daftari</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tabel</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filtr</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ota-onalar</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toʻgʻrisidagi</a:t>
          </a:r>
          <a:r>
            <a:rPr lang="en-US" sz="2800" b="1" kern="1200" dirty="0" smtClean="0">
              <a:solidFill>
                <a:srgbClr val="0033CC"/>
              </a:solidFill>
              <a:latin typeface="Times New Roman" panose="02020603050405020304" pitchFamily="18" charset="0"/>
              <a:cs typeface="Times New Roman" panose="02020603050405020304" pitchFamily="18" charset="0"/>
            </a:rPr>
            <a:t> </a:t>
          </a:r>
          <a:r>
            <a:rPr lang="en-US" sz="2800" b="1" kern="1200" dirty="0" err="1" smtClean="0">
              <a:solidFill>
                <a:srgbClr val="0033CC"/>
              </a:solidFill>
              <a:latin typeface="Times New Roman" panose="02020603050405020304" pitchFamily="18" charset="0"/>
              <a:cs typeface="Times New Roman" panose="02020603050405020304" pitchFamily="18" charset="0"/>
            </a:rPr>
            <a:t>maʼlumotlar</a:t>
          </a:r>
          <a:r>
            <a:rPr lang="en-US" sz="2800" b="0" kern="1200" dirty="0" smtClean="0">
              <a:solidFill>
                <a:srgbClr val="0033CC"/>
              </a:solidFill>
              <a:latin typeface="Times New Roman" panose="02020603050405020304" pitchFamily="18" charset="0"/>
              <a:cs typeface="Times New Roman" panose="02020603050405020304" pitchFamily="18" charset="0"/>
            </a:rPr>
            <a:t>) </a:t>
          </a:r>
          <a:endParaRPr lang="ru-RU" sz="2800" b="0" kern="1200" dirty="0">
            <a:solidFill>
              <a:srgbClr val="0033CC"/>
            </a:solidFill>
            <a:latin typeface="Times New Roman" panose="02020603050405020304" pitchFamily="18" charset="0"/>
            <a:cs typeface="Times New Roman" panose="02020603050405020304" pitchFamily="18" charset="0"/>
          </a:endParaRPr>
        </a:p>
      </dsp:txBody>
      <dsp:txXfrm rot="-5400000">
        <a:off x="785830" y="2239726"/>
        <a:ext cx="7503495" cy="716820"/>
      </dsp:txXfrm>
    </dsp:sp>
    <dsp:sp modelId="{EBDE63FD-0C0C-46C9-BB87-E04D88368FBA}">
      <dsp:nvSpPr>
        <dsp:cNvPr id="0" name=""/>
        <dsp:cNvSpPr/>
      </dsp:nvSpPr>
      <dsp:spPr>
        <a:xfrm rot="5400000">
          <a:off x="-209829" y="3389362"/>
          <a:ext cx="1205488" cy="78582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kern="1200" smtClean="0">
              <a:latin typeface="Times New Roman" panose="02020603050405020304" pitchFamily="18" charset="0"/>
              <a:cs typeface="Times New Roman" panose="02020603050405020304" pitchFamily="18" charset="0"/>
            </a:rPr>
            <a:t>05-04</a:t>
          </a:r>
          <a:endParaRPr lang="ru-RU" sz="2400" b="1" kern="1200" dirty="0">
            <a:latin typeface="Times New Roman" panose="02020603050405020304" pitchFamily="18" charset="0"/>
            <a:cs typeface="Times New Roman" panose="02020603050405020304" pitchFamily="18" charset="0"/>
          </a:endParaRPr>
        </a:p>
      </dsp:txBody>
      <dsp:txXfrm rot="-5400000">
        <a:off x="1" y="3572448"/>
        <a:ext cx="785829" cy="419659"/>
      </dsp:txXfrm>
    </dsp:sp>
    <dsp:sp modelId="{24222330-6BEA-40D6-9C5C-5B87F0D6BE79}">
      <dsp:nvSpPr>
        <dsp:cNvPr id="0" name=""/>
        <dsp:cNvSpPr/>
      </dsp:nvSpPr>
      <dsp:spPr>
        <a:xfrm rot="5400000">
          <a:off x="4141224" y="-179687"/>
          <a:ext cx="794376" cy="7542273"/>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b="1" kern="1200" dirty="0" err="1" smtClean="0">
              <a:solidFill>
                <a:srgbClr val="0033CC"/>
              </a:solidFill>
              <a:latin typeface="Times New Roman" panose="02020603050405020304" pitchFamily="18" charset="0"/>
              <a:cs typeface="Times New Roman" panose="02020603050405020304" pitchFamily="18" charset="0"/>
            </a:rPr>
            <a:t>Bolalarning</a:t>
          </a:r>
          <a:r>
            <a:rPr lang="en-US" sz="2400" b="1" kern="1200" dirty="0" smtClean="0">
              <a:solidFill>
                <a:srgbClr val="0033CC"/>
              </a:solidFill>
              <a:latin typeface="Times New Roman" panose="02020603050405020304" pitchFamily="18" charset="0"/>
              <a:cs typeface="Times New Roman" panose="02020603050405020304" pitchFamily="18" charset="0"/>
            </a:rPr>
            <a:t> </a:t>
          </a:r>
          <a:r>
            <a:rPr lang="en-US" sz="2400" b="1" kern="1200" dirty="0" err="1" smtClean="0">
              <a:solidFill>
                <a:srgbClr val="0033CC"/>
              </a:solidFill>
              <a:latin typeface="Times New Roman" panose="02020603050405020304" pitchFamily="18" charset="0"/>
              <a:cs typeface="Times New Roman" panose="02020603050405020304" pitchFamily="18" charset="0"/>
            </a:rPr>
            <a:t>rivojlanish</a:t>
          </a:r>
          <a:r>
            <a:rPr lang="en-US" sz="2400" b="1" kern="1200" dirty="0" smtClean="0">
              <a:solidFill>
                <a:srgbClr val="0033CC"/>
              </a:solidFill>
              <a:latin typeface="Times New Roman" panose="02020603050405020304" pitchFamily="18" charset="0"/>
              <a:cs typeface="Times New Roman" panose="02020603050405020304" pitchFamily="18" charset="0"/>
            </a:rPr>
            <a:t> </a:t>
          </a:r>
          <a:r>
            <a:rPr lang="en-US" sz="2400" b="1" kern="1200" dirty="0" err="1" smtClean="0">
              <a:solidFill>
                <a:srgbClr val="0033CC"/>
              </a:solidFill>
              <a:latin typeface="Times New Roman" panose="02020603050405020304" pitchFamily="18" charset="0"/>
              <a:cs typeface="Times New Roman" panose="02020603050405020304" pitchFamily="18" charset="0"/>
            </a:rPr>
            <a:t>xaritalari</a:t>
          </a:r>
          <a:r>
            <a:rPr lang="en-US" sz="2400" b="1" kern="1200" dirty="0" smtClean="0">
              <a:solidFill>
                <a:srgbClr val="0033CC"/>
              </a:solidFill>
              <a:latin typeface="Times New Roman" panose="02020603050405020304" pitchFamily="18" charset="0"/>
              <a:cs typeface="Times New Roman" panose="02020603050405020304" pitchFamily="18" charset="0"/>
            </a:rPr>
            <a:t>. </a:t>
          </a:r>
          <a:r>
            <a:rPr lang="en-US" sz="2400" b="1" kern="1200" dirty="0" err="1" smtClean="0">
              <a:solidFill>
                <a:srgbClr val="0033CC"/>
              </a:solidFill>
              <a:latin typeface="Times New Roman" panose="02020603050405020304" pitchFamily="18" charset="0"/>
              <a:cs typeface="Times New Roman" panose="02020603050405020304" pitchFamily="18" charset="0"/>
            </a:rPr>
            <a:t>Yillik</a:t>
          </a:r>
          <a:r>
            <a:rPr lang="en-US" sz="2400" b="1" kern="1200" dirty="0" smtClean="0">
              <a:solidFill>
                <a:srgbClr val="0033CC"/>
              </a:solidFill>
              <a:latin typeface="Times New Roman" panose="02020603050405020304" pitchFamily="18" charset="0"/>
              <a:cs typeface="Times New Roman" panose="02020603050405020304" pitchFamily="18" charset="0"/>
            </a:rPr>
            <a:t> </a:t>
          </a:r>
          <a:r>
            <a:rPr lang="en-US" sz="2400" b="1" kern="1200" dirty="0" err="1" smtClean="0">
              <a:solidFill>
                <a:srgbClr val="0033CC"/>
              </a:solidFill>
              <a:latin typeface="Times New Roman" panose="02020603050405020304" pitchFamily="18" charset="0"/>
              <a:cs typeface="Times New Roman" panose="02020603050405020304" pitchFamily="18" charset="0"/>
            </a:rPr>
            <a:t>hisobot</a:t>
          </a:r>
          <a:r>
            <a:rPr lang="en-US" sz="2400" b="1" kern="1200" dirty="0" smtClean="0">
              <a:solidFill>
                <a:srgbClr val="0033CC"/>
              </a:solidFill>
              <a:latin typeface="Times New Roman" panose="02020603050405020304" pitchFamily="18" charset="0"/>
              <a:cs typeface="Times New Roman" panose="02020603050405020304" pitchFamily="18" charset="0"/>
            </a:rPr>
            <a:t>. </a:t>
          </a:r>
          <a:endParaRPr lang="ru-RU" sz="2400" b="1" kern="1200" dirty="0">
            <a:solidFill>
              <a:srgbClr val="0033CC"/>
            </a:solidFill>
            <a:latin typeface="Times New Roman" panose="02020603050405020304" pitchFamily="18" charset="0"/>
            <a:cs typeface="Times New Roman" panose="02020603050405020304" pitchFamily="18" charset="0"/>
          </a:endParaRPr>
        </a:p>
      </dsp:txBody>
      <dsp:txXfrm rot="-5400000">
        <a:off x="767276" y="3233039"/>
        <a:ext cx="7503495" cy="71682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AE414D9D-95CF-4494-863F-4A4BF161F859}" type="datetimeFigureOut">
              <a:rPr lang="ru-RU" smtClean="0"/>
              <a:t>01.01.2002</a:t>
            </a:fld>
            <a:endParaRPr lang="ru-RU"/>
          </a:p>
        </p:txBody>
      </p:sp>
      <p:sp>
        <p:nvSpPr>
          <p:cNvPr id="4" name="Нижний колонтитул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DD1C61BD-78FA-48A9-82C7-9521FBDBE02D}" type="slidenum">
              <a:rPr lang="ru-RU" smtClean="0"/>
              <a:t>‹#›</a:t>
            </a:fld>
            <a:endParaRPr lang="ru-RU"/>
          </a:p>
        </p:txBody>
      </p:sp>
    </p:spTree>
    <p:extLst>
      <p:ext uri="{BB962C8B-B14F-4D97-AF65-F5344CB8AC3E}">
        <p14:creationId xmlns:p14="http://schemas.microsoft.com/office/powerpoint/2010/main" val="253139091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08T07:32:16.872"/>
    </inkml:context>
    <inkml:brush xml:id="br0">
      <inkml:brushProperty name="width" value="0.05" units="cm"/>
      <inkml:brushProperty name="height" value="0.05" units="cm"/>
    </inkml:brush>
  </inkml:definitions>
  <inkml:trace contextRef="#ctx0" brushRef="#br0">0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08T07:32:16.872"/>
    </inkml:context>
    <inkml:brush xml:id="br0">
      <inkml:brushProperty name="width" value="0.05" units="cm"/>
      <inkml:brushProperty name="height" value="0.05" units="cm"/>
    </inkml:brush>
  </inkml:definitions>
  <inkml:trace contextRef="#ctx0" brushRef="#br0">0 1 24575,'0'0'0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08T07:32:16.872"/>
    </inkml:context>
    <inkml:brush xml:id="br0">
      <inkml:brushProperty name="width" value="0.05" units="cm"/>
      <inkml:brushProperty name="height" value="0.05" units="cm"/>
    </inkml:brush>
  </inkml:definitions>
  <inkml:trace contextRef="#ctx0" brushRef="#br0">0 1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5179484"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373AFC-9601-4578-AC30-D08175D16C57}" type="datetimeFigureOut">
              <a:rPr lang="ru-RU"/>
              <a:pPr>
                <a:defRPr/>
              </a:pPr>
              <a:t>01.01.2002</a:t>
            </a:fld>
            <a:endParaRPr lang="ru-RU" dirty="0"/>
          </a:p>
        </p:txBody>
      </p:sp>
      <p:sp>
        <p:nvSpPr>
          <p:cNvPr id="4" name="Образ слайда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9202EE4-33E7-460C-BDD5-ADDE5808EBDB}" type="slidenum">
              <a:rPr lang="ru-RU"/>
              <a:pPr>
                <a:defRPr/>
              </a:pPr>
              <a:t>‹#›</a:t>
            </a:fld>
            <a:endParaRPr lang="ru-RU" dirty="0"/>
          </a:p>
        </p:txBody>
      </p:sp>
    </p:spTree>
    <p:extLst>
      <p:ext uri="{BB962C8B-B14F-4D97-AF65-F5344CB8AC3E}">
        <p14:creationId xmlns:p14="http://schemas.microsoft.com/office/powerpoint/2010/main" val="20724432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79202EE4-33E7-460C-BDD5-ADDE5808EBDB}" type="slidenum">
              <a:rPr lang="ru-RU" smtClean="0"/>
              <a:pPr>
                <a:defRPr/>
              </a:pPr>
              <a:t>3</a:t>
            </a:fld>
            <a:endParaRPr lang="ru-RU" dirty="0"/>
          </a:p>
        </p:txBody>
      </p:sp>
    </p:spTree>
    <p:extLst>
      <p:ext uri="{BB962C8B-B14F-4D97-AF65-F5344CB8AC3E}">
        <p14:creationId xmlns:p14="http://schemas.microsoft.com/office/powerpoint/2010/main" val="4218911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CAF5981-96EA-C14C-8299-F04F777078D8}" type="slidenum">
              <a:rPr lang="en-US" smtClean="0"/>
              <a:t>5</a:t>
            </a:fld>
            <a:endParaRPr lang="en-US"/>
          </a:p>
        </p:txBody>
      </p:sp>
    </p:spTree>
    <p:extLst>
      <p:ext uri="{BB962C8B-B14F-4D97-AF65-F5344CB8AC3E}">
        <p14:creationId xmlns:p14="http://schemas.microsoft.com/office/powerpoint/2010/main" val="2456199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CAF5981-96EA-C14C-8299-F04F777078D8}" type="slidenum">
              <a:rPr lang="en-US" smtClean="0"/>
              <a:t>9</a:t>
            </a:fld>
            <a:endParaRPr lang="en-US"/>
          </a:p>
        </p:txBody>
      </p:sp>
    </p:spTree>
    <p:extLst>
      <p:ext uri="{BB962C8B-B14F-4D97-AF65-F5344CB8AC3E}">
        <p14:creationId xmlns:p14="http://schemas.microsoft.com/office/powerpoint/2010/main" val="3624546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3"/>
        <p:cNvGrpSpPr/>
        <p:nvPr/>
      </p:nvGrpSpPr>
      <p:grpSpPr>
        <a:xfrm>
          <a:off x="0" y="0"/>
          <a:ext cx="0" cy="0"/>
          <a:chOff x="0" y="0"/>
          <a:chExt cx="0" cy="0"/>
        </a:xfrm>
      </p:grpSpPr>
      <p:sp>
        <p:nvSpPr>
          <p:cNvPr id="2894" name="Google Shape;2894;g9c78920378_0_728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5" name="Google Shape;2895;g9c78920378_0_7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9741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C1BE5ED7-5D67-490D-95C8-42410A95AA96}" type="datetime1">
              <a:rPr lang="ru-RU" smtClean="0"/>
              <a:pPr>
                <a:defRPr/>
              </a:pPr>
              <a:t>01.01.2002</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2E08044-3583-4500-B0BC-383BD4390BA8}" type="slidenum">
              <a:rPr lang="ru-RU" smtClean="0"/>
              <a:pPr>
                <a:defRPr/>
              </a:pPr>
              <a:t>‹#›</a:t>
            </a:fld>
            <a:endParaRPr lang="ru-RU" dirty="0"/>
          </a:p>
        </p:txBody>
      </p:sp>
    </p:spTree>
    <p:extLst>
      <p:ext uri="{BB962C8B-B14F-4D97-AF65-F5344CB8AC3E}">
        <p14:creationId xmlns:p14="http://schemas.microsoft.com/office/powerpoint/2010/main" val="4205969682"/>
      </p:ext>
    </p:extLst>
  </p:cSld>
  <p:clrMapOvr>
    <a:masterClrMapping/>
  </p:clrMapOvr>
  <p:transition>
    <p:wheel spokes="1"/>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55ABC5D-389A-4F16-95D0-11B802E51406}" type="datetime1">
              <a:rPr lang="ru-RU" smtClean="0"/>
              <a:pPr>
                <a:defRPr/>
              </a:pPr>
              <a:t>01.01.2002</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BF8784-6D5C-48D6-B62A-B560CB7E382F}" type="slidenum">
              <a:rPr lang="ru-RU" smtClean="0"/>
              <a:pPr>
                <a:defRPr/>
              </a:pPr>
              <a:t>‹#›</a:t>
            </a:fld>
            <a:endParaRPr lang="ru-RU" dirty="0"/>
          </a:p>
        </p:txBody>
      </p:sp>
    </p:spTree>
    <p:extLst>
      <p:ext uri="{BB962C8B-B14F-4D97-AF65-F5344CB8AC3E}">
        <p14:creationId xmlns:p14="http://schemas.microsoft.com/office/powerpoint/2010/main" val="3657804702"/>
      </p:ext>
    </p:extLst>
  </p:cSld>
  <p:clrMapOvr>
    <a:masterClrMapping/>
  </p:clrMapOvr>
  <p:transition>
    <p:wheel spokes="1"/>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ABA3FF0C-3D37-48C5-8508-26271648690F}" type="datetime1">
              <a:rPr lang="ru-RU" smtClean="0"/>
              <a:pPr>
                <a:defRPr/>
              </a:pPr>
              <a:t>01.01.2002</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47C531E-6F3F-4C02-AD86-6784B33ED0EA}" type="slidenum">
              <a:rPr lang="ru-RU" smtClean="0"/>
              <a:pPr>
                <a:defRPr/>
              </a:pPr>
              <a:t>‹#›</a:t>
            </a:fld>
            <a:endParaRPr lang="ru-RU" dirty="0"/>
          </a:p>
        </p:txBody>
      </p:sp>
    </p:spTree>
    <p:extLst>
      <p:ext uri="{BB962C8B-B14F-4D97-AF65-F5344CB8AC3E}">
        <p14:creationId xmlns:p14="http://schemas.microsoft.com/office/powerpoint/2010/main" val="3958268905"/>
      </p:ext>
    </p:extLst>
  </p:cSld>
  <p:clrMapOvr>
    <a:masterClrMapping/>
  </p:clrMapOvr>
  <p:transition>
    <p:wheel spokes="1"/>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CABFBE54-595B-4F1D-BEBE-BCFE629A293C}" type="datetime1">
              <a:rPr lang="ru-RU" smtClean="0"/>
              <a:pPr>
                <a:defRPr/>
              </a:pPr>
              <a:t>01.01.2002</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AFA52B92-DEFB-4841-B715-6508496C7706}" type="slidenum">
              <a:rPr lang="ru-RU" smtClean="0"/>
              <a:pPr>
                <a:defRPr/>
              </a:pPr>
              <a:t>‹#›</a:t>
            </a:fld>
            <a:endParaRPr lang="ru-RU" dirty="0"/>
          </a:p>
        </p:txBody>
      </p:sp>
    </p:spTree>
    <p:extLst>
      <p:ext uri="{BB962C8B-B14F-4D97-AF65-F5344CB8AC3E}">
        <p14:creationId xmlns:p14="http://schemas.microsoft.com/office/powerpoint/2010/main" val="1885992270"/>
      </p:ext>
    </p:extLst>
  </p:cSld>
  <p:clrMapOvr>
    <a:masterClrMapping/>
  </p:clrMapOvr>
  <p:transition>
    <p:wheel spokes="1"/>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2CD3C122-20B8-4291-AB5E-AA6BA96F408A}" type="datetime1">
              <a:rPr lang="ru-RU" smtClean="0"/>
              <a:pPr>
                <a:defRPr/>
              </a:pPr>
              <a:t>01.01.2002</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AC8600FC-487D-4B35-B729-DE72C8881E2A}" type="slidenum">
              <a:rPr lang="ru-RU" smtClean="0"/>
              <a:pPr>
                <a:defRPr/>
              </a:pPr>
              <a:t>‹#›</a:t>
            </a:fld>
            <a:endParaRPr lang="ru-RU" dirty="0"/>
          </a:p>
        </p:txBody>
      </p:sp>
    </p:spTree>
    <p:extLst>
      <p:ext uri="{BB962C8B-B14F-4D97-AF65-F5344CB8AC3E}">
        <p14:creationId xmlns:p14="http://schemas.microsoft.com/office/powerpoint/2010/main" val="80047162"/>
      </p:ext>
    </p:extLst>
  </p:cSld>
  <p:clrMapOvr>
    <a:masterClrMapping/>
  </p:clrMapOvr>
  <p:transition>
    <p:wheel spokes="1"/>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DA6AC777-CB0A-4281-A1BD-0E4977D9EFEE}" type="datetime1">
              <a:rPr lang="ru-RU" smtClean="0"/>
              <a:pPr>
                <a:defRPr/>
              </a:pPr>
              <a:t>01.01.2002</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6308CFDC-2222-4BED-BA9C-BF178C08F1DF}" type="slidenum">
              <a:rPr lang="ru-RU" smtClean="0"/>
              <a:pPr>
                <a:defRPr/>
              </a:pPr>
              <a:t>‹#›</a:t>
            </a:fld>
            <a:endParaRPr lang="ru-RU" dirty="0"/>
          </a:p>
        </p:txBody>
      </p:sp>
    </p:spTree>
    <p:extLst>
      <p:ext uri="{BB962C8B-B14F-4D97-AF65-F5344CB8AC3E}">
        <p14:creationId xmlns:p14="http://schemas.microsoft.com/office/powerpoint/2010/main" val="1181809018"/>
      </p:ext>
    </p:extLst>
  </p:cSld>
  <p:clrMapOvr>
    <a:masterClrMapping/>
  </p:clrMapOvr>
  <p:transition>
    <p:wheel spokes="1"/>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CB75B3B4-8C25-4A1C-A0EA-2489C5DBC912}" type="datetime1">
              <a:rPr lang="ru-RU" smtClean="0"/>
              <a:pPr>
                <a:defRPr/>
              </a:pPr>
              <a:t>01.01.2002</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04EA81D5-8FA9-4375-AEDB-C9BD484D4709}" type="slidenum">
              <a:rPr lang="ru-RU" smtClean="0"/>
              <a:pPr>
                <a:defRPr/>
              </a:pPr>
              <a:t>‹#›</a:t>
            </a:fld>
            <a:endParaRPr lang="ru-RU" dirty="0"/>
          </a:p>
        </p:txBody>
      </p:sp>
    </p:spTree>
    <p:extLst>
      <p:ext uri="{BB962C8B-B14F-4D97-AF65-F5344CB8AC3E}">
        <p14:creationId xmlns:p14="http://schemas.microsoft.com/office/powerpoint/2010/main" val="61839614"/>
      </p:ext>
    </p:extLst>
  </p:cSld>
  <p:clrMapOvr>
    <a:masterClrMapping/>
  </p:clrMapOvr>
  <p:transition>
    <p:wheel spokes="1"/>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AF21E115-6CC7-4D91-874C-23C44644399C}" type="datetime1">
              <a:rPr lang="ru-RU" smtClean="0"/>
              <a:pPr>
                <a:defRPr/>
              </a:pPr>
              <a:t>01.01.2002</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0FB5B4A-E5E6-44B8-BC8B-DD01C9720A5F}" type="slidenum">
              <a:rPr lang="ru-RU" smtClean="0"/>
              <a:pPr>
                <a:defRPr/>
              </a:pPr>
              <a:t>‹#›</a:t>
            </a:fld>
            <a:endParaRPr lang="ru-RU" dirty="0"/>
          </a:p>
        </p:txBody>
      </p:sp>
    </p:spTree>
    <p:extLst>
      <p:ext uri="{BB962C8B-B14F-4D97-AF65-F5344CB8AC3E}">
        <p14:creationId xmlns:p14="http://schemas.microsoft.com/office/powerpoint/2010/main" val="1579229015"/>
      </p:ext>
    </p:extLst>
  </p:cSld>
  <p:clrMapOvr>
    <a:masterClrMapping/>
  </p:clrMapOvr>
  <p:transition>
    <p:wheel spokes="1"/>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06174A4-CFC4-41A5-B55A-2A29A0C1FEEB}" type="datetime1">
              <a:rPr lang="ru-RU" smtClean="0"/>
              <a:pPr>
                <a:defRPr/>
              </a:pPr>
              <a:t>01.01.2002</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6A6A21D5-80F5-4F14-A7BB-C4971E48D282}" type="slidenum">
              <a:rPr lang="ru-RU" smtClean="0"/>
              <a:pPr>
                <a:defRPr/>
              </a:pPr>
              <a:t>‹#›</a:t>
            </a:fld>
            <a:endParaRPr lang="ru-RU" dirty="0"/>
          </a:p>
        </p:txBody>
      </p:sp>
    </p:spTree>
    <p:extLst>
      <p:ext uri="{BB962C8B-B14F-4D97-AF65-F5344CB8AC3E}">
        <p14:creationId xmlns:p14="http://schemas.microsoft.com/office/powerpoint/2010/main" val="2545279894"/>
      </p:ext>
    </p:extLst>
  </p:cSld>
  <p:clrMapOvr>
    <a:masterClrMapping/>
  </p:clrMapOvr>
  <p:transition>
    <p:wheel spokes="1"/>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F7E90404-C808-4557-BDD3-9AF09F296E3E}" type="datetime1">
              <a:rPr lang="ru-RU" smtClean="0"/>
              <a:pPr>
                <a:defRPr/>
              </a:pPr>
              <a:t>01.01.2002</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4127BEB-329F-4628-8AC0-B98CD21962AF}" type="slidenum">
              <a:rPr lang="ru-RU" smtClean="0"/>
              <a:pPr>
                <a:defRPr/>
              </a:pPr>
              <a:t>‹#›</a:t>
            </a:fld>
            <a:endParaRPr lang="ru-RU" dirty="0"/>
          </a:p>
        </p:txBody>
      </p:sp>
    </p:spTree>
    <p:extLst>
      <p:ext uri="{BB962C8B-B14F-4D97-AF65-F5344CB8AC3E}">
        <p14:creationId xmlns:p14="http://schemas.microsoft.com/office/powerpoint/2010/main" val="2993292291"/>
      </p:ext>
    </p:extLst>
  </p:cSld>
  <p:clrMapOvr>
    <a:masterClrMapping/>
  </p:clrMapOvr>
  <p:transition>
    <p:wheel spokes="1"/>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8600293C-C1BC-4344-93C7-E786B6974E97}" type="datetime1">
              <a:rPr lang="ru-RU" smtClean="0"/>
              <a:pPr>
                <a:defRPr/>
              </a:pPr>
              <a:t>01.01.2002</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8848B046-033F-4751-8C1C-9922873A48B3}" type="slidenum">
              <a:rPr lang="ru-RU" smtClean="0"/>
              <a:pPr>
                <a:defRPr/>
              </a:pPr>
              <a:t>‹#›</a:t>
            </a:fld>
            <a:endParaRPr lang="ru-RU" dirty="0"/>
          </a:p>
        </p:txBody>
      </p:sp>
    </p:spTree>
    <p:extLst>
      <p:ext uri="{BB962C8B-B14F-4D97-AF65-F5344CB8AC3E}">
        <p14:creationId xmlns:p14="http://schemas.microsoft.com/office/powerpoint/2010/main" val="3802905320"/>
      </p:ext>
    </p:extLst>
  </p:cSld>
  <p:clrMapOvr>
    <a:masterClrMapping/>
  </p:clrMapOvr>
  <p:transition>
    <p:wheel spokes="1"/>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52C6FB2-6580-432E-8C77-77B05CBC4C3C}" type="datetime1">
              <a:rPr lang="ru-RU" smtClean="0"/>
              <a:pPr>
                <a:defRPr/>
              </a:pPr>
              <a:t>01.01.2002</a:t>
            </a:fld>
            <a:endParaRPr lang="ru-RU"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22B8CBC-E8DB-4DA3-8BD8-DEEFE30DEBB6}" type="slidenum">
              <a:rPr lang="ru-RU" smtClean="0"/>
              <a:pPr>
                <a:defRPr/>
              </a:pPr>
              <a:t>‹#›</a:t>
            </a:fld>
            <a:endParaRPr lang="ru-RU" dirty="0"/>
          </a:p>
        </p:txBody>
      </p:sp>
    </p:spTree>
    <p:extLst>
      <p:ext uri="{BB962C8B-B14F-4D97-AF65-F5344CB8AC3E}">
        <p14:creationId xmlns:p14="http://schemas.microsoft.com/office/powerpoint/2010/main" val="332017018"/>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ransition>
    <p:wheel spokes="1"/>
  </p:transition>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3.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4.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5.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6.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928992" cy="6408712"/>
          </a:xfrm>
        </p:spPr>
        <p:txBody>
          <a:bodyPr>
            <a:normAutofit/>
          </a:bodyPr>
          <a:lstStyle/>
          <a:p>
            <a:pPr algn="ctr"/>
            <a:r>
              <a:rPr lang="uz-Cyrl-UZ" sz="1600" b="1" dirty="0" smtClean="0">
                <a:solidFill>
                  <a:prstClr val="black"/>
                </a:solidFill>
                <a:latin typeface="Times New Roman" pitchFamily="18" charset="0"/>
                <a:cs typeface="Times New Roman" pitchFamily="18" charset="0"/>
              </a:rPr>
              <a:t/>
            </a:r>
            <a:br>
              <a:rPr lang="uz-Cyrl-UZ" sz="1600" b="1" dirty="0" smtClean="0">
                <a:solidFill>
                  <a:prstClr val="black"/>
                </a:solidFill>
                <a:latin typeface="Times New Roman" pitchFamily="18" charset="0"/>
                <a:cs typeface="Times New Roman" pitchFamily="18" charset="0"/>
              </a:rPr>
            </a:br>
            <a:r>
              <a:rPr lang="uz-Cyrl-UZ" sz="1600" b="1" dirty="0" smtClean="0">
                <a:solidFill>
                  <a:prstClr val="black"/>
                </a:solidFill>
                <a:latin typeface="Times New Roman" pitchFamily="18" charset="0"/>
                <a:cs typeface="Times New Roman" pitchFamily="18" charset="0"/>
              </a:rPr>
              <a:t/>
            </a:r>
            <a:br>
              <a:rPr lang="uz-Cyrl-UZ" sz="1600" b="1" dirty="0" smtClean="0">
                <a:solidFill>
                  <a:prstClr val="black"/>
                </a:solidFill>
                <a:latin typeface="Times New Roman" pitchFamily="18" charset="0"/>
                <a:cs typeface="Times New Roman" pitchFamily="18" charset="0"/>
              </a:rPr>
            </a:br>
            <a:r>
              <a:rPr lang="uz-Cyrl-UZ" sz="2700" b="1" dirty="0">
                <a:solidFill>
                  <a:prstClr val="black"/>
                </a:solidFill>
                <a:latin typeface="Times New Roman" pitchFamily="18" charset="0"/>
                <a:cs typeface="Times New Roman" pitchFamily="18" charset="0"/>
              </a:rPr>
              <a:t/>
            </a:r>
            <a:br>
              <a:rPr lang="uz-Cyrl-UZ" sz="2700" b="1" dirty="0">
                <a:solidFill>
                  <a:prstClr val="black"/>
                </a:solidFill>
                <a:latin typeface="Times New Roman" pitchFamily="18" charset="0"/>
                <a:cs typeface="Times New Roman" pitchFamily="18" charset="0"/>
              </a:rPr>
            </a:br>
            <a:r>
              <a:rPr lang="ru-RU" altLang="ru-RU" sz="2700" dirty="0" smtClean="0">
                <a:solidFill>
                  <a:srgbClr val="002060"/>
                </a:solidFill>
                <a:latin typeface="Times New Roman" panose="02020603050405020304" pitchFamily="18" charset="0"/>
                <a:cs typeface="Times New Roman" panose="02020603050405020304" pitchFamily="18" charset="0"/>
              </a:rPr>
              <a:t/>
            </a:r>
            <a:br>
              <a:rPr lang="ru-RU" altLang="ru-RU" sz="2700" dirty="0" smtClean="0">
                <a:solidFill>
                  <a:srgbClr val="002060"/>
                </a:solidFill>
                <a:latin typeface="Times New Roman" panose="02020603050405020304" pitchFamily="18" charset="0"/>
                <a:cs typeface="Times New Roman" panose="02020603050405020304" pitchFamily="18" charset="0"/>
              </a:rPr>
            </a:br>
            <a:r>
              <a:rPr lang="ru-RU" altLang="ru-RU" sz="2700" b="1" dirty="0" smtClean="0">
                <a:solidFill>
                  <a:srgbClr val="002060"/>
                </a:solidFill>
                <a:latin typeface="Times New Roman" panose="02020603050405020304" pitchFamily="18" charset="0"/>
                <a:cs typeface="Times New Roman" panose="02020603050405020304" pitchFamily="18" charset="0"/>
              </a:rPr>
              <a:t/>
            </a:r>
            <a:br>
              <a:rPr lang="ru-RU" altLang="ru-RU" sz="2700" b="1" dirty="0" smtClean="0">
                <a:solidFill>
                  <a:srgbClr val="002060"/>
                </a:solidFill>
                <a:latin typeface="Times New Roman" panose="02020603050405020304" pitchFamily="18" charset="0"/>
                <a:cs typeface="Times New Roman" panose="02020603050405020304" pitchFamily="18" charset="0"/>
              </a:rPr>
            </a:br>
            <a:r>
              <a:rPr lang="uz-Cyrl-UZ" altLang="ru-RU" sz="2700" b="1" dirty="0" smtClean="0">
                <a:solidFill>
                  <a:srgbClr val="002060"/>
                </a:solidFill>
                <a:latin typeface="Times New Roman" panose="02020603050405020304" pitchFamily="18" charset="0"/>
                <a:cs typeface="Times New Roman" panose="02020603050405020304" pitchFamily="18" charset="0"/>
              </a:rPr>
              <a:t>М</a:t>
            </a:r>
            <a:r>
              <a:rPr lang="en-US" altLang="ru-RU" sz="2700" b="1" dirty="0" smtClean="0">
                <a:solidFill>
                  <a:srgbClr val="002060"/>
                </a:solidFill>
                <a:latin typeface="Times New Roman" panose="02020603050405020304" pitchFamily="18" charset="0"/>
                <a:cs typeface="Times New Roman" panose="02020603050405020304" pitchFamily="18" charset="0"/>
              </a:rPr>
              <a:t>ODUL</a:t>
            </a:r>
            <a:r>
              <a:rPr lang="uz-Cyrl-UZ" altLang="ru-RU" sz="2700" b="1" dirty="0" smtClean="0">
                <a:solidFill>
                  <a:srgbClr val="002060"/>
                </a:solidFill>
                <a:latin typeface="Times New Roman" panose="02020603050405020304" pitchFamily="18" charset="0"/>
                <a:cs typeface="Times New Roman" panose="02020603050405020304" pitchFamily="18" charset="0"/>
              </a:rPr>
              <a:t> </a:t>
            </a:r>
            <a:r>
              <a:rPr lang="en-US" altLang="ru-RU" sz="2700" b="1" dirty="0" smtClean="0">
                <a:solidFill>
                  <a:srgbClr val="002060"/>
                </a:solidFill>
                <a:latin typeface="Times New Roman" panose="02020603050405020304" pitchFamily="18" charset="0"/>
                <a:cs typeface="Times New Roman" panose="02020603050405020304" pitchFamily="18" charset="0"/>
              </a:rPr>
              <a:t>NOMI</a:t>
            </a:r>
            <a:r>
              <a:rPr lang="uz-Cyrl-UZ" altLang="ru-RU" sz="2700" b="1" dirty="0" smtClean="0">
                <a:solidFill>
                  <a:srgbClr val="002060"/>
                </a:solidFill>
                <a:latin typeface="Times New Roman" panose="02020603050405020304" pitchFamily="18" charset="0"/>
                <a:cs typeface="Times New Roman" panose="02020603050405020304" pitchFamily="18" charset="0"/>
              </a:rPr>
              <a:t>:</a:t>
            </a:r>
            <a:r>
              <a:rPr lang="en-US" altLang="ru-RU" sz="2700" b="1" dirty="0" smtClean="0">
                <a:solidFill>
                  <a:srgbClr val="002060"/>
                </a:solidFill>
                <a:latin typeface="Times New Roman" panose="02020603050405020304" pitchFamily="18" charset="0"/>
                <a:cs typeface="Times New Roman" panose="02020603050405020304" pitchFamily="18" charset="0"/>
              </a:rPr>
              <a:t>“TARBIYACHINING PEDAGOGIK FAOLIYATINI REJALASHTIRISH” </a:t>
            </a:r>
            <a:br>
              <a:rPr lang="en-US" altLang="ru-RU" sz="2700" b="1" dirty="0" smtClean="0">
                <a:solidFill>
                  <a:srgbClr val="002060"/>
                </a:solidFill>
                <a:latin typeface="Times New Roman" panose="02020603050405020304" pitchFamily="18" charset="0"/>
                <a:cs typeface="Times New Roman" panose="02020603050405020304" pitchFamily="18" charset="0"/>
              </a:rPr>
            </a:br>
            <a:r>
              <a:rPr lang="uz-Cyrl-UZ" altLang="ru-RU" sz="2700" b="1" dirty="0" smtClean="0">
                <a:solidFill>
                  <a:srgbClr val="002060"/>
                </a:solidFill>
                <a:latin typeface="Times New Roman" panose="02020603050405020304" pitchFamily="18" charset="0"/>
                <a:cs typeface="Times New Roman" panose="02020603050405020304" pitchFamily="18" charset="0"/>
              </a:rPr>
              <a:t>МТ </a:t>
            </a:r>
            <a:r>
              <a:rPr lang="en-US" altLang="ru-RU" sz="2700" b="1" dirty="0" smtClean="0">
                <a:solidFill>
                  <a:srgbClr val="002060"/>
                </a:solidFill>
                <a:latin typeface="Times New Roman" panose="02020603050405020304" pitchFamily="18" charset="0"/>
                <a:cs typeface="Times New Roman" panose="02020603050405020304" pitchFamily="18" charset="0"/>
              </a:rPr>
              <a:t>20  YO`NALISHI UCHUN TAQDIMOT</a:t>
            </a:r>
            <a:r>
              <a:rPr lang="ru-RU" altLang="ru-RU" sz="2700" b="1" dirty="0" smtClean="0">
                <a:solidFill>
                  <a:srgbClr val="002060"/>
                </a:solidFill>
                <a:latin typeface="Times New Roman" panose="02020603050405020304" pitchFamily="18" charset="0"/>
                <a:cs typeface="Times New Roman" panose="02020603050405020304" pitchFamily="18" charset="0"/>
              </a:rPr>
              <a:t> </a:t>
            </a:r>
            <a:r>
              <a:rPr lang="uz-Cyrl-UZ" altLang="ru-RU" sz="2700" b="1" dirty="0" smtClean="0">
                <a:solidFill>
                  <a:srgbClr val="002060"/>
                </a:solidFill>
                <a:latin typeface="Times New Roman" panose="02020603050405020304" pitchFamily="18" charset="0"/>
                <a:cs typeface="Times New Roman" panose="02020603050405020304" pitchFamily="18" charset="0"/>
              </a:rPr>
              <a:t/>
            </a:r>
            <a:br>
              <a:rPr lang="uz-Cyrl-UZ" altLang="ru-RU" sz="2700" b="1" dirty="0" smtClean="0">
                <a:solidFill>
                  <a:srgbClr val="002060"/>
                </a:solidFill>
                <a:latin typeface="Times New Roman" panose="02020603050405020304" pitchFamily="18" charset="0"/>
                <a:cs typeface="Times New Roman" panose="02020603050405020304" pitchFamily="18" charset="0"/>
              </a:rPr>
            </a:br>
            <a:r>
              <a:rPr lang="ru-RU" altLang="ru-RU" sz="2700" b="1" dirty="0" smtClean="0">
                <a:solidFill>
                  <a:srgbClr val="002060"/>
                </a:solidFill>
                <a:latin typeface="Times New Roman" panose="02020603050405020304" pitchFamily="18" charset="0"/>
                <a:cs typeface="Times New Roman" panose="02020603050405020304" pitchFamily="18" charset="0"/>
              </a:rPr>
              <a:t/>
            </a:r>
            <a:br>
              <a:rPr lang="ru-RU" altLang="ru-RU" sz="2700" b="1" dirty="0" smtClean="0">
                <a:solidFill>
                  <a:srgbClr val="002060"/>
                </a:solidFill>
                <a:latin typeface="Times New Roman" panose="02020603050405020304" pitchFamily="18" charset="0"/>
                <a:cs typeface="Times New Roman" panose="02020603050405020304" pitchFamily="18" charset="0"/>
              </a:rPr>
            </a:br>
            <a:r>
              <a:rPr lang="uz-Cyrl-UZ" sz="2700" b="1" dirty="0" smtClean="0">
                <a:solidFill>
                  <a:srgbClr val="002060"/>
                </a:solidFill>
                <a:latin typeface="Times New Roman" panose="02020603050405020304" pitchFamily="18" charset="0"/>
                <a:cs typeface="Times New Roman" panose="02020603050405020304" pitchFamily="18" charset="0"/>
              </a:rPr>
              <a:t>1-MAVZU:MAKTABGACHA TAʼLIM TASHKILOTI TARBIYACHISINING ISH HUJJATLARINI YURITISH TARTIBI</a:t>
            </a:r>
            <a:r>
              <a:rPr lang="uz-Cyrl-UZ" sz="2700" dirty="0" smtClean="0">
                <a:solidFill>
                  <a:srgbClr val="002060"/>
                </a:solidFill>
                <a:latin typeface="Times New Roman" panose="02020603050405020304" pitchFamily="18" charset="0"/>
                <a:cs typeface="Times New Roman" panose="02020603050405020304" pitchFamily="18" charset="0"/>
              </a:rPr>
              <a:t> </a:t>
            </a:r>
            <a:r>
              <a:rPr lang="uz-Cyrl-UZ" altLang="ru-RU" sz="2700" b="1" dirty="0" smtClean="0">
                <a:solidFill>
                  <a:srgbClr val="002060"/>
                </a:solidFill>
                <a:latin typeface="Times New Roman" panose="02020603050405020304" pitchFamily="18" charset="0"/>
                <a:cs typeface="Times New Roman" panose="02020603050405020304" pitchFamily="18" charset="0"/>
              </a:rPr>
              <a:t/>
            </a:r>
            <a:br>
              <a:rPr lang="uz-Cyrl-UZ" altLang="ru-RU" sz="2700" b="1" dirty="0" smtClean="0">
                <a:solidFill>
                  <a:srgbClr val="002060"/>
                </a:solidFill>
                <a:latin typeface="Times New Roman" panose="02020603050405020304" pitchFamily="18" charset="0"/>
                <a:cs typeface="Times New Roman" panose="02020603050405020304" pitchFamily="18" charset="0"/>
              </a:rPr>
            </a:br>
            <a:r>
              <a:rPr lang="uz-Cyrl-UZ" altLang="ru-RU" sz="2700" b="1" dirty="0" smtClean="0">
                <a:solidFill>
                  <a:srgbClr val="002060"/>
                </a:solidFill>
                <a:latin typeface="Times New Roman" panose="02020603050405020304" pitchFamily="18" charset="0"/>
                <a:cs typeface="Times New Roman" panose="02020603050405020304" pitchFamily="18" charset="0"/>
              </a:rPr>
              <a:t/>
            </a:r>
            <a:br>
              <a:rPr lang="uz-Cyrl-UZ" altLang="ru-RU" sz="2700" b="1" dirty="0" smtClean="0">
                <a:solidFill>
                  <a:srgbClr val="002060"/>
                </a:solidFill>
                <a:latin typeface="Times New Roman" panose="02020603050405020304" pitchFamily="18" charset="0"/>
                <a:cs typeface="Times New Roman" panose="02020603050405020304" pitchFamily="18" charset="0"/>
              </a:rPr>
            </a:br>
            <a:endParaRPr lang="ru-RU" sz="2700" i="1" dirty="0">
              <a:solidFill>
                <a:srgbClr val="00206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1</a:t>
            </a:fld>
            <a:endParaRPr lang="ru-RU" dirty="0"/>
          </a:p>
        </p:txBody>
      </p:sp>
    </p:spTree>
    <p:extLst>
      <p:ext uri="{BB962C8B-B14F-4D97-AF65-F5344CB8AC3E}">
        <p14:creationId xmlns:p14="http://schemas.microsoft.com/office/powerpoint/2010/main" val="104263411"/>
      </p:ext>
    </p:extLst>
  </p:cSld>
  <p:clrMapOvr>
    <a:masterClrMapping/>
  </p:clrMapOvr>
  <p:transition advTm="35454">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673" y="260648"/>
            <a:ext cx="8749806" cy="2160240"/>
          </a:xfrm>
        </p:spPr>
        <p:txBody>
          <a:bodyPr>
            <a:normAutofit fontScale="90000"/>
          </a:bodyPr>
          <a:lstStyle/>
          <a:p>
            <a:pPr lvl="0" algn="ctr"/>
            <a:r>
              <a:rPr lang="uz-Cyrl-UZ" sz="2000" b="1" dirty="0" smtClean="0">
                <a:solidFill>
                  <a:prstClr val="black"/>
                </a:solidFill>
                <a:latin typeface="Times New Roman" pitchFamily="18" charset="0"/>
                <a:cs typeface="Times New Roman" pitchFamily="18" charset="0"/>
              </a:rPr>
              <a:t/>
            </a:r>
            <a:br>
              <a:rPr lang="uz-Cyrl-UZ" sz="2000" b="1" dirty="0" smtClean="0">
                <a:solidFill>
                  <a:prstClr val="black"/>
                </a:solidFill>
                <a:latin typeface="Times New Roman" pitchFamily="18" charset="0"/>
                <a:cs typeface="Times New Roman" pitchFamily="18" charset="0"/>
              </a:rPr>
            </a:br>
            <a:r>
              <a:rPr lang="uz-Cyrl-UZ" sz="2000" b="1" dirty="0" smtClean="0">
                <a:solidFill>
                  <a:prstClr val="black"/>
                </a:solidFill>
                <a:latin typeface="Times New Roman" pitchFamily="18" charset="0"/>
                <a:cs typeface="Times New Roman" pitchFamily="18" charset="0"/>
              </a:rPr>
              <a:t/>
            </a:r>
            <a:br>
              <a:rPr lang="uz-Cyrl-UZ" sz="2000" b="1" dirty="0" smtClean="0">
                <a:solidFill>
                  <a:prstClr val="black"/>
                </a:solidFill>
                <a:latin typeface="Times New Roman" pitchFamily="18" charset="0"/>
                <a:cs typeface="Times New Roman" pitchFamily="18" charset="0"/>
              </a:rPr>
            </a:br>
            <a:r>
              <a:rPr lang="uz-Cyrl-UZ" sz="2000" b="1" dirty="0">
                <a:solidFill>
                  <a:prstClr val="black"/>
                </a:solidFill>
                <a:latin typeface="Times New Roman" pitchFamily="18" charset="0"/>
                <a:cs typeface="Times New Roman" pitchFamily="18" charset="0"/>
              </a:rPr>
              <a:t/>
            </a:r>
            <a:br>
              <a:rPr lang="uz-Cyrl-UZ" sz="2000" b="1" dirty="0">
                <a:solidFill>
                  <a:prstClr val="black"/>
                </a:solidFill>
                <a:latin typeface="Times New Roman" pitchFamily="18" charset="0"/>
                <a:cs typeface="Times New Roman" pitchFamily="18" charset="0"/>
              </a:rPr>
            </a:br>
            <a:r>
              <a:rPr lang="uz-Cyrl-UZ" sz="2000" b="1" dirty="0" smtClean="0">
                <a:solidFill>
                  <a:prstClr val="black"/>
                </a:solidFill>
                <a:latin typeface="Times New Roman" pitchFamily="18" charset="0"/>
                <a:cs typeface="Times New Roman" pitchFamily="18" charset="0"/>
              </a:rPr>
              <a:t/>
            </a:r>
            <a:br>
              <a:rPr lang="uz-Cyrl-UZ" sz="2000" b="1" dirty="0" smtClean="0">
                <a:solidFill>
                  <a:prstClr val="black"/>
                </a:solidFill>
                <a:latin typeface="Times New Roman" pitchFamily="18" charset="0"/>
                <a:cs typeface="Times New Roman" pitchFamily="18" charset="0"/>
              </a:rPr>
            </a:br>
            <a:r>
              <a:rPr lang="en-US" sz="3100" b="1" dirty="0">
                <a:solidFill>
                  <a:srgbClr val="002060"/>
                </a:solidFill>
                <a:latin typeface="Times New Roman" pitchFamily="18" charset="0"/>
                <a:cs typeface="Times New Roman" pitchFamily="18" charset="0"/>
              </a:rPr>
              <a:t>1-MAVZU:MAKTABGACHA </a:t>
            </a:r>
            <a:r>
              <a:rPr lang="uz-Cyrl-UZ" sz="3100" b="1" dirty="0" smtClean="0">
                <a:solidFill>
                  <a:srgbClr val="002060"/>
                </a:solidFill>
                <a:latin typeface="Times New Roman" pitchFamily="18" charset="0"/>
                <a:cs typeface="Times New Roman" pitchFamily="18" charset="0"/>
              </a:rPr>
              <a:t> </a:t>
            </a:r>
            <a:r>
              <a:rPr lang="en-US" sz="3100" b="1" dirty="0" err="1" smtClean="0">
                <a:solidFill>
                  <a:srgbClr val="002060"/>
                </a:solidFill>
                <a:latin typeface="Times New Roman" pitchFamily="18" charset="0"/>
                <a:cs typeface="Times New Roman" pitchFamily="18" charset="0"/>
              </a:rPr>
              <a:t>TAʼLIM</a:t>
            </a:r>
            <a:r>
              <a:rPr lang="en-US" sz="3100" b="1" dirty="0" smtClean="0">
                <a:solidFill>
                  <a:srgbClr val="002060"/>
                </a:solidFill>
                <a:latin typeface="Times New Roman" pitchFamily="18" charset="0"/>
                <a:cs typeface="Times New Roman" pitchFamily="18" charset="0"/>
              </a:rPr>
              <a:t> </a:t>
            </a:r>
            <a:r>
              <a:rPr lang="uz-Cyrl-UZ" sz="3100" b="1" dirty="0" smtClean="0">
                <a:solidFill>
                  <a:srgbClr val="002060"/>
                </a:solidFill>
                <a:latin typeface="Times New Roman" pitchFamily="18" charset="0"/>
                <a:cs typeface="Times New Roman" pitchFamily="18" charset="0"/>
              </a:rPr>
              <a:t> </a:t>
            </a:r>
            <a:r>
              <a:rPr lang="en-US" sz="3100" b="1" dirty="0" smtClean="0">
                <a:solidFill>
                  <a:srgbClr val="002060"/>
                </a:solidFill>
                <a:latin typeface="Times New Roman" pitchFamily="18" charset="0"/>
                <a:cs typeface="Times New Roman" pitchFamily="18" charset="0"/>
              </a:rPr>
              <a:t>TASHKILOTI </a:t>
            </a:r>
            <a:r>
              <a:rPr lang="en-US" sz="3100" b="1" dirty="0">
                <a:solidFill>
                  <a:srgbClr val="002060"/>
                </a:solidFill>
                <a:latin typeface="Times New Roman" pitchFamily="18" charset="0"/>
                <a:cs typeface="Times New Roman" pitchFamily="18" charset="0"/>
              </a:rPr>
              <a:t>TARBIYACHISINING ISH HUJJATLARINI YURITISH TARTIBI </a:t>
            </a:r>
            <a:r>
              <a:rPr lang="en-US" sz="3100" b="1" dirty="0">
                <a:solidFill>
                  <a:srgbClr val="0033CC"/>
                </a:solidFill>
                <a:latin typeface="Times New Roman" pitchFamily="18" charset="0"/>
                <a:cs typeface="Times New Roman" pitchFamily="18" charset="0"/>
              </a:rPr>
              <a:t/>
            </a:r>
            <a:br>
              <a:rPr lang="en-US" sz="3100" b="1" dirty="0">
                <a:solidFill>
                  <a:srgbClr val="0033CC"/>
                </a:solidFill>
                <a:latin typeface="Times New Roman" pitchFamily="18" charset="0"/>
                <a:cs typeface="Times New Roman" pitchFamily="18" charset="0"/>
              </a:rPr>
            </a:br>
            <a:r>
              <a:rPr lang="ru-RU" sz="3100" dirty="0" smtClean="0">
                <a:solidFill>
                  <a:srgbClr val="0033CC"/>
                </a:solidFill>
                <a:latin typeface="Times New Roman" pitchFamily="18" charset="0"/>
                <a:cs typeface="Times New Roman" pitchFamily="18" charset="0"/>
              </a:rPr>
              <a:t/>
            </a:r>
            <a:br>
              <a:rPr lang="ru-RU" sz="3100" dirty="0" smtClean="0">
                <a:solidFill>
                  <a:srgbClr val="0033CC"/>
                </a:solidFill>
                <a:latin typeface="Times New Roman" pitchFamily="18" charset="0"/>
                <a:cs typeface="Times New Roman" pitchFamily="18" charset="0"/>
              </a:rPr>
            </a:br>
            <a:endParaRPr lang="ru-RU" sz="3100" dirty="0">
              <a:solidFill>
                <a:srgbClr val="0033CC"/>
              </a:solidFill>
              <a:latin typeface="Times New Roman" pitchFamily="18" charset="0"/>
              <a:cs typeface="Times New Roman" pitchFamily="18" charset="0"/>
            </a:endParaRPr>
          </a:p>
        </p:txBody>
      </p:sp>
      <p:sp>
        <p:nvSpPr>
          <p:cNvPr id="3" name="Объект 2"/>
          <p:cNvSpPr>
            <a:spLocks noGrp="1"/>
          </p:cNvSpPr>
          <p:nvPr>
            <p:ph sz="half" idx="1"/>
          </p:nvPr>
        </p:nvSpPr>
        <p:spPr>
          <a:xfrm>
            <a:off x="142672" y="2276871"/>
            <a:ext cx="8749807" cy="3782391"/>
          </a:xfrm>
        </p:spPr>
        <p:txBody>
          <a:bodyPr/>
          <a:lstStyle/>
          <a:p>
            <a:pPr marL="0" indent="0" algn="ctr">
              <a:buNone/>
            </a:pPr>
            <a:r>
              <a:rPr lang="en-US" sz="3200" dirty="0" err="1">
                <a:solidFill>
                  <a:srgbClr val="002060"/>
                </a:solidFill>
                <a:latin typeface="Times New Roman" panose="02020603050405020304" pitchFamily="18" charset="0"/>
                <a:cs typeface="Times New Roman" panose="02020603050405020304" pitchFamily="18" charset="0"/>
              </a:rPr>
              <a:t>Reja</a:t>
            </a:r>
            <a:r>
              <a:rPr lang="en-US" sz="3200" dirty="0">
                <a:solidFill>
                  <a:srgbClr val="002060"/>
                </a:solidFill>
                <a:latin typeface="Times New Roman" panose="02020603050405020304" pitchFamily="18" charset="0"/>
                <a:cs typeface="Times New Roman" panose="02020603050405020304" pitchFamily="18" charset="0"/>
              </a:rPr>
              <a:t>:</a:t>
            </a:r>
          </a:p>
          <a:p>
            <a:pPr marL="457200" indent="-457200" algn="just">
              <a:buAutoNum type="arabicPeriod"/>
            </a:pPr>
            <a:r>
              <a:rPr lang="uz-Latn-UZ" sz="3200" dirty="0">
                <a:solidFill>
                  <a:srgbClr val="002060"/>
                </a:solidFill>
                <a:latin typeface="Times New Roman" panose="02020603050405020304" pitchFamily="18" charset="0"/>
                <a:cs typeface="Times New Roman" panose="02020603050405020304" pitchFamily="18" charset="0"/>
              </a:rPr>
              <a:t>Maktabgacha va maktab taʼlimi </a:t>
            </a:r>
            <a:r>
              <a:rPr lang="uz-Latn-UZ" sz="3200" dirty="0" smtClean="0">
                <a:solidFill>
                  <a:srgbClr val="002060"/>
                </a:solidFill>
                <a:latin typeface="Times New Roman" panose="02020603050405020304" pitchFamily="18" charset="0"/>
                <a:cs typeface="Times New Roman" panose="02020603050405020304" pitchFamily="18" charset="0"/>
              </a:rPr>
              <a:t>vazirligi</a:t>
            </a:r>
            <a:r>
              <a:rPr lang="uz-Cyrl-UZ"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huzuridagi</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maktabgacha</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ta`lim</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agentligining</a:t>
            </a:r>
            <a:r>
              <a:rPr lang="en-US" sz="3200" dirty="0" smtClean="0">
                <a:solidFill>
                  <a:srgbClr val="002060"/>
                </a:solidFill>
                <a:latin typeface="Times New Roman" panose="02020603050405020304" pitchFamily="18" charset="0"/>
                <a:cs typeface="Times New Roman" panose="02020603050405020304" pitchFamily="18" charset="0"/>
              </a:rPr>
              <a:t> 20</a:t>
            </a:r>
            <a:r>
              <a:rPr lang="uz-Cyrl-UZ" sz="3200" dirty="0" smtClean="0">
                <a:solidFill>
                  <a:srgbClr val="002060"/>
                </a:solidFill>
                <a:latin typeface="Times New Roman" panose="02020603050405020304" pitchFamily="18" charset="0"/>
                <a:cs typeface="Times New Roman" panose="02020603050405020304" pitchFamily="18" charset="0"/>
              </a:rPr>
              <a:t>23</a:t>
            </a:r>
            <a:r>
              <a:rPr lang="en-US" sz="3200" dirty="0" smtClean="0">
                <a:solidFill>
                  <a:srgbClr val="002060"/>
                </a:solidFill>
                <a:latin typeface="Times New Roman" panose="02020603050405020304" pitchFamily="18" charset="0"/>
                <a:cs typeface="Times New Roman" panose="02020603050405020304" pitchFamily="18" charset="0"/>
              </a:rPr>
              <a:t>-</a:t>
            </a:r>
            <a:r>
              <a:rPr lang="en-US" sz="3200" dirty="0" err="1" smtClean="0">
                <a:solidFill>
                  <a:srgbClr val="002060"/>
                </a:solidFill>
                <a:latin typeface="Times New Roman" panose="02020603050405020304" pitchFamily="18" charset="0"/>
                <a:cs typeface="Times New Roman" panose="02020603050405020304" pitchFamily="18" charset="0"/>
              </a:rPr>
              <a:t>yil</a:t>
            </a:r>
            <a:r>
              <a:rPr lang="en-US" sz="3200" dirty="0" smtClean="0">
                <a:solidFill>
                  <a:srgbClr val="002060"/>
                </a:solidFill>
                <a:latin typeface="Times New Roman" panose="02020603050405020304" pitchFamily="18" charset="0"/>
                <a:cs typeface="Times New Roman" panose="02020603050405020304" pitchFamily="18" charset="0"/>
              </a:rPr>
              <a:t> 28-avgustdagi 99-sonli </a:t>
            </a:r>
            <a:r>
              <a:rPr lang="en-US" sz="3200" dirty="0" err="1">
                <a:solidFill>
                  <a:srgbClr val="002060"/>
                </a:solidFill>
                <a:latin typeface="Times New Roman" panose="02020603050405020304" pitchFamily="18" charset="0"/>
                <a:cs typeface="Times New Roman" panose="02020603050405020304" pitchFamily="18" charset="0"/>
              </a:rPr>
              <a:t>buyrugʻining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mazmuni</a:t>
            </a:r>
            <a:r>
              <a:rPr lang="en-US" sz="3200" dirty="0">
                <a:solidFill>
                  <a:srgbClr val="002060"/>
                </a:solidFill>
                <a:latin typeface="Times New Roman" panose="02020603050405020304" pitchFamily="18" charset="0"/>
                <a:cs typeface="Times New Roman" panose="02020603050405020304" pitchFamily="18" charset="0"/>
              </a:rPr>
              <a:t> </a:t>
            </a:r>
            <a:endParaRPr lang="uz-Cyrl-UZ" sz="3200" dirty="0" smtClean="0">
              <a:solidFill>
                <a:srgbClr val="002060"/>
              </a:solidFill>
              <a:latin typeface="Times New Roman" panose="02020603050405020304" pitchFamily="18" charset="0"/>
              <a:cs typeface="Times New Roman" panose="02020603050405020304" pitchFamily="18" charset="0"/>
            </a:endParaRPr>
          </a:p>
          <a:p>
            <a:pPr marL="457200" indent="-457200" algn="just">
              <a:buAutoNum type="arabicPeriod"/>
            </a:pPr>
            <a:r>
              <a:rPr lang="uz-Cyrl-UZ" sz="3200" dirty="0" smtClean="0">
                <a:solidFill>
                  <a:srgbClr val="002060"/>
                </a:solidFill>
                <a:latin typeface="Times New Roman" panose="02020603050405020304" pitchFamily="18" charset="0"/>
                <a:cs typeface="Times New Roman" panose="02020603050405020304" pitchFamily="18" charset="0"/>
              </a:rPr>
              <a:t>05-MTT </a:t>
            </a:r>
            <a:r>
              <a:rPr lang="uz-Cyrl-UZ" sz="3200" dirty="0">
                <a:solidFill>
                  <a:srgbClr val="002060"/>
                </a:solidFill>
                <a:latin typeface="Times New Roman" panose="02020603050405020304" pitchFamily="18" charset="0"/>
                <a:cs typeface="Times New Roman" panose="02020603050405020304" pitchFamily="18" charset="0"/>
              </a:rPr>
              <a:t>tarbiyachining ish hujjatlari </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2</a:t>
            </a:fld>
            <a:endParaRPr lang="ru-RU" dirty="0"/>
          </a:p>
        </p:txBody>
      </p:sp>
    </p:spTree>
    <p:extLst>
      <p:ext uri="{BB962C8B-B14F-4D97-AF65-F5344CB8AC3E}">
        <p14:creationId xmlns:p14="http://schemas.microsoft.com/office/powerpoint/2010/main" val="2746444737"/>
      </p:ext>
    </p:extLst>
  </p:cSld>
  <p:clrMapOvr>
    <a:masterClrMapping/>
  </p:clrMapOvr>
  <p:transition advTm="35454">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a:xfrm>
            <a:off x="457200" y="260648"/>
            <a:ext cx="8229600" cy="1152128"/>
          </a:xfrm>
        </p:spPr>
        <p:txBody>
          <a:bodyPr>
            <a:normAutofit fontScale="90000"/>
          </a:bodyPr>
          <a:lstStyle/>
          <a:p>
            <a:pPr algn="ctr" eaLnBrk="1" hangingPunct="1"/>
            <a:r>
              <a:rPr lang="en-US" sz="4000" b="1" dirty="0">
                <a:solidFill>
                  <a:srgbClr val="0033CC"/>
                </a:solidFill>
                <a:latin typeface="Times New Roman" pitchFamily="18" charset="0"/>
                <a:cs typeface="Times New Roman" pitchFamily="18" charset="0"/>
              </a:rPr>
              <a:t>05-Maktabgacha </a:t>
            </a:r>
            <a:r>
              <a:rPr lang="en-US" sz="4000" b="1" dirty="0" err="1">
                <a:solidFill>
                  <a:srgbClr val="0033CC"/>
                </a:solidFill>
                <a:latin typeface="Times New Roman" pitchFamily="18" charset="0"/>
                <a:cs typeface="Times New Roman" pitchFamily="18" charset="0"/>
              </a:rPr>
              <a:t>ta’lim</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tashkiloti</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tarbiyachisining</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ish</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hujjatlari</a:t>
            </a:r>
            <a:endParaRPr lang="ru-RU" sz="4000" b="1" dirty="0" smtClean="0">
              <a:solidFill>
                <a:srgbClr val="0033CC"/>
              </a:solidFill>
              <a:latin typeface="Times New Roman" pitchFamily="18" charset="0"/>
              <a:cs typeface="Times New Roman" pitchFamily="18"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274130966"/>
              </p:ext>
            </p:extLst>
          </p:nvPr>
        </p:nvGraphicFramePr>
        <p:xfrm>
          <a:off x="323528" y="1935165"/>
          <a:ext cx="8328103"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Номер слайда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51A293-22A6-4F22-B234-23A03AC4E3CD}" type="slidenum">
              <a:rPr kumimoji="0" lang="ru-RU" sz="1200" b="0" i="0" u="none" strike="noStrike" kern="1200" cap="none" spc="0" normalizeH="0" baseline="0" noProof="0">
                <a:ln>
                  <a:noFill/>
                </a:ln>
                <a:solidFill>
                  <a:srgbClr val="B13F9A">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ru-RU" sz="1200" b="0" i="0" u="none" strike="noStrike" kern="1200" cap="none" spc="0" normalizeH="0" baseline="0" noProof="0" dirty="0">
              <a:ln>
                <a:noFill/>
              </a:ln>
              <a:solidFill>
                <a:srgbClr val="B13F9A">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956157482"/>
      </p:ext>
    </p:extLst>
  </p:cSld>
  <p:clrMapOvr>
    <a:masterClrMapping/>
  </p:clrMapOvr>
  <p:transition advTm="25721">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nifying glass and question mark">
            <a:extLst>
              <a:ext uri="{FF2B5EF4-FFF2-40B4-BE49-F238E27FC236}">
                <a16:creationId xmlns:a16="http://schemas.microsoft.com/office/drawing/2014/main" xmlns="" id="{AF755A97-0F81-7C48-98A0-334D30D3932A}"/>
              </a:ext>
            </a:extLst>
          </p:cNvPr>
          <p:cNvPicPr>
            <a:picLocks noChangeAspect="1"/>
          </p:cNvPicPr>
          <p:nvPr/>
        </p:nvPicPr>
        <p:blipFill rotWithShape="1">
          <a:blip r:embed="rId2"/>
          <a:srcRect l="387" r="-1" b="-1"/>
          <a:stretch/>
        </p:blipFill>
        <p:spPr>
          <a:xfrm>
            <a:off x="1" y="908720"/>
            <a:ext cx="9144002" cy="5092030"/>
          </a:xfrm>
          <a:prstGeom prst="rect">
            <a:avLst/>
          </a:prstGeom>
        </p:spPr>
      </p:pic>
      <p:sp>
        <p:nvSpPr>
          <p:cNvPr id="2" name="Title 1">
            <a:extLst>
              <a:ext uri="{FF2B5EF4-FFF2-40B4-BE49-F238E27FC236}">
                <a16:creationId xmlns:a16="http://schemas.microsoft.com/office/drawing/2014/main" xmlns="" id="{4B8DCF41-97AF-8E4F-7963-44356080D64F}"/>
              </a:ext>
            </a:extLst>
          </p:cNvPr>
          <p:cNvSpPr>
            <a:spLocks noGrp="1"/>
          </p:cNvSpPr>
          <p:nvPr>
            <p:ph type="title"/>
          </p:nvPr>
        </p:nvSpPr>
        <p:spPr>
          <a:xfrm>
            <a:off x="107504" y="188640"/>
            <a:ext cx="8928993" cy="792088"/>
          </a:xfrm>
        </p:spPr>
        <p:txBody>
          <a:bodyPr vert="horz" lIns="68580" tIns="34290" rIns="68580" bIns="34290" rtlCol="0" anchor="t">
            <a:normAutofit/>
          </a:bodyPr>
          <a:lstStyle/>
          <a:p>
            <a:r>
              <a:rPr lang="en-US" sz="2400" b="1" dirty="0">
                <a:solidFill>
                  <a:srgbClr val="0033CC"/>
                </a:solidFill>
                <a:latin typeface="Times New Roman" panose="02020603050405020304" pitchFamily="18" charset="0"/>
                <a:cs typeface="Times New Roman" panose="02020603050405020304" pitchFamily="18" charset="0"/>
              </a:rPr>
              <a:t>FIKRLASH VAZIFASI???</a:t>
            </a:r>
            <a:br>
              <a:rPr lang="en-US" sz="2400" b="1" dirty="0">
                <a:solidFill>
                  <a:srgbClr val="0033CC"/>
                </a:solidFill>
                <a:latin typeface="Times New Roman" panose="02020603050405020304" pitchFamily="18" charset="0"/>
                <a:cs typeface="Times New Roman" panose="02020603050405020304" pitchFamily="18" charset="0"/>
              </a:rPr>
            </a:br>
            <a:r>
              <a:rPr lang="ru-RU" sz="2400" b="1" dirty="0" smtClean="0">
                <a:solidFill>
                  <a:srgbClr val="0033CC"/>
                </a:solidFill>
                <a:latin typeface="Times New Roman" panose="02020603050405020304" pitchFamily="18" charset="0"/>
                <a:cs typeface="Times New Roman" panose="02020603050405020304" pitchFamily="18" charset="0"/>
              </a:rPr>
              <a:t>                                                       </a:t>
            </a:r>
            <a:r>
              <a:rPr lang="en-US" sz="2400" b="1" dirty="0" smtClean="0">
                <a:solidFill>
                  <a:srgbClr val="FF0066"/>
                </a:solidFill>
                <a:latin typeface="Times New Roman" panose="02020603050405020304" pitchFamily="18" charset="0"/>
                <a:cs typeface="Times New Roman" panose="02020603050405020304" pitchFamily="18" charset="0"/>
              </a:rPr>
              <a:t>DASTUR </a:t>
            </a:r>
            <a:r>
              <a:rPr lang="en-US" sz="2400" b="1" dirty="0">
                <a:solidFill>
                  <a:srgbClr val="FF0066"/>
                </a:solidFill>
                <a:latin typeface="Times New Roman" panose="02020603050405020304" pitchFamily="18" charset="0"/>
                <a:cs typeface="Times New Roman" panose="02020603050405020304" pitchFamily="18" charset="0"/>
              </a:rPr>
              <a:t>NIMA?</a:t>
            </a:r>
          </a:p>
        </p:txBody>
      </p:sp>
      <p:pic>
        <p:nvPicPr>
          <p:cNvPr id="5" name="Рисунок 4"/>
          <p:cNvPicPr>
            <a:picLocks noChangeAspect="1"/>
          </p:cNvPicPr>
          <p:nvPr/>
        </p:nvPicPr>
        <p:blipFill>
          <a:blip r:embed="rId3"/>
          <a:stretch>
            <a:fillRect/>
          </a:stretch>
        </p:blipFill>
        <p:spPr>
          <a:xfrm>
            <a:off x="315317" y="3797730"/>
            <a:ext cx="2153980" cy="1848691"/>
          </a:xfrm>
          <a:prstGeom prst="rect">
            <a:avLst/>
          </a:prstGeom>
        </p:spPr>
      </p:pic>
      <p:pic>
        <p:nvPicPr>
          <p:cNvPr id="7" name="Рисунок 6"/>
          <p:cNvPicPr>
            <a:picLocks noChangeAspect="1"/>
          </p:cNvPicPr>
          <p:nvPr/>
        </p:nvPicPr>
        <p:blipFill>
          <a:blip r:embed="rId4"/>
          <a:stretch>
            <a:fillRect/>
          </a:stretch>
        </p:blipFill>
        <p:spPr>
          <a:xfrm rot="599342">
            <a:off x="6642888" y="2889130"/>
            <a:ext cx="1698376" cy="2085543"/>
          </a:xfrm>
          <a:prstGeom prst="rect">
            <a:avLst/>
          </a:prstGeom>
        </p:spPr>
      </p:pic>
    </p:spTree>
    <p:extLst>
      <p:ext uri="{BB962C8B-B14F-4D97-AF65-F5344CB8AC3E}">
        <p14:creationId xmlns:p14="http://schemas.microsoft.com/office/powerpoint/2010/main" val="368650400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3FD606-276A-E887-DD8B-DEAFCF66AAD3}"/>
              </a:ext>
            </a:extLst>
          </p:cNvPr>
          <p:cNvSpPr>
            <a:spLocks noGrp="1"/>
          </p:cNvSpPr>
          <p:nvPr>
            <p:ph type="title"/>
          </p:nvPr>
        </p:nvSpPr>
        <p:spPr>
          <a:xfrm>
            <a:off x="395536" y="1196752"/>
            <a:ext cx="8352928" cy="5040560"/>
          </a:xfrm>
        </p:spPr>
        <p:txBody>
          <a:bodyPr>
            <a:noAutofit/>
          </a:bodyPr>
          <a:lstStyle/>
          <a:p>
            <a:pPr algn="just"/>
            <a:r>
              <a:rPr lang="uz-Cyrl-UZ" sz="2700" dirty="0">
                <a:solidFill>
                  <a:srgbClr val="002060"/>
                </a:solidFill>
                <a:latin typeface="Times New Roman" panose="02020603050405020304" pitchFamily="18" charset="0"/>
                <a:cs typeface="Times New Roman" panose="02020603050405020304" pitchFamily="18" charset="0"/>
              </a:rPr>
              <a:t/>
            </a:r>
            <a:br>
              <a:rPr lang="uz-Cyrl-UZ" sz="2700" dirty="0">
                <a:solidFill>
                  <a:srgbClr val="002060"/>
                </a:solidFill>
                <a:latin typeface="Times New Roman" panose="02020603050405020304" pitchFamily="18" charset="0"/>
                <a:cs typeface="Times New Roman" panose="02020603050405020304" pitchFamily="18" charset="0"/>
              </a:rPr>
            </a:br>
            <a:r>
              <a:rPr lang="uz-Cyrl-UZ" sz="2700" dirty="0" smtClean="0">
                <a:solidFill>
                  <a:srgbClr val="002060"/>
                </a:solidFill>
                <a:latin typeface="Times New Roman" panose="02020603050405020304" pitchFamily="18" charset="0"/>
                <a:cs typeface="Times New Roman" panose="02020603050405020304" pitchFamily="18" charset="0"/>
              </a:rPr>
              <a:t/>
            </a:r>
            <a:br>
              <a:rPr lang="uz-Cyrl-UZ" sz="2700" dirty="0" smtClean="0">
                <a:solidFill>
                  <a:srgbClr val="002060"/>
                </a:solidFill>
                <a:latin typeface="Times New Roman" panose="02020603050405020304" pitchFamily="18" charset="0"/>
                <a:cs typeface="Times New Roman" panose="02020603050405020304" pitchFamily="18" charset="0"/>
              </a:rPr>
            </a:br>
            <a:r>
              <a:rPr lang="uz-Cyrl-UZ" sz="2700" dirty="0" smtClean="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“Dastur” </a:t>
            </a:r>
            <a:r>
              <a:rPr lang="uz-Cyrl-UZ" sz="3200" dirty="0">
                <a:solidFill>
                  <a:srgbClr val="002060"/>
                </a:solidFill>
                <a:latin typeface="Times New Roman" panose="02020603050405020304" pitchFamily="18" charset="0"/>
                <a:cs typeface="Times New Roman" panose="02020603050405020304" pitchFamily="18" charset="0"/>
              </a:rPr>
              <a:t>so‘zi yunon tilidan olingan bo‘lib, bo‘lajak voqealar va harakatlarning dastlabki tavsifi ma’nosini bildiradi. </a:t>
            </a:r>
            <a:r>
              <a:rPr lang="uz-Cyrl-UZ" sz="3200" dirty="0" smtClean="0">
                <a:solidFill>
                  <a:srgbClr val="002060"/>
                </a:solidFill>
                <a:latin typeface="Times New Roman" panose="02020603050405020304" pitchFamily="18" charset="0"/>
                <a:cs typeface="Times New Roman" panose="02020603050405020304" pitchFamily="18" charset="0"/>
              </a:rPr>
              <a:t/>
            </a:r>
            <a:br>
              <a:rPr lang="uz-Cyrl-UZ" sz="3200" dirty="0" smtClean="0">
                <a:solidFill>
                  <a:srgbClr val="002060"/>
                </a:solidFill>
                <a:latin typeface="Times New Roman" panose="02020603050405020304" pitchFamily="18" charset="0"/>
                <a:cs typeface="Times New Roman" panose="02020603050405020304" pitchFamily="18" charset="0"/>
              </a:rPr>
            </a:br>
            <a:r>
              <a:rPr lang="uz-Cyrl-UZ" sz="3200" dirty="0" smtClean="0">
                <a:solidFill>
                  <a:srgbClr val="002060"/>
                </a:solidFill>
                <a:latin typeface="Times New Roman" panose="02020603050405020304" pitchFamily="18" charset="0"/>
                <a:cs typeface="Times New Roman" panose="02020603050405020304" pitchFamily="18" charset="0"/>
              </a:rPr>
              <a:t>   Dastur </a:t>
            </a:r>
            <a:r>
              <a:rPr lang="uz-Cyrl-UZ" sz="3200" dirty="0">
                <a:solidFill>
                  <a:srgbClr val="002060"/>
                </a:solidFill>
                <a:latin typeface="Times New Roman" panose="02020603050405020304" pitchFamily="18" charset="0"/>
                <a:cs typeface="Times New Roman" panose="02020603050405020304" pitchFamily="18" charset="0"/>
              </a:rPr>
              <a:t>o‘quv-metodik hujjatlarning komponenti bo‘lib, barcha ta’lim jarayonining ishtirokchilarini ta’lim faoliyatining mazmuni va rejalashtirilgan natijalari haqida xabardor etish vazifasini bajaradi hamda ta’lim jarayonini rejalashtirishning asosi bo‘lib xizmat qiladi </a:t>
            </a:r>
            <a:r>
              <a:rPr lang="ru-RU" sz="3200" dirty="0">
                <a:solidFill>
                  <a:srgbClr val="002060"/>
                </a:solidFill>
                <a:latin typeface="Times New Roman" panose="02020603050405020304" pitchFamily="18" charset="0"/>
                <a:cs typeface="Times New Roman" panose="02020603050405020304" pitchFamily="18" charset="0"/>
              </a:rPr>
              <a:t/>
            </a:r>
            <a:br>
              <a:rPr lang="ru-RU" sz="3200" dirty="0">
                <a:solidFill>
                  <a:srgbClr val="002060"/>
                </a:solidFill>
                <a:latin typeface="Times New Roman" panose="02020603050405020304" pitchFamily="18" charset="0"/>
                <a:cs typeface="Times New Roman" panose="02020603050405020304" pitchFamily="18" charset="0"/>
              </a:rPr>
            </a:b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475656" y="727829"/>
            <a:ext cx="6048672" cy="646331"/>
          </a:xfrm>
          <a:prstGeom prst="rect">
            <a:avLst/>
          </a:prstGeom>
        </p:spPr>
        <p:txBody>
          <a:bodyPr wrap="square">
            <a:sp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DASTUR NIMA?</a:t>
            </a:r>
            <a:endParaRPr lang="ru-R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8422778"/>
      </p:ext>
    </p:extLst>
  </p:cSld>
  <p:clrMapOvr>
    <a:masterClrMapping/>
  </p:clrMapOvr>
  <p:transition>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13" name="Ink 12">
                <a:extLst>
                  <a:ext uri="{FF2B5EF4-FFF2-40B4-BE49-F238E27FC236}">
                    <a16:creationId xmlns:a16="http://schemas.microsoft.com/office/drawing/2014/main" xmlns="" id="{850F95BF-7DD3-ECDF-4EB1-B102829409CA}"/>
                  </a:ext>
                </a:extLst>
              </p14:cNvPr>
              <p14:cNvContentPartPr/>
              <p14:nvPr/>
            </p14:nvContentPartPr>
            <p14:xfrm>
              <a:off x="1242000" y="1775250"/>
              <a:ext cx="270" cy="270"/>
            </p14:xfrm>
          </p:contentPart>
        </mc:Choice>
        <mc:Fallback xmlns="">
          <p:pic>
            <p:nvPicPr>
              <p:cNvPr id="13" name="Ink 12">
                <a:extLst>
                  <a:ext uri="{FF2B5EF4-FFF2-40B4-BE49-F238E27FC236}">
                    <a16:creationId xmlns:a16="http://schemas.microsoft.com/office/drawing/2014/main" id="{850F95BF-7DD3-ECDF-4EB1-B102829409CA}"/>
                  </a:ext>
                </a:extLst>
              </p:cNvPr>
              <p:cNvPicPr/>
              <p:nvPr/>
            </p:nvPicPr>
            <p:blipFill>
              <a:blip r:embed="rId3"/>
              <a:stretch>
                <a:fillRect/>
              </a:stretch>
            </p:blipFill>
            <p:spPr>
              <a:xfrm>
                <a:off x="1232820" y="1766070"/>
                <a:ext cx="18630" cy="18630"/>
              </a:xfrm>
              <a:prstGeom prst="rect">
                <a:avLst/>
              </a:prstGeom>
            </p:spPr>
          </p:pic>
        </mc:Fallback>
      </mc:AlternateContent>
      <p:sp>
        <p:nvSpPr>
          <p:cNvPr id="10" name="TextBox 9">
            <a:extLst>
              <a:ext uri="{FF2B5EF4-FFF2-40B4-BE49-F238E27FC236}">
                <a16:creationId xmlns:a16="http://schemas.microsoft.com/office/drawing/2014/main" xmlns="" id="{FB063FE7-442E-3076-BD15-542798BF3D37}"/>
              </a:ext>
            </a:extLst>
          </p:cNvPr>
          <p:cNvSpPr txBox="1"/>
          <p:nvPr/>
        </p:nvSpPr>
        <p:spPr>
          <a:xfrm>
            <a:off x="323528" y="2204864"/>
            <a:ext cx="8496944" cy="3000821"/>
          </a:xfrm>
          <a:prstGeom prst="rect">
            <a:avLst/>
          </a:prstGeom>
          <a:noFill/>
        </p:spPr>
        <p:txBody>
          <a:bodyPr wrap="square" rtlCol="0">
            <a:spAutoFit/>
          </a:bodyPr>
          <a:lstStyle/>
          <a:p>
            <a:pPr algn="just"/>
            <a:r>
              <a:rPr lang="uz-Cyrl-UZ" sz="2700" b="1" dirty="0">
                <a:solidFill>
                  <a:srgbClr val="002060"/>
                </a:solidFill>
                <a:latin typeface="Times New Roman" panose="02020603050405020304" pitchFamily="18" charset="0"/>
                <a:cs typeface="Times New Roman" panose="02020603050405020304" pitchFamily="18" charset="0"/>
              </a:rPr>
              <a:t>Qo‘shimcha dasturlarga </a:t>
            </a:r>
            <a:r>
              <a:rPr lang="uz-Cyrl-UZ" sz="2700" dirty="0">
                <a:solidFill>
                  <a:srgbClr val="002060"/>
                </a:solidFill>
                <a:latin typeface="Times New Roman" panose="02020603050405020304" pitchFamily="18" charset="0"/>
                <a:cs typeface="Times New Roman" panose="02020603050405020304" pitchFamily="18" charset="0"/>
              </a:rPr>
              <a:t>turli ta’lim yo‘nalishidagi dasturlar kiradi: badiiy va estetik, etnik-madaniy, madaniy, intellektual rivojlanish, kommunikativ va nutq, atrof-muhit va ekologik, sport va fitnes, korreksiyaning turli yo‘nalishlari va boshqalar </a:t>
            </a:r>
            <a:endParaRPr lang="en-US" sz="2700" dirty="0">
              <a:solidFill>
                <a:srgbClr val="002060"/>
              </a:solidFill>
              <a:latin typeface="Times New Roman" panose="02020603050405020304" pitchFamily="18" charset="0"/>
              <a:cs typeface="Times New Roman" panose="02020603050405020304" pitchFamily="18" charset="0"/>
            </a:endParaRPr>
          </a:p>
          <a:p>
            <a:pPr algn="just"/>
            <a:r>
              <a:rPr lang="uz-Cyrl-UZ" sz="2700" b="1" dirty="0">
                <a:solidFill>
                  <a:srgbClr val="002060"/>
                </a:solidFill>
                <a:latin typeface="Times New Roman" panose="02020603050405020304" pitchFamily="18" charset="0"/>
                <a:cs typeface="Times New Roman" panose="02020603050405020304" pitchFamily="18" charset="0"/>
              </a:rPr>
              <a:t>Kompleks dasturlar </a:t>
            </a:r>
            <a:r>
              <a:rPr lang="uz-Cyrl-UZ" sz="2700" dirty="0">
                <a:solidFill>
                  <a:srgbClr val="002060"/>
                </a:solidFill>
                <a:latin typeface="Times New Roman" panose="02020603050405020304" pitchFamily="18" charset="0"/>
                <a:cs typeface="Times New Roman" panose="02020603050405020304" pitchFamily="18" charset="0"/>
              </a:rPr>
              <a:t>asosiy o‘quv dasturining barcha jihatlarini qamrab oladi. </a:t>
            </a:r>
            <a:endParaRPr lang="en-US" sz="27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23528" y="260648"/>
            <a:ext cx="8496944" cy="1569660"/>
          </a:xfrm>
          <a:prstGeom prst="rect">
            <a:avLst/>
          </a:prstGeom>
        </p:spPr>
        <p:txBody>
          <a:bodyPr wrap="square">
            <a:spAutoFit/>
          </a:bodyPr>
          <a:lstStyle/>
          <a:p>
            <a:pPr algn="ctr"/>
            <a:r>
              <a:rPr lang="en-US" sz="3200" b="1" dirty="0">
                <a:solidFill>
                  <a:srgbClr val="0033CC"/>
                </a:solidFill>
                <a:latin typeface="Times New Roman" panose="02020603050405020304" pitchFamily="18" charset="0"/>
                <a:cs typeface="Times New Roman" panose="02020603050405020304" pitchFamily="18" charset="0"/>
              </a:rPr>
              <a:t>“</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tashkilotlarida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bo`yicha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qo`shimcha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dasturlar</a:t>
            </a:r>
            <a:r>
              <a:rPr lang="en-US" sz="3200" b="1" dirty="0">
                <a:solidFill>
                  <a:srgbClr val="0033CC"/>
                </a:solidFill>
                <a:latin typeface="Times New Roman" panose="02020603050405020304" pitchFamily="18" charset="0"/>
                <a:cs typeface="Times New Roman" panose="02020603050405020304" pitchFamily="18" charset="0"/>
              </a:rPr>
              <a:t>”</a:t>
            </a:r>
            <a:endParaRPr lang="ru-RU" sz="3200" b="1" dirty="0">
              <a:solidFill>
                <a:srgbClr val="00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2584542"/>
      </p:ext>
    </p:extLst>
  </p:cSld>
  <p:clrMapOvr>
    <a:masterClrMapping/>
  </p:clrMapOvr>
  <p:transition>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13" name="Ink 12">
                <a:extLst>
                  <a:ext uri="{FF2B5EF4-FFF2-40B4-BE49-F238E27FC236}">
                    <a16:creationId xmlns:a16="http://schemas.microsoft.com/office/drawing/2014/main" xmlns="" id="{850F95BF-7DD3-ECDF-4EB1-B102829409CA}"/>
                  </a:ext>
                </a:extLst>
              </p14:cNvPr>
              <p14:cNvContentPartPr/>
              <p14:nvPr/>
            </p14:nvContentPartPr>
            <p14:xfrm>
              <a:off x="1242000" y="1775250"/>
              <a:ext cx="270" cy="270"/>
            </p14:xfrm>
          </p:contentPart>
        </mc:Choice>
        <mc:Fallback xmlns="">
          <p:pic>
            <p:nvPicPr>
              <p:cNvPr id="13" name="Ink 12">
                <a:extLst>
                  <a:ext uri="{FF2B5EF4-FFF2-40B4-BE49-F238E27FC236}">
                    <a16:creationId xmlns:a16="http://schemas.microsoft.com/office/drawing/2014/main" id="{850F95BF-7DD3-ECDF-4EB1-B102829409CA}"/>
                  </a:ext>
                </a:extLst>
              </p:cNvPr>
              <p:cNvPicPr/>
              <p:nvPr/>
            </p:nvPicPr>
            <p:blipFill>
              <a:blip r:embed="rId3"/>
              <a:stretch>
                <a:fillRect/>
              </a:stretch>
            </p:blipFill>
            <p:spPr>
              <a:xfrm>
                <a:off x="1232820" y="1766070"/>
                <a:ext cx="18630" cy="18630"/>
              </a:xfrm>
              <a:prstGeom prst="rect">
                <a:avLst/>
              </a:prstGeom>
            </p:spPr>
          </p:pic>
        </mc:Fallback>
      </mc:AlternateContent>
      <p:sp>
        <p:nvSpPr>
          <p:cNvPr id="10" name="TextBox 9">
            <a:extLst>
              <a:ext uri="{FF2B5EF4-FFF2-40B4-BE49-F238E27FC236}">
                <a16:creationId xmlns:a16="http://schemas.microsoft.com/office/drawing/2014/main" xmlns="" id="{FB063FE7-442E-3076-BD15-542798BF3D37}"/>
              </a:ext>
            </a:extLst>
          </p:cNvPr>
          <p:cNvSpPr txBox="1"/>
          <p:nvPr/>
        </p:nvSpPr>
        <p:spPr>
          <a:xfrm>
            <a:off x="323528" y="2204864"/>
            <a:ext cx="8496944" cy="3970318"/>
          </a:xfrm>
          <a:prstGeom prst="rect">
            <a:avLst/>
          </a:prstGeom>
          <a:noFill/>
        </p:spPr>
        <p:txBody>
          <a:bodyPr wrap="square" rtlCol="0">
            <a:spAutoFit/>
          </a:bodyPr>
          <a:lstStyle/>
          <a:p>
            <a:pPr algn="just"/>
            <a:r>
              <a:rPr lang="uz-Cyrl-UZ" sz="2800" dirty="0">
                <a:solidFill>
                  <a:srgbClr val="002060"/>
                </a:solidFill>
                <a:latin typeface="Times New Roman" panose="02020603050405020304" pitchFamily="18" charset="0"/>
                <a:cs typeface="Times New Roman" panose="02020603050405020304" pitchFamily="18" charset="0"/>
              </a:rPr>
              <a:t>Maktabgacha ta’lim tashkilotida asosiy ta’lim faoliyatini tashkil etish doirasida </a:t>
            </a:r>
            <a:r>
              <a:rPr lang="uz-Cyrl-UZ" sz="2800" b="1" dirty="0">
                <a:solidFill>
                  <a:srgbClr val="002060"/>
                </a:solidFill>
                <a:latin typeface="Times New Roman" panose="02020603050405020304" pitchFamily="18" charset="0"/>
                <a:cs typeface="Times New Roman" panose="02020603050405020304" pitchFamily="18" charset="0"/>
              </a:rPr>
              <a:t>maxsus dasturlar </a:t>
            </a:r>
            <a:r>
              <a:rPr lang="uz-Cyrl-UZ" sz="2800" dirty="0">
                <a:solidFill>
                  <a:srgbClr val="002060"/>
                </a:solidFill>
                <a:latin typeface="Times New Roman" panose="02020603050405020304" pitchFamily="18" charset="0"/>
                <a:cs typeface="Times New Roman" panose="02020603050405020304" pitchFamily="18" charset="0"/>
              </a:rPr>
              <a:t>qo‘llanilishi mumkin. Ta’lim jarayonini tashkil etishda asosiy o‘rinni </a:t>
            </a:r>
            <a:r>
              <a:rPr lang="uz-Cyrl-UZ" sz="2800" b="1" dirty="0">
                <a:solidFill>
                  <a:srgbClr val="002060"/>
                </a:solidFill>
                <a:latin typeface="Times New Roman" panose="02020603050405020304" pitchFamily="18" charset="0"/>
                <a:cs typeface="Times New Roman" panose="02020603050405020304" pitchFamily="18" charset="0"/>
              </a:rPr>
              <a:t>korreksion yo‘nalishdagi dasturlar</a:t>
            </a:r>
            <a:r>
              <a:rPr lang="uz-Cyrl-UZ" sz="2800" dirty="0">
                <a:solidFill>
                  <a:srgbClr val="002060"/>
                </a:solidFill>
                <a:latin typeface="Times New Roman" panose="02020603050405020304" pitchFamily="18" charset="0"/>
                <a:cs typeface="Times New Roman" panose="02020603050405020304" pitchFamily="18" charset="0"/>
              </a:rPr>
              <a:t> egallaydi</a:t>
            </a:r>
            <a:r>
              <a:rPr lang="uz-Cyrl-UZ" sz="2800" dirty="0" smtClean="0">
                <a:solidFill>
                  <a:srgbClr val="002060"/>
                </a:solidFill>
                <a:latin typeface="Times New Roman" panose="02020603050405020304" pitchFamily="18" charset="0"/>
                <a:cs typeface="Times New Roman" panose="02020603050405020304" pitchFamily="18" charset="0"/>
              </a:rPr>
              <a:t>.</a:t>
            </a:r>
          </a:p>
          <a:p>
            <a:pPr algn="just"/>
            <a:r>
              <a:rPr lang="uz-Cyrl-UZ" sz="2800" dirty="0" smtClean="0">
                <a:solidFill>
                  <a:srgbClr val="002060"/>
                </a:solidFill>
                <a:latin typeface="Times New Roman" panose="02020603050405020304" pitchFamily="18" charset="0"/>
                <a:cs typeface="Times New Roman" panose="02020603050405020304" pitchFamily="18" charset="0"/>
              </a:rPr>
              <a:t> </a:t>
            </a:r>
            <a:r>
              <a:rPr lang="uz-Cyrl-UZ" sz="2800" dirty="0">
                <a:solidFill>
                  <a:srgbClr val="002060"/>
                </a:solidFill>
                <a:latin typeface="Times New Roman" panose="02020603050405020304" pitchFamily="18" charset="0"/>
                <a:cs typeface="Times New Roman" panose="02020603050405020304" pitchFamily="18" charset="0"/>
              </a:rPr>
              <a:t>Asosiy va qo‘shimcha dasturlar, </a:t>
            </a:r>
            <a:r>
              <a:rPr lang="uz-Cyrl-UZ" sz="2800" b="1" dirty="0">
                <a:solidFill>
                  <a:srgbClr val="002060"/>
                </a:solidFill>
                <a:latin typeface="Times New Roman" panose="02020603050405020304" pitchFamily="18" charset="0"/>
                <a:cs typeface="Times New Roman" panose="02020603050405020304" pitchFamily="18" charset="0"/>
              </a:rPr>
              <a:t>mualliflik dasturlari</a:t>
            </a:r>
            <a:r>
              <a:rPr lang="uz-Cyrl-UZ" sz="2800" dirty="0">
                <a:solidFill>
                  <a:srgbClr val="002060"/>
                </a:solidFill>
                <a:latin typeface="Times New Roman" panose="02020603050405020304" pitchFamily="18" charset="0"/>
                <a:cs typeface="Times New Roman" panose="02020603050405020304" pitchFamily="18" charset="0"/>
              </a:rPr>
              <a:t> bo‘lishi mumkin. Ular ijodiy guruhlar yoki alohida mualliflarning tashabbusi bilan ishlab chiqiladi. Maktabgacha ta’limning asosiy dasturlari </a:t>
            </a:r>
            <a:r>
              <a:rPr lang="uz-Cyrl-UZ" sz="2800" b="1" dirty="0">
                <a:solidFill>
                  <a:srgbClr val="002060"/>
                </a:solidFill>
                <a:latin typeface="Times New Roman" panose="02020603050405020304" pitchFamily="18" charset="0"/>
                <a:cs typeface="Times New Roman" panose="02020603050405020304" pitchFamily="18" charset="0"/>
              </a:rPr>
              <a:t>kompleks va parsial </a:t>
            </a:r>
            <a:r>
              <a:rPr lang="uz-Cyrl-UZ" sz="2800" dirty="0">
                <a:solidFill>
                  <a:srgbClr val="002060"/>
                </a:solidFill>
                <a:latin typeface="Times New Roman" panose="02020603050405020304" pitchFamily="18" charset="0"/>
                <a:cs typeface="Times New Roman" panose="02020603050405020304" pitchFamily="18" charset="0"/>
              </a:rPr>
              <a:t>dasturlarga ajratiladi</a:t>
            </a:r>
            <a:r>
              <a:rPr lang="uz-Cyrl-UZ" sz="2800" dirty="0"/>
              <a:t>.</a:t>
            </a:r>
            <a:endParaRPr lang="ru-RU" sz="2800" dirty="0"/>
          </a:p>
        </p:txBody>
      </p:sp>
      <p:sp>
        <p:nvSpPr>
          <p:cNvPr id="2" name="Прямоугольник 1"/>
          <p:cNvSpPr/>
          <p:nvPr/>
        </p:nvSpPr>
        <p:spPr>
          <a:xfrm>
            <a:off x="323528" y="260648"/>
            <a:ext cx="8496944" cy="1569660"/>
          </a:xfrm>
          <a:prstGeom prst="rect">
            <a:avLst/>
          </a:prstGeom>
        </p:spPr>
        <p:txBody>
          <a:bodyPr wrap="square">
            <a:spAutoFit/>
          </a:bodyPr>
          <a:lstStyle/>
          <a:p>
            <a:pPr algn="ctr"/>
            <a:r>
              <a:rPr lang="en-US" sz="3200" b="1" dirty="0">
                <a:solidFill>
                  <a:srgbClr val="0033CC"/>
                </a:solidFill>
                <a:latin typeface="Times New Roman" panose="02020603050405020304" pitchFamily="18" charset="0"/>
                <a:cs typeface="Times New Roman" panose="02020603050405020304" pitchFamily="18" charset="0"/>
              </a:rPr>
              <a:t>“</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tashkilotlarida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bo`yicha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qo`shimcha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dasturlar</a:t>
            </a:r>
            <a:r>
              <a:rPr lang="en-US" sz="3200" b="1" dirty="0">
                <a:solidFill>
                  <a:srgbClr val="0033CC"/>
                </a:solidFill>
                <a:latin typeface="Times New Roman" panose="02020603050405020304" pitchFamily="18" charset="0"/>
                <a:cs typeface="Times New Roman" panose="02020603050405020304" pitchFamily="18" charset="0"/>
              </a:rPr>
              <a:t>”</a:t>
            </a:r>
            <a:endParaRPr lang="ru-RU" sz="3200" b="1" dirty="0">
              <a:solidFill>
                <a:srgbClr val="00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6615533"/>
      </p:ext>
    </p:extLst>
  </p:cSld>
  <p:clrMapOvr>
    <a:masterClrMapping/>
  </p:clrMapOvr>
  <p:transition>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81C173AB-6566-E61E-EFEE-1865B3CF2717}"/>
              </a:ext>
            </a:extLst>
          </p:cNvPr>
          <p:cNvSpPr>
            <a:spLocks noGrp="1"/>
          </p:cNvSpPr>
          <p:nvPr>
            <p:ph type="subTitle" idx="1"/>
          </p:nvPr>
        </p:nvSpPr>
        <p:spPr>
          <a:xfrm>
            <a:off x="611560" y="332656"/>
            <a:ext cx="8136904" cy="3240360"/>
          </a:xfrm>
        </p:spPr>
        <p:txBody>
          <a:bodyPr>
            <a:noAutofit/>
          </a:bodyPr>
          <a:lstStyle/>
          <a:p>
            <a:pPr algn="just">
              <a:lnSpc>
                <a:spcPct val="100000"/>
              </a:lnSpc>
            </a:pPr>
            <a:r>
              <a:rPr lang="en-US" b="1" cap="none" dirty="0">
                <a:solidFill>
                  <a:srgbClr val="002060"/>
                </a:solidFill>
                <a:latin typeface="Times New Roman" panose="02020603050405020304" pitchFamily="18" charset="0"/>
                <a:cs typeface="Times New Roman" panose="02020603050405020304" pitchFamily="18" charset="0"/>
              </a:rPr>
              <a:t>P</a:t>
            </a:r>
            <a:r>
              <a:rPr lang="uz-Cyrl-UZ" b="1" cap="none" dirty="0" smtClean="0">
                <a:solidFill>
                  <a:srgbClr val="002060"/>
                </a:solidFill>
                <a:latin typeface="Times New Roman" panose="02020603050405020304" pitchFamily="18" charset="0"/>
                <a:cs typeface="Times New Roman" panose="02020603050405020304" pitchFamily="18" charset="0"/>
              </a:rPr>
              <a:t>arsial dasturlar </a:t>
            </a:r>
            <a:r>
              <a:rPr lang="uz-Cyrl-UZ" cap="none" dirty="0" smtClean="0">
                <a:solidFill>
                  <a:srgbClr val="002060"/>
                </a:solidFill>
                <a:latin typeface="Times New Roman" panose="02020603050405020304" pitchFamily="18" charset="0"/>
                <a:cs typeface="Times New Roman" panose="02020603050405020304" pitchFamily="18" charset="0"/>
              </a:rPr>
              <a:t>maktabgacha yoshdagi bolalarning asosiy ta’lim faoliyati doirasida amalga oshiriladi va kompleks dasturlardan farqli o‘laroq, ular maktabgacha yoshdagi bolalarni rivojlantirishning o‘ziga xos muammolarini, muayyan ta’lim sohasi yoki texnologiyasini, ya’ni faoliyat uslubini, ular murakkab emasligini hal qilishga bag‘ishlanishi mumkin</a:t>
            </a:r>
            <a:endParaRPr lang="ru-RU" cap="none"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D836EA46-AA81-FBB2-6B6A-385BB922FE48}"/>
              </a:ext>
            </a:extLst>
          </p:cNvPr>
          <p:cNvPicPr>
            <a:picLocks noChangeAspect="1"/>
          </p:cNvPicPr>
          <p:nvPr/>
        </p:nvPicPr>
        <p:blipFill>
          <a:blip r:embed="rId2"/>
          <a:stretch>
            <a:fillRect/>
          </a:stretch>
        </p:blipFill>
        <p:spPr>
          <a:xfrm>
            <a:off x="179512" y="2420888"/>
            <a:ext cx="5472608" cy="3960440"/>
          </a:xfrm>
          <a:prstGeom prst="rect">
            <a:avLst/>
          </a:prstGeom>
        </p:spPr>
      </p:pic>
    </p:spTree>
    <p:extLst>
      <p:ext uri="{BB962C8B-B14F-4D97-AF65-F5344CB8AC3E}">
        <p14:creationId xmlns:p14="http://schemas.microsoft.com/office/powerpoint/2010/main" val="4205366478"/>
      </p:ext>
    </p:extLst>
  </p:cSld>
  <p:clrMapOvr>
    <a:masterClrMapping/>
  </p:clrMapOvr>
  <p:transition>
    <p:wheel spokes="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13" name="Ink 12">
                <a:extLst>
                  <a:ext uri="{FF2B5EF4-FFF2-40B4-BE49-F238E27FC236}">
                    <a16:creationId xmlns:a16="http://schemas.microsoft.com/office/drawing/2014/main" xmlns="" id="{850F95BF-7DD3-ECDF-4EB1-B102829409CA}"/>
                  </a:ext>
                </a:extLst>
              </p14:cNvPr>
              <p14:cNvContentPartPr/>
              <p14:nvPr/>
            </p14:nvContentPartPr>
            <p14:xfrm>
              <a:off x="1242000" y="1775250"/>
              <a:ext cx="270" cy="270"/>
            </p14:xfrm>
          </p:contentPart>
        </mc:Choice>
        <mc:Fallback xmlns="">
          <p:pic>
            <p:nvPicPr>
              <p:cNvPr id="13" name="Ink 12">
                <a:extLst>
                  <a:ext uri="{FF2B5EF4-FFF2-40B4-BE49-F238E27FC236}">
                    <a16:creationId xmlns:a16="http://schemas.microsoft.com/office/drawing/2014/main" id="{850F95BF-7DD3-ECDF-4EB1-B102829409CA}"/>
                  </a:ext>
                </a:extLst>
              </p:cNvPr>
              <p:cNvPicPr/>
              <p:nvPr/>
            </p:nvPicPr>
            <p:blipFill>
              <a:blip r:embed="rId4"/>
              <a:stretch>
                <a:fillRect/>
              </a:stretch>
            </p:blipFill>
            <p:spPr>
              <a:xfrm>
                <a:off x="1232820" y="1766070"/>
                <a:ext cx="18630" cy="18630"/>
              </a:xfrm>
              <a:prstGeom prst="rect">
                <a:avLst/>
              </a:prstGeom>
            </p:spPr>
          </p:pic>
        </mc:Fallback>
      </mc:AlternateContent>
      <p:sp>
        <p:nvSpPr>
          <p:cNvPr id="2" name="Прямоугольник 1"/>
          <p:cNvSpPr/>
          <p:nvPr/>
        </p:nvSpPr>
        <p:spPr>
          <a:xfrm>
            <a:off x="171450" y="260648"/>
            <a:ext cx="4256534" cy="3785652"/>
          </a:xfrm>
          <a:prstGeom prst="rect">
            <a:avLst/>
          </a:prstGeom>
        </p:spPr>
        <p:txBody>
          <a:bodyPr wrap="square">
            <a:spAutoFit/>
          </a:bodyPr>
          <a:lstStyle/>
          <a:p>
            <a:pPr algn="just"/>
            <a:r>
              <a:rPr lang="en-US" sz="2400" b="1" dirty="0" err="1">
                <a:solidFill>
                  <a:srgbClr val="002060"/>
                </a:solidFill>
                <a:latin typeface="Times New Roman" panose="02020603050405020304" pitchFamily="18" charset="0"/>
                <a:cs typeface="Times New Roman" panose="02020603050405020304" pitchFamily="18" charset="0"/>
              </a:rPr>
              <a:t>Parsial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nomi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lotincha</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partialis”</a:t>
            </a:r>
            <a:r>
              <a:rPr lang="en-US" sz="2400" dirty="0" err="1">
                <a:solidFill>
                  <a:srgbClr val="002060"/>
                </a:solidFill>
                <a:latin typeface="Times New Roman" panose="02020603050405020304" pitchFamily="18" charset="0"/>
                <a:cs typeface="Times New Roman" panose="02020603050405020304" pitchFamily="18" charset="0"/>
              </a:rPr>
              <a:t>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kelib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chiqqan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bo‘lib</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nimanidir</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muqobil</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qismi</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degan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ma’noni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anglatadi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smtClean="0">
              <a:solidFill>
                <a:srgbClr val="002060"/>
              </a:solidFill>
              <a:latin typeface="Times New Roman" panose="02020603050405020304" pitchFamily="18" charset="0"/>
              <a:cs typeface="Times New Roman" panose="02020603050405020304" pitchFamily="18" charset="0"/>
            </a:endParaRPr>
          </a:p>
          <a:p>
            <a:pPr algn="just"/>
            <a:r>
              <a:rPr lang="en-US" sz="2400" dirty="0" err="1" smtClean="0">
                <a:solidFill>
                  <a:srgbClr val="002060"/>
                </a:solidFill>
                <a:latin typeface="Times New Roman" panose="02020603050405020304" pitchFamily="18" charset="0"/>
                <a:cs typeface="Times New Roman" panose="02020603050405020304" pitchFamily="18" charset="0"/>
              </a:rPr>
              <a:t>MTTning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kompleks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parsial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O‘zbekiston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Respublikasining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to‘g‘risida”gi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Qonuniga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muvofiq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kerak</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a:stretch>
            <a:fillRect/>
          </a:stretch>
        </p:blipFill>
        <p:spPr>
          <a:xfrm>
            <a:off x="4788025" y="1734158"/>
            <a:ext cx="4126240" cy="4503154"/>
          </a:xfrm>
          <a:prstGeom prst="rect">
            <a:avLst/>
          </a:prstGeom>
        </p:spPr>
      </p:pic>
    </p:spTree>
    <p:extLst>
      <p:ext uri="{BB962C8B-B14F-4D97-AF65-F5344CB8AC3E}">
        <p14:creationId xmlns:p14="http://schemas.microsoft.com/office/powerpoint/2010/main" val="4192774737"/>
      </p:ext>
    </p:extLst>
  </p:cSld>
  <p:clrMapOvr>
    <a:masterClrMapping/>
  </p:clrMapOvr>
  <p:transition>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96"/>
        <p:cNvGrpSpPr/>
        <p:nvPr/>
      </p:nvGrpSpPr>
      <p:grpSpPr>
        <a:xfrm>
          <a:off x="0" y="0"/>
          <a:ext cx="0" cy="0"/>
          <a:chOff x="0" y="0"/>
          <a:chExt cx="0" cy="0"/>
        </a:xfrm>
      </p:grpSpPr>
      <p:grpSp>
        <p:nvGrpSpPr>
          <p:cNvPr id="2897" name="Google Shape;2897;p51"/>
          <p:cNvGrpSpPr/>
          <p:nvPr/>
        </p:nvGrpSpPr>
        <p:grpSpPr>
          <a:xfrm rot="2115944">
            <a:off x="3729036" y="2855287"/>
            <a:ext cx="1873854" cy="1909201"/>
            <a:chOff x="3090142" y="1154060"/>
            <a:chExt cx="2809776" cy="3571216"/>
          </a:xfrm>
        </p:grpSpPr>
        <p:grpSp>
          <p:nvGrpSpPr>
            <p:cNvPr id="2898" name="Google Shape;2898;p51"/>
            <p:cNvGrpSpPr/>
            <p:nvPr/>
          </p:nvGrpSpPr>
          <p:grpSpPr>
            <a:xfrm>
              <a:off x="3109187" y="1154060"/>
              <a:ext cx="2790731" cy="3571216"/>
              <a:chOff x="728375" y="945000"/>
              <a:chExt cx="2959417" cy="3787079"/>
            </a:xfrm>
          </p:grpSpPr>
          <p:sp>
            <p:nvSpPr>
              <p:cNvPr id="2899" name="Google Shape;2899;p51"/>
              <p:cNvSpPr/>
              <p:nvPr/>
            </p:nvSpPr>
            <p:spPr>
              <a:xfrm>
                <a:off x="1006269" y="3539229"/>
                <a:ext cx="43608" cy="23055"/>
              </a:xfrm>
              <a:custGeom>
                <a:avLst/>
                <a:gdLst/>
                <a:ahLst/>
                <a:cxnLst/>
                <a:rect l="l" t="t" r="r" b="b"/>
                <a:pathLst>
                  <a:path w="488" h="258" extrusionOk="0">
                    <a:moveTo>
                      <a:pt x="26" y="1"/>
                    </a:moveTo>
                    <a:lnTo>
                      <a:pt x="0" y="26"/>
                    </a:lnTo>
                    <a:lnTo>
                      <a:pt x="0" y="52"/>
                    </a:lnTo>
                    <a:lnTo>
                      <a:pt x="0" y="78"/>
                    </a:lnTo>
                    <a:lnTo>
                      <a:pt x="52" y="78"/>
                    </a:lnTo>
                    <a:lnTo>
                      <a:pt x="180" y="129"/>
                    </a:lnTo>
                    <a:lnTo>
                      <a:pt x="308" y="206"/>
                    </a:lnTo>
                    <a:lnTo>
                      <a:pt x="334" y="206"/>
                    </a:lnTo>
                    <a:lnTo>
                      <a:pt x="411" y="257"/>
                    </a:lnTo>
                    <a:lnTo>
                      <a:pt x="488" y="257"/>
                    </a:lnTo>
                    <a:lnTo>
                      <a:pt x="488" y="206"/>
                    </a:lnTo>
                    <a:lnTo>
                      <a:pt x="488" y="180"/>
                    </a:lnTo>
                    <a:lnTo>
                      <a:pt x="411" y="180"/>
                    </a:lnTo>
                    <a:lnTo>
                      <a:pt x="411" y="155"/>
                    </a:lnTo>
                    <a:lnTo>
                      <a:pt x="437" y="129"/>
                    </a:lnTo>
                    <a:lnTo>
                      <a:pt x="462" y="103"/>
                    </a:lnTo>
                    <a:lnTo>
                      <a:pt x="411" y="78"/>
                    </a:lnTo>
                    <a:lnTo>
                      <a:pt x="360" y="52"/>
                    </a:lnTo>
                    <a:lnTo>
                      <a:pt x="180" y="52"/>
                    </a:lnTo>
                    <a:lnTo>
                      <a:pt x="154"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0" name="Google Shape;2900;p51"/>
              <p:cNvSpPr/>
              <p:nvPr/>
            </p:nvSpPr>
            <p:spPr>
              <a:xfrm>
                <a:off x="951222" y="3277759"/>
                <a:ext cx="27612" cy="13851"/>
              </a:xfrm>
              <a:custGeom>
                <a:avLst/>
                <a:gdLst/>
                <a:ahLst/>
                <a:cxnLst/>
                <a:rect l="l" t="t" r="r" b="b"/>
                <a:pathLst>
                  <a:path w="309" h="155" extrusionOk="0">
                    <a:moveTo>
                      <a:pt x="205" y="0"/>
                    </a:moveTo>
                    <a:lnTo>
                      <a:pt x="103" y="52"/>
                    </a:lnTo>
                    <a:lnTo>
                      <a:pt x="51" y="52"/>
                    </a:lnTo>
                    <a:lnTo>
                      <a:pt x="26" y="103"/>
                    </a:lnTo>
                    <a:lnTo>
                      <a:pt x="0" y="129"/>
                    </a:lnTo>
                    <a:lnTo>
                      <a:pt x="0" y="155"/>
                    </a:lnTo>
                    <a:lnTo>
                      <a:pt x="205" y="155"/>
                    </a:lnTo>
                    <a:lnTo>
                      <a:pt x="282" y="129"/>
                    </a:lnTo>
                    <a:lnTo>
                      <a:pt x="308" y="103"/>
                    </a:lnTo>
                    <a:lnTo>
                      <a:pt x="308" y="77"/>
                    </a:lnTo>
                    <a:lnTo>
                      <a:pt x="282" y="52"/>
                    </a:lnTo>
                    <a:lnTo>
                      <a:pt x="257" y="26"/>
                    </a:lnTo>
                    <a:lnTo>
                      <a:pt x="231"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1" name="Google Shape;2901;p51"/>
              <p:cNvSpPr/>
              <p:nvPr/>
            </p:nvSpPr>
            <p:spPr>
              <a:xfrm>
                <a:off x="893852" y="3351124"/>
                <a:ext cx="32170" cy="13851"/>
              </a:xfrm>
              <a:custGeom>
                <a:avLst/>
                <a:gdLst/>
                <a:ahLst/>
                <a:cxnLst/>
                <a:rect l="l" t="t" r="r" b="b"/>
                <a:pathLst>
                  <a:path w="360" h="155" extrusionOk="0">
                    <a:moveTo>
                      <a:pt x="283" y="1"/>
                    </a:moveTo>
                    <a:lnTo>
                      <a:pt x="231" y="27"/>
                    </a:lnTo>
                    <a:lnTo>
                      <a:pt x="154" y="27"/>
                    </a:lnTo>
                    <a:lnTo>
                      <a:pt x="129" y="52"/>
                    </a:lnTo>
                    <a:lnTo>
                      <a:pt x="103" y="78"/>
                    </a:lnTo>
                    <a:lnTo>
                      <a:pt x="52" y="78"/>
                    </a:lnTo>
                    <a:lnTo>
                      <a:pt x="26" y="104"/>
                    </a:lnTo>
                    <a:lnTo>
                      <a:pt x="0" y="129"/>
                    </a:lnTo>
                    <a:lnTo>
                      <a:pt x="52" y="155"/>
                    </a:lnTo>
                    <a:lnTo>
                      <a:pt x="103" y="155"/>
                    </a:lnTo>
                    <a:lnTo>
                      <a:pt x="180" y="104"/>
                    </a:lnTo>
                    <a:lnTo>
                      <a:pt x="231" y="129"/>
                    </a:lnTo>
                    <a:lnTo>
                      <a:pt x="334" y="129"/>
                    </a:lnTo>
                    <a:lnTo>
                      <a:pt x="360" y="78"/>
                    </a:lnTo>
                    <a:lnTo>
                      <a:pt x="334" y="27"/>
                    </a:lnTo>
                    <a:lnTo>
                      <a:pt x="308"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2" name="Google Shape;2902;p51"/>
              <p:cNvSpPr/>
              <p:nvPr/>
            </p:nvSpPr>
            <p:spPr>
              <a:xfrm>
                <a:off x="946575" y="3319044"/>
                <a:ext cx="89" cy="89"/>
              </a:xfrm>
              <a:custGeom>
                <a:avLst/>
                <a:gdLst/>
                <a:ahLst/>
                <a:cxnLst/>
                <a:rect l="l" t="t" r="r" b="b"/>
                <a:pathLst>
                  <a:path w="1" h="1" extrusionOk="0">
                    <a:moveTo>
                      <a:pt x="1" y="1"/>
                    </a:moveTo>
                    <a:lnTo>
                      <a:pt x="1" y="1"/>
                    </a:lnTo>
                    <a:lnTo>
                      <a:pt x="1" y="1"/>
                    </a:lnTo>
                    <a:lnTo>
                      <a:pt x="1" y="1"/>
                    </a:lnTo>
                    <a:lnTo>
                      <a:pt x="1" y="1"/>
                    </a:lnTo>
                    <a:lnTo>
                      <a:pt x="1" y="1"/>
                    </a:lnTo>
                    <a:lnTo>
                      <a:pt x="1" y="1"/>
                    </a:lnTo>
                    <a:lnTo>
                      <a:pt x="1" y="1"/>
                    </a:lnTo>
                    <a:lnTo>
                      <a:pt x="1"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3" name="Google Shape;2903;p51"/>
              <p:cNvSpPr/>
              <p:nvPr/>
            </p:nvSpPr>
            <p:spPr>
              <a:xfrm>
                <a:off x="935137" y="3319044"/>
                <a:ext cx="11527" cy="11527"/>
              </a:xfrm>
              <a:custGeom>
                <a:avLst/>
                <a:gdLst/>
                <a:ahLst/>
                <a:cxnLst/>
                <a:rect l="l" t="t" r="r" b="b"/>
                <a:pathLst>
                  <a:path w="129" h="129" extrusionOk="0">
                    <a:moveTo>
                      <a:pt x="129" y="1"/>
                    </a:moveTo>
                    <a:lnTo>
                      <a:pt x="26" y="26"/>
                    </a:lnTo>
                    <a:lnTo>
                      <a:pt x="0" y="52"/>
                    </a:lnTo>
                    <a:lnTo>
                      <a:pt x="0" y="129"/>
                    </a:lnTo>
                    <a:lnTo>
                      <a:pt x="52" y="129"/>
                    </a:lnTo>
                    <a:lnTo>
                      <a:pt x="103" y="103"/>
                    </a:lnTo>
                    <a:lnTo>
                      <a:pt x="129" y="78"/>
                    </a:lnTo>
                    <a:lnTo>
                      <a:pt x="129"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4" name="Google Shape;2904;p51"/>
              <p:cNvSpPr/>
              <p:nvPr/>
            </p:nvSpPr>
            <p:spPr>
              <a:xfrm>
                <a:off x="2556863" y="945000"/>
                <a:ext cx="68897" cy="71131"/>
              </a:xfrm>
              <a:custGeom>
                <a:avLst/>
                <a:gdLst/>
                <a:ahLst/>
                <a:cxnLst/>
                <a:rect l="l" t="t" r="r" b="b"/>
                <a:pathLst>
                  <a:path w="771" h="796" extrusionOk="0">
                    <a:moveTo>
                      <a:pt x="360" y="0"/>
                    </a:moveTo>
                    <a:lnTo>
                      <a:pt x="309" y="51"/>
                    </a:lnTo>
                    <a:lnTo>
                      <a:pt x="257" y="103"/>
                    </a:lnTo>
                    <a:lnTo>
                      <a:pt x="257" y="128"/>
                    </a:lnTo>
                    <a:lnTo>
                      <a:pt x="232" y="128"/>
                    </a:lnTo>
                    <a:lnTo>
                      <a:pt x="232" y="154"/>
                    </a:lnTo>
                    <a:lnTo>
                      <a:pt x="155" y="154"/>
                    </a:lnTo>
                    <a:lnTo>
                      <a:pt x="103" y="128"/>
                    </a:lnTo>
                    <a:lnTo>
                      <a:pt x="52" y="154"/>
                    </a:lnTo>
                    <a:lnTo>
                      <a:pt x="26" y="180"/>
                    </a:lnTo>
                    <a:lnTo>
                      <a:pt x="1" y="205"/>
                    </a:lnTo>
                    <a:lnTo>
                      <a:pt x="1" y="231"/>
                    </a:lnTo>
                    <a:lnTo>
                      <a:pt x="26" y="282"/>
                    </a:lnTo>
                    <a:lnTo>
                      <a:pt x="52" y="308"/>
                    </a:lnTo>
                    <a:lnTo>
                      <a:pt x="103" y="334"/>
                    </a:lnTo>
                    <a:lnTo>
                      <a:pt x="155" y="385"/>
                    </a:lnTo>
                    <a:lnTo>
                      <a:pt x="155" y="411"/>
                    </a:lnTo>
                    <a:lnTo>
                      <a:pt x="155" y="462"/>
                    </a:lnTo>
                    <a:lnTo>
                      <a:pt x="180" y="513"/>
                    </a:lnTo>
                    <a:lnTo>
                      <a:pt x="232" y="565"/>
                    </a:lnTo>
                    <a:lnTo>
                      <a:pt x="283" y="590"/>
                    </a:lnTo>
                    <a:lnTo>
                      <a:pt x="309" y="616"/>
                    </a:lnTo>
                    <a:lnTo>
                      <a:pt x="386" y="590"/>
                    </a:lnTo>
                    <a:lnTo>
                      <a:pt x="437" y="565"/>
                    </a:lnTo>
                    <a:lnTo>
                      <a:pt x="463" y="539"/>
                    </a:lnTo>
                    <a:lnTo>
                      <a:pt x="488" y="565"/>
                    </a:lnTo>
                    <a:lnTo>
                      <a:pt x="540" y="616"/>
                    </a:lnTo>
                    <a:lnTo>
                      <a:pt x="540" y="667"/>
                    </a:lnTo>
                    <a:lnTo>
                      <a:pt x="514" y="719"/>
                    </a:lnTo>
                    <a:lnTo>
                      <a:pt x="540" y="770"/>
                    </a:lnTo>
                    <a:lnTo>
                      <a:pt x="591" y="796"/>
                    </a:lnTo>
                    <a:lnTo>
                      <a:pt x="668" y="770"/>
                    </a:lnTo>
                    <a:lnTo>
                      <a:pt x="745" y="667"/>
                    </a:lnTo>
                    <a:lnTo>
                      <a:pt x="771" y="616"/>
                    </a:lnTo>
                    <a:lnTo>
                      <a:pt x="771" y="590"/>
                    </a:lnTo>
                    <a:lnTo>
                      <a:pt x="745" y="539"/>
                    </a:lnTo>
                    <a:lnTo>
                      <a:pt x="719" y="513"/>
                    </a:lnTo>
                    <a:lnTo>
                      <a:pt x="668" y="462"/>
                    </a:lnTo>
                    <a:lnTo>
                      <a:pt x="668" y="436"/>
                    </a:lnTo>
                    <a:lnTo>
                      <a:pt x="642" y="359"/>
                    </a:lnTo>
                    <a:lnTo>
                      <a:pt x="617" y="334"/>
                    </a:lnTo>
                    <a:lnTo>
                      <a:pt x="565" y="282"/>
                    </a:lnTo>
                    <a:lnTo>
                      <a:pt x="540" y="282"/>
                    </a:lnTo>
                    <a:lnTo>
                      <a:pt x="514" y="257"/>
                    </a:lnTo>
                    <a:lnTo>
                      <a:pt x="488" y="231"/>
                    </a:lnTo>
                    <a:lnTo>
                      <a:pt x="488" y="205"/>
                    </a:lnTo>
                    <a:lnTo>
                      <a:pt x="488" y="180"/>
                    </a:lnTo>
                    <a:lnTo>
                      <a:pt x="488" y="154"/>
                    </a:lnTo>
                    <a:lnTo>
                      <a:pt x="488" y="103"/>
                    </a:lnTo>
                    <a:lnTo>
                      <a:pt x="488" y="77"/>
                    </a:lnTo>
                    <a:lnTo>
                      <a:pt x="463" y="26"/>
                    </a:lnTo>
                    <a:lnTo>
                      <a:pt x="386"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5" name="Google Shape;2905;p51"/>
              <p:cNvSpPr/>
              <p:nvPr/>
            </p:nvSpPr>
            <p:spPr>
              <a:xfrm>
                <a:off x="1698996" y="1254634"/>
                <a:ext cx="1988796" cy="3477444"/>
              </a:xfrm>
              <a:custGeom>
                <a:avLst/>
                <a:gdLst/>
                <a:ahLst/>
                <a:cxnLst/>
                <a:rect l="l" t="t" r="r" b="b"/>
                <a:pathLst>
                  <a:path w="22256" h="38915" extrusionOk="0">
                    <a:moveTo>
                      <a:pt x="8830" y="0"/>
                    </a:moveTo>
                    <a:lnTo>
                      <a:pt x="8805" y="52"/>
                    </a:lnTo>
                    <a:lnTo>
                      <a:pt x="8779" y="77"/>
                    </a:lnTo>
                    <a:lnTo>
                      <a:pt x="8753" y="129"/>
                    </a:lnTo>
                    <a:lnTo>
                      <a:pt x="8753" y="180"/>
                    </a:lnTo>
                    <a:lnTo>
                      <a:pt x="8779" y="257"/>
                    </a:lnTo>
                    <a:lnTo>
                      <a:pt x="8779" y="283"/>
                    </a:lnTo>
                    <a:lnTo>
                      <a:pt x="8805" y="334"/>
                    </a:lnTo>
                    <a:lnTo>
                      <a:pt x="8728" y="308"/>
                    </a:lnTo>
                    <a:lnTo>
                      <a:pt x="8574" y="308"/>
                    </a:lnTo>
                    <a:lnTo>
                      <a:pt x="8522" y="257"/>
                    </a:lnTo>
                    <a:lnTo>
                      <a:pt x="8420" y="231"/>
                    </a:lnTo>
                    <a:lnTo>
                      <a:pt x="8368" y="231"/>
                    </a:lnTo>
                    <a:lnTo>
                      <a:pt x="8291" y="257"/>
                    </a:lnTo>
                    <a:lnTo>
                      <a:pt x="8240" y="231"/>
                    </a:lnTo>
                    <a:lnTo>
                      <a:pt x="8240" y="283"/>
                    </a:lnTo>
                    <a:lnTo>
                      <a:pt x="8214" y="231"/>
                    </a:lnTo>
                    <a:lnTo>
                      <a:pt x="8163" y="257"/>
                    </a:lnTo>
                    <a:lnTo>
                      <a:pt x="8137" y="257"/>
                    </a:lnTo>
                    <a:lnTo>
                      <a:pt x="8112" y="308"/>
                    </a:lnTo>
                    <a:lnTo>
                      <a:pt x="8086" y="308"/>
                    </a:lnTo>
                    <a:lnTo>
                      <a:pt x="8060" y="334"/>
                    </a:lnTo>
                    <a:lnTo>
                      <a:pt x="8009" y="334"/>
                    </a:lnTo>
                    <a:lnTo>
                      <a:pt x="7958" y="360"/>
                    </a:lnTo>
                    <a:lnTo>
                      <a:pt x="7906" y="437"/>
                    </a:lnTo>
                    <a:lnTo>
                      <a:pt x="7881" y="462"/>
                    </a:lnTo>
                    <a:lnTo>
                      <a:pt x="7855" y="488"/>
                    </a:lnTo>
                    <a:lnTo>
                      <a:pt x="7778" y="488"/>
                    </a:lnTo>
                    <a:lnTo>
                      <a:pt x="7701" y="514"/>
                    </a:lnTo>
                    <a:lnTo>
                      <a:pt x="7547" y="514"/>
                    </a:lnTo>
                    <a:lnTo>
                      <a:pt x="7521" y="488"/>
                    </a:lnTo>
                    <a:lnTo>
                      <a:pt x="7342" y="488"/>
                    </a:lnTo>
                    <a:lnTo>
                      <a:pt x="7342" y="462"/>
                    </a:lnTo>
                    <a:lnTo>
                      <a:pt x="7316" y="411"/>
                    </a:lnTo>
                    <a:lnTo>
                      <a:pt x="7290" y="360"/>
                    </a:lnTo>
                    <a:lnTo>
                      <a:pt x="7265" y="360"/>
                    </a:lnTo>
                    <a:lnTo>
                      <a:pt x="7239" y="334"/>
                    </a:lnTo>
                    <a:lnTo>
                      <a:pt x="7188" y="360"/>
                    </a:lnTo>
                    <a:lnTo>
                      <a:pt x="7162" y="385"/>
                    </a:lnTo>
                    <a:lnTo>
                      <a:pt x="7111" y="437"/>
                    </a:lnTo>
                    <a:lnTo>
                      <a:pt x="7085" y="488"/>
                    </a:lnTo>
                    <a:lnTo>
                      <a:pt x="7059" y="514"/>
                    </a:lnTo>
                    <a:lnTo>
                      <a:pt x="6982" y="488"/>
                    </a:lnTo>
                    <a:lnTo>
                      <a:pt x="6957" y="514"/>
                    </a:lnTo>
                    <a:lnTo>
                      <a:pt x="6931" y="514"/>
                    </a:lnTo>
                    <a:lnTo>
                      <a:pt x="6880" y="539"/>
                    </a:lnTo>
                    <a:lnTo>
                      <a:pt x="6854" y="539"/>
                    </a:lnTo>
                    <a:lnTo>
                      <a:pt x="6828" y="565"/>
                    </a:lnTo>
                    <a:lnTo>
                      <a:pt x="6803" y="591"/>
                    </a:lnTo>
                    <a:lnTo>
                      <a:pt x="6751" y="591"/>
                    </a:lnTo>
                    <a:lnTo>
                      <a:pt x="6700" y="616"/>
                    </a:lnTo>
                    <a:lnTo>
                      <a:pt x="6674" y="642"/>
                    </a:lnTo>
                    <a:lnTo>
                      <a:pt x="6674" y="668"/>
                    </a:lnTo>
                    <a:lnTo>
                      <a:pt x="6649" y="668"/>
                    </a:lnTo>
                    <a:lnTo>
                      <a:pt x="6623" y="642"/>
                    </a:lnTo>
                    <a:lnTo>
                      <a:pt x="6546" y="642"/>
                    </a:lnTo>
                    <a:lnTo>
                      <a:pt x="6366" y="668"/>
                    </a:lnTo>
                    <a:lnTo>
                      <a:pt x="6315" y="668"/>
                    </a:lnTo>
                    <a:lnTo>
                      <a:pt x="6289" y="719"/>
                    </a:lnTo>
                    <a:lnTo>
                      <a:pt x="6264" y="693"/>
                    </a:lnTo>
                    <a:lnTo>
                      <a:pt x="6264" y="642"/>
                    </a:lnTo>
                    <a:lnTo>
                      <a:pt x="6212" y="565"/>
                    </a:lnTo>
                    <a:lnTo>
                      <a:pt x="6161" y="539"/>
                    </a:lnTo>
                    <a:lnTo>
                      <a:pt x="6135" y="514"/>
                    </a:lnTo>
                    <a:lnTo>
                      <a:pt x="6110" y="514"/>
                    </a:lnTo>
                    <a:lnTo>
                      <a:pt x="6058" y="488"/>
                    </a:lnTo>
                    <a:lnTo>
                      <a:pt x="5956" y="462"/>
                    </a:lnTo>
                    <a:lnTo>
                      <a:pt x="5853" y="462"/>
                    </a:lnTo>
                    <a:lnTo>
                      <a:pt x="5725" y="488"/>
                    </a:lnTo>
                    <a:lnTo>
                      <a:pt x="5673" y="539"/>
                    </a:lnTo>
                    <a:lnTo>
                      <a:pt x="5673" y="616"/>
                    </a:lnTo>
                    <a:lnTo>
                      <a:pt x="5648" y="616"/>
                    </a:lnTo>
                    <a:lnTo>
                      <a:pt x="5596" y="565"/>
                    </a:lnTo>
                    <a:lnTo>
                      <a:pt x="5519" y="514"/>
                    </a:lnTo>
                    <a:lnTo>
                      <a:pt x="5468" y="488"/>
                    </a:lnTo>
                    <a:lnTo>
                      <a:pt x="5442" y="462"/>
                    </a:lnTo>
                    <a:lnTo>
                      <a:pt x="5442" y="437"/>
                    </a:lnTo>
                    <a:lnTo>
                      <a:pt x="5416" y="411"/>
                    </a:lnTo>
                    <a:lnTo>
                      <a:pt x="5391" y="385"/>
                    </a:lnTo>
                    <a:lnTo>
                      <a:pt x="5339" y="360"/>
                    </a:lnTo>
                    <a:lnTo>
                      <a:pt x="5339" y="334"/>
                    </a:lnTo>
                    <a:lnTo>
                      <a:pt x="5237" y="334"/>
                    </a:lnTo>
                    <a:lnTo>
                      <a:pt x="5185" y="360"/>
                    </a:lnTo>
                    <a:lnTo>
                      <a:pt x="5108" y="308"/>
                    </a:lnTo>
                    <a:lnTo>
                      <a:pt x="5083" y="308"/>
                    </a:lnTo>
                    <a:lnTo>
                      <a:pt x="5006" y="257"/>
                    </a:lnTo>
                    <a:lnTo>
                      <a:pt x="4826" y="257"/>
                    </a:lnTo>
                    <a:lnTo>
                      <a:pt x="4826" y="231"/>
                    </a:lnTo>
                    <a:lnTo>
                      <a:pt x="4800" y="231"/>
                    </a:lnTo>
                    <a:lnTo>
                      <a:pt x="4775" y="206"/>
                    </a:lnTo>
                    <a:lnTo>
                      <a:pt x="4672" y="206"/>
                    </a:lnTo>
                    <a:lnTo>
                      <a:pt x="4646" y="231"/>
                    </a:lnTo>
                    <a:lnTo>
                      <a:pt x="4646" y="257"/>
                    </a:lnTo>
                    <a:lnTo>
                      <a:pt x="4621" y="283"/>
                    </a:lnTo>
                    <a:lnTo>
                      <a:pt x="4621" y="385"/>
                    </a:lnTo>
                    <a:lnTo>
                      <a:pt x="4621" y="437"/>
                    </a:lnTo>
                    <a:lnTo>
                      <a:pt x="4621" y="462"/>
                    </a:lnTo>
                    <a:lnTo>
                      <a:pt x="4621" y="488"/>
                    </a:lnTo>
                    <a:lnTo>
                      <a:pt x="4569" y="565"/>
                    </a:lnTo>
                    <a:lnTo>
                      <a:pt x="4518" y="616"/>
                    </a:lnTo>
                    <a:lnTo>
                      <a:pt x="4518" y="642"/>
                    </a:lnTo>
                    <a:lnTo>
                      <a:pt x="4467" y="642"/>
                    </a:lnTo>
                    <a:lnTo>
                      <a:pt x="4441" y="668"/>
                    </a:lnTo>
                    <a:lnTo>
                      <a:pt x="4390" y="693"/>
                    </a:lnTo>
                    <a:lnTo>
                      <a:pt x="4364" y="745"/>
                    </a:lnTo>
                    <a:lnTo>
                      <a:pt x="4338" y="822"/>
                    </a:lnTo>
                    <a:lnTo>
                      <a:pt x="4338" y="924"/>
                    </a:lnTo>
                    <a:lnTo>
                      <a:pt x="4338" y="1001"/>
                    </a:lnTo>
                    <a:lnTo>
                      <a:pt x="4364" y="1053"/>
                    </a:lnTo>
                    <a:lnTo>
                      <a:pt x="4441" y="1104"/>
                    </a:lnTo>
                    <a:lnTo>
                      <a:pt x="4415" y="1155"/>
                    </a:lnTo>
                    <a:lnTo>
                      <a:pt x="4364" y="1181"/>
                    </a:lnTo>
                    <a:lnTo>
                      <a:pt x="4338" y="1207"/>
                    </a:lnTo>
                    <a:lnTo>
                      <a:pt x="4313" y="1232"/>
                    </a:lnTo>
                    <a:lnTo>
                      <a:pt x="4313" y="1284"/>
                    </a:lnTo>
                    <a:lnTo>
                      <a:pt x="4210" y="1361"/>
                    </a:lnTo>
                    <a:lnTo>
                      <a:pt x="4159" y="1412"/>
                    </a:lnTo>
                    <a:lnTo>
                      <a:pt x="4133" y="1438"/>
                    </a:lnTo>
                    <a:lnTo>
                      <a:pt x="4107" y="1438"/>
                    </a:lnTo>
                    <a:lnTo>
                      <a:pt x="4082" y="1489"/>
                    </a:lnTo>
                    <a:lnTo>
                      <a:pt x="4082" y="1515"/>
                    </a:lnTo>
                    <a:lnTo>
                      <a:pt x="4133" y="1592"/>
                    </a:lnTo>
                    <a:lnTo>
                      <a:pt x="4133" y="1617"/>
                    </a:lnTo>
                    <a:lnTo>
                      <a:pt x="4184" y="1643"/>
                    </a:lnTo>
                    <a:lnTo>
                      <a:pt x="4184" y="1720"/>
                    </a:lnTo>
                    <a:lnTo>
                      <a:pt x="4210" y="1746"/>
                    </a:lnTo>
                    <a:lnTo>
                      <a:pt x="4236" y="1849"/>
                    </a:lnTo>
                    <a:lnTo>
                      <a:pt x="4184" y="1874"/>
                    </a:lnTo>
                    <a:lnTo>
                      <a:pt x="4184" y="1926"/>
                    </a:lnTo>
                    <a:lnTo>
                      <a:pt x="4210" y="1977"/>
                    </a:lnTo>
                    <a:lnTo>
                      <a:pt x="4261" y="2028"/>
                    </a:lnTo>
                    <a:lnTo>
                      <a:pt x="4236" y="2054"/>
                    </a:lnTo>
                    <a:lnTo>
                      <a:pt x="4184" y="2054"/>
                    </a:lnTo>
                    <a:lnTo>
                      <a:pt x="4133" y="2003"/>
                    </a:lnTo>
                    <a:lnTo>
                      <a:pt x="4107" y="2003"/>
                    </a:lnTo>
                    <a:lnTo>
                      <a:pt x="4082" y="1977"/>
                    </a:lnTo>
                    <a:lnTo>
                      <a:pt x="4030" y="1977"/>
                    </a:lnTo>
                    <a:lnTo>
                      <a:pt x="3979" y="2003"/>
                    </a:lnTo>
                    <a:lnTo>
                      <a:pt x="3953" y="2028"/>
                    </a:lnTo>
                    <a:lnTo>
                      <a:pt x="3928" y="2054"/>
                    </a:lnTo>
                    <a:lnTo>
                      <a:pt x="3902" y="2105"/>
                    </a:lnTo>
                    <a:lnTo>
                      <a:pt x="3876" y="2080"/>
                    </a:lnTo>
                    <a:lnTo>
                      <a:pt x="3825" y="2028"/>
                    </a:lnTo>
                    <a:lnTo>
                      <a:pt x="3697" y="2028"/>
                    </a:lnTo>
                    <a:lnTo>
                      <a:pt x="3671" y="2054"/>
                    </a:lnTo>
                    <a:lnTo>
                      <a:pt x="3645" y="2080"/>
                    </a:lnTo>
                    <a:lnTo>
                      <a:pt x="3620" y="2131"/>
                    </a:lnTo>
                    <a:lnTo>
                      <a:pt x="3594" y="2182"/>
                    </a:lnTo>
                    <a:lnTo>
                      <a:pt x="3594" y="2234"/>
                    </a:lnTo>
                    <a:lnTo>
                      <a:pt x="3620" y="2259"/>
                    </a:lnTo>
                    <a:lnTo>
                      <a:pt x="3645" y="2285"/>
                    </a:lnTo>
                    <a:lnTo>
                      <a:pt x="3671" y="2311"/>
                    </a:lnTo>
                    <a:lnTo>
                      <a:pt x="3697" y="2311"/>
                    </a:lnTo>
                    <a:lnTo>
                      <a:pt x="3697" y="2362"/>
                    </a:lnTo>
                    <a:lnTo>
                      <a:pt x="3722" y="2413"/>
                    </a:lnTo>
                    <a:lnTo>
                      <a:pt x="3799" y="2542"/>
                    </a:lnTo>
                    <a:lnTo>
                      <a:pt x="3825" y="2542"/>
                    </a:lnTo>
                    <a:lnTo>
                      <a:pt x="3825" y="2567"/>
                    </a:lnTo>
                    <a:lnTo>
                      <a:pt x="3825" y="2593"/>
                    </a:lnTo>
                    <a:lnTo>
                      <a:pt x="3851" y="2644"/>
                    </a:lnTo>
                    <a:lnTo>
                      <a:pt x="3876" y="2670"/>
                    </a:lnTo>
                    <a:lnTo>
                      <a:pt x="3876" y="2721"/>
                    </a:lnTo>
                    <a:lnTo>
                      <a:pt x="3876" y="2773"/>
                    </a:lnTo>
                    <a:lnTo>
                      <a:pt x="3851" y="2798"/>
                    </a:lnTo>
                    <a:lnTo>
                      <a:pt x="3851" y="2850"/>
                    </a:lnTo>
                    <a:lnTo>
                      <a:pt x="3851" y="2901"/>
                    </a:lnTo>
                    <a:lnTo>
                      <a:pt x="3799" y="2901"/>
                    </a:lnTo>
                    <a:lnTo>
                      <a:pt x="3748" y="2875"/>
                    </a:lnTo>
                    <a:lnTo>
                      <a:pt x="3697" y="2824"/>
                    </a:lnTo>
                    <a:lnTo>
                      <a:pt x="3671" y="2798"/>
                    </a:lnTo>
                    <a:lnTo>
                      <a:pt x="3620" y="2773"/>
                    </a:lnTo>
                    <a:lnTo>
                      <a:pt x="3543" y="2824"/>
                    </a:lnTo>
                    <a:lnTo>
                      <a:pt x="3491" y="2927"/>
                    </a:lnTo>
                    <a:lnTo>
                      <a:pt x="3491" y="3004"/>
                    </a:lnTo>
                    <a:lnTo>
                      <a:pt x="3491" y="3055"/>
                    </a:lnTo>
                    <a:lnTo>
                      <a:pt x="3466" y="3055"/>
                    </a:lnTo>
                    <a:lnTo>
                      <a:pt x="3466" y="3081"/>
                    </a:lnTo>
                    <a:lnTo>
                      <a:pt x="3414" y="3132"/>
                    </a:lnTo>
                    <a:lnTo>
                      <a:pt x="3389" y="3183"/>
                    </a:lnTo>
                    <a:lnTo>
                      <a:pt x="3414" y="3286"/>
                    </a:lnTo>
                    <a:lnTo>
                      <a:pt x="3440" y="3312"/>
                    </a:lnTo>
                    <a:lnTo>
                      <a:pt x="3517" y="3389"/>
                    </a:lnTo>
                    <a:lnTo>
                      <a:pt x="3543" y="3414"/>
                    </a:lnTo>
                    <a:lnTo>
                      <a:pt x="3645" y="3440"/>
                    </a:lnTo>
                    <a:lnTo>
                      <a:pt x="3722" y="3414"/>
                    </a:lnTo>
                    <a:lnTo>
                      <a:pt x="3774" y="3389"/>
                    </a:lnTo>
                    <a:lnTo>
                      <a:pt x="3825" y="3414"/>
                    </a:lnTo>
                    <a:lnTo>
                      <a:pt x="3851" y="3491"/>
                    </a:lnTo>
                    <a:lnTo>
                      <a:pt x="3876" y="3517"/>
                    </a:lnTo>
                    <a:lnTo>
                      <a:pt x="3979" y="3568"/>
                    </a:lnTo>
                    <a:lnTo>
                      <a:pt x="4030" y="3568"/>
                    </a:lnTo>
                    <a:lnTo>
                      <a:pt x="4056" y="3594"/>
                    </a:lnTo>
                    <a:lnTo>
                      <a:pt x="4107" y="3645"/>
                    </a:lnTo>
                    <a:lnTo>
                      <a:pt x="4056" y="3697"/>
                    </a:lnTo>
                    <a:lnTo>
                      <a:pt x="3979" y="3722"/>
                    </a:lnTo>
                    <a:lnTo>
                      <a:pt x="3928" y="3722"/>
                    </a:lnTo>
                    <a:lnTo>
                      <a:pt x="3902" y="3697"/>
                    </a:lnTo>
                    <a:lnTo>
                      <a:pt x="3902" y="3671"/>
                    </a:lnTo>
                    <a:lnTo>
                      <a:pt x="3876" y="3671"/>
                    </a:lnTo>
                    <a:lnTo>
                      <a:pt x="3825" y="3620"/>
                    </a:lnTo>
                    <a:lnTo>
                      <a:pt x="3774" y="3594"/>
                    </a:lnTo>
                    <a:lnTo>
                      <a:pt x="3722" y="3620"/>
                    </a:lnTo>
                    <a:lnTo>
                      <a:pt x="3697" y="3645"/>
                    </a:lnTo>
                    <a:lnTo>
                      <a:pt x="3671" y="3645"/>
                    </a:lnTo>
                    <a:lnTo>
                      <a:pt x="3645" y="3671"/>
                    </a:lnTo>
                    <a:lnTo>
                      <a:pt x="3620" y="3722"/>
                    </a:lnTo>
                    <a:lnTo>
                      <a:pt x="3594" y="3774"/>
                    </a:lnTo>
                    <a:lnTo>
                      <a:pt x="3568" y="3774"/>
                    </a:lnTo>
                    <a:lnTo>
                      <a:pt x="3543" y="3825"/>
                    </a:lnTo>
                    <a:lnTo>
                      <a:pt x="3543" y="3876"/>
                    </a:lnTo>
                    <a:lnTo>
                      <a:pt x="3517" y="3979"/>
                    </a:lnTo>
                    <a:lnTo>
                      <a:pt x="3414" y="3953"/>
                    </a:lnTo>
                    <a:lnTo>
                      <a:pt x="3389" y="3953"/>
                    </a:lnTo>
                    <a:lnTo>
                      <a:pt x="3389" y="3902"/>
                    </a:lnTo>
                    <a:lnTo>
                      <a:pt x="3389" y="3851"/>
                    </a:lnTo>
                    <a:lnTo>
                      <a:pt x="3337" y="3774"/>
                    </a:lnTo>
                    <a:lnTo>
                      <a:pt x="3286" y="3722"/>
                    </a:lnTo>
                    <a:lnTo>
                      <a:pt x="3260" y="3722"/>
                    </a:lnTo>
                    <a:lnTo>
                      <a:pt x="3183" y="3645"/>
                    </a:lnTo>
                    <a:lnTo>
                      <a:pt x="3132" y="3671"/>
                    </a:lnTo>
                    <a:lnTo>
                      <a:pt x="3106" y="3671"/>
                    </a:lnTo>
                    <a:lnTo>
                      <a:pt x="3055" y="3697"/>
                    </a:lnTo>
                    <a:lnTo>
                      <a:pt x="3055" y="3722"/>
                    </a:lnTo>
                    <a:lnTo>
                      <a:pt x="3029" y="3748"/>
                    </a:lnTo>
                    <a:lnTo>
                      <a:pt x="2978" y="3825"/>
                    </a:lnTo>
                    <a:lnTo>
                      <a:pt x="2978" y="3851"/>
                    </a:lnTo>
                    <a:lnTo>
                      <a:pt x="2978" y="3928"/>
                    </a:lnTo>
                    <a:lnTo>
                      <a:pt x="2875" y="3902"/>
                    </a:lnTo>
                    <a:lnTo>
                      <a:pt x="2773" y="3928"/>
                    </a:lnTo>
                    <a:lnTo>
                      <a:pt x="2696" y="3953"/>
                    </a:lnTo>
                    <a:lnTo>
                      <a:pt x="2644" y="3953"/>
                    </a:lnTo>
                    <a:lnTo>
                      <a:pt x="2593" y="4005"/>
                    </a:lnTo>
                    <a:lnTo>
                      <a:pt x="2567" y="4030"/>
                    </a:lnTo>
                    <a:lnTo>
                      <a:pt x="2542" y="4133"/>
                    </a:lnTo>
                    <a:lnTo>
                      <a:pt x="2567" y="4261"/>
                    </a:lnTo>
                    <a:lnTo>
                      <a:pt x="2567" y="4338"/>
                    </a:lnTo>
                    <a:lnTo>
                      <a:pt x="2567" y="4415"/>
                    </a:lnTo>
                    <a:lnTo>
                      <a:pt x="2567" y="4467"/>
                    </a:lnTo>
                    <a:lnTo>
                      <a:pt x="2567" y="4492"/>
                    </a:lnTo>
                    <a:lnTo>
                      <a:pt x="2567" y="4518"/>
                    </a:lnTo>
                    <a:lnTo>
                      <a:pt x="2567" y="4569"/>
                    </a:lnTo>
                    <a:lnTo>
                      <a:pt x="2567" y="4646"/>
                    </a:lnTo>
                    <a:lnTo>
                      <a:pt x="2593" y="4646"/>
                    </a:lnTo>
                    <a:lnTo>
                      <a:pt x="2721" y="4749"/>
                    </a:lnTo>
                    <a:lnTo>
                      <a:pt x="2619" y="4800"/>
                    </a:lnTo>
                    <a:lnTo>
                      <a:pt x="2593" y="4826"/>
                    </a:lnTo>
                    <a:lnTo>
                      <a:pt x="2593" y="4903"/>
                    </a:lnTo>
                    <a:lnTo>
                      <a:pt x="2567" y="4929"/>
                    </a:lnTo>
                    <a:lnTo>
                      <a:pt x="2567" y="5006"/>
                    </a:lnTo>
                    <a:lnTo>
                      <a:pt x="2567" y="5057"/>
                    </a:lnTo>
                    <a:lnTo>
                      <a:pt x="2567" y="5108"/>
                    </a:lnTo>
                    <a:lnTo>
                      <a:pt x="2567" y="5134"/>
                    </a:lnTo>
                    <a:lnTo>
                      <a:pt x="2567" y="5185"/>
                    </a:lnTo>
                    <a:lnTo>
                      <a:pt x="2619" y="5211"/>
                    </a:lnTo>
                    <a:lnTo>
                      <a:pt x="2670" y="5211"/>
                    </a:lnTo>
                    <a:lnTo>
                      <a:pt x="2696" y="5262"/>
                    </a:lnTo>
                    <a:lnTo>
                      <a:pt x="2721" y="5288"/>
                    </a:lnTo>
                    <a:lnTo>
                      <a:pt x="2747" y="5340"/>
                    </a:lnTo>
                    <a:lnTo>
                      <a:pt x="2773" y="5391"/>
                    </a:lnTo>
                    <a:lnTo>
                      <a:pt x="2696" y="5340"/>
                    </a:lnTo>
                    <a:lnTo>
                      <a:pt x="2619" y="5314"/>
                    </a:lnTo>
                    <a:lnTo>
                      <a:pt x="2567" y="5314"/>
                    </a:lnTo>
                    <a:lnTo>
                      <a:pt x="2490" y="5365"/>
                    </a:lnTo>
                    <a:lnTo>
                      <a:pt x="2439" y="5417"/>
                    </a:lnTo>
                    <a:lnTo>
                      <a:pt x="2439" y="5468"/>
                    </a:lnTo>
                    <a:lnTo>
                      <a:pt x="2439" y="5519"/>
                    </a:lnTo>
                    <a:lnTo>
                      <a:pt x="2413" y="5648"/>
                    </a:lnTo>
                    <a:lnTo>
                      <a:pt x="2413" y="5725"/>
                    </a:lnTo>
                    <a:lnTo>
                      <a:pt x="2413" y="5776"/>
                    </a:lnTo>
                    <a:lnTo>
                      <a:pt x="2413" y="5802"/>
                    </a:lnTo>
                    <a:lnTo>
                      <a:pt x="2388" y="5879"/>
                    </a:lnTo>
                    <a:lnTo>
                      <a:pt x="2413" y="5956"/>
                    </a:lnTo>
                    <a:lnTo>
                      <a:pt x="2413" y="5981"/>
                    </a:lnTo>
                    <a:lnTo>
                      <a:pt x="2439" y="6084"/>
                    </a:lnTo>
                    <a:lnTo>
                      <a:pt x="2465" y="6135"/>
                    </a:lnTo>
                    <a:lnTo>
                      <a:pt x="2516" y="6161"/>
                    </a:lnTo>
                    <a:lnTo>
                      <a:pt x="2516" y="6187"/>
                    </a:lnTo>
                    <a:lnTo>
                      <a:pt x="2516" y="6264"/>
                    </a:lnTo>
                    <a:lnTo>
                      <a:pt x="2516" y="6366"/>
                    </a:lnTo>
                    <a:lnTo>
                      <a:pt x="2516" y="6443"/>
                    </a:lnTo>
                    <a:lnTo>
                      <a:pt x="2567" y="6520"/>
                    </a:lnTo>
                    <a:lnTo>
                      <a:pt x="2619" y="6572"/>
                    </a:lnTo>
                    <a:lnTo>
                      <a:pt x="2670" y="6597"/>
                    </a:lnTo>
                    <a:lnTo>
                      <a:pt x="2798" y="6597"/>
                    </a:lnTo>
                    <a:lnTo>
                      <a:pt x="2875" y="6546"/>
                    </a:lnTo>
                    <a:lnTo>
                      <a:pt x="2798" y="6649"/>
                    </a:lnTo>
                    <a:lnTo>
                      <a:pt x="2773" y="6726"/>
                    </a:lnTo>
                    <a:lnTo>
                      <a:pt x="2773" y="6777"/>
                    </a:lnTo>
                    <a:lnTo>
                      <a:pt x="2747" y="6777"/>
                    </a:lnTo>
                    <a:lnTo>
                      <a:pt x="2696" y="6803"/>
                    </a:lnTo>
                    <a:lnTo>
                      <a:pt x="2644" y="6828"/>
                    </a:lnTo>
                    <a:lnTo>
                      <a:pt x="2619" y="6854"/>
                    </a:lnTo>
                    <a:lnTo>
                      <a:pt x="2516" y="6880"/>
                    </a:lnTo>
                    <a:lnTo>
                      <a:pt x="2439" y="6905"/>
                    </a:lnTo>
                    <a:lnTo>
                      <a:pt x="2388" y="6854"/>
                    </a:lnTo>
                    <a:lnTo>
                      <a:pt x="2388" y="6828"/>
                    </a:lnTo>
                    <a:lnTo>
                      <a:pt x="2413" y="6751"/>
                    </a:lnTo>
                    <a:lnTo>
                      <a:pt x="2388" y="6674"/>
                    </a:lnTo>
                    <a:lnTo>
                      <a:pt x="2362" y="6623"/>
                    </a:lnTo>
                    <a:lnTo>
                      <a:pt x="2311" y="6623"/>
                    </a:lnTo>
                    <a:lnTo>
                      <a:pt x="2208" y="6597"/>
                    </a:lnTo>
                    <a:lnTo>
                      <a:pt x="2182" y="6572"/>
                    </a:lnTo>
                    <a:lnTo>
                      <a:pt x="2156" y="6572"/>
                    </a:lnTo>
                    <a:lnTo>
                      <a:pt x="2182" y="6546"/>
                    </a:lnTo>
                    <a:lnTo>
                      <a:pt x="2208" y="6469"/>
                    </a:lnTo>
                    <a:lnTo>
                      <a:pt x="2182" y="6366"/>
                    </a:lnTo>
                    <a:lnTo>
                      <a:pt x="2131" y="6341"/>
                    </a:lnTo>
                    <a:lnTo>
                      <a:pt x="2182" y="6341"/>
                    </a:lnTo>
                    <a:lnTo>
                      <a:pt x="2156" y="6135"/>
                    </a:lnTo>
                    <a:lnTo>
                      <a:pt x="2156" y="6110"/>
                    </a:lnTo>
                    <a:lnTo>
                      <a:pt x="2208" y="6058"/>
                    </a:lnTo>
                    <a:lnTo>
                      <a:pt x="2234" y="6007"/>
                    </a:lnTo>
                    <a:lnTo>
                      <a:pt x="2285" y="5879"/>
                    </a:lnTo>
                    <a:lnTo>
                      <a:pt x="2285" y="5827"/>
                    </a:lnTo>
                    <a:lnTo>
                      <a:pt x="2234" y="5776"/>
                    </a:lnTo>
                    <a:lnTo>
                      <a:pt x="2208" y="5699"/>
                    </a:lnTo>
                    <a:lnTo>
                      <a:pt x="2208" y="5673"/>
                    </a:lnTo>
                    <a:lnTo>
                      <a:pt x="2182" y="5648"/>
                    </a:lnTo>
                    <a:lnTo>
                      <a:pt x="2079" y="5648"/>
                    </a:lnTo>
                    <a:lnTo>
                      <a:pt x="2054" y="5673"/>
                    </a:lnTo>
                    <a:lnTo>
                      <a:pt x="2054" y="5750"/>
                    </a:lnTo>
                    <a:lnTo>
                      <a:pt x="2079" y="5776"/>
                    </a:lnTo>
                    <a:lnTo>
                      <a:pt x="2028" y="5853"/>
                    </a:lnTo>
                    <a:lnTo>
                      <a:pt x="2002" y="5904"/>
                    </a:lnTo>
                    <a:lnTo>
                      <a:pt x="1977" y="5930"/>
                    </a:lnTo>
                    <a:lnTo>
                      <a:pt x="1951" y="5930"/>
                    </a:lnTo>
                    <a:lnTo>
                      <a:pt x="1925" y="5956"/>
                    </a:lnTo>
                    <a:lnTo>
                      <a:pt x="1900" y="6007"/>
                    </a:lnTo>
                    <a:lnTo>
                      <a:pt x="1874" y="6110"/>
                    </a:lnTo>
                    <a:lnTo>
                      <a:pt x="1874" y="6212"/>
                    </a:lnTo>
                    <a:lnTo>
                      <a:pt x="1823" y="6161"/>
                    </a:lnTo>
                    <a:lnTo>
                      <a:pt x="1874" y="6033"/>
                    </a:lnTo>
                    <a:lnTo>
                      <a:pt x="1874" y="5930"/>
                    </a:lnTo>
                    <a:lnTo>
                      <a:pt x="1874" y="5904"/>
                    </a:lnTo>
                    <a:lnTo>
                      <a:pt x="1848" y="5776"/>
                    </a:lnTo>
                    <a:lnTo>
                      <a:pt x="1848" y="5750"/>
                    </a:lnTo>
                    <a:lnTo>
                      <a:pt x="1848" y="5648"/>
                    </a:lnTo>
                    <a:lnTo>
                      <a:pt x="1823" y="5545"/>
                    </a:lnTo>
                    <a:lnTo>
                      <a:pt x="1848" y="5417"/>
                    </a:lnTo>
                    <a:lnTo>
                      <a:pt x="1848" y="5365"/>
                    </a:lnTo>
                    <a:lnTo>
                      <a:pt x="1823" y="5340"/>
                    </a:lnTo>
                    <a:lnTo>
                      <a:pt x="1797" y="5262"/>
                    </a:lnTo>
                    <a:lnTo>
                      <a:pt x="1746" y="5185"/>
                    </a:lnTo>
                    <a:lnTo>
                      <a:pt x="1694" y="5083"/>
                    </a:lnTo>
                    <a:lnTo>
                      <a:pt x="1617" y="5057"/>
                    </a:lnTo>
                    <a:lnTo>
                      <a:pt x="1592" y="5031"/>
                    </a:lnTo>
                    <a:lnTo>
                      <a:pt x="1592" y="4980"/>
                    </a:lnTo>
                    <a:lnTo>
                      <a:pt x="1566" y="4954"/>
                    </a:lnTo>
                    <a:lnTo>
                      <a:pt x="1540" y="4903"/>
                    </a:lnTo>
                    <a:lnTo>
                      <a:pt x="1515" y="4852"/>
                    </a:lnTo>
                    <a:lnTo>
                      <a:pt x="1489" y="4852"/>
                    </a:lnTo>
                    <a:lnTo>
                      <a:pt x="1463" y="4826"/>
                    </a:lnTo>
                    <a:lnTo>
                      <a:pt x="1412" y="4749"/>
                    </a:lnTo>
                    <a:lnTo>
                      <a:pt x="1412" y="4723"/>
                    </a:lnTo>
                    <a:lnTo>
                      <a:pt x="1207" y="4723"/>
                    </a:lnTo>
                    <a:lnTo>
                      <a:pt x="1181" y="4775"/>
                    </a:lnTo>
                    <a:lnTo>
                      <a:pt x="1155" y="4826"/>
                    </a:lnTo>
                    <a:lnTo>
                      <a:pt x="1130" y="4877"/>
                    </a:lnTo>
                    <a:lnTo>
                      <a:pt x="1078" y="4903"/>
                    </a:lnTo>
                    <a:lnTo>
                      <a:pt x="1053" y="4929"/>
                    </a:lnTo>
                    <a:lnTo>
                      <a:pt x="1001" y="4980"/>
                    </a:lnTo>
                    <a:lnTo>
                      <a:pt x="976" y="5083"/>
                    </a:lnTo>
                    <a:lnTo>
                      <a:pt x="976" y="5160"/>
                    </a:lnTo>
                    <a:lnTo>
                      <a:pt x="1001" y="5211"/>
                    </a:lnTo>
                    <a:lnTo>
                      <a:pt x="1001" y="5237"/>
                    </a:lnTo>
                    <a:lnTo>
                      <a:pt x="1027" y="5288"/>
                    </a:lnTo>
                    <a:lnTo>
                      <a:pt x="1027" y="5314"/>
                    </a:lnTo>
                    <a:lnTo>
                      <a:pt x="1027" y="5340"/>
                    </a:lnTo>
                    <a:lnTo>
                      <a:pt x="1053" y="5417"/>
                    </a:lnTo>
                    <a:lnTo>
                      <a:pt x="1027" y="5468"/>
                    </a:lnTo>
                    <a:lnTo>
                      <a:pt x="1027" y="5519"/>
                    </a:lnTo>
                    <a:lnTo>
                      <a:pt x="1053" y="5622"/>
                    </a:lnTo>
                    <a:lnTo>
                      <a:pt x="1001" y="5622"/>
                    </a:lnTo>
                    <a:lnTo>
                      <a:pt x="950" y="5648"/>
                    </a:lnTo>
                    <a:lnTo>
                      <a:pt x="950" y="5622"/>
                    </a:lnTo>
                    <a:lnTo>
                      <a:pt x="899" y="5596"/>
                    </a:lnTo>
                    <a:lnTo>
                      <a:pt x="899" y="5571"/>
                    </a:lnTo>
                    <a:lnTo>
                      <a:pt x="873" y="5545"/>
                    </a:lnTo>
                    <a:lnTo>
                      <a:pt x="822" y="5519"/>
                    </a:lnTo>
                    <a:lnTo>
                      <a:pt x="796" y="5519"/>
                    </a:lnTo>
                    <a:lnTo>
                      <a:pt x="745" y="5494"/>
                    </a:lnTo>
                    <a:lnTo>
                      <a:pt x="745" y="5468"/>
                    </a:lnTo>
                    <a:lnTo>
                      <a:pt x="745" y="5442"/>
                    </a:lnTo>
                    <a:lnTo>
                      <a:pt x="745" y="5417"/>
                    </a:lnTo>
                    <a:lnTo>
                      <a:pt x="719" y="5365"/>
                    </a:lnTo>
                    <a:lnTo>
                      <a:pt x="693" y="5314"/>
                    </a:lnTo>
                    <a:lnTo>
                      <a:pt x="642" y="5288"/>
                    </a:lnTo>
                    <a:lnTo>
                      <a:pt x="616" y="5262"/>
                    </a:lnTo>
                    <a:lnTo>
                      <a:pt x="591" y="5237"/>
                    </a:lnTo>
                    <a:lnTo>
                      <a:pt x="565" y="5237"/>
                    </a:lnTo>
                    <a:lnTo>
                      <a:pt x="488" y="5211"/>
                    </a:lnTo>
                    <a:lnTo>
                      <a:pt x="462" y="5211"/>
                    </a:lnTo>
                    <a:lnTo>
                      <a:pt x="437" y="5237"/>
                    </a:lnTo>
                    <a:lnTo>
                      <a:pt x="411" y="5288"/>
                    </a:lnTo>
                    <a:lnTo>
                      <a:pt x="385" y="5314"/>
                    </a:lnTo>
                    <a:lnTo>
                      <a:pt x="385" y="5417"/>
                    </a:lnTo>
                    <a:lnTo>
                      <a:pt x="385" y="5442"/>
                    </a:lnTo>
                    <a:lnTo>
                      <a:pt x="385" y="5468"/>
                    </a:lnTo>
                    <a:lnTo>
                      <a:pt x="360" y="5519"/>
                    </a:lnTo>
                    <a:lnTo>
                      <a:pt x="385" y="5571"/>
                    </a:lnTo>
                    <a:lnTo>
                      <a:pt x="411" y="5622"/>
                    </a:lnTo>
                    <a:lnTo>
                      <a:pt x="437" y="5622"/>
                    </a:lnTo>
                    <a:lnTo>
                      <a:pt x="462" y="5648"/>
                    </a:lnTo>
                    <a:lnTo>
                      <a:pt x="514" y="5673"/>
                    </a:lnTo>
                    <a:lnTo>
                      <a:pt x="437" y="5725"/>
                    </a:lnTo>
                    <a:lnTo>
                      <a:pt x="411" y="5776"/>
                    </a:lnTo>
                    <a:lnTo>
                      <a:pt x="360" y="5699"/>
                    </a:lnTo>
                    <a:lnTo>
                      <a:pt x="308" y="5673"/>
                    </a:lnTo>
                    <a:lnTo>
                      <a:pt x="231" y="5648"/>
                    </a:lnTo>
                    <a:lnTo>
                      <a:pt x="180" y="5673"/>
                    </a:lnTo>
                    <a:lnTo>
                      <a:pt x="129" y="5725"/>
                    </a:lnTo>
                    <a:lnTo>
                      <a:pt x="129" y="5776"/>
                    </a:lnTo>
                    <a:lnTo>
                      <a:pt x="129" y="5904"/>
                    </a:lnTo>
                    <a:lnTo>
                      <a:pt x="52" y="5930"/>
                    </a:lnTo>
                    <a:lnTo>
                      <a:pt x="26" y="5981"/>
                    </a:lnTo>
                    <a:lnTo>
                      <a:pt x="26" y="6058"/>
                    </a:lnTo>
                    <a:lnTo>
                      <a:pt x="0" y="6110"/>
                    </a:lnTo>
                    <a:lnTo>
                      <a:pt x="26" y="6161"/>
                    </a:lnTo>
                    <a:lnTo>
                      <a:pt x="26" y="6187"/>
                    </a:lnTo>
                    <a:lnTo>
                      <a:pt x="52" y="6212"/>
                    </a:lnTo>
                    <a:lnTo>
                      <a:pt x="103" y="6238"/>
                    </a:lnTo>
                    <a:lnTo>
                      <a:pt x="129" y="6238"/>
                    </a:lnTo>
                    <a:lnTo>
                      <a:pt x="154" y="6264"/>
                    </a:lnTo>
                    <a:lnTo>
                      <a:pt x="180" y="6315"/>
                    </a:lnTo>
                    <a:lnTo>
                      <a:pt x="180" y="6366"/>
                    </a:lnTo>
                    <a:lnTo>
                      <a:pt x="206" y="6418"/>
                    </a:lnTo>
                    <a:lnTo>
                      <a:pt x="257" y="6469"/>
                    </a:lnTo>
                    <a:lnTo>
                      <a:pt x="308" y="6520"/>
                    </a:lnTo>
                    <a:lnTo>
                      <a:pt x="385" y="6572"/>
                    </a:lnTo>
                    <a:lnTo>
                      <a:pt x="462" y="6572"/>
                    </a:lnTo>
                    <a:lnTo>
                      <a:pt x="514" y="6623"/>
                    </a:lnTo>
                    <a:lnTo>
                      <a:pt x="539" y="6649"/>
                    </a:lnTo>
                    <a:lnTo>
                      <a:pt x="668" y="6649"/>
                    </a:lnTo>
                    <a:lnTo>
                      <a:pt x="719" y="6623"/>
                    </a:lnTo>
                    <a:lnTo>
                      <a:pt x="719" y="6597"/>
                    </a:lnTo>
                    <a:lnTo>
                      <a:pt x="745" y="6443"/>
                    </a:lnTo>
                    <a:lnTo>
                      <a:pt x="796" y="6443"/>
                    </a:lnTo>
                    <a:lnTo>
                      <a:pt x="822" y="6495"/>
                    </a:lnTo>
                    <a:lnTo>
                      <a:pt x="847" y="6520"/>
                    </a:lnTo>
                    <a:lnTo>
                      <a:pt x="899" y="6572"/>
                    </a:lnTo>
                    <a:lnTo>
                      <a:pt x="847" y="6623"/>
                    </a:lnTo>
                    <a:lnTo>
                      <a:pt x="822" y="6700"/>
                    </a:lnTo>
                    <a:lnTo>
                      <a:pt x="822" y="6751"/>
                    </a:lnTo>
                    <a:lnTo>
                      <a:pt x="847" y="6854"/>
                    </a:lnTo>
                    <a:lnTo>
                      <a:pt x="873" y="6931"/>
                    </a:lnTo>
                    <a:lnTo>
                      <a:pt x="950" y="7034"/>
                    </a:lnTo>
                    <a:lnTo>
                      <a:pt x="950" y="7059"/>
                    </a:lnTo>
                    <a:lnTo>
                      <a:pt x="976" y="7085"/>
                    </a:lnTo>
                    <a:lnTo>
                      <a:pt x="1027" y="7136"/>
                    </a:lnTo>
                    <a:lnTo>
                      <a:pt x="1053" y="7136"/>
                    </a:lnTo>
                    <a:lnTo>
                      <a:pt x="1053" y="7188"/>
                    </a:lnTo>
                    <a:lnTo>
                      <a:pt x="1078" y="7213"/>
                    </a:lnTo>
                    <a:lnTo>
                      <a:pt x="1104" y="7265"/>
                    </a:lnTo>
                    <a:lnTo>
                      <a:pt x="1130" y="7290"/>
                    </a:lnTo>
                    <a:lnTo>
                      <a:pt x="1155" y="7316"/>
                    </a:lnTo>
                    <a:lnTo>
                      <a:pt x="1232" y="7367"/>
                    </a:lnTo>
                    <a:lnTo>
                      <a:pt x="1232" y="7393"/>
                    </a:lnTo>
                    <a:lnTo>
                      <a:pt x="1258" y="7444"/>
                    </a:lnTo>
                    <a:lnTo>
                      <a:pt x="1284" y="7470"/>
                    </a:lnTo>
                    <a:lnTo>
                      <a:pt x="1361" y="7496"/>
                    </a:lnTo>
                    <a:lnTo>
                      <a:pt x="1412" y="7496"/>
                    </a:lnTo>
                    <a:lnTo>
                      <a:pt x="1515" y="7444"/>
                    </a:lnTo>
                    <a:lnTo>
                      <a:pt x="1566" y="7444"/>
                    </a:lnTo>
                    <a:lnTo>
                      <a:pt x="1592" y="7419"/>
                    </a:lnTo>
                    <a:lnTo>
                      <a:pt x="1694" y="7419"/>
                    </a:lnTo>
                    <a:lnTo>
                      <a:pt x="1771" y="7393"/>
                    </a:lnTo>
                    <a:lnTo>
                      <a:pt x="1771" y="7444"/>
                    </a:lnTo>
                    <a:lnTo>
                      <a:pt x="1771" y="7496"/>
                    </a:lnTo>
                    <a:lnTo>
                      <a:pt x="1797" y="7573"/>
                    </a:lnTo>
                    <a:lnTo>
                      <a:pt x="1823" y="7624"/>
                    </a:lnTo>
                    <a:lnTo>
                      <a:pt x="1900" y="7650"/>
                    </a:lnTo>
                    <a:lnTo>
                      <a:pt x="1951" y="7624"/>
                    </a:lnTo>
                    <a:lnTo>
                      <a:pt x="2002" y="7598"/>
                    </a:lnTo>
                    <a:lnTo>
                      <a:pt x="2028" y="7547"/>
                    </a:lnTo>
                    <a:lnTo>
                      <a:pt x="2054" y="7496"/>
                    </a:lnTo>
                    <a:lnTo>
                      <a:pt x="2079" y="7419"/>
                    </a:lnTo>
                    <a:lnTo>
                      <a:pt x="2105" y="7419"/>
                    </a:lnTo>
                    <a:lnTo>
                      <a:pt x="2131" y="7444"/>
                    </a:lnTo>
                    <a:lnTo>
                      <a:pt x="2156" y="7444"/>
                    </a:lnTo>
                    <a:lnTo>
                      <a:pt x="2131" y="7470"/>
                    </a:lnTo>
                    <a:lnTo>
                      <a:pt x="2105" y="7496"/>
                    </a:lnTo>
                    <a:lnTo>
                      <a:pt x="2054" y="7573"/>
                    </a:lnTo>
                    <a:lnTo>
                      <a:pt x="2054" y="7650"/>
                    </a:lnTo>
                    <a:lnTo>
                      <a:pt x="2054" y="7675"/>
                    </a:lnTo>
                    <a:lnTo>
                      <a:pt x="2028" y="7701"/>
                    </a:lnTo>
                    <a:lnTo>
                      <a:pt x="2002" y="7778"/>
                    </a:lnTo>
                    <a:lnTo>
                      <a:pt x="1977" y="7855"/>
                    </a:lnTo>
                    <a:lnTo>
                      <a:pt x="1977" y="7881"/>
                    </a:lnTo>
                    <a:lnTo>
                      <a:pt x="1977" y="7983"/>
                    </a:lnTo>
                    <a:lnTo>
                      <a:pt x="2002" y="8086"/>
                    </a:lnTo>
                    <a:lnTo>
                      <a:pt x="2054" y="8137"/>
                    </a:lnTo>
                    <a:lnTo>
                      <a:pt x="2234" y="8137"/>
                    </a:lnTo>
                    <a:lnTo>
                      <a:pt x="2311" y="8086"/>
                    </a:lnTo>
                    <a:lnTo>
                      <a:pt x="2388" y="8035"/>
                    </a:lnTo>
                    <a:lnTo>
                      <a:pt x="2465" y="7958"/>
                    </a:lnTo>
                    <a:lnTo>
                      <a:pt x="2516" y="7855"/>
                    </a:lnTo>
                    <a:lnTo>
                      <a:pt x="2542" y="7829"/>
                    </a:lnTo>
                    <a:lnTo>
                      <a:pt x="2567" y="7778"/>
                    </a:lnTo>
                    <a:lnTo>
                      <a:pt x="2593" y="7752"/>
                    </a:lnTo>
                    <a:lnTo>
                      <a:pt x="2670" y="7701"/>
                    </a:lnTo>
                    <a:lnTo>
                      <a:pt x="2721" y="7650"/>
                    </a:lnTo>
                    <a:lnTo>
                      <a:pt x="2747" y="7573"/>
                    </a:lnTo>
                    <a:lnTo>
                      <a:pt x="2773" y="7470"/>
                    </a:lnTo>
                    <a:lnTo>
                      <a:pt x="2773" y="7444"/>
                    </a:lnTo>
                    <a:lnTo>
                      <a:pt x="2798" y="7444"/>
                    </a:lnTo>
                    <a:lnTo>
                      <a:pt x="2850" y="7393"/>
                    </a:lnTo>
                    <a:lnTo>
                      <a:pt x="2875" y="7470"/>
                    </a:lnTo>
                    <a:lnTo>
                      <a:pt x="2901" y="7521"/>
                    </a:lnTo>
                    <a:lnTo>
                      <a:pt x="2798" y="7598"/>
                    </a:lnTo>
                    <a:lnTo>
                      <a:pt x="2721" y="7675"/>
                    </a:lnTo>
                    <a:lnTo>
                      <a:pt x="2619" y="7778"/>
                    </a:lnTo>
                    <a:lnTo>
                      <a:pt x="2567" y="7829"/>
                    </a:lnTo>
                    <a:lnTo>
                      <a:pt x="2593" y="7932"/>
                    </a:lnTo>
                    <a:lnTo>
                      <a:pt x="2619" y="7958"/>
                    </a:lnTo>
                    <a:lnTo>
                      <a:pt x="2670" y="8009"/>
                    </a:lnTo>
                    <a:lnTo>
                      <a:pt x="2567" y="8060"/>
                    </a:lnTo>
                    <a:lnTo>
                      <a:pt x="2490" y="8112"/>
                    </a:lnTo>
                    <a:lnTo>
                      <a:pt x="2465" y="8214"/>
                    </a:lnTo>
                    <a:lnTo>
                      <a:pt x="2439" y="8317"/>
                    </a:lnTo>
                    <a:lnTo>
                      <a:pt x="2439" y="8368"/>
                    </a:lnTo>
                    <a:lnTo>
                      <a:pt x="2413" y="8420"/>
                    </a:lnTo>
                    <a:lnTo>
                      <a:pt x="2362" y="8497"/>
                    </a:lnTo>
                    <a:lnTo>
                      <a:pt x="2362" y="8574"/>
                    </a:lnTo>
                    <a:lnTo>
                      <a:pt x="2311" y="8599"/>
                    </a:lnTo>
                    <a:lnTo>
                      <a:pt x="2285" y="8651"/>
                    </a:lnTo>
                    <a:lnTo>
                      <a:pt x="2259" y="8676"/>
                    </a:lnTo>
                    <a:lnTo>
                      <a:pt x="2259" y="8753"/>
                    </a:lnTo>
                    <a:lnTo>
                      <a:pt x="2311" y="8779"/>
                    </a:lnTo>
                    <a:lnTo>
                      <a:pt x="2388" y="8831"/>
                    </a:lnTo>
                    <a:lnTo>
                      <a:pt x="2465" y="8831"/>
                    </a:lnTo>
                    <a:lnTo>
                      <a:pt x="2644" y="8779"/>
                    </a:lnTo>
                    <a:lnTo>
                      <a:pt x="2619" y="8831"/>
                    </a:lnTo>
                    <a:lnTo>
                      <a:pt x="2644" y="8856"/>
                    </a:lnTo>
                    <a:lnTo>
                      <a:pt x="2567" y="8856"/>
                    </a:lnTo>
                    <a:lnTo>
                      <a:pt x="2567" y="8882"/>
                    </a:lnTo>
                    <a:lnTo>
                      <a:pt x="2465" y="8882"/>
                    </a:lnTo>
                    <a:lnTo>
                      <a:pt x="2439" y="8933"/>
                    </a:lnTo>
                    <a:lnTo>
                      <a:pt x="2413" y="8985"/>
                    </a:lnTo>
                    <a:lnTo>
                      <a:pt x="2388" y="9010"/>
                    </a:lnTo>
                    <a:lnTo>
                      <a:pt x="2336" y="9087"/>
                    </a:lnTo>
                    <a:lnTo>
                      <a:pt x="2336" y="9164"/>
                    </a:lnTo>
                    <a:lnTo>
                      <a:pt x="2362" y="9190"/>
                    </a:lnTo>
                    <a:lnTo>
                      <a:pt x="2336" y="9190"/>
                    </a:lnTo>
                    <a:lnTo>
                      <a:pt x="2285" y="9139"/>
                    </a:lnTo>
                    <a:lnTo>
                      <a:pt x="2208" y="9113"/>
                    </a:lnTo>
                    <a:lnTo>
                      <a:pt x="2156" y="9139"/>
                    </a:lnTo>
                    <a:lnTo>
                      <a:pt x="2079" y="9190"/>
                    </a:lnTo>
                    <a:lnTo>
                      <a:pt x="2079" y="9216"/>
                    </a:lnTo>
                    <a:lnTo>
                      <a:pt x="1694" y="9216"/>
                    </a:lnTo>
                    <a:lnTo>
                      <a:pt x="1669" y="9241"/>
                    </a:lnTo>
                    <a:lnTo>
                      <a:pt x="1617" y="9267"/>
                    </a:lnTo>
                    <a:lnTo>
                      <a:pt x="1592" y="9293"/>
                    </a:lnTo>
                    <a:lnTo>
                      <a:pt x="1540" y="9318"/>
                    </a:lnTo>
                    <a:lnTo>
                      <a:pt x="1540" y="9344"/>
                    </a:lnTo>
                    <a:lnTo>
                      <a:pt x="1540" y="9370"/>
                    </a:lnTo>
                    <a:lnTo>
                      <a:pt x="1515" y="9395"/>
                    </a:lnTo>
                    <a:lnTo>
                      <a:pt x="1489" y="9421"/>
                    </a:lnTo>
                    <a:lnTo>
                      <a:pt x="1463" y="9472"/>
                    </a:lnTo>
                    <a:lnTo>
                      <a:pt x="1463" y="9498"/>
                    </a:lnTo>
                    <a:lnTo>
                      <a:pt x="1463" y="9549"/>
                    </a:lnTo>
                    <a:lnTo>
                      <a:pt x="1540" y="9652"/>
                    </a:lnTo>
                    <a:lnTo>
                      <a:pt x="1592" y="9703"/>
                    </a:lnTo>
                    <a:lnTo>
                      <a:pt x="1643" y="9729"/>
                    </a:lnTo>
                    <a:lnTo>
                      <a:pt x="1746" y="9755"/>
                    </a:lnTo>
                    <a:lnTo>
                      <a:pt x="1823" y="9729"/>
                    </a:lnTo>
                    <a:lnTo>
                      <a:pt x="1900" y="9703"/>
                    </a:lnTo>
                    <a:lnTo>
                      <a:pt x="1925" y="9729"/>
                    </a:lnTo>
                    <a:lnTo>
                      <a:pt x="2105" y="9755"/>
                    </a:lnTo>
                    <a:lnTo>
                      <a:pt x="2054" y="9806"/>
                    </a:lnTo>
                    <a:lnTo>
                      <a:pt x="2028" y="9832"/>
                    </a:lnTo>
                    <a:lnTo>
                      <a:pt x="2028" y="9857"/>
                    </a:lnTo>
                    <a:lnTo>
                      <a:pt x="1925" y="9780"/>
                    </a:lnTo>
                    <a:lnTo>
                      <a:pt x="1771" y="9755"/>
                    </a:lnTo>
                    <a:lnTo>
                      <a:pt x="1694" y="9755"/>
                    </a:lnTo>
                    <a:lnTo>
                      <a:pt x="1592" y="9780"/>
                    </a:lnTo>
                    <a:lnTo>
                      <a:pt x="1515" y="9832"/>
                    </a:lnTo>
                    <a:lnTo>
                      <a:pt x="1463" y="9909"/>
                    </a:lnTo>
                    <a:lnTo>
                      <a:pt x="1463" y="9934"/>
                    </a:lnTo>
                    <a:lnTo>
                      <a:pt x="1386" y="9934"/>
                    </a:lnTo>
                    <a:lnTo>
                      <a:pt x="1284" y="9960"/>
                    </a:lnTo>
                    <a:lnTo>
                      <a:pt x="1258" y="9986"/>
                    </a:lnTo>
                    <a:lnTo>
                      <a:pt x="1232" y="10011"/>
                    </a:lnTo>
                    <a:lnTo>
                      <a:pt x="1207" y="10088"/>
                    </a:lnTo>
                    <a:lnTo>
                      <a:pt x="1232" y="10191"/>
                    </a:lnTo>
                    <a:lnTo>
                      <a:pt x="1181" y="10294"/>
                    </a:lnTo>
                    <a:lnTo>
                      <a:pt x="1181" y="10345"/>
                    </a:lnTo>
                    <a:lnTo>
                      <a:pt x="1207" y="10422"/>
                    </a:lnTo>
                    <a:lnTo>
                      <a:pt x="1232" y="10448"/>
                    </a:lnTo>
                    <a:lnTo>
                      <a:pt x="1309" y="10473"/>
                    </a:lnTo>
                    <a:lnTo>
                      <a:pt x="1284" y="10525"/>
                    </a:lnTo>
                    <a:lnTo>
                      <a:pt x="1258" y="10576"/>
                    </a:lnTo>
                    <a:lnTo>
                      <a:pt x="1258" y="10627"/>
                    </a:lnTo>
                    <a:lnTo>
                      <a:pt x="1284" y="10679"/>
                    </a:lnTo>
                    <a:lnTo>
                      <a:pt x="1361" y="10704"/>
                    </a:lnTo>
                    <a:lnTo>
                      <a:pt x="1386" y="10730"/>
                    </a:lnTo>
                    <a:lnTo>
                      <a:pt x="1438" y="10730"/>
                    </a:lnTo>
                    <a:lnTo>
                      <a:pt x="1515" y="10781"/>
                    </a:lnTo>
                    <a:lnTo>
                      <a:pt x="1617" y="10807"/>
                    </a:lnTo>
                    <a:lnTo>
                      <a:pt x="1694" y="10781"/>
                    </a:lnTo>
                    <a:lnTo>
                      <a:pt x="1669" y="10884"/>
                    </a:lnTo>
                    <a:lnTo>
                      <a:pt x="1643" y="10910"/>
                    </a:lnTo>
                    <a:lnTo>
                      <a:pt x="1617" y="10961"/>
                    </a:lnTo>
                    <a:lnTo>
                      <a:pt x="1566" y="10987"/>
                    </a:lnTo>
                    <a:lnTo>
                      <a:pt x="1540" y="11012"/>
                    </a:lnTo>
                    <a:lnTo>
                      <a:pt x="1515" y="11089"/>
                    </a:lnTo>
                    <a:lnTo>
                      <a:pt x="1515" y="11166"/>
                    </a:lnTo>
                    <a:lnTo>
                      <a:pt x="1515" y="11192"/>
                    </a:lnTo>
                    <a:lnTo>
                      <a:pt x="1463" y="11218"/>
                    </a:lnTo>
                    <a:lnTo>
                      <a:pt x="1386" y="11192"/>
                    </a:lnTo>
                    <a:lnTo>
                      <a:pt x="1309" y="11166"/>
                    </a:lnTo>
                    <a:lnTo>
                      <a:pt x="1207" y="11192"/>
                    </a:lnTo>
                    <a:lnTo>
                      <a:pt x="1130" y="11269"/>
                    </a:lnTo>
                    <a:lnTo>
                      <a:pt x="1104" y="11295"/>
                    </a:lnTo>
                    <a:lnTo>
                      <a:pt x="1104" y="11423"/>
                    </a:lnTo>
                    <a:lnTo>
                      <a:pt x="1130" y="11449"/>
                    </a:lnTo>
                    <a:lnTo>
                      <a:pt x="1130" y="11500"/>
                    </a:lnTo>
                    <a:lnTo>
                      <a:pt x="1181" y="11603"/>
                    </a:lnTo>
                    <a:lnTo>
                      <a:pt x="1232" y="11654"/>
                    </a:lnTo>
                    <a:lnTo>
                      <a:pt x="1284" y="11680"/>
                    </a:lnTo>
                    <a:lnTo>
                      <a:pt x="1335" y="11680"/>
                    </a:lnTo>
                    <a:lnTo>
                      <a:pt x="1361" y="11705"/>
                    </a:lnTo>
                    <a:lnTo>
                      <a:pt x="1489" y="11705"/>
                    </a:lnTo>
                    <a:lnTo>
                      <a:pt x="1515" y="11680"/>
                    </a:lnTo>
                    <a:lnTo>
                      <a:pt x="1566" y="11628"/>
                    </a:lnTo>
                    <a:lnTo>
                      <a:pt x="1643" y="11603"/>
                    </a:lnTo>
                    <a:lnTo>
                      <a:pt x="1823" y="11603"/>
                    </a:lnTo>
                    <a:lnTo>
                      <a:pt x="1951" y="11577"/>
                    </a:lnTo>
                    <a:lnTo>
                      <a:pt x="2079" y="11551"/>
                    </a:lnTo>
                    <a:lnTo>
                      <a:pt x="2156" y="11526"/>
                    </a:lnTo>
                    <a:lnTo>
                      <a:pt x="2208" y="11474"/>
                    </a:lnTo>
                    <a:lnTo>
                      <a:pt x="2285" y="11449"/>
                    </a:lnTo>
                    <a:lnTo>
                      <a:pt x="2362" y="11423"/>
                    </a:lnTo>
                    <a:lnTo>
                      <a:pt x="2413" y="11474"/>
                    </a:lnTo>
                    <a:lnTo>
                      <a:pt x="2490" y="11500"/>
                    </a:lnTo>
                    <a:lnTo>
                      <a:pt x="2516" y="11500"/>
                    </a:lnTo>
                    <a:lnTo>
                      <a:pt x="2593" y="11474"/>
                    </a:lnTo>
                    <a:lnTo>
                      <a:pt x="2644" y="11449"/>
                    </a:lnTo>
                    <a:lnTo>
                      <a:pt x="2696" y="11423"/>
                    </a:lnTo>
                    <a:lnTo>
                      <a:pt x="2824" y="11320"/>
                    </a:lnTo>
                    <a:lnTo>
                      <a:pt x="2952" y="11243"/>
                    </a:lnTo>
                    <a:lnTo>
                      <a:pt x="3029" y="11115"/>
                    </a:lnTo>
                    <a:lnTo>
                      <a:pt x="3106" y="10961"/>
                    </a:lnTo>
                    <a:lnTo>
                      <a:pt x="3132" y="10781"/>
                    </a:lnTo>
                    <a:lnTo>
                      <a:pt x="3132" y="10756"/>
                    </a:lnTo>
                    <a:lnTo>
                      <a:pt x="3055" y="10679"/>
                    </a:lnTo>
                    <a:lnTo>
                      <a:pt x="2952" y="10602"/>
                    </a:lnTo>
                    <a:lnTo>
                      <a:pt x="2978" y="10602"/>
                    </a:lnTo>
                    <a:lnTo>
                      <a:pt x="3029" y="10576"/>
                    </a:lnTo>
                    <a:lnTo>
                      <a:pt x="3081" y="10576"/>
                    </a:lnTo>
                    <a:lnTo>
                      <a:pt x="3209" y="10473"/>
                    </a:lnTo>
                    <a:lnTo>
                      <a:pt x="3235" y="10448"/>
                    </a:lnTo>
                    <a:lnTo>
                      <a:pt x="3286" y="10422"/>
                    </a:lnTo>
                    <a:lnTo>
                      <a:pt x="3414" y="10268"/>
                    </a:lnTo>
                    <a:lnTo>
                      <a:pt x="3491" y="10114"/>
                    </a:lnTo>
                    <a:lnTo>
                      <a:pt x="3543" y="10037"/>
                    </a:lnTo>
                    <a:lnTo>
                      <a:pt x="3645" y="9960"/>
                    </a:lnTo>
                    <a:lnTo>
                      <a:pt x="3748" y="9909"/>
                    </a:lnTo>
                    <a:lnTo>
                      <a:pt x="3825" y="9806"/>
                    </a:lnTo>
                    <a:lnTo>
                      <a:pt x="3825" y="9832"/>
                    </a:lnTo>
                    <a:lnTo>
                      <a:pt x="3825" y="9857"/>
                    </a:lnTo>
                    <a:lnTo>
                      <a:pt x="3799" y="9909"/>
                    </a:lnTo>
                    <a:lnTo>
                      <a:pt x="3774" y="9934"/>
                    </a:lnTo>
                    <a:lnTo>
                      <a:pt x="3697" y="10011"/>
                    </a:lnTo>
                    <a:lnTo>
                      <a:pt x="3671" y="10114"/>
                    </a:lnTo>
                    <a:lnTo>
                      <a:pt x="3645" y="10140"/>
                    </a:lnTo>
                    <a:lnTo>
                      <a:pt x="3568" y="10242"/>
                    </a:lnTo>
                    <a:lnTo>
                      <a:pt x="3568" y="10294"/>
                    </a:lnTo>
                    <a:lnTo>
                      <a:pt x="3568" y="10345"/>
                    </a:lnTo>
                    <a:lnTo>
                      <a:pt x="3517" y="10396"/>
                    </a:lnTo>
                    <a:lnTo>
                      <a:pt x="3440" y="10525"/>
                    </a:lnTo>
                    <a:lnTo>
                      <a:pt x="3414" y="10576"/>
                    </a:lnTo>
                    <a:lnTo>
                      <a:pt x="3440" y="10627"/>
                    </a:lnTo>
                    <a:lnTo>
                      <a:pt x="3466" y="10679"/>
                    </a:lnTo>
                    <a:lnTo>
                      <a:pt x="3491" y="10679"/>
                    </a:lnTo>
                    <a:lnTo>
                      <a:pt x="3440" y="10730"/>
                    </a:lnTo>
                    <a:lnTo>
                      <a:pt x="3363" y="10807"/>
                    </a:lnTo>
                    <a:lnTo>
                      <a:pt x="3286" y="10858"/>
                    </a:lnTo>
                    <a:lnTo>
                      <a:pt x="3183" y="10910"/>
                    </a:lnTo>
                    <a:lnTo>
                      <a:pt x="3158" y="10961"/>
                    </a:lnTo>
                    <a:lnTo>
                      <a:pt x="3132" y="11012"/>
                    </a:lnTo>
                    <a:lnTo>
                      <a:pt x="3132" y="11064"/>
                    </a:lnTo>
                    <a:lnTo>
                      <a:pt x="3158" y="11115"/>
                    </a:lnTo>
                    <a:lnTo>
                      <a:pt x="3209" y="11192"/>
                    </a:lnTo>
                    <a:lnTo>
                      <a:pt x="3183" y="11243"/>
                    </a:lnTo>
                    <a:lnTo>
                      <a:pt x="3132" y="11269"/>
                    </a:lnTo>
                    <a:lnTo>
                      <a:pt x="3106" y="11295"/>
                    </a:lnTo>
                    <a:lnTo>
                      <a:pt x="3029" y="11346"/>
                    </a:lnTo>
                    <a:lnTo>
                      <a:pt x="2978" y="11397"/>
                    </a:lnTo>
                    <a:lnTo>
                      <a:pt x="2952" y="11449"/>
                    </a:lnTo>
                    <a:lnTo>
                      <a:pt x="2978" y="11500"/>
                    </a:lnTo>
                    <a:lnTo>
                      <a:pt x="2978" y="11551"/>
                    </a:lnTo>
                    <a:lnTo>
                      <a:pt x="2952" y="11603"/>
                    </a:lnTo>
                    <a:lnTo>
                      <a:pt x="2952" y="11654"/>
                    </a:lnTo>
                    <a:lnTo>
                      <a:pt x="2927" y="11680"/>
                    </a:lnTo>
                    <a:lnTo>
                      <a:pt x="2927" y="11654"/>
                    </a:lnTo>
                    <a:lnTo>
                      <a:pt x="2850" y="11603"/>
                    </a:lnTo>
                    <a:lnTo>
                      <a:pt x="2773" y="11577"/>
                    </a:lnTo>
                    <a:lnTo>
                      <a:pt x="2747" y="11603"/>
                    </a:lnTo>
                    <a:lnTo>
                      <a:pt x="2696" y="11628"/>
                    </a:lnTo>
                    <a:lnTo>
                      <a:pt x="2670" y="11731"/>
                    </a:lnTo>
                    <a:lnTo>
                      <a:pt x="2567" y="11808"/>
                    </a:lnTo>
                    <a:lnTo>
                      <a:pt x="2542" y="11859"/>
                    </a:lnTo>
                    <a:lnTo>
                      <a:pt x="2593" y="11911"/>
                    </a:lnTo>
                    <a:lnTo>
                      <a:pt x="2670" y="11885"/>
                    </a:lnTo>
                    <a:lnTo>
                      <a:pt x="2721" y="11859"/>
                    </a:lnTo>
                    <a:lnTo>
                      <a:pt x="2747" y="11834"/>
                    </a:lnTo>
                    <a:lnTo>
                      <a:pt x="2747" y="11859"/>
                    </a:lnTo>
                    <a:lnTo>
                      <a:pt x="2747" y="11885"/>
                    </a:lnTo>
                    <a:lnTo>
                      <a:pt x="2721" y="11962"/>
                    </a:lnTo>
                    <a:lnTo>
                      <a:pt x="2696" y="12039"/>
                    </a:lnTo>
                    <a:lnTo>
                      <a:pt x="2696" y="12065"/>
                    </a:lnTo>
                    <a:lnTo>
                      <a:pt x="2696" y="12090"/>
                    </a:lnTo>
                    <a:lnTo>
                      <a:pt x="2696" y="12116"/>
                    </a:lnTo>
                    <a:lnTo>
                      <a:pt x="2747" y="12193"/>
                    </a:lnTo>
                    <a:lnTo>
                      <a:pt x="2721" y="12219"/>
                    </a:lnTo>
                    <a:lnTo>
                      <a:pt x="2567" y="12322"/>
                    </a:lnTo>
                    <a:lnTo>
                      <a:pt x="2413" y="12450"/>
                    </a:lnTo>
                    <a:lnTo>
                      <a:pt x="2336" y="12527"/>
                    </a:lnTo>
                    <a:lnTo>
                      <a:pt x="2234" y="12604"/>
                    </a:lnTo>
                    <a:lnTo>
                      <a:pt x="2156" y="12681"/>
                    </a:lnTo>
                    <a:lnTo>
                      <a:pt x="2105" y="12784"/>
                    </a:lnTo>
                    <a:lnTo>
                      <a:pt x="2079" y="12912"/>
                    </a:lnTo>
                    <a:lnTo>
                      <a:pt x="2054" y="12989"/>
                    </a:lnTo>
                    <a:lnTo>
                      <a:pt x="2079" y="13015"/>
                    </a:lnTo>
                    <a:lnTo>
                      <a:pt x="1977" y="13092"/>
                    </a:lnTo>
                    <a:lnTo>
                      <a:pt x="1900" y="13169"/>
                    </a:lnTo>
                    <a:lnTo>
                      <a:pt x="1848" y="13117"/>
                    </a:lnTo>
                    <a:lnTo>
                      <a:pt x="1797" y="13092"/>
                    </a:lnTo>
                    <a:lnTo>
                      <a:pt x="1694" y="13092"/>
                    </a:lnTo>
                    <a:lnTo>
                      <a:pt x="1617" y="13117"/>
                    </a:lnTo>
                    <a:lnTo>
                      <a:pt x="1540" y="13194"/>
                    </a:lnTo>
                    <a:lnTo>
                      <a:pt x="1361" y="13348"/>
                    </a:lnTo>
                    <a:lnTo>
                      <a:pt x="1335" y="13323"/>
                    </a:lnTo>
                    <a:lnTo>
                      <a:pt x="1258" y="13297"/>
                    </a:lnTo>
                    <a:lnTo>
                      <a:pt x="1207" y="13297"/>
                    </a:lnTo>
                    <a:lnTo>
                      <a:pt x="1181" y="13323"/>
                    </a:lnTo>
                    <a:lnTo>
                      <a:pt x="1078" y="13400"/>
                    </a:lnTo>
                    <a:lnTo>
                      <a:pt x="950" y="13451"/>
                    </a:lnTo>
                    <a:lnTo>
                      <a:pt x="899" y="13477"/>
                    </a:lnTo>
                    <a:lnTo>
                      <a:pt x="873" y="13554"/>
                    </a:lnTo>
                    <a:lnTo>
                      <a:pt x="847" y="13631"/>
                    </a:lnTo>
                    <a:lnTo>
                      <a:pt x="847" y="13708"/>
                    </a:lnTo>
                    <a:lnTo>
                      <a:pt x="822" y="13785"/>
                    </a:lnTo>
                    <a:lnTo>
                      <a:pt x="822" y="13862"/>
                    </a:lnTo>
                    <a:lnTo>
                      <a:pt x="822" y="13887"/>
                    </a:lnTo>
                    <a:lnTo>
                      <a:pt x="847" y="13913"/>
                    </a:lnTo>
                    <a:lnTo>
                      <a:pt x="822" y="13964"/>
                    </a:lnTo>
                    <a:lnTo>
                      <a:pt x="796" y="14016"/>
                    </a:lnTo>
                    <a:lnTo>
                      <a:pt x="770" y="14067"/>
                    </a:lnTo>
                    <a:lnTo>
                      <a:pt x="745" y="14144"/>
                    </a:lnTo>
                    <a:lnTo>
                      <a:pt x="745" y="14195"/>
                    </a:lnTo>
                    <a:lnTo>
                      <a:pt x="719" y="14221"/>
                    </a:lnTo>
                    <a:lnTo>
                      <a:pt x="693" y="14272"/>
                    </a:lnTo>
                    <a:lnTo>
                      <a:pt x="719" y="14324"/>
                    </a:lnTo>
                    <a:lnTo>
                      <a:pt x="745" y="14375"/>
                    </a:lnTo>
                    <a:lnTo>
                      <a:pt x="796" y="14426"/>
                    </a:lnTo>
                    <a:lnTo>
                      <a:pt x="873" y="14426"/>
                    </a:lnTo>
                    <a:lnTo>
                      <a:pt x="976" y="14401"/>
                    </a:lnTo>
                    <a:lnTo>
                      <a:pt x="1027" y="14375"/>
                    </a:lnTo>
                    <a:lnTo>
                      <a:pt x="1130" y="14272"/>
                    </a:lnTo>
                    <a:lnTo>
                      <a:pt x="1207" y="14170"/>
                    </a:lnTo>
                    <a:lnTo>
                      <a:pt x="1232" y="14221"/>
                    </a:lnTo>
                    <a:lnTo>
                      <a:pt x="1284" y="14247"/>
                    </a:lnTo>
                    <a:lnTo>
                      <a:pt x="1335" y="14298"/>
                    </a:lnTo>
                    <a:lnTo>
                      <a:pt x="1361" y="14375"/>
                    </a:lnTo>
                    <a:lnTo>
                      <a:pt x="1335" y="14375"/>
                    </a:lnTo>
                    <a:lnTo>
                      <a:pt x="1284" y="14426"/>
                    </a:lnTo>
                    <a:lnTo>
                      <a:pt x="1232" y="14503"/>
                    </a:lnTo>
                    <a:lnTo>
                      <a:pt x="1181" y="14632"/>
                    </a:lnTo>
                    <a:lnTo>
                      <a:pt x="1181" y="14709"/>
                    </a:lnTo>
                    <a:lnTo>
                      <a:pt x="1207" y="14786"/>
                    </a:lnTo>
                    <a:lnTo>
                      <a:pt x="1284" y="14837"/>
                    </a:lnTo>
                    <a:lnTo>
                      <a:pt x="1361" y="14863"/>
                    </a:lnTo>
                    <a:lnTo>
                      <a:pt x="1386" y="14863"/>
                    </a:lnTo>
                    <a:lnTo>
                      <a:pt x="1463" y="14837"/>
                    </a:lnTo>
                    <a:lnTo>
                      <a:pt x="1540" y="14811"/>
                    </a:lnTo>
                    <a:lnTo>
                      <a:pt x="1592" y="14734"/>
                    </a:lnTo>
                    <a:lnTo>
                      <a:pt x="1643" y="14683"/>
                    </a:lnTo>
                    <a:lnTo>
                      <a:pt x="1669" y="14657"/>
                    </a:lnTo>
                    <a:lnTo>
                      <a:pt x="1720" y="14657"/>
                    </a:lnTo>
                    <a:lnTo>
                      <a:pt x="1848" y="14632"/>
                    </a:lnTo>
                    <a:lnTo>
                      <a:pt x="1951" y="14580"/>
                    </a:lnTo>
                    <a:lnTo>
                      <a:pt x="1977" y="14555"/>
                    </a:lnTo>
                    <a:lnTo>
                      <a:pt x="2002" y="14478"/>
                    </a:lnTo>
                    <a:lnTo>
                      <a:pt x="2002" y="14503"/>
                    </a:lnTo>
                    <a:lnTo>
                      <a:pt x="2002" y="14529"/>
                    </a:lnTo>
                    <a:lnTo>
                      <a:pt x="2028" y="14478"/>
                    </a:lnTo>
                    <a:lnTo>
                      <a:pt x="2079" y="14452"/>
                    </a:lnTo>
                    <a:lnTo>
                      <a:pt x="2131" y="14401"/>
                    </a:lnTo>
                    <a:lnTo>
                      <a:pt x="2156" y="14349"/>
                    </a:lnTo>
                    <a:lnTo>
                      <a:pt x="2156" y="14298"/>
                    </a:lnTo>
                    <a:lnTo>
                      <a:pt x="2156" y="14221"/>
                    </a:lnTo>
                    <a:lnTo>
                      <a:pt x="2156" y="14195"/>
                    </a:lnTo>
                    <a:lnTo>
                      <a:pt x="2131" y="14144"/>
                    </a:lnTo>
                    <a:lnTo>
                      <a:pt x="2105" y="14041"/>
                    </a:lnTo>
                    <a:lnTo>
                      <a:pt x="2105" y="13964"/>
                    </a:lnTo>
                    <a:lnTo>
                      <a:pt x="2079" y="13887"/>
                    </a:lnTo>
                    <a:lnTo>
                      <a:pt x="2208" y="13887"/>
                    </a:lnTo>
                    <a:lnTo>
                      <a:pt x="2285" y="13862"/>
                    </a:lnTo>
                    <a:lnTo>
                      <a:pt x="2311" y="13810"/>
                    </a:lnTo>
                    <a:lnTo>
                      <a:pt x="2336" y="13759"/>
                    </a:lnTo>
                    <a:lnTo>
                      <a:pt x="2336" y="13708"/>
                    </a:lnTo>
                    <a:lnTo>
                      <a:pt x="2336" y="13682"/>
                    </a:lnTo>
                    <a:lnTo>
                      <a:pt x="2336" y="13631"/>
                    </a:lnTo>
                    <a:lnTo>
                      <a:pt x="2336" y="13605"/>
                    </a:lnTo>
                    <a:lnTo>
                      <a:pt x="2362" y="13528"/>
                    </a:lnTo>
                    <a:lnTo>
                      <a:pt x="2388" y="13528"/>
                    </a:lnTo>
                    <a:lnTo>
                      <a:pt x="2439" y="13502"/>
                    </a:lnTo>
                    <a:lnTo>
                      <a:pt x="2490" y="13477"/>
                    </a:lnTo>
                    <a:lnTo>
                      <a:pt x="2516" y="13425"/>
                    </a:lnTo>
                    <a:lnTo>
                      <a:pt x="2542" y="13374"/>
                    </a:lnTo>
                    <a:lnTo>
                      <a:pt x="2542" y="13246"/>
                    </a:lnTo>
                    <a:lnTo>
                      <a:pt x="2593" y="13117"/>
                    </a:lnTo>
                    <a:lnTo>
                      <a:pt x="2619" y="13066"/>
                    </a:lnTo>
                    <a:lnTo>
                      <a:pt x="2773" y="12784"/>
                    </a:lnTo>
                    <a:lnTo>
                      <a:pt x="2927" y="12501"/>
                    </a:lnTo>
                    <a:lnTo>
                      <a:pt x="2978" y="12424"/>
                    </a:lnTo>
                    <a:lnTo>
                      <a:pt x="3004" y="12347"/>
                    </a:lnTo>
                    <a:lnTo>
                      <a:pt x="3004" y="12399"/>
                    </a:lnTo>
                    <a:lnTo>
                      <a:pt x="3029" y="12424"/>
                    </a:lnTo>
                    <a:lnTo>
                      <a:pt x="3081" y="12450"/>
                    </a:lnTo>
                    <a:lnTo>
                      <a:pt x="2978" y="12630"/>
                    </a:lnTo>
                    <a:lnTo>
                      <a:pt x="2901" y="12784"/>
                    </a:lnTo>
                    <a:lnTo>
                      <a:pt x="2824" y="12963"/>
                    </a:lnTo>
                    <a:lnTo>
                      <a:pt x="2824" y="13040"/>
                    </a:lnTo>
                    <a:lnTo>
                      <a:pt x="2824" y="13143"/>
                    </a:lnTo>
                    <a:lnTo>
                      <a:pt x="2850" y="13194"/>
                    </a:lnTo>
                    <a:lnTo>
                      <a:pt x="2875" y="13220"/>
                    </a:lnTo>
                    <a:lnTo>
                      <a:pt x="2875" y="13271"/>
                    </a:lnTo>
                    <a:lnTo>
                      <a:pt x="2850" y="13323"/>
                    </a:lnTo>
                    <a:lnTo>
                      <a:pt x="2875" y="13400"/>
                    </a:lnTo>
                    <a:lnTo>
                      <a:pt x="2927" y="13451"/>
                    </a:lnTo>
                    <a:lnTo>
                      <a:pt x="2978" y="13451"/>
                    </a:lnTo>
                    <a:lnTo>
                      <a:pt x="2927" y="13579"/>
                    </a:lnTo>
                    <a:lnTo>
                      <a:pt x="2901" y="13708"/>
                    </a:lnTo>
                    <a:lnTo>
                      <a:pt x="2927" y="13810"/>
                    </a:lnTo>
                    <a:lnTo>
                      <a:pt x="2978" y="13862"/>
                    </a:lnTo>
                    <a:lnTo>
                      <a:pt x="3029" y="13913"/>
                    </a:lnTo>
                    <a:lnTo>
                      <a:pt x="3055" y="13913"/>
                    </a:lnTo>
                    <a:lnTo>
                      <a:pt x="3055" y="13964"/>
                    </a:lnTo>
                    <a:lnTo>
                      <a:pt x="3081" y="14016"/>
                    </a:lnTo>
                    <a:lnTo>
                      <a:pt x="3106" y="14041"/>
                    </a:lnTo>
                    <a:lnTo>
                      <a:pt x="3081" y="14067"/>
                    </a:lnTo>
                    <a:lnTo>
                      <a:pt x="3029" y="14170"/>
                    </a:lnTo>
                    <a:lnTo>
                      <a:pt x="2952" y="14247"/>
                    </a:lnTo>
                    <a:lnTo>
                      <a:pt x="2927" y="14272"/>
                    </a:lnTo>
                    <a:lnTo>
                      <a:pt x="2901" y="14324"/>
                    </a:lnTo>
                    <a:lnTo>
                      <a:pt x="2875" y="14555"/>
                    </a:lnTo>
                    <a:lnTo>
                      <a:pt x="2798" y="14811"/>
                    </a:lnTo>
                    <a:lnTo>
                      <a:pt x="2798" y="14863"/>
                    </a:lnTo>
                    <a:lnTo>
                      <a:pt x="2798" y="14965"/>
                    </a:lnTo>
                    <a:lnTo>
                      <a:pt x="2798" y="15094"/>
                    </a:lnTo>
                    <a:lnTo>
                      <a:pt x="2798" y="15299"/>
                    </a:lnTo>
                    <a:lnTo>
                      <a:pt x="2773" y="15376"/>
                    </a:lnTo>
                    <a:lnTo>
                      <a:pt x="2721" y="15453"/>
                    </a:lnTo>
                    <a:lnTo>
                      <a:pt x="2644" y="15530"/>
                    </a:lnTo>
                    <a:lnTo>
                      <a:pt x="2593" y="15607"/>
                    </a:lnTo>
                    <a:lnTo>
                      <a:pt x="2567" y="15710"/>
                    </a:lnTo>
                    <a:lnTo>
                      <a:pt x="2567" y="15813"/>
                    </a:lnTo>
                    <a:lnTo>
                      <a:pt x="2567" y="15941"/>
                    </a:lnTo>
                    <a:lnTo>
                      <a:pt x="2567" y="15992"/>
                    </a:lnTo>
                    <a:lnTo>
                      <a:pt x="2593" y="16069"/>
                    </a:lnTo>
                    <a:lnTo>
                      <a:pt x="2619" y="16121"/>
                    </a:lnTo>
                    <a:lnTo>
                      <a:pt x="2644" y="16172"/>
                    </a:lnTo>
                    <a:lnTo>
                      <a:pt x="2696" y="16198"/>
                    </a:lnTo>
                    <a:lnTo>
                      <a:pt x="2798" y="16198"/>
                    </a:lnTo>
                    <a:lnTo>
                      <a:pt x="2875" y="16172"/>
                    </a:lnTo>
                    <a:lnTo>
                      <a:pt x="2952" y="16121"/>
                    </a:lnTo>
                    <a:lnTo>
                      <a:pt x="3158" y="16121"/>
                    </a:lnTo>
                    <a:lnTo>
                      <a:pt x="3209" y="16095"/>
                    </a:lnTo>
                    <a:lnTo>
                      <a:pt x="3286" y="16044"/>
                    </a:lnTo>
                    <a:lnTo>
                      <a:pt x="3337" y="15992"/>
                    </a:lnTo>
                    <a:lnTo>
                      <a:pt x="3389" y="15915"/>
                    </a:lnTo>
                    <a:lnTo>
                      <a:pt x="3414" y="15864"/>
                    </a:lnTo>
                    <a:lnTo>
                      <a:pt x="3440" y="15838"/>
                    </a:lnTo>
                    <a:lnTo>
                      <a:pt x="3440" y="15813"/>
                    </a:lnTo>
                    <a:lnTo>
                      <a:pt x="3440" y="15710"/>
                    </a:lnTo>
                    <a:lnTo>
                      <a:pt x="3414" y="15581"/>
                    </a:lnTo>
                    <a:lnTo>
                      <a:pt x="3389" y="15530"/>
                    </a:lnTo>
                    <a:lnTo>
                      <a:pt x="3363" y="15479"/>
                    </a:lnTo>
                    <a:lnTo>
                      <a:pt x="3466" y="15196"/>
                    </a:lnTo>
                    <a:lnTo>
                      <a:pt x="3517" y="15017"/>
                    </a:lnTo>
                    <a:lnTo>
                      <a:pt x="3543" y="14914"/>
                    </a:lnTo>
                    <a:lnTo>
                      <a:pt x="3594" y="14811"/>
                    </a:lnTo>
                    <a:lnTo>
                      <a:pt x="3594" y="14734"/>
                    </a:lnTo>
                    <a:lnTo>
                      <a:pt x="3594" y="14709"/>
                    </a:lnTo>
                    <a:lnTo>
                      <a:pt x="3568" y="14606"/>
                    </a:lnTo>
                    <a:lnTo>
                      <a:pt x="3594" y="14503"/>
                    </a:lnTo>
                    <a:lnTo>
                      <a:pt x="3594" y="14426"/>
                    </a:lnTo>
                    <a:lnTo>
                      <a:pt x="3594" y="14401"/>
                    </a:lnTo>
                    <a:lnTo>
                      <a:pt x="3620" y="14349"/>
                    </a:lnTo>
                    <a:lnTo>
                      <a:pt x="3671" y="14221"/>
                    </a:lnTo>
                    <a:lnTo>
                      <a:pt x="3722" y="14144"/>
                    </a:lnTo>
                    <a:lnTo>
                      <a:pt x="3799" y="14067"/>
                    </a:lnTo>
                    <a:lnTo>
                      <a:pt x="3876" y="14016"/>
                    </a:lnTo>
                    <a:lnTo>
                      <a:pt x="3953" y="13990"/>
                    </a:lnTo>
                    <a:lnTo>
                      <a:pt x="3979" y="13939"/>
                    </a:lnTo>
                    <a:lnTo>
                      <a:pt x="3979" y="13862"/>
                    </a:lnTo>
                    <a:lnTo>
                      <a:pt x="3979" y="13733"/>
                    </a:lnTo>
                    <a:lnTo>
                      <a:pt x="3902" y="13631"/>
                    </a:lnTo>
                    <a:lnTo>
                      <a:pt x="3928" y="13631"/>
                    </a:lnTo>
                    <a:lnTo>
                      <a:pt x="4030" y="13656"/>
                    </a:lnTo>
                    <a:lnTo>
                      <a:pt x="4107" y="13708"/>
                    </a:lnTo>
                    <a:lnTo>
                      <a:pt x="4184" y="13733"/>
                    </a:lnTo>
                    <a:lnTo>
                      <a:pt x="4236" y="13733"/>
                    </a:lnTo>
                    <a:lnTo>
                      <a:pt x="4261" y="13682"/>
                    </a:lnTo>
                    <a:lnTo>
                      <a:pt x="4287" y="13708"/>
                    </a:lnTo>
                    <a:lnTo>
                      <a:pt x="4287" y="13759"/>
                    </a:lnTo>
                    <a:lnTo>
                      <a:pt x="4313" y="13810"/>
                    </a:lnTo>
                    <a:lnTo>
                      <a:pt x="4313" y="13887"/>
                    </a:lnTo>
                    <a:lnTo>
                      <a:pt x="4364" y="13964"/>
                    </a:lnTo>
                    <a:lnTo>
                      <a:pt x="4390" y="13990"/>
                    </a:lnTo>
                    <a:lnTo>
                      <a:pt x="4492" y="14067"/>
                    </a:lnTo>
                    <a:lnTo>
                      <a:pt x="4544" y="14170"/>
                    </a:lnTo>
                    <a:lnTo>
                      <a:pt x="4569" y="14195"/>
                    </a:lnTo>
                    <a:lnTo>
                      <a:pt x="4621" y="14221"/>
                    </a:lnTo>
                    <a:lnTo>
                      <a:pt x="4672" y="14221"/>
                    </a:lnTo>
                    <a:lnTo>
                      <a:pt x="4723" y="14170"/>
                    </a:lnTo>
                    <a:lnTo>
                      <a:pt x="4749" y="14118"/>
                    </a:lnTo>
                    <a:lnTo>
                      <a:pt x="4775" y="14016"/>
                    </a:lnTo>
                    <a:lnTo>
                      <a:pt x="4800" y="13862"/>
                    </a:lnTo>
                    <a:lnTo>
                      <a:pt x="4800" y="13759"/>
                    </a:lnTo>
                    <a:lnTo>
                      <a:pt x="4749" y="13682"/>
                    </a:lnTo>
                    <a:lnTo>
                      <a:pt x="4749" y="13656"/>
                    </a:lnTo>
                    <a:lnTo>
                      <a:pt x="4723" y="13579"/>
                    </a:lnTo>
                    <a:lnTo>
                      <a:pt x="4826" y="13528"/>
                    </a:lnTo>
                    <a:lnTo>
                      <a:pt x="4903" y="13451"/>
                    </a:lnTo>
                    <a:lnTo>
                      <a:pt x="4929" y="13400"/>
                    </a:lnTo>
                    <a:lnTo>
                      <a:pt x="4929" y="13656"/>
                    </a:lnTo>
                    <a:lnTo>
                      <a:pt x="4929" y="13759"/>
                    </a:lnTo>
                    <a:lnTo>
                      <a:pt x="4980" y="13836"/>
                    </a:lnTo>
                    <a:lnTo>
                      <a:pt x="4980" y="13913"/>
                    </a:lnTo>
                    <a:lnTo>
                      <a:pt x="5006" y="13964"/>
                    </a:lnTo>
                    <a:lnTo>
                      <a:pt x="4980" y="14016"/>
                    </a:lnTo>
                    <a:lnTo>
                      <a:pt x="4929" y="14067"/>
                    </a:lnTo>
                    <a:lnTo>
                      <a:pt x="4903" y="14144"/>
                    </a:lnTo>
                    <a:lnTo>
                      <a:pt x="4877" y="14195"/>
                    </a:lnTo>
                    <a:lnTo>
                      <a:pt x="4903" y="14272"/>
                    </a:lnTo>
                    <a:lnTo>
                      <a:pt x="4954" y="14349"/>
                    </a:lnTo>
                    <a:lnTo>
                      <a:pt x="4980" y="14375"/>
                    </a:lnTo>
                    <a:lnTo>
                      <a:pt x="5031" y="14426"/>
                    </a:lnTo>
                    <a:lnTo>
                      <a:pt x="5057" y="14478"/>
                    </a:lnTo>
                    <a:lnTo>
                      <a:pt x="5108" y="14555"/>
                    </a:lnTo>
                    <a:lnTo>
                      <a:pt x="5160" y="14606"/>
                    </a:lnTo>
                    <a:lnTo>
                      <a:pt x="5211" y="14632"/>
                    </a:lnTo>
                    <a:lnTo>
                      <a:pt x="5262" y="14657"/>
                    </a:lnTo>
                    <a:lnTo>
                      <a:pt x="5288" y="14657"/>
                    </a:lnTo>
                    <a:lnTo>
                      <a:pt x="5391" y="14683"/>
                    </a:lnTo>
                    <a:lnTo>
                      <a:pt x="5416" y="14709"/>
                    </a:lnTo>
                    <a:lnTo>
                      <a:pt x="5468" y="14760"/>
                    </a:lnTo>
                    <a:lnTo>
                      <a:pt x="5493" y="14811"/>
                    </a:lnTo>
                    <a:lnTo>
                      <a:pt x="5493" y="14837"/>
                    </a:lnTo>
                    <a:lnTo>
                      <a:pt x="5493" y="14863"/>
                    </a:lnTo>
                    <a:lnTo>
                      <a:pt x="5468" y="14914"/>
                    </a:lnTo>
                    <a:lnTo>
                      <a:pt x="5442" y="14965"/>
                    </a:lnTo>
                    <a:lnTo>
                      <a:pt x="5468" y="15017"/>
                    </a:lnTo>
                    <a:lnTo>
                      <a:pt x="5519" y="15068"/>
                    </a:lnTo>
                    <a:lnTo>
                      <a:pt x="5545" y="15068"/>
                    </a:lnTo>
                    <a:lnTo>
                      <a:pt x="5571" y="15094"/>
                    </a:lnTo>
                    <a:lnTo>
                      <a:pt x="5596" y="15145"/>
                    </a:lnTo>
                    <a:lnTo>
                      <a:pt x="5571" y="15222"/>
                    </a:lnTo>
                    <a:lnTo>
                      <a:pt x="5545" y="15299"/>
                    </a:lnTo>
                    <a:lnTo>
                      <a:pt x="5493" y="15350"/>
                    </a:lnTo>
                    <a:lnTo>
                      <a:pt x="5416" y="15402"/>
                    </a:lnTo>
                    <a:lnTo>
                      <a:pt x="5339" y="15427"/>
                    </a:lnTo>
                    <a:lnTo>
                      <a:pt x="5288" y="15479"/>
                    </a:lnTo>
                    <a:lnTo>
                      <a:pt x="5237" y="15556"/>
                    </a:lnTo>
                    <a:lnTo>
                      <a:pt x="5237" y="15607"/>
                    </a:lnTo>
                    <a:lnTo>
                      <a:pt x="5211" y="15684"/>
                    </a:lnTo>
                    <a:lnTo>
                      <a:pt x="5185" y="15761"/>
                    </a:lnTo>
                    <a:lnTo>
                      <a:pt x="5083" y="15890"/>
                    </a:lnTo>
                    <a:lnTo>
                      <a:pt x="5057" y="15890"/>
                    </a:lnTo>
                    <a:lnTo>
                      <a:pt x="5031" y="15967"/>
                    </a:lnTo>
                    <a:lnTo>
                      <a:pt x="5057" y="16018"/>
                    </a:lnTo>
                    <a:lnTo>
                      <a:pt x="5057" y="16044"/>
                    </a:lnTo>
                    <a:lnTo>
                      <a:pt x="5057" y="16146"/>
                    </a:lnTo>
                    <a:lnTo>
                      <a:pt x="5031" y="16223"/>
                    </a:lnTo>
                    <a:lnTo>
                      <a:pt x="4980" y="16377"/>
                    </a:lnTo>
                    <a:lnTo>
                      <a:pt x="4903" y="16506"/>
                    </a:lnTo>
                    <a:lnTo>
                      <a:pt x="4800" y="16608"/>
                    </a:lnTo>
                    <a:lnTo>
                      <a:pt x="4672" y="16762"/>
                    </a:lnTo>
                    <a:lnTo>
                      <a:pt x="4621" y="16942"/>
                    </a:lnTo>
                    <a:lnTo>
                      <a:pt x="4595" y="17019"/>
                    </a:lnTo>
                    <a:lnTo>
                      <a:pt x="4544" y="17070"/>
                    </a:lnTo>
                    <a:lnTo>
                      <a:pt x="4518" y="17147"/>
                    </a:lnTo>
                    <a:lnTo>
                      <a:pt x="4492" y="17224"/>
                    </a:lnTo>
                    <a:lnTo>
                      <a:pt x="4492" y="17301"/>
                    </a:lnTo>
                    <a:lnTo>
                      <a:pt x="4364" y="17301"/>
                    </a:lnTo>
                    <a:lnTo>
                      <a:pt x="4261" y="17327"/>
                    </a:lnTo>
                    <a:lnTo>
                      <a:pt x="4210" y="17404"/>
                    </a:lnTo>
                    <a:lnTo>
                      <a:pt x="4184" y="17481"/>
                    </a:lnTo>
                    <a:lnTo>
                      <a:pt x="4159" y="17584"/>
                    </a:lnTo>
                    <a:lnTo>
                      <a:pt x="4184" y="17815"/>
                    </a:lnTo>
                    <a:lnTo>
                      <a:pt x="4236" y="18020"/>
                    </a:lnTo>
                    <a:lnTo>
                      <a:pt x="4338" y="18200"/>
                    </a:lnTo>
                    <a:lnTo>
                      <a:pt x="4492" y="18354"/>
                    </a:lnTo>
                    <a:lnTo>
                      <a:pt x="4569" y="18431"/>
                    </a:lnTo>
                    <a:lnTo>
                      <a:pt x="4621" y="18533"/>
                    </a:lnTo>
                    <a:lnTo>
                      <a:pt x="4646" y="18559"/>
                    </a:lnTo>
                    <a:lnTo>
                      <a:pt x="4672" y="18636"/>
                    </a:lnTo>
                    <a:lnTo>
                      <a:pt x="4723" y="18713"/>
                    </a:lnTo>
                    <a:lnTo>
                      <a:pt x="4749" y="18764"/>
                    </a:lnTo>
                    <a:lnTo>
                      <a:pt x="4723" y="18816"/>
                    </a:lnTo>
                    <a:lnTo>
                      <a:pt x="4723" y="18867"/>
                    </a:lnTo>
                    <a:lnTo>
                      <a:pt x="4723" y="18918"/>
                    </a:lnTo>
                    <a:lnTo>
                      <a:pt x="4775" y="18970"/>
                    </a:lnTo>
                    <a:lnTo>
                      <a:pt x="4826" y="19047"/>
                    </a:lnTo>
                    <a:lnTo>
                      <a:pt x="4903" y="19098"/>
                    </a:lnTo>
                    <a:lnTo>
                      <a:pt x="4954" y="19124"/>
                    </a:lnTo>
                    <a:lnTo>
                      <a:pt x="5031" y="19149"/>
                    </a:lnTo>
                    <a:lnTo>
                      <a:pt x="5108" y="19124"/>
                    </a:lnTo>
                    <a:lnTo>
                      <a:pt x="5134" y="19098"/>
                    </a:lnTo>
                    <a:lnTo>
                      <a:pt x="5160" y="19072"/>
                    </a:lnTo>
                    <a:lnTo>
                      <a:pt x="5160" y="19021"/>
                    </a:lnTo>
                    <a:lnTo>
                      <a:pt x="5134" y="18970"/>
                    </a:lnTo>
                    <a:lnTo>
                      <a:pt x="5108" y="18970"/>
                    </a:lnTo>
                    <a:lnTo>
                      <a:pt x="5134" y="18918"/>
                    </a:lnTo>
                    <a:lnTo>
                      <a:pt x="5134" y="18867"/>
                    </a:lnTo>
                    <a:lnTo>
                      <a:pt x="5108" y="18790"/>
                    </a:lnTo>
                    <a:lnTo>
                      <a:pt x="5057" y="18739"/>
                    </a:lnTo>
                    <a:lnTo>
                      <a:pt x="5057" y="18687"/>
                    </a:lnTo>
                    <a:lnTo>
                      <a:pt x="5006" y="18533"/>
                    </a:lnTo>
                    <a:lnTo>
                      <a:pt x="4954" y="18405"/>
                    </a:lnTo>
                    <a:lnTo>
                      <a:pt x="4954" y="18354"/>
                    </a:lnTo>
                    <a:lnTo>
                      <a:pt x="4929" y="18302"/>
                    </a:lnTo>
                    <a:lnTo>
                      <a:pt x="4954" y="18251"/>
                    </a:lnTo>
                    <a:lnTo>
                      <a:pt x="5057" y="18174"/>
                    </a:lnTo>
                    <a:lnTo>
                      <a:pt x="5134" y="18123"/>
                    </a:lnTo>
                    <a:lnTo>
                      <a:pt x="5211" y="18200"/>
                    </a:lnTo>
                    <a:lnTo>
                      <a:pt x="5314" y="18251"/>
                    </a:lnTo>
                    <a:lnTo>
                      <a:pt x="5391" y="18302"/>
                    </a:lnTo>
                    <a:lnTo>
                      <a:pt x="5519" y="18379"/>
                    </a:lnTo>
                    <a:lnTo>
                      <a:pt x="5648" y="18482"/>
                    </a:lnTo>
                    <a:lnTo>
                      <a:pt x="5699" y="18533"/>
                    </a:lnTo>
                    <a:lnTo>
                      <a:pt x="5725" y="18610"/>
                    </a:lnTo>
                    <a:lnTo>
                      <a:pt x="5776" y="18662"/>
                    </a:lnTo>
                    <a:lnTo>
                      <a:pt x="5956" y="18816"/>
                    </a:lnTo>
                    <a:lnTo>
                      <a:pt x="6135" y="18918"/>
                    </a:lnTo>
                    <a:lnTo>
                      <a:pt x="6187" y="18944"/>
                    </a:lnTo>
                    <a:lnTo>
                      <a:pt x="6315" y="18944"/>
                    </a:lnTo>
                    <a:lnTo>
                      <a:pt x="6366" y="18918"/>
                    </a:lnTo>
                    <a:lnTo>
                      <a:pt x="6418" y="18867"/>
                    </a:lnTo>
                    <a:lnTo>
                      <a:pt x="6443" y="18816"/>
                    </a:lnTo>
                    <a:lnTo>
                      <a:pt x="6443" y="18713"/>
                    </a:lnTo>
                    <a:lnTo>
                      <a:pt x="6443" y="18559"/>
                    </a:lnTo>
                    <a:lnTo>
                      <a:pt x="6469" y="18431"/>
                    </a:lnTo>
                    <a:lnTo>
                      <a:pt x="6469" y="18405"/>
                    </a:lnTo>
                    <a:lnTo>
                      <a:pt x="6469" y="18328"/>
                    </a:lnTo>
                    <a:lnTo>
                      <a:pt x="6469" y="18251"/>
                    </a:lnTo>
                    <a:lnTo>
                      <a:pt x="6418" y="18200"/>
                    </a:lnTo>
                    <a:lnTo>
                      <a:pt x="6392" y="18174"/>
                    </a:lnTo>
                    <a:lnTo>
                      <a:pt x="6418" y="18174"/>
                    </a:lnTo>
                    <a:lnTo>
                      <a:pt x="6495" y="18225"/>
                    </a:lnTo>
                    <a:lnTo>
                      <a:pt x="6674" y="18225"/>
                    </a:lnTo>
                    <a:lnTo>
                      <a:pt x="6726" y="18328"/>
                    </a:lnTo>
                    <a:lnTo>
                      <a:pt x="6777" y="18405"/>
                    </a:lnTo>
                    <a:lnTo>
                      <a:pt x="6828" y="18456"/>
                    </a:lnTo>
                    <a:lnTo>
                      <a:pt x="6957" y="18508"/>
                    </a:lnTo>
                    <a:lnTo>
                      <a:pt x="6982" y="18533"/>
                    </a:lnTo>
                    <a:lnTo>
                      <a:pt x="7085" y="18533"/>
                    </a:lnTo>
                    <a:lnTo>
                      <a:pt x="7136" y="18508"/>
                    </a:lnTo>
                    <a:lnTo>
                      <a:pt x="7188" y="18533"/>
                    </a:lnTo>
                    <a:lnTo>
                      <a:pt x="7265" y="18533"/>
                    </a:lnTo>
                    <a:lnTo>
                      <a:pt x="7393" y="18508"/>
                    </a:lnTo>
                    <a:lnTo>
                      <a:pt x="7419" y="18508"/>
                    </a:lnTo>
                    <a:lnTo>
                      <a:pt x="7598" y="18405"/>
                    </a:lnTo>
                    <a:lnTo>
                      <a:pt x="7727" y="18354"/>
                    </a:lnTo>
                    <a:lnTo>
                      <a:pt x="7778" y="18302"/>
                    </a:lnTo>
                    <a:lnTo>
                      <a:pt x="7804" y="18251"/>
                    </a:lnTo>
                    <a:lnTo>
                      <a:pt x="7804" y="18200"/>
                    </a:lnTo>
                    <a:lnTo>
                      <a:pt x="7855" y="18174"/>
                    </a:lnTo>
                    <a:lnTo>
                      <a:pt x="7881" y="18174"/>
                    </a:lnTo>
                    <a:lnTo>
                      <a:pt x="7932" y="18148"/>
                    </a:lnTo>
                    <a:lnTo>
                      <a:pt x="7983" y="18123"/>
                    </a:lnTo>
                    <a:lnTo>
                      <a:pt x="8060" y="18071"/>
                    </a:lnTo>
                    <a:lnTo>
                      <a:pt x="8137" y="18046"/>
                    </a:lnTo>
                    <a:lnTo>
                      <a:pt x="8214" y="18071"/>
                    </a:lnTo>
                    <a:lnTo>
                      <a:pt x="8317" y="18097"/>
                    </a:lnTo>
                    <a:lnTo>
                      <a:pt x="8394" y="18071"/>
                    </a:lnTo>
                    <a:lnTo>
                      <a:pt x="8445" y="17994"/>
                    </a:lnTo>
                    <a:lnTo>
                      <a:pt x="8471" y="17969"/>
                    </a:lnTo>
                    <a:lnTo>
                      <a:pt x="8497" y="17892"/>
                    </a:lnTo>
                    <a:lnTo>
                      <a:pt x="8522" y="17840"/>
                    </a:lnTo>
                    <a:lnTo>
                      <a:pt x="8497" y="17789"/>
                    </a:lnTo>
                    <a:lnTo>
                      <a:pt x="8471" y="17738"/>
                    </a:lnTo>
                    <a:lnTo>
                      <a:pt x="8471" y="17661"/>
                    </a:lnTo>
                    <a:lnTo>
                      <a:pt x="8548" y="17686"/>
                    </a:lnTo>
                    <a:lnTo>
                      <a:pt x="8625" y="17661"/>
                    </a:lnTo>
                    <a:lnTo>
                      <a:pt x="8728" y="17635"/>
                    </a:lnTo>
                    <a:lnTo>
                      <a:pt x="8933" y="17635"/>
                    </a:lnTo>
                    <a:lnTo>
                      <a:pt x="8959" y="17661"/>
                    </a:lnTo>
                    <a:lnTo>
                      <a:pt x="9010" y="17635"/>
                    </a:lnTo>
                    <a:lnTo>
                      <a:pt x="9087" y="17635"/>
                    </a:lnTo>
                    <a:lnTo>
                      <a:pt x="9036" y="17712"/>
                    </a:lnTo>
                    <a:lnTo>
                      <a:pt x="9010" y="17789"/>
                    </a:lnTo>
                    <a:lnTo>
                      <a:pt x="9010" y="17815"/>
                    </a:lnTo>
                    <a:lnTo>
                      <a:pt x="8959" y="17815"/>
                    </a:lnTo>
                    <a:lnTo>
                      <a:pt x="8908" y="17840"/>
                    </a:lnTo>
                    <a:lnTo>
                      <a:pt x="8856" y="17866"/>
                    </a:lnTo>
                    <a:lnTo>
                      <a:pt x="8805" y="17943"/>
                    </a:lnTo>
                    <a:lnTo>
                      <a:pt x="8805" y="17969"/>
                    </a:lnTo>
                    <a:lnTo>
                      <a:pt x="8702" y="18174"/>
                    </a:lnTo>
                    <a:lnTo>
                      <a:pt x="8676" y="18277"/>
                    </a:lnTo>
                    <a:lnTo>
                      <a:pt x="8676" y="18379"/>
                    </a:lnTo>
                    <a:lnTo>
                      <a:pt x="8651" y="18482"/>
                    </a:lnTo>
                    <a:lnTo>
                      <a:pt x="8574" y="18585"/>
                    </a:lnTo>
                    <a:lnTo>
                      <a:pt x="8471" y="18713"/>
                    </a:lnTo>
                    <a:lnTo>
                      <a:pt x="8420" y="18841"/>
                    </a:lnTo>
                    <a:lnTo>
                      <a:pt x="8343" y="18970"/>
                    </a:lnTo>
                    <a:lnTo>
                      <a:pt x="8317" y="19021"/>
                    </a:lnTo>
                    <a:lnTo>
                      <a:pt x="8317" y="19072"/>
                    </a:lnTo>
                    <a:lnTo>
                      <a:pt x="8317" y="19098"/>
                    </a:lnTo>
                    <a:lnTo>
                      <a:pt x="8291" y="19304"/>
                    </a:lnTo>
                    <a:lnTo>
                      <a:pt x="8266" y="19406"/>
                    </a:lnTo>
                    <a:lnTo>
                      <a:pt x="8214" y="19509"/>
                    </a:lnTo>
                    <a:lnTo>
                      <a:pt x="8163" y="19586"/>
                    </a:lnTo>
                    <a:lnTo>
                      <a:pt x="8163" y="19637"/>
                    </a:lnTo>
                    <a:lnTo>
                      <a:pt x="8163" y="19689"/>
                    </a:lnTo>
                    <a:lnTo>
                      <a:pt x="8240" y="19766"/>
                    </a:lnTo>
                    <a:lnTo>
                      <a:pt x="8266" y="19791"/>
                    </a:lnTo>
                    <a:lnTo>
                      <a:pt x="8343" y="19920"/>
                    </a:lnTo>
                    <a:lnTo>
                      <a:pt x="8420" y="19997"/>
                    </a:lnTo>
                    <a:lnTo>
                      <a:pt x="8445" y="20048"/>
                    </a:lnTo>
                    <a:lnTo>
                      <a:pt x="8522" y="20125"/>
                    </a:lnTo>
                    <a:lnTo>
                      <a:pt x="8574" y="20202"/>
                    </a:lnTo>
                    <a:lnTo>
                      <a:pt x="8574" y="20228"/>
                    </a:lnTo>
                    <a:lnTo>
                      <a:pt x="8651" y="20330"/>
                    </a:lnTo>
                    <a:lnTo>
                      <a:pt x="8702" y="20433"/>
                    </a:lnTo>
                    <a:lnTo>
                      <a:pt x="8728" y="20459"/>
                    </a:lnTo>
                    <a:lnTo>
                      <a:pt x="8728" y="20510"/>
                    </a:lnTo>
                    <a:lnTo>
                      <a:pt x="8728" y="20587"/>
                    </a:lnTo>
                    <a:lnTo>
                      <a:pt x="8728" y="20664"/>
                    </a:lnTo>
                    <a:lnTo>
                      <a:pt x="8805" y="20818"/>
                    </a:lnTo>
                    <a:lnTo>
                      <a:pt x="8856" y="20869"/>
                    </a:lnTo>
                    <a:lnTo>
                      <a:pt x="8908" y="20946"/>
                    </a:lnTo>
                    <a:lnTo>
                      <a:pt x="8985" y="21075"/>
                    </a:lnTo>
                    <a:lnTo>
                      <a:pt x="9036" y="21126"/>
                    </a:lnTo>
                    <a:lnTo>
                      <a:pt x="9139" y="21126"/>
                    </a:lnTo>
                    <a:lnTo>
                      <a:pt x="9139" y="21177"/>
                    </a:lnTo>
                    <a:lnTo>
                      <a:pt x="9113" y="21229"/>
                    </a:lnTo>
                    <a:lnTo>
                      <a:pt x="9087" y="21280"/>
                    </a:lnTo>
                    <a:lnTo>
                      <a:pt x="9113" y="21408"/>
                    </a:lnTo>
                    <a:lnTo>
                      <a:pt x="9164" y="21537"/>
                    </a:lnTo>
                    <a:lnTo>
                      <a:pt x="9267" y="21716"/>
                    </a:lnTo>
                    <a:lnTo>
                      <a:pt x="9318" y="21742"/>
                    </a:lnTo>
                    <a:lnTo>
                      <a:pt x="9370" y="21768"/>
                    </a:lnTo>
                    <a:lnTo>
                      <a:pt x="9395" y="21768"/>
                    </a:lnTo>
                    <a:lnTo>
                      <a:pt x="9447" y="21742"/>
                    </a:lnTo>
                    <a:lnTo>
                      <a:pt x="9498" y="21716"/>
                    </a:lnTo>
                    <a:lnTo>
                      <a:pt x="9498" y="21665"/>
                    </a:lnTo>
                    <a:lnTo>
                      <a:pt x="9549" y="21639"/>
                    </a:lnTo>
                    <a:lnTo>
                      <a:pt x="9575" y="21588"/>
                    </a:lnTo>
                    <a:lnTo>
                      <a:pt x="9575" y="21537"/>
                    </a:lnTo>
                    <a:lnTo>
                      <a:pt x="9601" y="21511"/>
                    </a:lnTo>
                    <a:lnTo>
                      <a:pt x="9729" y="21357"/>
                    </a:lnTo>
                    <a:lnTo>
                      <a:pt x="9806" y="21177"/>
                    </a:lnTo>
                    <a:lnTo>
                      <a:pt x="9806" y="21203"/>
                    </a:lnTo>
                    <a:lnTo>
                      <a:pt x="9857" y="21280"/>
                    </a:lnTo>
                    <a:lnTo>
                      <a:pt x="9960" y="21306"/>
                    </a:lnTo>
                    <a:lnTo>
                      <a:pt x="9986" y="21306"/>
                    </a:lnTo>
                    <a:lnTo>
                      <a:pt x="10088" y="21280"/>
                    </a:lnTo>
                    <a:lnTo>
                      <a:pt x="10114" y="21254"/>
                    </a:lnTo>
                    <a:lnTo>
                      <a:pt x="10165" y="21203"/>
                    </a:lnTo>
                    <a:lnTo>
                      <a:pt x="10165" y="21152"/>
                    </a:lnTo>
                    <a:lnTo>
                      <a:pt x="10165" y="21126"/>
                    </a:lnTo>
                    <a:lnTo>
                      <a:pt x="10217" y="21203"/>
                    </a:lnTo>
                    <a:lnTo>
                      <a:pt x="10268" y="21331"/>
                    </a:lnTo>
                    <a:lnTo>
                      <a:pt x="10268" y="21357"/>
                    </a:lnTo>
                    <a:lnTo>
                      <a:pt x="10268" y="21408"/>
                    </a:lnTo>
                    <a:lnTo>
                      <a:pt x="10242" y="21460"/>
                    </a:lnTo>
                    <a:lnTo>
                      <a:pt x="10165" y="21511"/>
                    </a:lnTo>
                    <a:lnTo>
                      <a:pt x="10088" y="21562"/>
                    </a:lnTo>
                    <a:lnTo>
                      <a:pt x="10037" y="21639"/>
                    </a:lnTo>
                    <a:lnTo>
                      <a:pt x="10037" y="21716"/>
                    </a:lnTo>
                    <a:lnTo>
                      <a:pt x="10011" y="21768"/>
                    </a:lnTo>
                    <a:lnTo>
                      <a:pt x="10037" y="21845"/>
                    </a:lnTo>
                    <a:lnTo>
                      <a:pt x="10063" y="21922"/>
                    </a:lnTo>
                    <a:lnTo>
                      <a:pt x="10114" y="21973"/>
                    </a:lnTo>
                    <a:lnTo>
                      <a:pt x="10114" y="21999"/>
                    </a:lnTo>
                    <a:lnTo>
                      <a:pt x="10088" y="21999"/>
                    </a:lnTo>
                    <a:lnTo>
                      <a:pt x="9986" y="22050"/>
                    </a:lnTo>
                    <a:lnTo>
                      <a:pt x="9883" y="22101"/>
                    </a:lnTo>
                    <a:lnTo>
                      <a:pt x="9729" y="22153"/>
                    </a:lnTo>
                    <a:lnTo>
                      <a:pt x="9703" y="22178"/>
                    </a:lnTo>
                    <a:lnTo>
                      <a:pt x="9703" y="22230"/>
                    </a:lnTo>
                    <a:lnTo>
                      <a:pt x="9678" y="22409"/>
                    </a:lnTo>
                    <a:lnTo>
                      <a:pt x="9652" y="22589"/>
                    </a:lnTo>
                    <a:lnTo>
                      <a:pt x="9652" y="22769"/>
                    </a:lnTo>
                    <a:lnTo>
                      <a:pt x="9652" y="22795"/>
                    </a:lnTo>
                    <a:lnTo>
                      <a:pt x="9652" y="22923"/>
                    </a:lnTo>
                    <a:lnTo>
                      <a:pt x="9703" y="23026"/>
                    </a:lnTo>
                    <a:lnTo>
                      <a:pt x="9806" y="23077"/>
                    </a:lnTo>
                    <a:lnTo>
                      <a:pt x="9909" y="23128"/>
                    </a:lnTo>
                    <a:lnTo>
                      <a:pt x="9806" y="23282"/>
                    </a:lnTo>
                    <a:lnTo>
                      <a:pt x="9703" y="23436"/>
                    </a:lnTo>
                    <a:lnTo>
                      <a:pt x="9678" y="23462"/>
                    </a:lnTo>
                    <a:lnTo>
                      <a:pt x="9703" y="23488"/>
                    </a:lnTo>
                    <a:lnTo>
                      <a:pt x="9703" y="23513"/>
                    </a:lnTo>
                    <a:lnTo>
                      <a:pt x="9601" y="23616"/>
                    </a:lnTo>
                    <a:lnTo>
                      <a:pt x="9549" y="23719"/>
                    </a:lnTo>
                    <a:lnTo>
                      <a:pt x="9524" y="23847"/>
                    </a:lnTo>
                    <a:lnTo>
                      <a:pt x="9549" y="23898"/>
                    </a:lnTo>
                    <a:lnTo>
                      <a:pt x="9575" y="23950"/>
                    </a:lnTo>
                    <a:lnTo>
                      <a:pt x="9626" y="24052"/>
                    </a:lnTo>
                    <a:lnTo>
                      <a:pt x="9678" y="24155"/>
                    </a:lnTo>
                    <a:lnTo>
                      <a:pt x="9703" y="24258"/>
                    </a:lnTo>
                    <a:lnTo>
                      <a:pt x="9601" y="24335"/>
                    </a:lnTo>
                    <a:lnTo>
                      <a:pt x="9421" y="24412"/>
                    </a:lnTo>
                    <a:lnTo>
                      <a:pt x="9370" y="24437"/>
                    </a:lnTo>
                    <a:lnTo>
                      <a:pt x="9318" y="24489"/>
                    </a:lnTo>
                    <a:lnTo>
                      <a:pt x="9293" y="24540"/>
                    </a:lnTo>
                    <a:lnTo>
                      <a:pt x="9293" y="24617"/>
                    </a:lnTo>
                    <a:lnTo>
                      <a:pt x="9344" y="24694"/>
                    </a:lnTo>
                    <a:lnTo>
                      <a:pt x="9447" y="24822"/>
                    </a:lnTo>
                    <a:lnTo>
                      <a:pt x="9524" y="24925"/>
                    </a:lnTo>
                    <a:lnTo>
                      <a:pt x="9549" y="25002"/>
                    </a:lnTo>
                    <a:lnTo>
                      <a:pt x="9549" y="25002"/>
                    </a:lnTo>
                    <a:lnTo>
                      <a:pt x="9370" y="24874"/>
                    </a:lnTo>
                    <a:lnTo>
                      <a:pt x="9190" y="24745"/>
                    </a:lnTo>
                    <a:lnTo>
                      <a:pt x="9164" y="24694"/>
                    </a:lnTo>
                    <a:lnTo>
                      <a:pt x="9113" y="24643"/>
                    </a:lnTo>
                    <a:lnTo>
                      <a:pt x="9036" y="24617"/>
                    </a:lnTo>
                    <a:lnTo>
                      <a:pt x="8959" y="24617"/>
                    </a:lnTo>
                    <a:lnTo>
                      <a:pt x="8908" y="24643"/>
                    </a:lnTo>
                    <a:lnTo>
                      <a:pt x="8753" y="24694"/>
                    </a:lnTo>
                    <a:lnTo>
                      <a:pt x="8599" y="24771"/>
                    </a:lnTo>
                    <a:lnTo>
                      <a:pt x="8522" y="24797"/>
                    </a:lnTo>
                    <a:lnTo>
                      <a:pt x="8317" y="24874"/>
                    </a:lnTo>
                    <a:lnTo>
                      <a:pt x="8137" y="24874"/>
                    </a:lnTo>
                    <a:lnTo>
                      <a:pt x="8112" y="24848"/>
                    </a:lnTo>
                    <a:lnTo>
                      <a:pt x="8009" y="24797"/>
                    </a:lnTo>
                    <a:lnTo>
                      <a:pt x="7881" y="24745"/>
                    </a:lnTo>
                    <a:lnTo>
                      <a:pt x="7752" y="24694"/>
                    </a:lnTo>
                    <a:lnTo>
                      <a:pt x="7650" y="24668"/>
                    </a:lnTo>
                    <a:lnTo>
                      <a:pt x="7598" y="24668"/>
                    </a:lnTo>
                    <a:lnTo>
                      <a:pt x="7547" y="24694"/>
                    </a:lnTo>
                    <a:lnTo>
                      <a:pt x="7521" y="24745"/>
                    </a:lnTo>
                    <a:lnTo>
                      <a:pt x="7521" y="24797"/>
                    </a:lnTo>
                    <a:lnTo>
                      <a:pt x="7547" y="24822"/>
                    </a:lnTo>
                    <a:lnTo>
                      <a:pt x="7598" y="24874"/>
                    </a:lnTo>
                    <a:lnTo>
                      <a:pt x="7573" y="24899"/>
                    </a:lnTo>
                    <a:lnTo>
                      <a:pt x="7444" y="24951"/>
                    </a:lnTo>
                    <a:lnTo>
                      <a:pt x="7290" y="25028"/>
                    </a:lnTo>
                    <a:lnTo>
                      <a:pt x="7213" y="25079"/>
                    </a:lnTo>
                    <a:lnTo>
                      <a:pt x="7136" y="25130"/>
                    </a:lnTo>
                    <a:lnTo>
                      <a:pt x="7188" y="25028"/>
                    </a:lnTo>
                    <a:lnTo>
                      <a:pt x="7213" y="24899"/>
                    </a:lnTo>
                    <a:lnTo>
                      <a:pt x="7213" y="24848"/>
                    </a:lnTo>
                    <a:lnTo>
                      <a:pt x="7213" y="24822"/>
                    </a:lnTo>
                    <a:lnTo>
                      <a:pt x="7162" y="24771"/>
                    </a:lnTo>
                    <a:lnTo>
                      <a:pt x="6957" y="24771"/>
                    </a:lnTo>
                    <a:lnTo>
                      <a:pt x="6880" y="24797"/>
                    </a:lnTo>
                    <a:lnTo>
                      <a:pt x="6854" y="24822"/>
                    </a:lnTo>
                    <a:lnTo>
                      <a:pt x="6828" y="24822"/>
                    </a:lnTo>
                    <a:lnTo>
                      <a:pt x="6803" y="24797"/>
                    </a:lnTo>
                    <a:lnTo>
                      <a:pt x="6777" y="24771"/>
                    </a:lnTo>
                    <a:lnTo>
                      <a:pt x="6751" y="24668"/>
                    </a:lnTo>
                    <a:lnTo>
                      <a:pt x="6674" y="24591"/>
                    </a:lnTo>
                    <a:lnTo>
                      <a:pt x="6649" y="24566"/>
                    </a:lnTo>
                    <a:lnTo>
                      <a:pt x="6649" y="24463"/>
                    </a:lnTo>
                    <a:lnTo>
                      <a:pt x="6597" y="24412"/>
                    </a:lnTo>
                    <a:lnTo>
                      <a:pt x="6546" y="24360"/>
                    </a:lnTo>
                    <a:lnTo>
                      <a:pt x="6495" y="24335"/>
                    </a:lnTo>
                    <a:lnTo>
                      <a:pt x="6366" y="24309"/>
                    </a:lnTo>
                    <a:lnTo>
                      <a:pt x="6110" y="24309"/>
                    </a:lnTo>
                    <a:lnTo>
                      <a:pt x="5956" y="24335"/>
                    </a:lnTo>
                    <a:lnTo>
                      <a:pt x="5879" y="24360"/>
                    </a:lnTo>
                    <a:lnTo>
                      <a:pt x="5802" y="24386"/>
                    </a:lnTo>
                    <a:lnTo>
                      <a:pt x="5750" y="24437"/>
                    </a:lnTo>
                    <a:lnTo>
                      <a:pt x="5725" y="24489"/>
                    </a:lnTo>
                    <a:lnTo>
                      <a:pt x="5750" y="24566"/>
                    </a:lnTo>
                    <a:lnTo>
                      <a:pt x="5750" y="24643"/>
                    </a:lnTo>
                    <a:lnTo>
                      <a:pt x="5699" y="24745"/>
                    </a:lnTo>
                    <a:lnTo>
                      <a:pt x="5699" y="24771"/>
                    </a:lnTo>
                    <a:lnTo>
                      <a:pt x="5673" y="24745"/>
                    </a:lnTo>
                    <a:lnTo>
                      <a:pt x="5648" y="24771"/>
                    </a:lnTo>
                    <a:lnTo>
                      <a:pt x="5519" y="24771"/>
                    </a:lnTo>
                    <a:lnTo>
                      <a:pt x="5442" y="24822"/>
                    </a:lnTo>
                    <a:lnTo>
                      <a:pt x="5416" y="24874"/>
                    </a:lnTo>
                    <a:lnTo>
                      <a:pt x="5416" y="24951"/>
                    </a:lnTo>
                    <a:lnTo>
                      <a:pt x="5468" y="25028"/>
                    </a:lnTo>
                    <a:lnTo>
                      <a:pt x="5493" y="25079"/>
                    </a:lnTo>
                    <a:lnTo>
                      <a:pt x="5571" y="25105"/>
                    </a:lnTo>
                    <a:lnTo>
                      <a:pt x="5596" y="25105"/>
                    </a:lnTo>
                    <a:lnTo>
                      <a:pt x="5596" y="25130"/>
                    </a:lnTo>
                    <a:lnTo>
                      <a:pt x="5648" y="25207"/>
                    </a:lnTo>
                    <a:lnTo>
                      <a:pt x="5699" y="25233"/>
                    </a:lnTo>
                    <a:lnTo>
                      <a:pt x="5750" y="25259"/>
                    </a:lnTo>
                    <a:lnTo>
                      <a:pt x="5827" y="25233"/>
                    </a:lnTo>
                    <a:lnTo>
                      <a:pt x="5853" y="25284"/>
                    </a:lnTo>
                    <a:lnTo>
                      <a:pt x="5879" y="25336"/>
                    </a:lnTo>
                    <a:lnTo>
                      <a:pt x="5904" y="25413"/>
                    </a:lnTo>
                    <a:lnTo>
                      <a:pt x="5981" y="25490"/>
                    </a:lnTo>
                    <a:lnTo>
                      <a:pt x="6033" y="25541"/>
                    </a:lnTo>
                    <a:lnTo>
                      <a:pt x="6238" y="25669"/>
                    </a:lnTo>
                    <a:lnTo>
                      <a:pt x="6315" y="25721"/>
                    </a:lnTo>
                    <a:lnTo>
                      <a:pt x="6315" y="25798"/>
                    </a:lnTo>
                    <a:lnTo>
                      <a:pt x="6315" y="25875"/>
                    </a:lnTo>
                    <a:lnTo>
                      <a:pt x="6315" y="25952"/>
                    </a:lnTo>
                    <a:lnTo>
                      <a:pt x="6315" y="26003"/>
                    </a:lnTo>
                    <a:lnTo>
                      <a:pt x="6289" y="26054"/>
                    </a:lnTo>
                    <a:lnTo>
                      <a:pt x="6238" y="26106"/>
                    </a:lnTo>
                    <a:lnTo>
                      <a:pt x="6110" y="26183"/>
                    </a:lnTo>
                    <a:lnTo>
                      <a:pt x="6007" y="26311"/>
                    </a:lnTo>
                    <a:lnTo>
                      <a:pt x="5981" y="26337"/>
                    </a:lnTo>
                    <a:lnTo>
                      <a:pt x="5930" y="26388"/>
                    </a:lnTo>
                    <a:lnTo>
                      <a:pt x="5776" y="26388"/>
                    </a:lnTo>
                    <a:lnTo>
                      <a:pt x="5750" y="26414"/>
                    </a:lnTo>
                    <a:lnTo>
                      <a:pt x="5750" y="26440"/>
                    </a:lnTo>
                    <a:lnTo>
                      <a:pt x="5571" y="26568"/>
                    </a:lnTo>
                    <a:lnTo>
                      <a:pt x="5442" y="26722"/>
                    </a:lnTo>
                    <a:lnTo>
                      <a:pt x="5391" y="26799"/>
                    </a:lnTo>
                    <a:lnTo>
                      <a:pt x="5314" y="26902"/>
                    </a:lnTo>
                    <a:lnTo>
                      <a:pt x="5262" y="27056"/>
                    </a:lnTo>
                    <a:lnTo>
                      <a:pt x="5262" y="27133"/>
                    </a:lnTo>
                    <a:lnTo>
                      <a:pt x="5314" y="27210"/>
                    </a:lnTo>
                    <a:lnTo>
                      <a:pt x="5391" y="27235"/>
                    </a:lnTo>
                    <a:lnTo>
                      <a:pt x="5442" y="27210"/>
                    </a:lnTo>
                    <a:lnTo>
                      <a:pt x="5468" y="27184"/>
                    </a:lnTo>
                    <a:lnTo>
                      <a:pt x="5493" y="27158"/>
                    </a:lnTo>
                    <a:lnTo>
                      <a:pt x="5596" y="27158"/>
                    </a:lnTo>
                    <a:lnTo>
                      <a:pt x="5648" y="27133"/>
                    </a:lnTo>
                    <a:lnTo>
                      <a:pt x="5699" y="27107"/>
                    </a:lnTo>
                    <a:lnTo>
                      <a:pt x="5776" y="27081"/>
                    </a:lnTo>
                    <a:lnTo>
                      <a:pt x="5827" y="27158"/>
                    </a:lnTo>
                    <a:lnTo>
                      <a:pt x="5879" y="27210"/>
                    </a:lnTo>
                    <a:lnTo>
                      <a:pt x="5930" y="27235"/>
                    </a:lnTo>
                    <a:lnTo>
                      <a:pt x="5981" y="27210"/>
                    </a:lnTo>
                    <a:lnTo>
                      <a:pt x="6007" y="27210"/>
                    </a:lnTo>
                    <a:lnTo>
                      <a:pt x="6058" y="27158"/>
                    </a:lnTo>
                    <a:lnTo>
                      <a:pt x="6084" y="27133"/>
                    </a:lnTo>
                    <a:lnTo>
                      <a:pt x="6110" y="27056"/>
                    </a:lnTo>
                    <a:lnTo>
                      <a:pt x="6110" y="26979"/>
                    </a:lnTo>
                    <a:lnTo>
                      <a:pt x="6110" y="26953"/>
                    </a:lnTo>
                    <a:lnTo>
                      <a:pt x="6135" y="26927"/>
                    </a:lnTo>
                    <a:lnTo>
                      <a:pt x="6135" y="26902"/>
                    </a:lnTo>
                    <a:lnTo>
                      <a:pt x="6161" y="26876"/>
                    </a:lnTo>
                    <a:lnTo>
                      <a:pt x="6238" y="26825"/>
                    </a:lnTo>
                    <a:lnTo>
                      <a:pt x="6315" y="26773"/>
                    </a:lnTo>
                    <a:lnTo>
                      <a:pt x="6392" y="26773"/>
                    </a:lnTo>
                    <a:lnTo>
                      <a:pt x="6495" y="26722"/>
                    </a:lnTo>
                    <a:lnTo>
                      <a:pt x="6597" y="26696"/>
                    </a:lnTo>
                    <a:lnTo>
                      <a:pt x="6700" y="26671"/>
                    </a:lnTo>
                    <a:lnTo>
                      <a:pt x="6803" y="26696"/>
                    </a:lnTo>
                    <a:lnTo>
                      <a:pt x="6828" y="26696"/>
                    </a:lnTo>
                    <a:lnTo>
                      <a:pt x="6854" y="26825"/>
                    </a:lnTo>
                    <a:lnTo>
                      <a:pt x="6880" y="26850"/>
                    </a:lnTo>
                    <a:lnTo>
                      <a:pt x="6905" y="26902"/>
                    </a:lnTo>
                    <a:lnTo>
                      <a:pt x="6880" y="26902"/>
                    </a:lnTo>
                    <a:lnTo>
                      <a:pt x="6828" y="26979"/>
                    </a:lnTo>
                    <a:lnTo>
                      <a:pt x="6828" y="27056"/>
                    </a:lnTo>
                    <a:lnTo>
                      <a:pt x="6854" y="27107"/>
                    </a:lnTo>
                    <a:lnTo>
                      <a:pt x="6880" y="27158"/>
                    </a:lnTo>
                    <a:lnTo>
                      <a:pt x="6931" y="27235"/>
                    </a:lnTo>
                    <a:lnTo>
                      <a:pt x="7034" y="27389"/>
                    </a:lnTo>
                    <a:lnTo>
                      <a:pt x="7085" y="27441"/>
                    </a:lnTo>
                    <a:lnTo>
                      <a:pt x="7008" y="27543"/>
                    </a:lnTo>
                    <a:lnTo>
                      <a:pt x="6931" y="27646"/>
                    </a:lnTo>
                    <a:lnTo>
                      <a:pt x="6905" y="27749"/>
                    </a:lnTo>
                    <a:lnTo>
                      <a:pt x="6905" y="27851"/>
                    </a:lnTo>
                    <a:lnTo>
                      <a:pt x="6905" y="27928"/>
                    </a:lnTo>
                    <a:lnTo>
                      <a:pt x="6931" y="28005"/>
                    </a:lnTo>
                    <a:lnTo>
                      <a:pt x="6931" y="28031"/>
                    </a:lnTo>
                    <a:lnTo>
                      <a:pt x="7008" y="28134"/>
                    </a:lnTo>
                    <a:lnTo>
                      <a:pt x="7059" y="28211"/>
                    </a:lnTo>
                    <a:lnTo>
                      <a:pt x="7059" y="28262"/>
                    </a:lnTo>
                    <a:lnTo>
                      <a:pt x="7059" y="28390"/>
                    </a:lnTo>
                    <a:lnTo>
                      <a:pt x="7008" y="28519"/>
                    </a:lnTo>
                    <a:lnTo>
                      <a:pt x="7008" y="28596"/>
                    </a:lnTo>
                    <a:lnTo>
                      <a:pt x="6982" y="28673"/>
                    </a:lnTo>
                    <a:lnTo>
                      <a:pt x="6982" y="28750"/>
                    </a:lnTo>
                    <a:lnTo>
                      <a:pt x="6982" y="28775"/>
                    </a:lnTo>
                    <a:lnTo>
                      <a:pt x="6905" y="28929"/>
                    </a:lnTo>
                    <a:lnTo>
                      <a:pt x="6828" y="29083"/>
                    </a:lnTo>
                    <a:lnTo>
                      <a:pt x="6726" y="29237"/>
                    </a:lnTo>
                    <a:lnTo>
                      <a:pt x="6649" y="29314"/>
                    </a:lnTo>
                    <a:lnTo>
                      <a:pt x="6546" y="29391"/>
                    </a:lnTo>
                    <a:lnTo>
                      <a:pt x="6418" y="29468"/>
                    </a:lnTo>
                    <a:lnTo>
                      <a:pt x="6366" y="29468"/>
                    </a:lnTo>
                    <a:lnTo>
                      <a:pt x="6289" y="29494"/>
                    </a:lnTo>
                    <a:lnTo>
                      <a:pt x="6238" y="29545"/>
                    </a:lnTo>
                    <a:lnTo>
                      <a:pt x="6161" y="29622"/>
                    </a:lnTo>
                    <a:lnTo>
                      <a:pt x="6084" y="29674"/>
                    </a:lnTo>
                    <a:lnTo>
                      <a:pt x="6007" y="29725"/>
                    </a:lnTo>
                    <a:lnTo>
                      <a:pt x="5930" y="29802"/>
                    </a:lnTo>
                    <a:lnTo>
                      <a:pt x="5673" y="29802"/>
                    </a:lnTo>
                    <a:lnTo>
                      <a:pt x="5571" y="29828"/>
                    </a:lnTo>
                    <a:lnTo>
                      <a:pt x="5545" y="29854"/>
                    </a:lnTo>
                    <a:lnTo>
                      <a:pt x="5468" y="29879"/>
                    </a:lnTo>
                    <a:lnTo>
                      <a:pt x="5442" y="29931"/>
                    </a:lnTo>
                    <a:lnTo>
                      <a:pt x="5416" y="29905"/>
                    </a:lnTo>
                    <a:lnTo>
                      <a:pt x="5365" y="29931"/>
                    </a:lnTo>
                    <a:lnTo>
                      <a:pt x="5339" y="29956"/>
                    </a:lnTo>
                    <a:lnTo>
                      <a:pt x="5288" y="30033"/>
                    </a:lnTo>
                    <a:lnTo>
                      <a:pt x="5237" y="30110"/>
                    </a:lnTo>
                    <a:lnTo>
                      <a:pt x="5185" y="30136"/>
                    </a:lnTo>
                    <a:lnTo>
                      <a:pt x="5134" y="30162"/>
                    </a:lnTo>
                    <a:lnTo>
                      <a:pt x="5083" y="30213"/>
                    </a:lnTo>
                    <a:lnTo>
                      <a:pt x="5057" y="30264"/>
                    </a:lnTo>
                    <a:lnTo>
                      <a:pt x="4929" y="30264"/>
                    </a:lnTo>
                    <a:lnTo>
                      <a:pt x="4877" y="30316"/>
                    </a:lnTo>
                    <a:lnTo>
                      <a:pt x="4852" y="30341"/>
                    </a:lnTo>
                    <a:lnTo>
                      <a:pt x="4800" y="30316"/>
                    </a:lnTo>
                    <a:lnTo>
                      <a:pt x="4723" y="30290"/>
                    </a:lnTo>
                    <a:lnTo>
                      <a:pt x="4646" y="30264"/>
                    </a:lnTo>
                    <a:lnTo>
                      <a:pt x="4544" y="30264"/>
                    </a:lnTo>
                    <a:lnTo>
                      <a:pt x="4467" y="30316"/>
                    </a:lnTo>
                    <a:lnTo>
                      <a:pt x="4441" y="30341"/>
                    </a:lnTo>
                    <a:lnTo>
                      <a:pt x="4441" y="30367"/>
                    </a:lnTo>
                    <a:lnTo>
                      <a:pt x="4415" y="30444"/>
                    </a:lnTo>
                    <a:lnTo>
                      <a:pt x="4390" y="30521"/>
                    </a:lnTo>
                    <a:lnTo>
                      <a:pt x="4390" y="30547"/>
                    </a:lnTo>
                    <a:lnTo>
                      <a:pt x="4261" y="30572"/>
                    </a:lnTo>
                    <a:lnTo>
                      <a:pt x="4184" y="30624"/>
                    </a:lnTo>
                    <a:lnTo>
                      <a:pt x="4159" y="30624"/>
                    </a:lnTo>
                    <a:lnTo>
                      <a:pt x="4133" y="30649"/>
                    </a:lnTo>
                    <a:lnTo>
                      <a:pt x="4107" y="30675"/>
                    </a:lnTo>
                    <a:lnTo>
                      <a:pt x="4005" y="30726"/>
                    </a:lnTo>
                    <a:lnTo>
                      <a:pt x="3876" y="30752"/>
                    </a:lnTo>
                    <a:lnTo>
                      <a:pt x="3876" y="30778"/>
                    </a:lnTo>
                    <a:lnTo>
                      <a:pt x="3851" y="30803"/>
                    </a:lnTo>
                    <a:lnTo>
                      <a:pt x="3825" y="30829"/>
                    </a:lnTo>
                    <a:lnTo>
                      <a:pt x="3825" y="30880"/>
                    </a:lnTo>
                    <a:lnTo>
                      <a:pt x="3774" y="30906"/>
                    </a:lnTo>
                    <a:lnTo>
                      <a:pt x="3748" y="30932"/>
                    </a:lnTo>
                    <a:lnTo>
                      <a:pt x="3722" y="31009"/>
                    </a:lnTo>
                    <a:lnTo>
                      <a:pt x="3722" y="31086"/>
                    </a:lnTo>
                    <a:lnTo>
                      <a:pt x="3748" y="31137"/>
                    </a:lnTo>
                    <a:lnTo>
                      <a:pt x="3774" y="31137"/>
                    </a:lnTo>
                    <a:lnTo>
                      <a:pt x="3851" y="31163"/>
                    </a:lnTo>
                    <a:lnTo>
                      <a:pt x="3902" y="31137"/>
                    </a:lnTo>
                    <a:lnTo>
                      <a:pt x="3979" y="31111"/>
                    </a:lnTo>
                    <a:lnTo>
                      <a:pt x="4056" y="31060"/>
                    </a:lnTo>
                    <a:lnTo>
                      <a:pt x="4133" y="31060"/>
                    </a:lnTo>
                    <a:lnTo>
                      <a:pt x="4184" y="31086"/>
                    </a:lnTo>
                    <a:lnTo>
                      <a:pt x="4210" y="31111"/>
                    </a:lnTo>
                    <a:lnTo>
                      <a:pt x="4287" y="31137"/>
                    </a:lnTo>
                    <a:lnTo>
                      <a:pt x="4313" y="31137"/>
                    </a:lnTo>
                    <a:lnTo>
                      <a:pt x="4338" y="31163"/>
                    </a:lnTo>
                    <a:lnTo>
                      <a:pt x="4338" y="31214"/>
                    </a:lnTo>
                    <a:lnTo>
                      <a:pt x="4338" y="31265"/>
                    </a:lnTo>
                    <a:lnTo>
                      <a:pt x="4364" y="31317"/>
                    </a:lnTo>
                    <a:lnTo>
                      <a:pt x="4338" y="31342"/>
                    </a:lnTo>
                    <a:lnTo>
                      <a:pt x="4287" y="31342"/>
                    </a:lnTo>
                    <a:lnTo>
                      <a:pt x="4210" y="31368"/>
                    </a:lnTo>
                    <a:lnTo>
                      <a:pt x="4210" y="31394"/>
                    </a:lnTo>
                    <a:lnTo>
                      <a:pt x="4133" y="31471"/>
                    </a:lnTo>
                    <a:lnTo>
                      <a:pt x="4082" y="31471"/>
                    </a:lnTo>
                    <a:lnTo>
                      <a:pt x="4005" y="31445"/>
                    </a:lnTo>
                    <a:lnTo>
                      <a:pt x="3953" y="31445"/>
                    </a:lnTo>
                    <a:lnTo>
                      <a:pt x="3876" y="31471"/>
                    </a:lnTo>
                    <a:lnTo>
                      <a:pt x="3825" y="31496"/>
                    </a:lnTo>
                    <a:lnTo>
                      <a:pt x="3799" y="31548"/>
                    </a:lnTo>
                    <a:lnTo>
                      <a:pt x="3825" y="31599"/>
                    </a:lnTo>
                    <a:lnTo>
                      <a:pt x="3851" y="31625"/>
                    </a:lnTo>
                    <a:lnTo>
                      <a:pt x="3902" y="31676"/>
                    </a:lnTo>
                    <a:lnTo>
                      <a:pt x="3979" y="31676"/>
                    </a:lnTo>
                    <a:lnTo>
                      <a:pt x="4082" y="31702"/>
                    </a:lnTo>
                    <a:lnTo>
                      <a:pt x="4133" y="31727"/>
                    </a:lnTo>
                    <a:lnTo>
                      <a:pt x="4159" y="31779"/>
                    </a:lnTo>
                    <a:lnTo>
                      <a:pt x="4184" y="31830"/>
                    </a:lnTo>
                    <a:lnTo>
                      <a:pt x="4261" y="31856"/>
                    </a:lnTo>
                    <a:lnTo>
                      <a:pt x="4313" y="31830"/>
                    </a:lnTo>
                    <a:lnTo>
                      <a:pt x="4338" y="31881"/>
                    </a:lnTo>
                    <a:lnTo>
                      <a:pt x="4364" y="31907"/>
                    </a:lnTo>
                    <a:lnTo>
                      <a:pt x="4390" y="31907"/>
                    </a:lnTo>
                    <a:lnTo>
                      <a:pt x="4467" y="31958"/>
                    </a:lnTo>
                    <a:lnTo>
                      <a:pt x="4492" y="32035"/>
                    </a:lnTo>
                    <a:lnTo>
                      <a:pt x="4492" y="32087"/>
                    </a:lnTo>
                    <a:lnTo>
                      <a:pt x="4544" y="32138"/>
                    </a:lnTo>
                    <a:lnTo>
                      <a:pt x="4595" y="32138"/>
                    </a:lnTo>
                    <a:lnTo>
                      <a:pt x="4621" y="32164"/>
                    </a:lnTo>
                    <a:lnTo>
                      <a:pt x="4723" y="32189"/>
                    </a:lnTo>
                    <a:lnTo>
                      <a:pt x="4775" y="32215"/>
                    </a:lnTo>
                    <a:lnTo>
                      <a:pt x="4929" y="32215"/>
                    </a:lnTo>
                    <a:lnTo>
                      <a:pt x="5006" y="32164"/>
                    </a:lnTo>
                    <a:lnTo>
                      <a:pt x="5031" y="32138"/>
                    </a:lnTo>
                    <a:lnTo>
                      <a:pt x="5083" y="32035"/>
                    </a:lnTo>
                    <a:lnTo>
                      <a:pt x="5160" y="32035"/>
                    </a:lnTo>
                    <a:lnTo>
                      <a:pt x="5237" y="32061"/>
                    </a:lnTo>
                    <a:lnTo>
                      <a:pt x="5288" y="32061"/>
                    </a:lnTo>
                    <a:lnTo>
                      <a:pt x="5339" y="32010"/>
                    </a:lnTo>
                    <a:lnTo>
                      <a:pt x="5365" y="31984"/>
                    </a:lnTo>
                    <a:lnTo>
                      <a:pt x="5391" y="31984"/>
                    </a:lnTo>
                    <a:lnTo>
                      <a:pt x="5442" y="31958"/>
                    </a:lnTo>
                    <a:lnTo>
                      <a:pt x="5468" y="31958"/>
                    </a:lnTo>
                    <a:lnTo>
                      <a:pt x="5519" y="31933"/>
                    </a:lnTo>
                    <a:lnTo>
                      <a:pt x="5545" y="31881"/>
                    </a:lnTo>
                    <a:lnTo>
                      <a:pt x="5571" y="31804"/>
                    </a:lnTo>
                    <a:lnTo>
                      <a:pt x="5571" y="31779"/>
                    </a:lnTo>
                    <a:lnTo>
                      <a:pt x="5596" y="31702"/>
                    </a:lnTo>
                    <a:lnTo>
                      <a:pt x="5622" y="31650"/>
                    </a:lnTo>
                    <a:lnTo>
                      <a:pt x="5673" y="31625"/>
                    </a:lnTo>
                    <a:lnTo>
                      <a:pt x="5725" y="31625"/>
                    </a:lnTo>
                    <a:lnTo>
                      <a:pt x="5776" y="31650"/>
                    </a:lnTo>
                    <a:lnTo>
                      <a:pt x="5853" y="31625"/>
                    </a:lnTo>
                    <a:lnTo>
                      <a:pt x="5879" y="31599"/>
                    </a:lnTo>
                    <a:lnTo>
                      <a:pt x="5904" y="31599"/>
                    </a:lnTo>
                    <a:lnTo>
                      <a:pt x="6033" y="31625"/>
                    </a:lnTo>
                    <a:lnTo>
                      <a:pt x="6058" y="31650"/>
                    </a:lnTo>
                    <a:lnTo>
                      <a:pt x="6187" y="31650"/>
                    </a:lnTo>
                    <a:lnTo>
                      <a:pt x="6212" y="31599"/>
                    </a:lnTo>
                    <a:lnTo>
                      <a:pt x="6212" y="31625"/>
                    </a:lnTo>
                    <a:lnTo>
                      <a:pt x="6238" y="31702"/>
                    </a:lnTo>
                    <a:lnTo>
                      <a:pt x="6315" y="31779"/>
                    </a:lnTo>
                    <a:lnTo>
                      <a:pt x="6341" y="31830"/>
                    </a:lnTo>
                    <a:lnTo>
                      <a:pt x="6366" y="31856"/>
                    </a:lnTo>
                    <a:lnTo>
                      <a:pt x="6469" y="31907"/>
                    </a:lnTo>
                    <a:lnTo>
                      <a:pt x="6546" y="31933"/>
                    </a:lnTo>
                    <a:lnTo>
                      <a:pt x="6572" y="31933"/>
                    </a:lnTo>
                    <a:lnTo>
                      <a:pt x="6546" y="31958"/>
                    </a:lnTo>
                    <a:lnTo>
                      <a:pt x="6495" y="31984"/>
                    </a:lnTo>
                    <a:lnTo>
                      <a:pt x="6469" y="32010"/>
                    </a:lnTo>
                    <a:lnTo>
                      <a:pt x="6418" y="32061"/>
                    </a:lnTo>
                    <a:lnTo>
                      <a:pt x="6418" y="32112"/>
                    </a:lnTo>
                    <a:lnTo>
                      <a:pt x="6443" y="32164"/>
                    </a:lnTo>
                    <a:lnTo>
                      <a:pt x="6443" y="32189"/>
                    </a:lnTo>
                    <a:lnTo>
                      <a:pt x="6443" y="32215"/>
                    </a:lnTo>
                    <a:lnTo>
                      <a:pt x="6418" y="32292"/>
                    </a:lnTo>
                    <a:lnTo>
                      <a:pt x="6443" y="32318"/>
                    </a:lnTo>
                    <a:lnTo>
                      <a:pt x="6469" y="32369"/>
                    </a:lnTo>
                    <a:lnTo>
                      <a:pt x="6546" y="32395"/>
                    </a:lnTo>
                    <a:lnTo>
                      <a:pt x="6597" y="32420"/>
                    </a:lnTo>
                    <a:lnTo>
                      <a:pt x="6623" y="32446"/>
                    </a:lnTo>
                    <a:lnTo>
                      <a:pt x="6649" y="32446"/>
                    </a:lnTo>
                    <a:lnTo>
                      <a:pt x="6726" y="32472"/>
                    </a:lnTo>
                    <a:lnTo>
                      <a:pt x="6777" y="32472"/>
                    </a:lnTo>
                    <a:lnTo>
                      <a:pt x="6803" y="32446"/>
                    </a:lnTo>
                    <a:lnTo>
                      <a:pt x="6931" y="32446"/>
                    </a:lnTo>
                    <a:lnTo>
                      <a:pt x="6957" y="32420"/>
                    </a:lnTo>
                    <a:lnTo>
                      <a:pt x="6982" y="32369"/>
                    </a:lnTo>
                    <a:lnTo>
                      <a:pt x="7342" y="32369"/>
                    </a:lnTo>
                    <a:lnTo>
                      <a:pt x="7393" y="32343"/>
                    </a:lnTo>
                    <a:lnTo>
                      <a:pt x="7419" y="32292"/>
                    </a:lnTo>
                    <a:lnTo>
                      <a:pt x="7393" y="32241"/>
                    </a:lnTo>
                    <a:lnTo>
                      <a:pt x="7367" y="32189"/>
                    </a:lnTo>
                    <a:lnTo>
                      <a:pt x="7393" y="32164"/>
                    </a:lnTo>
                    <a:lnTo>
                      <a:pt x="7470" y="32138"/>
                    </a:lnTo>
                    <a:lnTo>
                      <a:pt x="7650" y="32138"/>
                    </a:lnTo>
                    <a:lnTo>
                      <a:pt x="7727" y="32241"/>
                    </a:lnTo>
                    <a:lnTo>
                      <a:pt x="7804" y="32343"/>
                    </a:lnTo>
                    <a:lnTo>
                      <a:pt x="7855" y="32472"/>
                    </a:lnTo>
                    <a:lnTo>
                      <a:pt x="7881" y="32574"/>
                    </a:lnTo>
                    <a:lnTo>
                      <a:pt x="7932" y="32626"/>
                    </a:lnTo>
                    <a:lnTo>
                      <a:pt x="7983" y="32677"/>
                    </a:lnTo>
                    <a:lnTo>
                      <a:pt x="8009" y="32703"/>
                    </a:lnTo>
                    <a:lnTo>
                      <a:pt x="8060" y="32728"/>
                    </a:lnTo>
                    <a:lnTo>
                      <a:pt x="8137" y="32703"/>
                    </a:lnTo>
                    <a:lnTo>
                      <a:pt x="8163" y="32703"/>
                    </a:lnTo>
                    <a:lnTo>
                      <a:pt x="8189" y="32754"/>
                    </a:lnTo>
                    <a:lnTo>
                      <a:pt x="8240" y="32805"/>
                    </a:lnTo>
                    <a:lnTo>
                      <a:pt x="8317" y="32882"/>
                    </a:lnTo>
                    <a:lnTo>
                      <a:pt x="8368" y="32959"/>
                    </a:lnTo>
                    <a:lnTo>
                      <a:pt x="8420" y="33011"/>
                    </a:lnTo>
                    <a:lnTo>
                      <a:pt x="8497" y="33036"/>
                    </a:lnTo>
                    <a:lnTo>
                      <a:pt x="8574" y="33036"/>
                    </a:lnTo>
                    <a:lnTo>
                      <a:pt x="8728" y="33062"/>
                    </a:lnTo>
                    <a:lnTo>
                      <a:pt x="8830" y="33088"/>
                    </a:lnTo>
                    <a:lnTo>
                      <a:pt x="8959" y="33113"/>
                    </a:lnTo>
                    <a:lnTo>
                      <a:pt x="9139" y="33088"/>
                    </a:lnTo>
                    <a:lnTo>
                      <a:pt x="9190" y="33062"/>
                    </a:lnTo>
                    <a:lnTo>
                      <a:pt x="9267" y="33036"/>
                    </a:lnTo>
                    <a:lnTo>
                      <a:pt x="9293" y="33036"/>
                    </a:lnTo>
                    <a:lnTo>
                      <a:pt x="9344" y="33011"/>
                    </a:lnTo>
                    <a:lnTo>
                      <a:pt x="9395" y="33036"/>
                    </a:lnTo>
                    <a:lnTo>
                      <a:pt x="9421" y="33011"/>
                    </a:lnTo>
                    <a:lnTo>
                      <a:pt x="9472" y="33011"/>
                    </a:lnTo>
                    <a:lnTo>
                      <a:pt x="9498" y="32959"/>
                    </a:lnTo>
                    <a:lnTo>
                      <a:pt x="9524" y="32908"/>
                    </a:lnTo>
                    <a:lnTo>
                      <a:pt x="9524" y="32805"/>
                    </a:lnTo>
                    <a:lnTo>
                      <a:pt x="9549" y="32780"/>
                    </a:lnTo>
                    <a:lnTo>
                      <a:pt x="9575" y="32703"/>
                    </a:lnTo>
                    <a:lnTo>
                      <a:pt x="9601" y="32651"/>
                    </a:lnTo>
                    <a:lnTo>
                      <a:pt x="9652" y="32626"/>
                    </a:lnTo>
                    <a:lnTo>
                      <a:pt x="9806" y="32549"/>
                    </a:lnTo>
                    <a:lnTo>
                      <a:pt x="9934" y="32446"/>
                    </a:lnTo>
                    <a:lnTo>
                      <a:pt x="9986" y="32446"/>
                    </a:lnTo>
                    <a:lnTo>
                      <a:pt x="10088" y="32472"/>
                    </a:lnTo>
                    <a:lnTo>
                      <a:pt x="10191" y="32446"/>
                    </a:lnTo>
                    <a:lnTo>
                      <a:pt x="10345" y="32369"/>
                    </a:lnTo>
                    <a:lnTo>
                      <a:pt x="10550" y="32292"/>
                    </a:lnTo>
                    <a:lnTo>
                      <a:pt x="10730" y="32189"/>
                    </a:lnTo>
                    <a:lnTo>
                      <a:pt x="10653" y="32318"/>
                    </a:lnTo>
                    <a:lnTo>
                      <a:pt x="10627" y="32395"/>
                    </a:lnTo>
                    <a:lnTo>
                      <a:pt x="10602" y="32472"/>
                    </a:lnTo>
                    <a:lnTo>
                      <a:pt x="10576" y="32472"/>
                    </a:lnTo>
                    <a:lnTo>
                      <a:pt x="10550" y="32523"/>
                    </a:lnTo>
                    <a:lnTo>
                      <a:pt x="10448" y="32523"/>
                    </a:lnTo>
                    <a:lnTo>
                      <a:pt x="10396" y="32549"/>
                    </a:lnTo>
                    <a:lnTo>
                      <a:pt x="10319" y="32600"/>
                    </a:lnTo>
                    <a:lnTo>
                      <a:pt x="10191" y="32728"/>
                    </a:lnTo>
                    <a:lnTo>
                      <a:pt x="10114" y="32882"/>
                    </a:lnTo>
                    <a:lnTo>
                      <a:pt x="10088" y="32908"/>
                    </a:lnTo>
                    <a:lnTo>
                      <a:pt x="10063" y="32934"/>
                    </a:lnTo>
                    <a:lnTo>
                      <a:pt x="9934" y="32934"/>
                    </a:lnTo>
                    <a:lnTo>
                      <a:pt x="9909" y="32959"/>
                    </a:lnTo>
                    <a:lnTo>
                      <a:pt x="9883" y="33011"/>
                    </a:lnTo>
                    <a:lnTo>
                      <a:pt x="9909" y="33062"/>
                    </a:lnTo>
                    <a:lnTo>
                      <a:pt x="9883" y="33088"/>
                    </a:lnTo>
                    <a:lnTo>
                      <a:pt x="9832" y="33113"/>
                    </a:lnTo>
                    <a:lnTo>
                      <a:pt x="9832" y="33165"/>
                    </a:lnTo>
                    <a:lnTo>
                      <a:pt x="9857" y="33190"/>
                    </a:lnTo>
                    <a:lnTo>
                      <a:pt x="9857" y="33216"/>
                    </a:lnTo>
                    <a:lnTo>
                      <a:pt x="9832" y="33190"/>
                    </a:lnTo>
                    <a:lnTo>
                      <a:pt x="9806" y="33216"/>
                    </a:lnTo>
                    <a:lnTo>
                      <a:pt x="9780" y="33216"/>
                    </a:lnTo>
                    <a:lnTo>
                      <a:pt x="9755" y="33319"/>
                    </a:lnTo>
                    <a:lnTo>
                      <a:pt x="9780" y="33345"/>
                    </a:lnTo>
                    <a:lnTo>
                      <a:pt x="9780" y="33422"/>
                    </a:lnTo>
                    <a:lnTo>
                      <a:pt x="9780" y="33524"/>
                    </a:lnTo>
                    <a:lnTo>
                      <a:pt x="9806" y="33601"/>
                    </a:lnTo>
                    <a:lnTo>
                      <a:pt x="9832" y="33653"/>
                    </a:lnTo>
                    <a:lnTo>
                      <a:pt x="9806" y="33653"/>
                    </a:lnTo>
                    <a:lnTo>
                      <a:pt x="9755" y="33678"/>
                    </a:lnTo>
                    <a:lnTo>
                      <a:pt x="9729" y="33704"/>
                    </a:lnTo>
                    <a:lnTo>
                      <a:pt x="9703" y="33730"/>
                    </a:lnTo>
                    <a:lnTo>
                      <a:pt x="9678" y="33704"/>
                    </a:lnTo>
                    <a:lnTo>
                      <a:pt x="9447" y="33704"/>
                    </a:lnTo>
                    <a:lnTo>
                      <a:pt x="9190" y="33781"/>
                    </a:lnTo>
                    <a:lnTo>
                      <a:pt x="8959" y="33807"/>
                    </a:lnTo>
                    <a:lnTo>
                      <a:pt x="8933" y="33807"/>
                    </a:lnTo>
                    <a:lnTo>
                      <a:pt x="8882" y="33832"/>
                    </a:lnTo>
                    <a:lnTo>
                      <a:pt x="8856" y="33832"/>
                    </a:lnTo>
                    <a:lnTo>
                      <a:pt x="8779" y="33730"/>
                    </a:lnTo>
                    <a:lnTo>
                      <a:pt x="8676" y="33678"/>
                    </a:lnTo>
                    <a:lnTo>
                      <a:pt x="8651" y="33653"/>
                    </a:lnTo>
                    <a:lnTo>
                      <a:pt x="8548" y="33627"/>
                    </a:lnTo>
                    <a:lnTo>
                      <a:pt x="8445" y="33601"/>
                    </a:lnTo>
                    <a:lnTo>
                      <a:pt x="8368" y="33627"/>
                    </a:lnTo>
                    <a:lnTo>
                      <a:pt x="8291" y="33653"/>
                    </a:lnTo>
                    <a:lnTo>
                      <a:pt x="8189" y="33627"/>
                    </a:lnTo>
                    <a:lnTo>
                      <a:pt x="8009" y="33601"/>
                    </a:lnTo>
                    <a:lnTo>
                      <a:pt x="7829" y="33576"/>
                    </a:lnTo>
                    <a:lnTo>
                      <a:pt x="7675" y="33601"/>
                    </a:lnTo>
                    <a:lnTo>
                      <a:pt x="7573" y="33601"/>
                    </a:lnTo>
                    <a:lnTo>
                      <a:pt x="7470" y="33627"/>
                    </a:lnTo>
                    <a:lnTo>
                      <a:pt x="7367" y="33653"/>
                    </a:lnTo>
                    <a:lnTo>
                      <a:pt x="7316" y="33678"/>
                    </a:lnTo>
                    <a:lnTo>
                      <a:pt x="7188" y="33678"/>
                    </a:lnTo>
                    <a:lnTo>
                      <a:pt x="7085" y="33653"/>
                    </a:lnTo>
                    <a:lnTo>
                      <a:pt x="6982" y="33678"/>
                    </a:lnTo>
                    <a:lnTo>
                      <a:pt x="6880" y="33704"/>
                    </a:lnTo>
                    <a:lnTo>
                      <a:pt x="6803" y="33704"/>
                    </a:lnTo>
                    <a:lnTo>
                      <a:pt x="6751" y="33730"/>
                    </a:lnTo>
                    <a:lnTo>
                      <a:pt x="6700" y="33755"/>
                    </a:lnTo>
                    <a:lnTo>
                      <a:pt x="6700" y="33781"/>
                    </a:lnTo>
                    <a:lnTo>
                      <a:pt x="6674" y="33781"/>
                    </a:lnTo>
                    <a:lnTo>
                      <a:pt x="6623" y="33807"/>
                    </a:lnTo>
                    <a:lnTo>
                      <a:pt x="6597" y="33858"/>
                    </a:lnTo>
                    <a:lnTo>
                      <a:pt x="6649" y="33909"/>
                    </a:lnTo>
                    <a:lnTo>
                      <a:pt x="6649" y="33961"/>
                    </a:lnTo>
                    <a:lnTo>
                      <a:pt x="6623" y="33961"/>
                    </a:lnTo>
                    <a:lnTo>
                      <a:pt x="6597" y="33986"/>
                    </a:lnTo>
                    <a:lnTo>
                      <a:pt x="6572" y="34012"/>
                    </a:lnTo>
                    <a:lnTo>
                      <a:pt x="6546" y="34038"/>
                    </a:lnTo>
                    <a:lnTo>
                      <a:pt x="6572" y="34089"/>
                    </a:lnTo>
                    <a:lnTo>
                      <a:pt x="6597" y="34115"/>
                    </a:lnTo>
                    <a:lnTo>
                      <a:pt x="6623" y="34166"/>
                    </a:lnTo>
                    <a:lnTo>
                      <a:pt x="6623" y="34192"/>
                    </a:lnTo>
                    <a:lnTo>
                      <a:pt x="6649" y="34192"/>
                    </a:lnTo>
                    <a:lnTo>
                      <a:pt x="6649" y="34269"/>
                    </a:lnTo>
                    <a:lnTo>
                      <a:pt x="6649" y="34320"/>
                    </a:lnTo>
                    <a:lnTo>
                      <a:pt x="6649" y="34371"/>
                    </a:lnTo>
                    <a:lnTo>
                      <a:pt x="6597" y="34397"/>
                    </a:lnTo>
                    <a:lnTo>
                      <a:pt x="6572" y="34423"/>
                    </a:lnTo>
                    <a:lnTo>
                      <a:pt x="6546" y="34423"/>
                    </a:lnTo>
                    <a:lnTo>
                      <a:pt x="6520" y="34500"/>
                    </a:lnTo>
                    <a:lnTo>
                      <a:pt x="6495" y="34500"/>
                    </a:lnTo>
                    <a:lnTo>
                      <a:pt x="6392" y="34577"/>
                    </a:lnTo>
                    <a:lnTo>
                      <a:pt x="6366" y="34602"/>
                    </a:lnTo>
                    <a:lnTo>
                      <a:pt x="6315" y="34577"/>
                    </a:lnTo>
                    <a:lnTo>
                      <a:pt x="6289" y="34577"/>
                    </a:lnTo>
                    <a:lnTo>
                      <a:pt x="6264" y="34525"/>
                    </a:lnTo>
                    <a:lnTo>
                      <a:pt x="6238" y="34500"/>
                    </a:lnTo>
                    <a:lnTo>
                      <a:pt x="6187" y="34500"/>
                    </a:lnTo>
                    <a:lnTo>
                      <a:pt x="6084" y="34474"/>
                    </a:lnTo>
                    <a:lnTo>
                      <a:pt x="5879" y="34474"/>
                    </a:lnTo>
                    <a:lnTo>
                      <a:pt x="5853" y="34525"/>
                    </a:lnTo>
                    <a:lnTo>
                      <a:pt x="5853" y="34577"/>
                    </a:lnTo>
                    <a:lnTo>
                      <a:pt x="5853" y="34654"/>
                    </a:lnTo>
                    <a:lnTo>
                      <a:pt x="5827" y="34731"/>
                    </a:lnTo>
                    <a:lnTo>
                      <a:pt x="5802" y="34833"/>
                    </a:lnTo>
                    <a:lnTo>
                      <a:pt x="5776" y="34936"/>
                    </a:lnTo>
                    <a:lnTo>
                      <a:pt x="5750" y="35039"/>
                    </a:lnTo>
                    <a:lnTo>
                      <a:pt x="5776" y="35116"/>
                    </a:lnTo>
                    <a:lnTo>
                      <a:pt x="5776" y="35167"/>
                    </a:lnTo>
                    <a:lnTo>
                      <a:pt x="5802" y="35193"/>
                    </a:lnTo>
                    <a:lnTo>
                      <a:pt x="5776" y="35244"/>
                    </a:lnTo>
                    <a:lnTo>
                      <a:pt x="5802" y="35321"/>
                    </a:lnTo>
                    <a:lnTo>
                      <a:pt x="5802" y="35424"/>
                    </a:lnTo>
                    <a:lnTo>
                      <a:pt x="5725" y="35501"/>
                    </a:lnTo>
                    <a:lnTo>
                      <a:pt x="5699" y="35526"/>
                    </a:lnTo>
                    <a:lnTo>
                      <a:pt x="5648" y="35552"/>
                    </a:lnTo>
                    <a:lnTo>
                      <a:pt x="5648" y="35578"/>
                    </a:lnTo>
                    <a:lnTo>
                      <a:pt x="5571" y="35629"/>
                    </a:lnTo>
                    <a:lnTo>
                      <a:pt x="5545" y="35732"/>
                    </a:lnTo>
                    <a:lnTo>
                      <a:pt x="5468" y="35783"/>
                    </a:lnTo>
                    <a:lnTo>
                      <a:pt x="5391" y="35834"/>
                    </a:lnTo>
                    <a:lnTo>
                      <a:pt x="5365" y="35860"/>
                    </a:lnTo>
                    <a:lnTo>
                      <a:pt x="5314" y="35886"/>
                    </a:lnTo>
                    <a:lnTo>
                      <a:pt x="5262" y="35937"/>
                    </a:lnTo>
                    <a:lnTo>
                      <a:pt x="5237" y="36014"/>
                    </a:lnTo>
                    <a:lnTo>
                      <a:pt x="5262" y="36065"/>
                    </a:lnTo>
                    <a:lnTo>
                      <a:pt x="5237" y="36091"/>
                    </a:lnTo>
                    <a:lnTo>
                      <a:pt x="5211" y="36194"/>
                    </a:lnTo>
                    <a:lnTo>
                      <a:pt x="5160" y="36219"/>
                    </a:lnTo>
                    <a:lnTo>
                      <a:pt x="5031" y="36219"/>
                    </a:lnTo>
                    <a:lnTo>
                      <a:pt x="4980" y="36245"/>
                    </a:lnTo>
                    <a:lnTo>
                      <a:pt x="4954" y="36245"/>
                    </a:lnTo>
                    <a:lnTo>
                      <a:pt x="4903" y="36219"/>
                    </a:lnTo>
                    <a:lnTo>
                      <a:pt x="4877" y="36219"/>
                    </a:lnTo>
                    <a:lnTo>
                      <a:pt x="4826" y="36271"/>
                    </a:lnTo>
                    <a:lnTo>
                      <a:pt x="4826" y="36322"/>
                    </a:lnTo>
                    <a:lnTo>
                      <a:pt x="4800" y="36322"/>
                    </a:lnTo>
                    <a:lnTo>
                      <a:pt x="4749" y="36348"/>
                    </a:lnTo>
                    <a:lnTo>
                      <a:pt x="4723" y="36373"/>
                    </a:lnTo>
                    <a:lnTo>
                      <a:pt x="4698" y="36399"/>
                    </a:lnTo>
                    <a:lnTo>
                      <a:pt x="4672" y="36373"/>
                    </a:lnTo>
                    <a:lnTo>
                      <a:pt x="4646" y="36373"/>
                    </a:lnTo>
                    <a:lnTo>
                      <a:pt x="4595" y="36399"/>
                    </a:lnTo>
                    <a:lnTo>
                      <a:pt x="4569" y="36399"/>
                    </a:lnTo>
                    <a:lnTo>
                      <a:pt x="4569" y="36450"/>
                    </a:lnTo>
                    <a:lnTo>
                      <a:pt x="4569" y="36502"/>
                    </a:lnTo>
                    <a:lnTo>
                      <a:pt x="4569" y="36579"/>
                    </a:lnTo>
                    <a:lnTo>
                      <a:pt x="4544" y="36656"/>
                    </a:lnTo>
                    <a:lnTo>
                      <a:pt x="4544" y="36733"/>
                    </a:lnTo>
                    <a:lnTo>
                      <a:pt x="4544" y="36810"/>
                    </a:lnTo>
                    <a:lnTo>
                      <a:pt x="4518" y="36887"/>
                    </a:lnTo>
                    <a:lnTo>
                      <a:pt x="4492" y="36913"/>
                    </a:lnTo>
                    <a:lnTo>
                      <a:pt x="4364" y="36938"/>
                    </a:lnTo>
                    <a:lnTo>
                      <a:pt x="4287" y="36990"/>
                    </a:lnTo>
                    <a:lnTo>
                      <a:pt x="4236" y="37067"/>
                    </a:lnTo>
                    <a:lnTo>
                      <a:pt x="4236" y="37144"/>
                    </a:lnTo>
                    <a:lnTo>
                      <a:pt x="4236" y="37221"/>
                    </a:lnTo>
                    <a:lnTo>
                      <a:pt x="4184" y="37272"/>
                    </a:lnTo>
                    <a:lnTo>
                      <a:pt x="4159" y="37323"/>
                    </a:lnTo>
                    <a:lnTo>
                      <a:pt x="4107" y="37323"/>
                    </a:lnTo>
                    <a:lnTo>
                      <a:pt x="4056" y="37375"/>
                    </a:lnTo>
                    <a:lnTo>
                      <a:pt x="4030" y="37426"/>
                    </a:lnTo>
                    <a:lnTo>
                      <a:pt x="4005" y="37503"/>
                    </a:lnTo>
                    <a:lnTo>
                      <a:pt x="3979" y="37529"/>
                    </a:lnTo>
                    <a:lnTo>
                      <a:pt x="3953" y="37529"/>
                    </a:lnTo>
                    <a:lnTo>
                      <a:pt x="3928" y="37554"/>
                    </a:lnTo>
                    <a:lnTo>
                      <a:pt x="3876" y="37606"/>
                    </a:lnTo>
                    <a:lnTo>
                      <a:pt x="3825" y="37657"/>
                    </a:lnTo>
                    <a:lnTo>
                      <a:pt x="3774" y="37657"/>
                    </a:lnTo>
                    <a:lnTo>
                      <a:pt x="3722" y="37631"/>
                    </a:lnTo>
                    <a:lnTo>
                      <a:pt x="3671" y="37657"/>
                    </a:lnTo>
                    <a:lnTo>
                      <a:pt x="3645" y="37683"/>
                    </a:lnTo>
                    <a:lnTo>
                      <a:pt x="3568" y="37837"/>
                    </a:lnTo>
                    <a:lnTo>
                      <a:pt x="3543" y="37811"/>
                    </a:lnTo>
                    <a:lnTo>
                      <a:pt x="3517" y="37785"/>
                    </a:lnTo>
                    <a:lnTo>
                      <a:pt x="3466" y="37734"/>
                    </a:lnTo>
                    <a:lnTo>
                      <a:pt x="3337" y="37734"/>
                    </a:lnTo>
                    <a:lnTo>
                      <a:pt x="3286" y="37760"/>
                    </a:lnTo>
                    <a:lnTo>
                      <a:pt x="3260" y="37760"/>
                    </a:lnTo>
                    <a:lnTo>
                      <a:pt x="3260" y="37785"/>
                    </a:lnTo>
                    <a:lnTo>
                      <a:pt x="3209" y="37811"/>
                    </a:lnTo>
                    <a:lnTo>
                      <a:pt x="3183" y="37811"/>
                    </a:lnTo>
                    <a:lnTo>
                      <a:pt x="3158" y="37837"/>
                    </a:lnTo>
                    <a:lnTo>
                      <a:pt x="3106" y="37888"/>
                    </a:lnTo>
                    <a:lnTo>
                      <a:pt x="3081" y="37888"/>
                    </a:lnTo>
                    <a:lnTo>
                      <a:pt x="3029" y="37939"/>
                    </a:lnTo>
                    <a:lnTo>
                      <a:pt x="2978" y="37965"/>
                    </a:lnTo>
                    <a:lnTo>
                      <a:pt x="2952" y="37965"/>
                    </a:lnTo>
                    <a:lnTo>
                      <a:pt x="2875" y="38042"/>
                    </a:lnTo>
                    <a:lnTo>
                      <a:pt x="2850" y="38093"/>
                    </a:lnTo>
                    <a:lnTo>
                      <a:pt x="2824" y="38119"/>
                    </a:lnTo>
                    <a:lnTo>
                      <a:pt x="2824" y="38170"/>
                    </a:lnTo>
                    <a:lnTo>
                      <a:pt x="2824" y="38196"/>
                    </a:lnTo>
                    <a:lnTo>
                      <a:pt x="2824" y="38247"/>
                    </a:lnTo>
                    <a:lnTo>
                      <a:pt x="2824" y="38324"/>
                    </a:lnTo>
                    <a:lnTo>
                      <a:pt x="2798" y="38376"/>
                    </a:lnTo>
                    <a:lnTo>
                      <a:pt x="2798" y="38401"/>
                    </a:lnTo>
                    <a:lnTo>
                      <a:pt x="2798" y="38427"/>
                    </a:lnTo>
                    <a:lnTo>
                      <a:pt x="2798" y="38478"/>
                    </a:lnTo>
                    <a:lnTo>
                      <a:pt x="2850" y="38530"/>
                    </a:lnTo>
                    <a:lnTo>
                      <a:pt x="2875" y="38555"/>
                    </a:lnTo>
                    <a:lnTo>
                      <a:pt x="2901" y="38581"/>
                    </a:lnTo>
                    <a:lnTo>
                      <a:pt x="2978" y="38607"/>
                    </a:lnTo>
                    <a:lnTo>
                      <a:pt x="3081" y="38607"/>
                    </a:lnTo>
                    <a:lnTo>
                      <a:pt x="3132" y="38555"/>
                    </a:lnTo>
                    <a:lnTo>
                      <a:pt x="3209" y="38555"/>
                    </a:lnTo>
                    <a:lnTo>
                      <a:pt x="3260" y="38504"/>
                    </a:lnTo>
                    <a:lnTo>
                      <a:pt x="3312" y="38478"/>
                    </a:lnTo>
                    <a:lnTo>
                      <a:pt x="3363" y="38453"/>
                    </a:lnTo>
                    <a:lnTo>
                      <a:pt x="3363" y="38401"/>
                    </a:lnTo>
                    <a:lnTo>
                      <a:pt x="3389" y="38401"/>
                    </a:lnTo>
                    <a:lnTo>
                      <a:pt x="3389" y="38376"/>
                    </a:lnTo>
                    <a:lnTo>
                      <a:pt x="3389" y="38273"/>
                    </a:lnTo>
                    <a:lnTo>
                      <a:pt x="3440" y="38247"/>
                    </a:lnTo>
                    <a:lnTo>
                      <a:pt x="3543" y="38299"/>
                    </a:lnTo>
                    <a:lnTo>
                      <a:pt x="3568" y="38324"/>
                    </a:lnTo>
                    <a:lnTo>
                      <a:pt x="3568" y="38350"/>
                    </a:lnTo>
                    <a:lnTo>
                      <a:pt x="3697" y="38350"/>
                    </a:lnTo>
                    <a:lnTo>
                      <a:pt x="3748" y="38376"/>
                    </a:lnTo>
                    <a:lnTo>
                      <a:pt x="3825" y="38401"/>
                    </a:lnTo>
                    <a:lnTo>
                      <a:pt x="3876" y="38427"/>
                    </a:lnTo>
                    <a:lnTo>
                      <a:pt x="3928" y="38530"/>
                    </a:lnTo>
                    <a:lnTo>
                      <a:pt x="3928" y="38581"/>
                    </a:lnTo>
                    <a:lnTo>
                      <a:pt x="3953" y="38658"/>
                    </a:lnTo>
                    <a:lnTo>
                      <a:pt x="3979" y="38735"/>
                    </a:lnTo>
                    <a:lnTo>
                      <a:pt x="4030" y="38812"/>
                    </a:lnTo>
                    <a:lnTo>
                      <a:pt x="4082" y="38838"/>
                    </a:lnTo>
                    <a:lnTo>
                      <a:pt x="4107" y="38889"/>
                    </a:lnTo>
                    <a:lnTo>
                      <a:pt x="4133" y="38915"/>
                    </a:lnTo>
                    <a:lnTo>
                      <a:pt x="4236" y="38915"/>
                    </a:lnTo>
                    <a:lnTo>
                      <a:pt x="4287" y="38863"/>
                    </a:lnTo>
                    <a:lnTo>
                      <a:pt x="4287" y="38812"/>
                    </a:lnTo>
                    <a:lnTo>
                      <a:pt x="4338" y="38761"/>
                    </a:lnTo>
                    <a:lnTo>
                      <a:pt x="4364" y="38735"/>
                    </a:lnTo>
                    <a:lnTo>
                      <a:pt x="4415" y="38735"/>
                    </a:lnTo>
                    <a:lnTo>
                      <a:pt x="4467" y="38709"/>
                    </a:lnTo>
                    <a:lnTo>
                      <a:pt x="4492" y="38684"/>
                    </a:lnTo>
                    <a:lnTo>
                      <a:pt x="4518" y="38632"/>
                    </a:lnTo>
                    <a:lnTo>
                      <a:pt x="4595" y="38581"/>
                    </a:lnTo>
                    <a:lnTo>
                      <a:pt x="4621" y="38478"/>
                    </a:lnTo>
                    <a:lnTo>
                      <a:pt x="4621" y="38453"/>
                    </a:lnTo>
                    <a:lnTo>
                      <a:pt x="4595" y="38350"/>
                    </a:lnTo>
                    <a:lnTo>
                      <a:pt x="4544" y="38273"/>
                    </a:lnTo>
                    <a:lnTo>
                      <a:pt x="4544" y="38247"/>
                    </a:lnTo>
                    <a:lnTo>
                      <a:pt x="4621" y="38170"/>
                    </a:lnTo>
                    <a:lnTo>
                      <a:pt x="4646" y="38196"/>
                    </a:lnTo>
                    <a:lnTo>
                      <a:pt x="4723" y="38196"/>
                    </a:lnTo>
                    <a:lnTo>
                      <a:pt x="4749" y="38170"/>
                    </a:lnTo>
                    <a:lnTo>
                      <a:pt x="4775" y="38145"/>
                    </a:lnTo>
                    <a:lnTo>
                      <a:pt x="4800" y="38119"/>
                    </a:lnTo>
                    <a:lnTo>
                      <a:pt x="4826" y="38093"/>
                    </a:lnTo>
                    <a:lnTo>
                      <a:pt x="4826" y="38068"/>
                    </a:lnTo>
                    <a:lnTo>
                      <a:pt x="4852" y="38016"/>
                    </a:lnTo>
                    <a:lnTo>
                      <a:pt x="4852" y="37965"/>
                    </a:lnTo>
                    <a:lnTo>
                      <a:pt x="4877" y="37965"/>
                    </a:lnTo>
                    <a:lnTo>
                      <a:pt x="4877" y="37939"/>
                    </a:lnTo>
                    <a:lnTo>
                      <a:pt x="4929" y="37965"/>
                    </a:lnTo>
                    <a:lnTo>
                      <a:pt x="4980" y="37914"/>
                    </a:lnTo>
                    <a:lnTo>
                      <a:pt x="5031" y="37888"/>
                    </a:lnTo>
                    <a:lnTo>
                      <a:pt x="5031" y="37862"/>
                    </a:lnTo>
                    <a:lnTo>
                      <a:pt x="5083" y="37811"/>
                    </a:lnTo>
                    <a:lnTo>
                      <a:pt x="5160" y="37837"/>
                    </a:lnTo>
                    <a:lnTo>
                      <a:pt x="5185" y="37862"/>
                    </a:lnTo>
                    <a:lnTo>
                      <a:pt x="5211" y="37862"/>
                    </a:lnTo>
                    <a:lnTo>
                      <a:pt x="5262" y="37837"/>
                    </a:lnTo>
                    <a:lnTo>
                      <a:pt x="5314" y="37785"/>
                    </a:lnTo>
                    <a:lnTo>
                      <a:pt x="5339" y="37708"/>
                    </a:lnTo>
                    <a:lnTo>
                      <a:pt x="5365" y="37657"/>
                    </a:lnTo>
                    <a:lnTo>
                      <a:pt x="5339" y="37606"/>
                    </a:lnTo>
                    <a:lnTo>
                      <a:pt x="5339" y="37554"/>
                    </a:lnTo>
                    <a:lnTo>
                      <a:pt x="5365" y="37529"/>
                    </a:lnTo>
                    <a:lnTo>
                      <a:pt x="5391" y="37503"/>
                    </a:lnTo>
                    <a:lnTo>
                      <a:pt x="5391" y="37452"/>
                    </a:lnTo>
                    <a:lnTo>
                      <a:pt x="5416" y="37426"/>
                    </a:lnTo>
                    <a:lnTo>
                      <a:pt x="5442" y="37400"/>
                    </a:lnTo>
                    <a:lnTo>
                      <a:pt x="5468" y="37452"/>
                    </a:lnTo>
                    <a:lnTo>
                      <a:pt x="5493" y="37477"/>
                    </a:lnTo>
                    <a:lnTo>
                      <a:pt x="5545" y="37503"/>
                    </a:lnTo>
                    <a:lnTo>
                      <a:pt x="5596" y="37477"/>
                    </a:lnTo>
                    <a:lnTo>
                      <a:pt x="5648" y="37426"/>
                    </a:lnTo>
                    <a:lnTo>
                      <a:pt x="5699" y="37452"/>
                    </a:lnTo>
                    <a:lnTo>
                      <a:pt x="5725" y="37426"/>
                    </a:lnTo>
                    <a:lnTo>
                      <a:pt x="5725" y="37452"/>
                    </a:lnTo>
                    <a:lnTo>
                      <a:pt x="5750" y="37452"/>
                    </a:lnTo>
                    <a:lnTo>
                      <a:pt x="5802" y="37426"/>
                    </a:lnTo>
                    <a:lnTo>
                      <a:pt x="5879" y="37452"/>
                    </a:lnTo>
                    <a:lnTo>
                      <a:pt x="5956" y="37452"/>
                    </a:lnTo>
                    <a:lnTo>
                      <a:pt x="6007" y="37426"/>
                    </a:lnTo>
                    <a:lnTo>
                      <a:pt x="6058" y="37400"/>
                    </a:lnTo>
                    <a:lnTo>
                      <a:pt x="6110" y="37400"/>
                    </a:lnTo>
                    <a:lnTo>
                      <a:pt x="6161" y="37349"/>
                    </a:lnTo>
                    <a:lnTo>
                      <a:pt x="6187" y="37298"/>
                    </a:lnTo>
                    <a:lnTo>
                      <a:pt x="6264" y="37272"/>
                    </a:lnTo>
                    <a:lnTo>
                      <a:pt x="6315" y="37298"/>
                    </a:lnTo>
                    <a:lnTo>
                      <a:pt x="6572" y="37349"/>
                    </a:lnTo>
                    <a:lnTo>
                      <a:pt x="6597" y="37400"/>
                    </a:lnTo>
                    <a:lnTo>
                      <a:pt x="6649" y="37426"/>
                    </a:lnTo>
                    <a:lnTo>
                      <a:pt x="6674" y="37452"/>
                    </a:lnTo>
                    <a:lnTo>
                      <a:pt x="6700" y="37477"/>
                    </a:lnTo>
                    <a:lnTo>
                      <a:pt x="6803" y="37477"/>
                    </a:lnTo>
                    <a:lnTo>
                      <a:pt x="6854" y="37426"/>
                    </a:lnTo>
                    <a:lnTo>
                      <a:pt x="6880" y="37375"/>
                    </a:lnTo>
                    <a:lnTo>
                      <a:pt x="6931" y="37426"/>
                    </a:lnTo>
                    <a:lnTo>
                      <a:pt x="6982" y="37477"/>
                    </a:lnTo>
                    <a:lnTo>
                      <a:pt x="7111" y="37529"/>
                    </a:lnTo>
                    <a:lnTo>
                      <a:pt x="7162" y="37554"/>
                    </a:lnTo>
                    <a:lnTo>
                      <a:pt x="7213" y="37580"/>
                    </a:lnTo>
                    <a:lnTo>
                      <a:pt x="7265" y="37580"/>
                    </a:lnTo>
                    <a:lnTo>
                      <a:pt x="7290" y="37529"/>
                    </a:lnTo>
                    <a:lnTo>
                      <a:pt x="7393" y="37529"/>
                    </a:lnTo>
                    <a:lnTo>
                      <a:pt x="7444" y="37554"/>
                    </a:lnTo>
                    <a:lnTo>
                      <a:pt x="7470" y="37580"/>
                    </a:lnTo>
                    <a:lnTo>
                      <a:pt x="7496" y="37580"/>
                    </a:lnTo>
                    <a:lnTo>
                      <a:pt x="7547" y="37631"/>
                    </a:lnTo>
                    <a:lnTo>
                      <a:pt x="7547" y="37683"/>
                    </a:lnTo>
                    <a:lnTo>
                      <a:pt x="7573" y="37734"/>
                    </a:lnTo>
                    <a:lnTo>
                      <a:pt x="7573" y="37760"/>
                    </a:lnTo>
                    <a:lnTo>
                      <a:pt x="7598" y="37785"/>
                    </a:lnTo>
                    <a:lnTo>
                      <a:pt x="7675" y="37837"/>
                    </a:lnTo>
                    <a:lnTo>
                      <a:pt x="7752" y="37888"/>
                    </a:lnTo>
                    <a:lnTo>
                      <a:pt x="7855" y="37888"/>
                    </a:lnTo>
                    <a:lnTo>
                      <a:pt x="7906" y="37862"/>
                    </a:lnTo>
                    <a:lnTo>
                      <a:pt x="7906" y="37888"/>
                    </a:lnTo>
                    <a:lnTo>
                      <a:pt x="7958" y="37914"/>
                    </a:lnTo>
                    <a:lnTo>
                      <a:pt x="8009" y="37939"/>
                    </a:lnTo>
                    <a:lnTo>
                      <a:pt x="8060" y="37939"/>
                    </a:lnTo>
                    <a:lnTo>
                      <a:pt x="8112" y="37888"/>
                    </a:lnTo>
                    <a:lnTo>
                      <a:pt x="8137" y="37862"/>
                    </a:lnTo>
                    <a:lnTo>
                      <a:pt x="8240" y="37862"/>
                    </a:lnTo>
                    <a:lnTo>
                      <a:pt x="8266" y="37811"/>
                    </a:lnTo>
                    <a:lnTo>
                      <a:pt x="8266" y="37760"/>
                    </a:lnTo>
                    <a:lnTo>
                      <a:pt x="8266" y="37657"/>
                    </a:lnTo>
                    <a:lnTo>
                      <a:pt x="8266" y="37580"/>
                    </a:lnTo>
                    <a:lnTo>
                      <a:pt x="8317" y="37529"/>
                    </a:lnTo>
                    <a:lnTo>
                      <a:pt x="8368" y="37477"/>
                    </a:lnTo>
                    <a:lnTo>
                      <a:pt x="8445" y="37400"/>
                    </a:lnTo>
                    <a:lnTo>
                      <a:pt x="8522" y="37400"/>
                    </a:lnTo>
                    <a:lnTo>
                      <a:pt x="8548" y="37375"/>
                    </a:lnTo>
                    <a:lnTo>
                      <a:pt x="8574" y="37349"/>
                    </a:lnTo>
                    <a:lnTo>
                      <a:pt x="8599" y="37323"/>
                    </a:lnTo>
                    <a:lnTo>
                      <a:pt x="8625" y="37272"/>
                    </a:lnTo>
                    <a:lnTo>
                      <a:pt x="8625" y="37246"/>
                    </a:lnTo>
                    <a:lnTo>
                      <a:pt x="8625" y="37221"/>
                    </a:lnTo>
                    <a:lnTo>
                      <a:pt x="8651" y="37169"/>
                    </a:lnTo>
                    <a:lnTo>
                      <a:pt x="8676" y="37118"/>
                    </a:lnTo>
                    <a:lnTo>
                      <a:pt x="8676" y="37092"/>
                    </a:lnTo>
                    <a:lnTo>
                      <a:pt x="8676" y="37067"/>
                    </a:lnTo>
                    <a:lnTo>
                      <a:pt x="8676" y="37015"/>
                    </a:lnTo>
                    <a:lnTo>
                      <a:pt x="8625" y="36990"/>
                    </a:lnTo>
                    <a:lnTo>
                      <a:pt x="8574" y="36964"/>
                    </a:lnTo>
                    <a:lnTo>
                      <a:pt x="8548" y="36964"/>
                    </a:lnTo>
                    <a:lnTo>
                      <a:pt x="8548" y="36913"/>
                    </a:lnTo>
                    <a:lnTo>
                      <a:pt x="8599" y="36913"/>
                    </a:lnTo>
                    <a:lnTo>
                      <a:pt x="8625" y="36887"/>
                    </a:lnTo>
                    <a:lnTo>
                      <a:pt x="8651" y="36861"/>
                    </a:lnTo>
                    <a:lnTo>
                      <a:pt x="8676" y="36810"/>
                    </a:lnTo>
                    <a:lnTo>
                      <a:pt x="8676" y="36784"/>
                    </a:lnTo>
                    <a:lnTo>
                      <a:pt x="8651" y="36733"/>
                    </a:lnTo>
                    <a:lnTo>
                      <a:pt x="8651" y="36707"/>
                    </a:lnTo>
                    <a:lnTo>
                      <a:pt x="8625" y="36681"/>
                    </a:lnTo>
                    <a:lnTo>
                      <a:pt x="8625" y="36630"/>
                    </a:lnTo>
                    <a:lnTo>
                      <a:pt x="8676" y="36553"/>
                    </a:lnTo>
                    <a:lnTo>
                      <a:pt x="8702" y="36476"/>
                    </a:lnTo>
                    <a:lnTo>
                      <a:pt x="8702" y="36450"/>
                    </a:lnTo>
                    <a:lnTo>
                      <a:pt x="8728" y="36399"/>
                    </a:lnTo>
                    <a:lnTo>
                      <a:pt x="8805" y="36271"/>
                    </a:lnTo>
                    <a:lnTo>
                      <a:pt x="8830" y="36271"/>
                    </a:lnTo>
                    <a:lnTo>
                      <a:pt x="8908" y="36296"/>
                    </a:lnTo>
                    <a:lnTo>
                      <a:pt x="8959" y="36271"/>
                    </a:lnTo>
                    <a:lnTo>
                      <a:pt x="9036" y="36219"/>
                    </a:lnTo>
                    <a:lnTo>
                      <a:pt x="9113" y="36194"/>
                    </a:lnTo>
                    <a:lnTo>
                      <a:pt x="9190" y="36168"/>
                    </a:lnTo>
                    <a:lnTo>
                      <a:pt x="9216" y="36091"/>
                    </a:lnTo>
                    <a:lnTo>
                      <a:pt x="9241" y="36014"/>
                    </a:lnTo>
                    <a:lnTo>
                      <a:pt x="9318" y="35988"/>
                    </a:lnTo>
                    <a:lnTo>
                      <a:pt x="9549" y="35988"/>
                    </a:lnTo>
                    <a:lnTo>
                      <a:pt x="9652" y="35963"/>
                    </a:lnTo>
                    <a:lnTo>
                      <a:pt x="9703" y="35886"/>
                    </a:lnTo>
                    <a:lnTo>
                      <a:pt x="9832" y="35886"/>
                    </a:lnTo>
                    <a:lnTo>
                      <a:pt x="9883" y="35911"/>
                    </a:lnTo>
                    <a:lnTo>
                      <a:pt x="9986" y="35886"/>
                    </a:lnTo>
                    <a:lnTo>
                      <a:pt x="10063" y="35809"/>
                    </a:lnTo>
                    <a:lnTo>
                      <a:pt x="10140" y="35783"/>
                    </a:lnTo>
                    <a:lnTo>
                      <a:pt x="10165" y="35783"/>
                    </a:lnTo>
                    <a:lnTo>
                      <a:pt x="10242" y="35809"/>
                    </a:lnTo>
                    <a:lnTo>
                      <a:pt x="10294" y="35834"/>
                    </a:lnTo>
                    <a:lnTo>
                      <a:pt x="10371" y="35834"/>
                    </a:lnTo>
                    <a:lnTo>
                      <a:pt x="10422" y="35860"/>
                    </a:lnTo>
                    <a:lnTo>
                      <a:pt x="10448" y="35860"/>
                    </a:lnTo>
                    <a:lnTo>
                      <a:pt x="10550" y="35911"/>
                    </a:lnTo>
                    <a:lnTo>
                      <a:pt x="10550" y="35937"/>
                    </a:lnTo>
                    <a:lnTo>
                      <a:pt x="10602" y="35937"/>
                    </a:lnTo>
                    <a:lnTo>
                      <a:pt x="10653" y="35988"/>
                    </a:lnTo>
                    <a:lnTo>
                      <a:pt x="10807" y="36091"/>
                    </a:lnTo>
                    <a:lnTo>
                      <a:pt x="10833" y="36117"/>
                    </a:lnTo>
                    <a:lnTo>
                      <a:pt x="10858" y="36117"/>
                    </a:lnTo>
                    <a:lnTo>
                      <a:pt x="10884" y="36142"/>
                    </a:lnTo>
                    <a:lnTo>
                      <a:pt x="10935" y="36194"/>
                    </a:lnTo>
                    <a:lnTo>
                      <a:pt x="11064" y="36322"/>
                    </a:lnTo>
                    <a:lnTo>
                      <a:pt x="11192" y="36425"/>
                    </a:lnTo>
                    <a:lnTo>
                      <a:pt x="11218" y="36450"/>
                    </a:lnTo>
                    <a:lnTo>
                      <a:pt x="11192" y="36553"/>
                    </a:lnTo>
                    <a:lnTo>
                      <a:pt x="11218" y="36656"/>
                    </a:lnTo>
                    <a:lnTo>
                      <a:pt x="11243" y="36656"/>
                    </a:lnTo>
                    <a:lnTo>
                      <a:pt x="11295" y="36681"/>
                    </a:lnTo>
                    <a:lnTo>
                      <a:pt x="11320" y="36656"/>
                    </a:lnTo>
                    <a:lnTo>
                      <a:pt x="11346" y="36604"/>
                    </a:lnTo>
                    <a:lnTo>
                      <a:pt x="11423" y="36476"/>
                    </a:lnTo>
                    <a:lnTo>
                      <a:pt x="11449" y="36450"/>
                    </a:lnTo>
                    <a:lnTo>
                      <a:pt x="11449" y="36399"/>
                    </a:lnTo>
                    <a:lnTo>
                      <a:pt x="11397" y="36322"/>
                    </a:lnTo>
                    <a:lnTo>
                      <a:pt x="11372" y="36296"/>
                    </a:lnTo>
                    <a:lnTo>
                      <a:pt x="11346" y="36296"/>
                    </a:lnTo>
                    <a:lnTo>
                      <a:pt x="11372" y="36245"/>
                    </a:lnTo>
                    <a:lnTo>
                      <a:pt x="11397" y="36219"/>
                    </a:lnTo>
                    <a:lnTo>
                      <a:pt x="11423" y="36194"/>
                    </a:lnTo>
                    <a:lnTo>
                      <a:pt x="11526" y="36194"/>
                    </a:lnTo>
                    <a:lnTo>
                      <a:pt x="11603" y="36219"/>
                    </a:lnTo>
                    <a:lnTo>
                      <a:pt x="11705" y="36219"/>
                    </a:lnTo>
                    <a:lnTo>
                      <a:pt x="11782" y="36245"/>
                    </a:lnTo>
                    <a:lnTo>
                      <a:pt x="11834" y="36245"/>
                    </a:lnTo>
                    <a:lnTo>
                      <a:pt x="11885" y="36219"/>
                    </a:lnTo>
                    <a:lnTo>
                      <a:pt x="11988" y="36245"/>
                    </a:lnTo>
                    <a:lnTo>
                      <a:pt x="12116" y="36296"/>
                    </a:lnTo>
                    <a:lnTo>
                      <a:pt x="12142" y="36296"/>
                    </a:lnTo>
                    <a:lnTo>
                      <a:pt x="12193" y="36348"/>
                    </a:lnTo>
                    <a:lnTo>
                      <a:pt x="12270" y="36373"/>
                    </a:lnTo>
                    <a:lnTo>
                      <a:pt x="12296" y="36399"/>
                    </a:lnTo>
                    <a:lnTo>
                      <a:pt x="12347" y="36425"/>
                    </a:lnTo>
                    <a:lnTo>
                      <a:pt x="12399" y="36399"/>
                    </a:lnTo>
                    <a:lnTo>
                      <a:pt x="12450" y="36373"/>
                    </a:lnTo>
                    <a:lnTo>
                      <a:pt x="12450" y="36348"/>
                    </a:lnTo>
                    <a:lnTo>
                      <a:pt x="12476" y="36348"/>
                    </a:lnTo>
                    <a:lnTo>
                      <a:pt x="12527" y="36373"/>
                    </a:lnTo>
                    <a:lnTo>
                      <a:pt x="12578" y="36348"/>
                    </a:lnTo>
                    <a:lnTo>
                      <a:pt x="12630" y="36322"/>
                    </a:lnTo>
                    <a:lnTo>
                      <a:pt x="12630" y="36271"/>
                    </a:lnTo>
                    <a:lnTo>
                      <a:pt x="12655" y="36219"/>
                    </a:lnTo>
                    <a:lnTo>
                      <a:pt x="12655" y="36194"/>
                    </a:lnTo>
                    <a:lnTo>
                      <a:pt x="12681" y="36168"/>
                    </a:lnTo>
                    <a:lnTo>
                      <a:pt x="12707" y="36091"/>
                    </a:lnTo>
                    <a:lnTo>
                      <a:pt x="12707" y="36040"/>
                    </a:lnTo>
                    <a:lnTo>
                      <a:pt x="12655" y="36014"/>
                    </a:lnTo>
                    <a:lnTo>
                      <a:pt x="12681" y="35937"/>
                    </a:lnTo>
                    <a:lnTo>
                      <a:pt x="12681" y="35911"/>
                    </a:lnTo>
                    <a:lnTo>
                      <a:pt x="12758" y="35860"/>
                    </a:lnTo>
                    <a:lnTo>
                      <a:pt x="12809" y="35860"/>
                    </a:lnTo>
                    <a:lnTo>
                      <a:pt x="12861" y="35834"/>
                    </a:lnTo>
                    <a:lnTo>
                      <a:pt x="12886" y="35809"/>
                    </a:lnTo>
                    <a:lnTo>
                      <a:pt x="12912" y="35834"/>
                    </a:lnTo>
                    <a:lnTo>
                      <a:pt x="12989" y="35834"/>
                    </a:lnTo>
                    <a:lnTo>
                      <a:pt x="13066" y="35860"/>
                    </a:lnTo>
                    <a:lnTo>
                      <a:pt x="13117" y="35860"/>
                    </a:lnTo>
                    <a:lnTo>
                      <a:pt x="13169" y="35834"/>
                    </a:lnTo>
                    <a:lnTo>
                      <a:pt x="13194" y="35783"/>
                    </a:lnTo>
                    <a:lnTo>
                      <a:pt x="13194" y="35757"/>
                    </a:lnTo>
                    <a:lnTo>
                      <a:pt x="13271" y="35757"/>
                    </a:lnTo>
                    <a:lnTo>
                      <a:pt x="13477" y="35809"/>
                    </a:lnTo>
                    <a:lnTo>
                      <a:pt x="13554" y="35834"/>
                    </a:lnTo>
                    <a:lnTo>
                      <a:pt x="13605" y="35834"/>
                    </a:lnTo>
                    <a:lnTo>
                      <a:pt x="13579" y="35860"/>
                    </a:lnTo>
                    <a:lnTo>
                      <a:pt x="13528" y="35911"/>
                    </a:lnTo>
                    <a:lnTo>
                      <a:pt x="13528" y="35937"/>
                    </a:lnTo>
                    <a:lnTo>
                      <a:pt x="13477" y="35963"/>
                    </a:lnTo>
                    <a:lnTo>
                      <a:pt x="13477" y="36014"/>
                    </a:lnTo>
                    <a:lnTo>
                      <a:pt x="13502" y="36040"/>
                    </a:lnTo>
                    <a:lnTo>
                      <a:pt x="13528" y="36065"/>
                    </a:lnTo>
                    <a:lnTo>
                      <a:pt x="13733" y="36065"/>
                    </a:lnTo>
                    <a:lnTo>
                      <a:pt x="13785" y="36040"/>
                    </a:lnTo>
                    <a:lnTo>
                      <a:pt x="13785" y="36065"/>
                    </a:lnTo>
                    <a:lnTo>
                      <a:pt x="13836" y="36117"/>
                    </a:lnTo>
                    <a:lnTo>
                      <a:pt x="13862" y="36142"/>
                    </a:lnTo>
                    <a:lnTo>
                      <a:pt x="13913" y="36142"/>
                    </a:lnTo>
                    <a:lnTo>
                      <a:pt x="13964" y="36168"/>
                    </a:lnTo>
                    <a:lnTo>
                      <a:pt x="13964" y="36194"/>
                    </a:lnTo>
                    <a:lnTo>
                      <a:pt x="13990" y="36194"/>
                    </a:lnTo>
                    <a:lnTo>
                      <a:pt x="14016" y="36219"/>
                    </a:lnTo>
                    <a:lnTo>
                      <a:pt x="14118" y="36322"/>
                    </a:lnTo>
                    <a:lnTo>
                      <a:pt x="14221" y="36399"/>
                    </a:lnTo>
                    <a:lnTo>
                      <a:pt x="14247" y="36399"/>
                    </a:lnTo>
                    <a:lnTo>
                      <a:pt x="14324" y="36425"/>
                    </a:lnTo>
                    <a:lnTo>
                      <a:pt x="14401" y="36425"/>
                    </a:lnTo>
                    <a:lnTo>
                      <a:pt x="14452" y="36373"/>
                    </a:lnTo>
                    <a:lnTo>
                      <a:pt x="14503" y="36373"/>
                    </a:lnTo>
                    <a:lnTo>
                      <a:pt x="14555" y="36348"/>
                    </a:lnTo>
                    <a:lnTo>
                      <a:pt x="14606" y="36322"/>
                    </a:lnTo>
                    <a:lnTo>
                      <a:pt x="14632" y="36271"/>
                    </a:lnTo>
                    <a:lnTo>
                      <a:pt x="14632" y="36219"/>
                    </a:lnTo>
                    <a:lnTo>
                      <a:pt x="14657" y="36194"/>
                    </a:lnTo>
                    <a:lnTo>
                      <a:pt x="14657" y="36142"/>
                    </a:lnTo>
                    <a:lnTo>
                      <a:pt x="14657" y="36117"/>
                    </a:lnTo>
                    <a:lnTo>
                      <a:pt x="14709" y="36065"/>
                    </a:lnTo>
                    <a:lnTo>
                      <a:pt x="14760" y="36065"/>
                    </a:lnTo>
                    <a:lnTo>
                      <a:pt x="14786" y="36040"/>
                    </a:lnTo>
                    <a:lnTo>
                      <a:pt x="14863" y="35988"/>
                    </a:lnTo>
                    <a:lnTo>
                      <a:pt x="14888" y="35937"/>
                    </a:lnTo>
                    <a:lnTo>
                      <a:pt x="14914" y="35886"/>
                    </a:lnTo>
                    <a:lnTo>
                      <a:pt x="14888" y="35834"/>
                    </a:lnTo>
                    <a:lnTo>
                      <a:pt x="14863" y="35783"/>
                    </a:lnTo>
                    <a:lnTo>
                      <a:pt x="14837" y="35757"/>
                    </a:lnTo>
                    <a:lnTo>
                      <a:pt x="14811" y="35732"/>
                    </a:lnTo>
                    <a:lnTo>
                      <a:pt x="14760" y="35680"/>
                    </a:lnTo>
                    <a:lnTo>
                      <a:pt x="14709" y="35680"/>
                    </a:lnTo>
                    <a:lnTo>
                      <a:pt x="14657" y="35655"/>
                    </a:lnTo>
                    <a:lnTo>
                      <a:pt x="14632" y="35655"/>
                    </a:lnTo>
                    <a:lnTo>
                      <a:pt x="14555" y="35629"/>
                    </a:lnTo>
                    <a:lnTo>
                      <a:pt x="14503" y="35578"/>
                    </a:lnTo>
                    <a:lnTo>
                      <a:pt x="14401" y="35552"/>
                    </a:lnTo>
                    <a:lnTo>
                      <a:pt x="14298" y="35526"/>
                    </a:lnTo>
                    <a:lnTo>
                      <a:pt x="14272" y="35501"/>
                    </a:lnTo>
                    <a:lnTo>
                      <a:pt x="14272" y="35475"/>
                    </a:lnTo>
                    <a:lnTo>
                      <a:pt x="14298" y="35398"/>
                    </a:lnTo>
                    <a:lnTo>
                      <a:pt x="14375" y="35449"/>
                    </a:lnTo>
                    <a:lnTo>
                      <a:pt x="14529" y="35552"/>
                    </a:lnTo>
                    <a:lnTo>
                      <a:pt x="14580" y="35578"/>
                    </a:lnTo>
                    <a:lnTo>
                      <a:pt x="14657" y="35603"/>
                    </a:lnTo>
                    <a:lnTo>
                      <a:pt x="14709" y="35603"/>
                    </a:lnTo>
                    <a:lnTo>
                      <a:pt x="14734" y="35578"/>
                    </a:lnTo>
                    <a:lnTo>
                      <a:pt x="14786" y="35603"/>
                    </a:lnTo>
                    <a:lnTo>
                      <a:pt x="14811" y="35603"/>
                    </a:lnTo>
                    <a:lnTo>
                      <a:pt x="14888" y="35578"/>
                    </a:lnTo>
                    <a:lnTo>
                      <a:pt x="14940" y="35578"/>
                    </a:lnTo>
                    <a:lnTo>
                      <a:pt x="15094" y="35603"/>
                    </a:lnTo>
                    <a:lnTo>
                      <a:pt x="15222" y="35603"/>
                    </a:lnTo>
                    <a:lnTo>
                      <a:pt x="15248" y="35629"/>
                    </a:lnTo>
                    <a:lnTo>
                      <a:pt x="15325" y="35655"/>
                    </a:lnTo>
                    <a:lnTo>
                      <a:pt x="15376" y="35680"/>
                    </a:lnTo>
                    <a:lnTo>
                      <a:pt x="15427" y="35732"/>
                    </a:lnTo>
                    <a:lnTo>
                      <a:pt x="15530" y="35783"/>
                    </a:lnTo>
                    <a:lnTo>
                      <a:pt x="15530" y="35809"/>
                    </a:lnTo>
                    <a:lnTo>
                      <a:pt x="15633" y="35809"/>
                    </a:lnTo>
                    <a:lnTo>
                      <a:pt x="15659" y="35783"/>
                    </a:lnTo>
                    <a:lnTo>
                      <a:pt x="15710" y="35732"/>
                    </a:lnTo>
                    <a:lnTo>
                      <a:pt x="15710" y="35706"/>
                    </a:lnTo>
                    <a:lnTo>
                      <a:pt x="15787" y="35603"/>
                    </a:lnTo>
                    <a:lnTo>
                      <a:pt x="15838" y="35603"/>
                    </a:lnTo>
                    <a:lnTo>
                      <a:pt x="15915" y="35578"/>
                    </a:lnTo>
                    <a:lnTo>
                      <a:pt x="15992" y="35552"/>
                    </a:lnTo>
                    <a:lnTo>
                      <a:pt x="16069" y="35526"/>
                    </a:lnTo>
                    <a:lnTo>
                      <a:pt x="16223" y="35501"/>
                    </a:lnTo>
                    <a:lnTo>
                      <a:pt x="16300" y="35501"/>
                    </a:lnTo>
                    <a:lnTo>
                      <a:pt x="16377" y="35475"/>
                    </a:lnTo>
                    <a:lnTo>
                      <a:pt x="16660" y="35475"/>
                    </a:lnTo>
                    <a:lnTo>
                      <a:pt x="16762" y="35449"/>
                    </a:lnTo>
                    <a:lnTo>
                      <a:pt x="16839" y="35424"/>
                    </a:lnTo>
                    <a:lnTo>
                      <a:pt x="16891" y="35424"/>
                    </a:lnTo>
                    <a:lnTo>
                      <a:pt x="16942" y="35398"/>
                    </a:lnTo>
                    <a:lnTo>
                      <a:pt x="16993" y="35398"/>
                    </a:lnTo>
                    <a:lnTo>
                      <a:pt x="17070" y="35424"/>
                    </a:lnTo>
                    <a:lnTo>
                      <a:pt x="17224" y="35424"/>
                    </a:lnTo>
                    <a:lnTo>
                      <a:pt x="17327" y="35449"/>
                    </a:lnTo>
                    <a:lnTo>
                      <a:pt x="17378" y="35475"/>
                    </a:lnTo>
                    <a:lnTo>
                      <a:pt x="17430" y="35475"/>
                    </a:lnTo>
                    <a:lnTo>
                      <a:pt x="17532" y="35501"/>
                    </a:lnTo>
                    <a:lnTo>
                      <a:pt x="17532" y="35526"/>
                    </a:lnTo>
                    <a:lnTo>
                      <a:pt x="17584" y="35552"/>
                    </a:lnTo>
                    <a:lnTo>
                      <a:pt x="17635" y="35578"/>
                    </a:lnTo>
                    <a:lnTo>
                      <a:pt x="17763" y="35578"/>
                    </a:lnTo>
                    <a:lnTo>
                      <a:pt x="17840" y="35629"/>
                    </a:lnTo>
                    <a:lnTo>
                      <a:pt x="17892" y="35655"/>
                    </a:lnTo>
                    <a:lnTo>
                      <a:pt x="17994" y="35680"/>
                    </a:lnTo>
                    <a:lnTo>
                      <a:pt x="18046" y="35706"/>
                    </a:lnTo>
                    <a:lnTo>
                      <a:pt x="18071" y="35706"/>
                    </a:lnTo>
                    <a:lnTo>
                      <a:pt x="18123" y="35757"/>
                    </a:lnTo>
                    <a:lnTo>
                      <a:pt x="18200" y="35783"/>
                    </a:lnTo>
                    <a:lnTo>
                      <a:pt x="18225" y="35783"/>
                    </a:lnTo>
                    <a:lnTo>
                      <a:pt x="18328" y="35757"/>
                    </a:lnTo>
                    <a:lnTo>
                      <a:pt x="18379" y="35706"/>
                    </a:lnTo>
                    <a:lnTo>
                      <a:pt x="18431" y="35655"/>
                    </a:lnTo>
                    <a:lnTo>
                      <a:pt x="18456" y="35629"/>
                    </a:lnTo>
                    <a:lnTo>
                      <a:pt x="18456" y="35603"/>
                    </a:lnTo>
                    <a:lnTo>
                      <a:pt x="18533" y="35552"/>
                    </a:lnTo>
                    <a:lnTo>
                      <a:pt x="18585" y="35501"/>
                    </a:lnTo>
                    <a:lnTo>
                      <a:pt x="18662" y="35424"/>
                    </a:lnTo>
                    <a:lnTo>
                      <a:pt x="18739" y="35372"/>
                    </a:lnTo>
                    <a:lnTo>
                      <a:pt x="18764" y="35372"/>
                    </a:lnTo>
                    <a:lnTo>
                      <a:pt x="18816" y="35398"/>
                    </a:lnTo>
                    <a:lnTo>
                      <a:pt x="18867" y="35372"/>
                    </a:lnTo>
                    <a:lnTo>
                      <a:pt x="18893" y="35347"/>
                    </a:lnTo>
                    <a:lnTo>
                      <a:pt x="18996" y="35321"/>
                    </a:lnTo>
                    <a:lnTo>
                      <a:pt x="19073" y="35295"/>
                    </a:lnTo>
                    <a:lnTo>
                      <a:pt x="19201" y="35270"/>
                    </a:lnTo>
                    <a:lnTo>
                      <a:pt x="19329" y="35244"/>
                    </a:lnTo>
                    <a:lnTo>
                      <a:pt x="19458" y="35167"/>
                    </a:lnTo>
                    <a:lnTo>
                      <a:pt x="19483" y="35141"/>
                    </a:lnTo>
                    <a:lnTo>
                      <a:pt x="19663" y="34987"/>
                    </a:lnTo>
                    <a:lnTo>
                      <a:pt x="19791" y="34987"/>
                    </a:lnTo>
                    <a:lnTo>
                      <a:pt x="19894" y="35013"/>
                    </a:lnTo>
                    <a:lnTo>
                      <a:pt x="20048" y="35039"/>
                    </a:lnTo>
                    <a:lnTo>
                      <a:pt x="20099" y="35064"/>
                    </a:lnTo>
                    <a:lnTo>
                      <a:pt x="20176" y="35039"/>
                    </a:lnTo>
                    <a:lnTo>
                      <a:pt x="20202" y="35013"/>
                    </a:lnTo>
                    <a:lnTo>
                      <a:pt x="20228" y="34962"/>
                    </a:lnTo>
                    <a:lnTo>
                      <a:pt x="20228" y="34885"/>
                    </a:lnTo>
                    <a:lnTo>
                      <a:pt x="20202" y="34808"/>
                    </a:lnTo>
                    <a:lnTo>
                      <a:pt x="20202" y="34731"/>
                    </a:lnTo>
                    <a:lnTo>
                      <a:pt x="20253" y="34577"/>
                    </a:lnTo>
                    <a:lnTo>
                      <a:pt x="20253" y="34551"/>
                    </a:lnTo>
                    <a:lnTo>
                      <a:pt x="20407" y="34474"/>
                    </a:lnTo>
                    <a:lnTo>
                      <a:pt x="20561" y="34397"/>
                    </a:lnTo>
                    <a:lnTo>
                      <a:pt x="20690" y="34397"/>
                    </a:lnTo>
                    <a:lnTo>
                      <a:pt x="20741" y="34371"/>
                    </a:lnTo>
                    <a:lnTo>
                      <a:pt x="20767" y="34346"/>
                    </a:lnTo>
                    <a:lnTo>
                      <a:pt x="20818" y="34320"/>
                    </a:lnTo>
                    <a:lnTo>
                      <a:pt x="20895" y="34269"/>
                    </a:lnTo>
                    <a:lnTo>
                      <a:pt x="20972" y="34243"/>
                    </a:lnTo>
                    <a:lnTo>
                      <a:pt x="20998" y="34243"/>
                    </a:lnTo>
                    <a:lnTo>
                      <a:pt x="21075" y="34217"/>
                    </a:lnTo>
                    <a:lnTo>
                      <a:pt x="21075" y="34192"/>
                    </a:lnTo>
                    <a:lnTo>
                      <a:pt x="21177" y="34166"/>
                    </a:lnTo>
                    <a:lnTo>
                      <a:pt x="21254" y="34115"/>
                    </a:lnTo>
                    <a:lnTo>
                      <a:pt x="21306" y="34063"/>
                    </a:lnTo>
                    <a:lnTo>
                      <a:pt x="21331" y="33986"/>
                    </a:lnTo>
                    <a:lnTo>
                      <a:pt x="21331" y="33961"/>
                    </a:lnTo>
                    <a:lnTo>
                      <a:pt x="21331" y="33832"/>
                    </a:lnTo>
                    <a:lnTo>
                      <a:pt x="21331" y="33755"/>
                    </a:lnTo>
                    <a:lnTo>
                      <a:pt x="21306" y="33678"/>
                    </a:lnTo>
                    <a:lnTo>
                      <a:pt x="21306" y="33627"/>
                    </a:lnTo>
                    <a:lnTo>
                      <a:pt x="21306" y="33601"/>
                    </a:lnTo>
                    <a:lnTo>
                      <a:pt x="21306" y="33550"/>
                    </a:lnTo>
                    <a:lnTo>
                      <a:pt x="21280" y="33524"/>
                    </a:lnTo>
                    <a:lnTo>
                      <a:pt x="21280" y="33499"/>
                    </a:lnTo>
                    <a:lnTo>
                      <a:pt x="21280" y="33422"/>
                    </a:lnTo>
                    <a:lnTo>
                      <a:pt x="21280" y="33370"/>
                    </a:lnTo>
                    <a:lnTo>
                      <a:pt x="21254" y="33345"/>
                    </a:lnTo>
                    <a:lnTo>
                      <a:pt x="21357" y="33345"/>
                    </a:lnTo>
                    <a:lnTo>
                      <a:pt x="21357" y="33319"/>
                    </a:lnTo>
                    <a:lnTo>
                      <a:pt x="21383" y="33267"/>
                    </a:lnTo>
                    <a:lnTo>
                      <a:pt x="21434" y="33139"/>
                    </a:lnTo>
                    <a:lnTo>
                      <a:pt x="21434" y="33088"/>
                    </a:lnTo>
                    <a:lnTo>
                      <a:pt x="21408" y="33011"/>
                    </a:lnTo>
                    <a:lnTo>
                      <a:pt x="21383" y="32959"/>
                    </a:lnTo>
                    <a:lnTo>
                      <a:pt x="21306" y="32934"/>
                    </a:lnTo>
                    <a:lnTo>
                      <a:pt x="21254" y="32959"/>
                    </a:lnTo>
                    <a:lnTo>
                      <a:pt x="21100" y="32959"/>
                    </a:lnTo>
                    <a:lnTo>
                      <a:pt x="21075" y="32985"/>
                    </a:lnTo>
                    <a:lnTo>
                      <a:pt x="21049" y="32985"/>
                    </a:lnTo>
                    <a:lnTo>
                      <a:pt x="20921" y="33011"/>
                    </a:lnTo>
                    <a:lnTo>
                      <a:pt x="20895" y="32985"/>
                    </a:lnTo>
                    <a:lnTo>
                      <a:pt x="20844" y="33011"/>
                    </a:lnTo>
                    <a:lnTo>
                      <a:pt x="20741" y="32985"/>
                    </a:lnTo>
                    <a:lnTo>
                      <a:pt x="20664" y="33011"/>
                    </a:lnTo>
                    <a:lnTo>
                      <a:pt x="20613" y="33011"/>
                    </a:lnTo>
                    <a:lnTo>
                      <a:pt x="20536" y="33036"/>
                    </a:lnTo>
                    <a:lnTo>
                      <a:pt x="20356" y="33036"/>
                    </a:lnTo>
                    <a:lnTo>
                      <a:pt x="20305" y="33062"/>
                    </a:lnTo>
                    <a:lnTo>
                      <a:pt x="20253" y="33062"/>
                    </a:lnTo>
                    <a:lnTo>
                      <a:pt x="20151" y="33139"/>
                    </a:lnTo>
                    <a:lnTo>
                      <a:pt x="20125" y="33139"/>
                    </a:lnTo>
                    <a:lnTo>
                      <a:pt x="20151" y="33088"/>
                    </a:lnTo>
                    <a:lnTo>
                      <a:pt x="20151" y="33036"/>
                    </a:lnTo>
                    <a:lnTo>
                      <a:pt x="20099" y="32959"/>
                    </a:lnTo>
                    <a:lnTo>
                      <a:pt x="20048" y="32934"/>
                    </a:lnTo>
                    <a:lnTo>
                      <a:pt x="20022" y="32882"/>
                    </a:lnTo>
                    <a:lnTo>
                      <a:pt x="19971" y="32882"/>
                    </a:lnTo>
                    <a:lnTo>
                      <a:pt x="19945" y="32857"/>
                    </a:lnTo>
                    <a:lnTo>
                      <a:pt x="19920" y="32857"/>
                    </a:lnTo>
                    <a:lnTo>
                      <a:pt x="19868" y="32831"/>
                    </a:lnTo>
                    <a:lnTo>
                      <a:pt x="19817" y="32805"/>
                    </a:lnTo>
                    <a:lnTo>
                      <a:pt x="19791" y="32780"/>
                    </a:lnTo>
                    <a:lnTo>
                      <a:pt x="19766" y="32780"/>
                    </a:lnTo>
                    <a:lnTo>
                      <a:pt x="19740" y="32754"/>
                    </a:lnTo>
                    <a:lnTo>
                      <a:pt x="19663" y="32728"/>
                    </a:lnTo>
                    <a:lnTo>
                      <a:pt x="19560" y="32728"/>
                    </a:lnTo>
                    <a:lnTo>
                      <a:pt x="19509" y="32626"/>
                    </a:lnTo>
                    <a:lnTo>
                      <a:pt x="19432" y="32600"/>
                    </a:lnTo>
                    <a:lnTo>
                      <a:pt x="19252" y="32600"/>
                    </a:lnTo>
                    <a:lnTo>
                      <a:pt x="19252" y="32574"/>
                    </a:lnTo>
                    <a:lnTo>
                      <a:pt x="19278" y="32549"/>
                    </a:lnTo>
                    <a:lnTo>
                      <a:pt x="19329" y="32523"/>
                    </a:lnTo>
                    <a:lnTo>
                      <a:pt x="19329" y="32497"/>
                    </a:lnTo>
                    <a:lnTo>
                      <a:pt x="19329" y="32472"/>
                    </a:lnTo>
                    <a:lnTo>
                      <a:pt x="19381" y="32472"/>
                    </a:lnTo>
                    <a:lnTo>
                      <a:pt x="19432" y="32497"/>
                    </a:lnTo>
                    <a:lnTo>
                      <a:pt x="19483" y="32497"/>
                    </a:lnTo>
                    <a:lnTo>
                      <a:pt x="19560" y="32549"/>
                    </a:lnTo>
                    <a:lnTo>
                      <a:pt x="19637" y="32549"/>
                    </a:lnTo>
                    <a:lnTo>
                      <a:pt x="19689" y="32523"/>
                    </a:lnTo>
                    <a:lnTo>
                      <a:pt x="19740" y="32497"/>
                    </a:lnTo>
                    <a:lnTo>
                      <a:pt x="19766" y="32472"/>
                    </a:lnTo>
                    <a:lnTo>
                      <a:pt x="19843" y="32420"/>
                    </a:lnTo>
                    <a:lnTo>
                      <a:pt x="19894" y="32343"/>
                    </a:lnTo>
                    <a:lnTo>
                      <a:pt x="19971" y="32318"/>
                    </a:lnTo>
                    <a:lnTo>
                      <a:pt x="20074" y="32241"/>
                    </a:lnTo>
                    <a:lnTo>
                      <a:pt x="20125" y="32138"/>
                    </a:lnTo>
                    <a:lnTo>
                      <a:pt x="20151" y="32138"/>
                    </a:lnTo>
                    <a:lnTo>
                      <a:pt x="20151" y="32112"/>
                    </a:lnTo>
                    <a:lnTo>
                      <a:pt x="20125" y="32061"/>
                    </a:lnTo>
                    <a:lnTo>
                      <a:pt x="20125" y="32010"/>
                    </a:lnTo>
                    <a:lnTo>
                      <a:pt x="20125" y="31933"/>
                    </a:lnTo>
                    <a:lnTo>
                      <a:pt x="20125" y="31881"/>
                    </a:lnTo>
                    <a:lnTo>
                      <a:pt x="20151" y="31830"/>
                    </a:lnTo>
                    <a:lnTo>
                      <a:pt x="20151" y="31804"/>
                    </a:lnTo>
                    <a:lnTo>
                      <a:pt x="20125" y="31727"/>
                    </a:lnTo>
                    <a:lnTo>
                      <a:pt x="20125" y="31702"/>
                    </a:lnTo>
                    <a:lnTo>
                      <a:pt x="20151" y="31625"/>
                    </a:lnTo>
                    <a:lnTo>
                      <a:pt x="20125" y="31548"/>
                    </a:lnTo>
                    <a:lnTo>
                      <a:pt x="20099" y="31496"/>
                    </a:lnTo>
                    <a:lnTo>
                      <a:pt x="20048" y="31471"/>
                    </a:lnTo>
                    <a:lnTo>
                      <a:pt x="20151" y="31471"/>
                    </a:lnTo>
                    <a:lnTo>
                      <a:pt x="20228" y="31419"/>
                    </a:lnTo>
                    <a:lnTo>
                      <a:pt x="20279" y="31496"/>
                    </a:lnTo>
                    <a:lnTo>
                      <a:pt x="20356" y="31522"/>
                    </a:lnTo>
                    <a:lnTo>
                      <a:pt x="20459" y="31496"/>
                    </a:lnTo>
                    <a:lnTo>
                      <a:pt x="20536" y="31496"/>
                    </a:lnTo>
                    <a:lnTo>
                      <a:pt x="20561" y="31471"/>
                    </a:lnTo>
                    <a:lnTo>
                      <a:pt x="20613" y="31471"/>
                    </a:lnTo>
                    <a:lnTo>
                      <a:pt x="20638" y="31419"/>
                    </a:lnTo>
                    <a:lnTo>
                      <a:pt x="20690" y="31419"/>
                    </a:lnTo>
                    <a:lnTo>
                      <a:pt x="20715" y="31394"/>
                    </a:lnTo>
                    <a:lnTo>
                      <a:pt x="20741" y="31368"/>
                    </a:lnTo>
                    <a:lnTo>
                      <a:pt x="20767" y="31368"/>
                    </a:lnTo>
                    <a:lnTo>
                      <a:pt x="20818" y="31342"/>
                    </a:lnTo>
                    <a:lnTo>
                      <a:pt x="20844" y="31291"/>
                    </a:lnTo>
                    <a:lnTo>
                      <a:pt x="20921" y="31214"/>
                    </a:lnTo>
                    <a:lnTo>
                      <a:pt x="20998" y="31163"/>
                    </a:lnTo>
                    <a:lnTo>
                      <a:pt x="21023" y="31060"/>
                    </a:lnTo>
                    <a:lnTo>
                      <a:pt x="21023" y="31009"/>
                    </a:lnTo>
                    <a:lnTo>
                      <a:pt x="21023" y="30983"/>
                    </a:lnTo>
                    <a:lnTo>
                      <a:pt x="20972" y="30932"/>
                    </a:lnTo>
                    <a:lnTo>
                      <a:pt x="20946" y="30880"/>
                    </a:lnTo>
                    <a:lnTo>
                      <a:pt x="20972" y="30803"/>
                    </a:lnTo>
                    <a:lnTo>
                      <a:pt x="20998" y="30803"/>
                    </a:lnTo>
                    <a:lnTo>
                      <a:pt x="21049" y="30829"/>
                    </a:lnTo>
                    <a:lnTo>
                      <a:pt x="21100" y="30803"/>
                    </a:lnTo>
                    <a:lnTo>
                      <a:pt x="21152" y="30752"/>
                    </a:lnTo>
                    <a:lnTo>
                      <a:pt x="21177" y="30701"/>
                    </a:lnTo>
                    <a:lnTo>
                      <a:pt x="21229" y="30675"/>
                    </a:lnTo>
                    <a:lnTo>
                      <a:pt x="21254" y="30624"/>
                    </a:lnTo>
                    <a:lnTo>
                      <a:pt x="21280" y="30598"/>
                    </a:lnTo>
                    <a:lnTo>
                      <a:pt x="21280" y="30572"/>
                    </a:lnTo>
                    <a:lnTo>
                      <a:pt x="21357" y="30547"/>
                    </a:lnTo>
                    <a:lnTo>
                      <a:pt x="21383" y="30521"/>
                    </a:lnTo>
                    <a:lnTo>
                      <a:pt x="21408" y="30444"/>
                    </a:lnTo>
                    <a:lnTo>
                      <a:pt x="21434" y="30393"/>
                    </a:lnTo>
                    <a:lnTo>
                      <a:pt x="21460" y="30341"/>
                    </a:lnTo>
                    <a:lnTo>
                      <a:pt x="21537" y="30290"/>
                    </a:lnTo>
                    <a:lnTo>
                      <a:pt x="21562" y="30264"/>
                    </a:lnTo>
                    <a:lnTo>
                      <a:pt x="21691" y="30213"/>
                    </a:lnTo>
                    <a:lnTo>
                      <a:pt x="21742" y="30187"/>
                    </a:lnTo>
                    <a:lnTo>
                      <a:pt x="21793" y="30162"/>
                    </a:lnTo>
                    <a:lnTo>
                      <a:pt x="21793" y="30059"/>
                    </a:lnTo>
                    <a:lnTo>
                      <a:pt x="21819" y="30033"/>
                    </a:lnTo>
                    <a:lnTo>
                      <a:pt x="21819" y="30008"/>
                    </a:lnTo>
                    <a:lnTo>
                      <a:pt x="21845" y="29879"/>
                    </a:lnTo>
                    <a:lnTo>
                      <a:pt x="21845" y="29802"/>
                    </a:lnTo>
                    <a:lnTo>
                      <a:pt x="21870" y="29751"/>
                    </a:lnTo>
                    <a:lnTo>
                      <a:pt x="21870" y="29725"/>
                    </a:lnTo>
                    <a:lnTo>
                      <a:pt x="21896" y="29648"/>
                    </a:lnTo>
                    <a:lnTo>
                      <a:pt x="21896" y="29545"/>
                    </a:lnTo>
                    <a:lnTo>
                      <a:pt x="21947" y="29340"/>
                    </a:lnTo>
                    <a:lnTo>
                      <a:pt x="22024" y="29160"/>
                    </a:lnTo>
                    <a:lnTo>
                      <a:pt x="22024" y="29135"/>
                    </a:lnTo>
                    <a:lnTo>
                      <a:pt x="22076" y="29083"/>
                    </a:lnTo>
                    <a:lnTo>
                      <a:pt x="22076" y="29032"/>
                    </a:lnTo>
                    <a:lnTo>
                      <a:pt x="22127" y="28929"/>
                    </a:lnTo>
                    <a:lnTo>
                      <a:pt x="22153" y="28904"/>
                    </a:lnTo>
                    <a:lnTo>
                      <a:pt x="22153" y="28878"/>
                    </a:lnTo>
                    <a:lnTo>
                      <a:pt x="22153" y="28852"/>
                    </a:lnTo>
                    <a:lnTo>
                      <a:pt x="22179" y="28801"/>
                    </a:lnTo>
                    <a:lnTo>
                      <a:pt x="22179" y="28724"/>
                    </a:lnTo>
                    <a:lnTo>
                      <a:pt x="22153" y="28698"/>
                    </a:lnTo>
                    <a:lnTo>
                      <a:pt x="22179" y="28698"/>
                    </a:lnTo>
                    <a:lnTo>
                      <a:pt x="22179" y="28647"/>
                    </a:lnTo>
                    <a:lnTo>
                      <a:pt x="22230" y="28570"/>
                    </a:lnTo>
                    <a:lnTo>
                      <a:pt x="22256" y="28442"/>
                    </a:lnTo>
                    <a:lnTo>
                      <a:pt x="22256" y="28390"/>
                    </a:lnTo>
                    <a:lnTo>
                      <a:pt x="22256" y="28339"/>
                    </a:lnTo>
                    <a:lnTo>
                      <a:pt x="22230" y="28211"/>
                    </a:lnTo>
                    <a:lnTo>
                      <a:pt x="22204" y="28159"/>
                    </a:lnTo>
                    <a:lnTo>
                      <a:pt x="22204" y="28082"/>
                    </a:lnTo>
                    <a:lnTo>
                      <a:pt x="22230" y="28005"/>
                    </a:lnTo>
                    <a:lnTo>
                      <a:pt x="22230" y="27980"/>
                    </a:lnTo>
                    <a:lnTo>
                      <a:pt x="22230" y="27877"/>
                    </a:lnTo>
                    <a:lnTo>
                      <a:pt x="22204" y="27826"/>
                    </a:lnTo>
                    <a:lnTo>
                      <a:pt x="22179" y="27620"/>
                    </a:lnTo>
                    <a:lnTo>
                      <a:pt x="22153" y="27518"/>
                    </a:lnTo>
                    <a:lnTo>
                      <a:pt x="22127" y="27441"/>
                    </a:lnTo>
                    <a:lnTo>
                      <a:pt x="22076" y="27312"/>
                    </a:lnTo>
                    <a:lnTo>
                      <a:pt x="22024" y="27235"/>
                    </a:lnTo>
                    <a:lnTo>
                      <a:pt x="21947" y="27184"/>
                    </a:lnTo>
                    <a:lnTo>
                      <a:pt x="21768" y="27030"/>
                    </a:lnTo>
                    <a:lnTo>
                      <a:pt x="21742" y="26979"/>
                    </a:lnTo>
                    <a:lnTo>
                      <a:pt x="21716" y="26953"/>
                    </a:lnTo>
                    <a:lnTo>
                      <a:pt x="21691" y="26953"/>
                    </a:lnTo>
                    <a:lnTo>
                      <a:pt x="21562" y="26876"/>
                    </a:lnTo>
                    <a:lnTo>
                      <a:pt x="21537" y="26850"/>
                    </a:lnTo>
                    <a:lnTo>
                      <a:pt x="21511" y="26825"/>
                    </a:lnTo>
                    <a:lnTo>
                      <a:pt x="21485" y="26773"/>
                    </a:lnTo>
                    <a:lnTo>
                      <a:pt x="21408" y="26722"/>
                    </a:lnTo>
                    <a:lnTo>
                      <a:pt x="21383" y="26696"/>
                    </a:lnTo>
                    <a:lnTo>
                      <a:pt x="21357" y="26671"/>
                    </a:lnTo>
                    <a:lnTo>
                      <a:pt x="21331" y="26619"/>
                    </a:lnTo>
                    <a:lnTo>
                      <a:pt x="21280" y="26594"/>
                    </a:lnTo>
                    <a:lnTo>
                      <a:pt x="21254" y="26568"/>
                    </a:lnTo>
                    <a:lnTo>
                      <a:pt x="21023" y="26440"/>
                    </a:lnTo>
                    <a:lnTo>
                      <a:pt x="20869" y="26388"/>
                    </a:lnTo>
                    <a:lnTo>
                      <a:pt x="20767" y="26388"/>
                    </a:lnTo>
                    <a:lnTo>
                      <a:pt x="20715" y="26363"/>
                    </a:lnTo>
                    <a:lnTo>
                      <a:pt x="20536" y="26363"/>
                    </a:lnTo>
                    <a:lnTo>
                      <a:pt x="20536" y="26337"/>
                    </a:lnTo>
                    <a:lnTo>
                      <a:pt x="20407" y="26311"/>
                    </a:lnTo>
                    <a:lnTo>
                      <a:pt x="20356" y="26285"/>
                    </a:lnTo>
                    <a:lnTo>
                      <a:pt x="20305" y="26260"/>
                    </a:lnTo>
                    <a:lnTo>
                      <a:pt x="20202" y="26234"/>
                    </a:lnTo>
                    <a:lnTo>
                      <a:pt x="20151" y="26208"/>
                    </a:lnTo>
                    <a:lnTo>
                      <a:pt x="20099" y="26234"/>
                    </a:lnTo>
                    <a:lnTo>
                      <a:pt x="20074" y="26260"/>
                    </a:lnTo>
                    <a:lnTo>
                      <a:pt x="20048" y="26285"/>
                    </a:lnTo>
                    <a:lnTo>
                      <a:pt x="19920" y="26260"/>
                    </a:lnTo>
                    <a:lnTo>
                      <a:pt x="19689" y="26234"/>
                    </a:lnTo>
                    <a:lnTo>
                      <a:pt x="19637" y="26234"/>
                    </a:lnTo>
                    <a:lnTo>
                      <a:pt x="19586" y="26208"/>
                    </a:lnTo>
                    <a:lnTo>
                      <a:pt x="19355" y="26208"/>
                    </a:lnTo>
                    <a:lnTo>
                      <a:pt x="19304" y="26234"/>
                    </a:lnTo>
                    <a:lnTo>
                      <a:pt x="19227" y="26260"/>
                    </a:lnTo>
                    <a:lnTo>
                      <a:pt x="19021" y="26260"/>
                    </a:lnTo>
                    <a:lnTo>
                      <a:pt x="18944" y="26285"/>
                    </a:lnTo>
                    <a:lnTo>
                      <a:pt x="18867" y="26363"/>
                    </a:lnTo>
                    <a:lnTo>
                      <a:pt x="18816" y="26440"/>
                    </a:lnTo>
                    <a:lnTo>
                      <a:pt x="18816" y="26465"/>
                    </a:lnTo>
                    <a:lnTo>
                      <a:pt x="18764" y="26542"/>
                    </a:lnTo>
                    <a:lnTo>
                      <a:pt x="18764" y="26568"/>
                    </a:lnTo>
                    <a:lnTo>
                      <a:pt x="18764" y="26619"/>
                    </a:lnTo>
                    <a:lnTo>
                      <a:pt x="18764" y="26645"/>
                    </a:lnTo>
                    <a:lnTo>
                      <a:pt x="18739" y="26696"/>
                    </a:lnTo>
                    <a:lnTo>
                      <a:pt x="18739" y="26722"/>
                    </a:lnTo>
                    <a:lnTo>
                      <a:pt x="18713" y="26748"/>
                    </a:lnTo>
                    <a:lnTo>
                      <a:pt x="18687" y="26825"/>
                    </a:lnTo>
                    <a:lnTo>
                      <a:pt x="18636" y="26876"/>
                    </a:lnTo>
                    <a:lnTo>
                      <a:pt x="18533" y="26979"/>
                    </a:lnTo>
                    <a:lnTo>
                      <a:pt x="18482" y="26953"/>
                    </a:lnTo>
                    <a:lnTo>
                      <a:pt x="18405" y="26927"/>
                    </a:lnTo>
                    <a:lnTo>
                      <a:pt x="18354" y="26927"/>
                    </a:lnTo>
                    <a:lnTo>
                      <a:pt x="18328" y="26953"/>
                    </a:lnTo>
                    <a:lnTo>
                      <a:pt x="18277" y="26927"/>
                    </a:lnTo>
                    <a:lnTo>
                      <a:pt x="18225" y="26902"/>
                    </a:lnTo>
                    <a:lnTo>
                      <a:pt x="18200" y="26850"/>
                    </a:lnTo>
                    <a:lnTo>
                      <a:pt x="18174" y="26825"/>
                    </a:lnTo>
                    <a:lnTo>
                      <a:pt x="18148" y="26748"/>
                    </a:lnTo>
                    <a:lnTo>
                      <a:pt x="18097" y="26696"/>
                    </a:lnTo>
                    <a:lnTo>
                      <a:pt x="17969" y="26619"/>
                    </a:lnTo>
                    <a:lnTo>
                      <a:pt x="17917" y="26619"/>
                    </a:lnTo>
                    <a:lnTo>
                      <a:pt x="17840" y="26594"/>
                    </a:lnTo>
                    <a:lnTo>
                      <a:pt x="17892" y="26568"/>
                    </a:lnTo>
                    <a:lnTo>
                      <a:pt x="17917" y="26517"/>
                    </a:lnTo>
                    <a:lnTo>
                      <a:pt x="17917" y="26491"/>
                    </a:lnTo>
                    <a:lnTo>
                      <a:pt x="17994" y="26337"/>
                    </a:lnTo>
                    <a:lnTo>
                      <a:pt x="18123" y="26234"/>
                    </a:lnTo>
                    <a:lnTo>
                      <a:pt x="18174" y="26183"/>
                    </a:lnTo>
                    <a:lnTo>
                      <a:pt x="18200" y="26131"/>
                    </a:lnTo>
                    <a:lnTo>
                      <a:pt x="18277" y="26054"/>
                    </a:lnTo>
                    <a:lnTo>
                      <a:pt x="18354" y="25977"/>
                    </a:lnTo>
                    <a:lnTo>
                      <a:pt x="18405" y="25926"/>
                    </a:lnTo>
                    <a:lnTo>
                      <a:pt x="18456" y="25900"/>
                    </a:lnTo>
                    <a:lnTo>
                      <a:pt x="18508" y="25900"/>
                    </a:lnTo>
                    <a:lnTo>
                      <a:pt x="18585" y="25875"/>
                    </a:lnTo>
                    <a:lnTo>
                      <a:pt x="18585" y="25849"/>
                    </a:lnTo>
                    <a:lnTo>
                      <a:pt x="18610" y="25798"/>
                    </a:lnTo>
                    <a:lnTo>
                      <a:pt x="18636" y="25721"/>
                    </a:lnTo>
                    <a:lnTo>
                      <a:pt x="18636" y="25695"/>
                    </a:lnTo>
                    <a:lnTo>
                      <a:pt x="18636" y="25669"/>
                    </a:lnTo>
                    <a:lnTo>
                      <a:pt x="18636" y="25618"/>
                    </a:lnTo>
                    <a:lnTo>
                      <a:pt x="18636" y="25592"/>
                    </a:lnTo>
                    <a:lnTo>
                      <a:pt x="18636" y="25361"/>
                    </a:lnTo>
                    <a:lnTo>
                      <a:pt x="18610" y="25310"/>
                    </a:lnTo>
                    <a:lnTo>
                      <a:pt x="18610" y="25284"/>
                    </a:lnTo>
                    <a:lnTo>
                      <a:pt x="18610" y="25233"/>
                    </a:lnTo>
                    <a:lnTo>
                      <a:pt x="18610" y="25182"/>
                    </a:lnTo>
                    <a:lnTo>
                      <a:pt x="18585" y="25130"/>
                    </a:lnTo>
                    <a:lnTo>
                      <a:pt x="18585" y="25105"/>
                    </a:lnTo>
                    <a:lnTo>
                      <a:pt x="18559" y="25028"/>
                    </a:lnTo>
                    <a:lnTo>
                      <a:pt x="18508" y="24951"/>
                    </a:lnTo>
                    <a:lnTo>
                      <a:pt x="18482" y="24899"/>
                    </a:lnTo>
                    <a:lnTo>
                      <a:pt x="18482" y="24874"/>
                    </a:lnTo>
                    <a:lnTo>
                      <a:pt x="18456" y="24848"/>
                    </a:lnTo>
                    <a:lnTo>
                      <a:pt x="18405" y="24720"/>
                    </a:lnTo>
                    <a:lnTo>
                      <a:pt x="18405" y="24694"/>
                    </a:lnTo>
                    <a:lnTo>
                      <a:pt x="18379" y="24668"/>
                    </a:lnTo>
                    <a:lnTo>
                      <a:pt x="18328" y="24591"/>
                    </a:lnTo>
                    <a:lnTo>
                      <a:pt x="18328" y="24566"/>
                    </a:lnTo>
                    <a:lnTo>
                      <a:pt x="18302" y="24514"/>
                    </a:lnTo>
                    <a:lnTo>
                      <a:pt x="18302" y="24489"/>
                    </a:lnTo>
                    <a:lnTo>
                      <a:pt x="18277" y="24412"/>
                    </a:lnTo>
                    <a:lnTo>
                      <a:pt x="18251" y="24386"/>
                    </a:lnTo>
                    <a:lnTo>
                      <a:pt x="18200" y="24335"/>
                    </a:lnTo>
                    <a:lnTo>
                      <a:pt x="18200" y="24309"/>
                    </a:lnTo>
                    <a:lnTo>
                      <a:pt x="18174" y="24258"/>
                    </a:lnTo>
                    <a:lnTo>
                      <a:pt x="18148" y="24181"/>
                    </a:lnTo>
                    <a:lnTo>
                      <a:pt x="18123" y="24104"/>
                    </a:lnTo>
                    <a:lnTo>
                      <a:pt x="18097" y="24078"/>
                    </a:lnTo>
                    <a:lnTo>
                      <a:pt x="18071" y="24078"/>
                    </a:lnTo>
                    <a:lnTo>
                      <a:pt x="18046" y="24052"/>
                    </a:lnTo>
                    <a:lnTo>
                      <a:pt x="17969" y="24001"/>
                    </a:lnTo>
                    <a:lnTo>
                      <a:pt x="17866" y="24001"/>
                    </a:lnTo>
                    <a:lnTo>
                      <a:pt x="17840" y="23950"/>
                    </a:lnTo>
                    <a:lnTo>
                      <a:pt x="17815" y="23950"/>
                    </a:lnTo>
                    <a:lnTo>
                      <a:pt x="17738" y="23873"/>
                    </a:lnTo>
                    <a:lnTo>
                      <a:pt x="17661" y="23796"/>
                    </a:lnTo>
                    <a:lnTo>
                      <a:pt x="17635" y="23744"/>
                    </a:lnTo>
                    <a:lnTo>
                      <a:pt x="17558" y="23693"/>
                    </a:lnTo>
                    <a:lnTo>
                      <a:pt x="17507" y="23642"/>
                    </a:lnTo>
                    <a:lnTo>
                      <a:pt x="17455" y="23616"/>
                    </a:lnTo>
                    <a:lnTo>
                      <a:pt x="17404" y="23616"/>
                    </a:lnTo>
                    <a:lnTo>
                      <a:pt x="17327" y="23539"/>
                    </a:lnTo>
                    <a:lnTo>
                      <a:pt x="17404" y="23565"/>
                    </a:lnTo>
                    <a:lnTo>
                      <a:pt x="17558" y="23565"/>
                    </a:lnTo>
                    <a:lnTo>
                      <a:pt x="17661" y="23513"/>
                    </a:lnTo>
                    <a:lnTo>
                      <a:pt x="17789" y="23513"/>
                    </a:lnTo>
                    <a:lnTo>
                      <a:pt x="17892" y="23565"/>
                    </a:lnTo>
                    <a:lnTo>
                      <a:pt x="17917" y="23616"/>
                    </a:lnTo>
                    <a:lnTo>
                      <a:pt x="17892" y="23642"/>
                    </a:lnTo>
                    <a:lnTo>
                      <a:pt x="17866" y="23693"/>
                    </a:lnTo>
                    <a:lnTo>
                      <a:pt x="17866" y="23719"/>
                    </a:lnTo>
                    <a:lnTo>
                      <a:pt x="17892" y="23770"/>
                    </a:lnTo>
                    <a:lnTo>
                      <a:pt x="17917" y="23796"/>
                    </a:lnTo>
                    <a:lnTo>
                      <a:pt x="17943" y="23796"/>
                    </a:lnTo>
                    <a:lnTo>
                      <a:pt x="17994" y="23770"/>
                    </a:lnTo>
                    <a:lnTo>
                      <a:pt x="18046" y="23719"/>
                    </a:lnTo>
                    <a:lnTo>
                      <a:pt x="18097" y="23693"/>
                    </a:lnTo>
                    <a:lnTo>
                      <a:pt x="18123" y="23667"/>
                    </a:lnTo>
                    <a:lnTo>
                      <a:pt x="18123" y="23590"/>
                    </a:lnTo>
                    <a:lnTo>
                      <a:pt x="18123" y="23565"/>
                    </a:lnTo>
                    <a:lnTo>
                      <a:pt x="18097" y="23488"/>
                    </a:lnTo>
                    <a:lnTo>
                      <a:pt x="18071" y="23411"/>
                    </a:lnTo>
                    <a:lnTo>
                      <a:pt x="18046" y="23385"/>
                    </a:lnTo>
                    <a:lnTo>
                      <a:pt x="18020" y="23334"/>
                    </a:lnTo>
                    <a:lnTo>
                      <a:pt x="17994" y="23282"/>
                    </a:lnTo>
                    <a:lnTo>
                      <a:pt x="17866" y="23128"/>
                    </a:lnTo>
                    <a:lnTo>
                      <a:pt x="17763" y="22949"/>
                    </a:lnTo>
                    <a:lnTo>
                      <a:pt x="17738" y="22923"/>
                    </a:lnTo>
                    <a:lnTo>
                      <a:pt x="17686" y="22846"/>
                    </a:lnTo>
                    <a:lnTo>
                      <a:pt x="17635" y="22769"/>
                    </a:lnTo>
                    <a:lnTo>
                      <a:pt x="17558" y="22717"/>
                    </a:lnTo>
                    <a:lnTo>
                      <a:pt x="17532" y="22666"/>
                    </a:lnTo>
                    <a:lnTo>
                      <a:pt x="17507" y="22589"/>
                    </a:lnTo>
                    <a:lnTo>
                      <a:pt x="17455" y="22512"/>
                    </a:lnTo>
                    <a:lnTo>
                      <a:pt x="17378" y="22409"/>
                    </a:lnTo>
                    <a:lnTo>
                      <a:pt x="17327" y="22332"/>
                    </a:lnTo>
                    <a:lnTo>
                      <a:pt x="17276" y="22204"/>
                    </a:lnTo>
                    <a:lnTo>
                      <a:pt x="17250" y="22101"/>
                    </a:lnTo>
                    <a:lnTo>
                      <a:pt x="17199" y="22024"/>
                    </a:lnTo>
                    <a:lnTo>
                      <a:pt x="17173" y="21896"/>
                    </a:lnTo>
                    <a:lnTo>
                      <a:pt x="17147" y="21793"/>
                    </a:lnTo>
                    <a:lnTo>
                      <a:pt x="17147" y="21768"/>
                    </a:lnTo>
                    <a:lnTo>
                      <a:pt x="17147" y="21716"/>
                    </a:lnTo>
                    <a:lnTo>
                      <a:pt x="17199" y="21614"/>
                    </a:lnTo>
                    <a:lnTo>
                      <a:pt x="17250" y="21511"/>
                    </a:lnTo>
                    <a:lnTo>
                      <a:pt x="17250" y="21485"/>
                    </a:lnTo>
                    <a:lnTo>
                      <a:pt x="17430" y="21485"/>
                    </a:lnTo>
                    <a:lnTo>
                      <a:pt x="17455" y="21434"/>
                    </a:lnTo>
                    <a:lnTo>
                      <a:pt x="17481" y="21408"/>
                    </a:lnTo>
                    <a:lnTo>
                      <a:pt x="17507" y="21331"/>
                    </a:lnTo>
                    <a:lnTo>
                      <a:pt x="17481" y="21280"/>
                    </a:lnTo>
                    <a:lnTo>
                      <a:pt x="17404" y="21229"/>
                    </a:lnTo>
                    <a:lnTo>
                      <a:pt x="17378" y="21203"/>
                    </a:lnTo>
                    <a:lnTo>
                      <a:pt x="17327" y="21203"/>
                    </a:lnTo>
                    <a:lnTo>
                      <a:pt x="17276" y="21177"/>
                    </a:lnTo>
                    <a:lnTo>
                      <a:pt x="17224" y="21152"/>
                    </a:lnTo>
                    <a:lnTo>
                      <a:pt x="17173" y="21152"/>
                    </a:lnTo>
                    <a:lnTo>
                      <a:pt x="17070" y="21126"/>
                    </a:lnTo>
                    <a:lnTo>
                      <a:pt x="17070" y="21100"/>
                    </a:lnTo>
                    <a:lnTo>
                      <a:pt x="16993" y="21023"/>
                    </a:lnTo>
                    <a:lnTo>
                      <a:pt x="16993" y="20998"/>
                    </a:lnTo>
                    <a:lnTo>
                      <a:pt x="16993" y="20972"/>
                    </a:lnTo>
                    <a:lnTo>
                      <a:pt x="17019" y="20946"/>
                    </a:lnTo>
                    <a:lnTo>
                      <a:pt x="17019" y="20895"/>
                    </a:lnTo>
                    <a:lnTo>
                      <a:pt x="16993" y="20869"/>
                    </a:lnTo>
                    <a:lnTo>
                      <a:pt x="16942" y="20818"/>
                    </a:lnTo>
                    <a:lnTo>
                      <a:pt x="16916" y="20818"/>
                    </a:lnTo>
                    <a:lnTo>
                      <a:pt x="16891" y="20792"/>
                    </a:lnTo>
                    <a:lnTo>
                      <a:pt x="16839" y="20767"/>
                    </a:lnTo>
                    <a:lnTo>
                      <a:pt x="16762" y="20715"/>
                    </a:lnTo>
                    <a:lnTo>
                      <a:pt x="16711" y="20664"/>
                    </a:lnTo>
                    <a:lnTo>
                      <a:pt x="16711" y="20638"/>
                    </a:lnTo>
                    <a:lnTo>
                      <a:pt x="16711" y="20613"/>
                    </a:lnTo>
                    <a:lnTo>
                      <a:pt x="16711" y="20561"/>
                    </a:lnTo>
                    <a:lnTo>
                      <a:pt x="16685" y="20536"/>
                    </a:lnTo>
                    <a:lnTo>
                      <a:pt x="16660" y="20510"/>
                    </a:lnTo>
                    <a:lnTo>
                      <a:pt x="16634" y="20510"/>
                    </a:lnTo>
                    <a:lnTo>
                      <a:pt x="16634" y="20459"/>
                    </a:lnTo>
                    <a:lnTo>
                      <a:pt x="16608" y="20382"/>
                    </a:lnTo>
                    <a:lnTo>
                      <a:pt x="16583" y="20305"/>
                    </a:lnTo>
                    <a:lnTo>
                      <a:pt x="16583" y="20279"/>
                    </a:lnTo>
                    <a:lnTo>
                      <a:pt x="16557" y="20253"/>
                    </a:lnTo>
                    <a:lnTo>
                      <a:pt x="16557" y="20228"/>
                    </a:lnTo>
                    <a:lnTo>
                      <a:pt x="16531" y="20202"/>
                    </a:lnTo>
                    <a:lnTo>
                      <a:pt x="16506" y="20125"/>
                    </a:lnTo>
                    <a:lnTo>
                      <a:pt x="16454" y="20048"/>
                    </a:lnTo>
                    <a:lnTo>
                      <a:pt x="16403" y="20022"/>
                    </a:lnTo>
                    <a:lnTo>
                      <a:pt x="16377" y="19997"/>
                    </a:lnTo>
                    <a:lnTo>
                      <a:pt x="16352" y="19971"/>
                    </a:lnTo>
                    <a:lnTo>
                      <a:pt x="16326" y="19843"/>
                    </a:lnTo>
                    <a:lnTo>
                      <a:pt x="16275" y="19740"/>
                    </a:lnTo>
                    <a:lnTo>
                      <a:pt x="16172" y="19663"/>
                    </a:lnTo>
                    <a:lnTo>
                      <a:pt x="16044" y="19612"/>
                    </a:lnTo>
                    <a:lnTo>
                      <a:pt x="15992" y="19612"/>
                    </a:lnTo>
                    <a:lnTo>
                      <a:pt x="15967" y="19586"/>
                    </a:lnTo>
                    <a:lnTo>
                      <a:pt x="15915" y="19535"/>
                    </a:lnTo>
                    <a:lnTo>
                      <a:pt x="15864" y="19483"/>
                    </a:lnTo>
                    <a:lnTo>
                      <a:pt x="15838" y="19458"/>
                    </a:lnTo>
                    <a:lnTo>
                      <a:pt x="15787" y="19458"/>
                    </a:lnTo>
                    <a:lnTo>
                      <a:pt x="15736" y="19432"/>
                    </a:lnTo>
                    <a:lnTo>
                      <a:pt x="15710" y="19406"/>
                    </a:lnTo>
                    <a:lnTo>
                      <a:pt x="15684" y="19381"/>
                    </a:lnTo>
                    <a:lnTo>
                      <a:pt x="15633" y="19329"/>
                    </a:lnTo>
                    <a:lnTo>
                      <a:pt x="15582" y="19304"/>
                    </a:lnTo>
                    <a:lnTo>
                      <a:pt x="15530" y="19304"/>
                    </a:lnTo>
                    <a:lnTo>
                      <a:pt x="15453" y="19252"/>
                    </a:lnTo>
                    <a:lnTo>
                      <a:pt x="15402" y="19278"/>
                    </a:lnTo>
                    <a:lnTo>
                      <a:pt x="15376" y="19252"/>
                    </a:lnTo>
                    <a:lnTo>
                      <a:pt x="15325" y="19226"/>
                    </a:lnTo>
                    <a:lnTo>
                      <a:pt x="15248" y="19226"/>
                    </a:lnTo>
                    <a:lnTo>
                      <a:pt x="15171" y="19201"/>
                    </a:lnTo>
                    <a:lnTo>
                      <a:pt x="15094" y="19149"/>
                    </a:lnTo>
                    <a:lnTo>
                      <a:pt x="15068" y="19149"/>
                    </a:lnTo>
                    <a:lnTo>
                      <a:pt x="14991" y="19098"/>
                    </a:lnTo>
                    <a:lnTo>
                      <a:pt x="14965" y="19072"/>
                    </a:lnTo>
                    <a:lnTo>
                      <a:pt x="14863" y="19072"/>
                    </a:lnTo>
                    <a:lnTo>
                      <a:pt x="14786" y="18995"/>
                    </a:lnTo>
                    <a:lnTo>
                      <a:pt x="14760" y="18970"/>
                    </a:lnTo>
                    <a:lnTo>
                      <a:pt x="14709" y="18970"/>
                    </a:lnTo>
                    <a:lnTo>
                      <a:pt x="14657" y="18867"/>
                    </a:lnTo>
                    <a:lnTo>
                      <a:pt x="14632" y="18867"/>
                    </a:lnTo>
                    <a:lnTo>
                      <a:pt x="14657" y="18841"/>
                    </a:lnTo>
                    <a:lnTo>
                      <a:pt x="14683" y="18790"/>
                    </a:lnTo>
                    <a:lnTo>
                      <a:pt x="14683" y="18764"/>
                    </a:lnTo>
                    <a:lnTo>
                      <a:pt x="14657" y="18713"/>
                    </a:lnTo>
                    <a:lnTo>
                      <a:pt x="14606" y="18687"/>
                    </a:lnTo>
                    <a:lnTo>
                      <a:pt x="14580" y="18662"/>
                    </a:lnTo>
                    <a:lnTo>
                      <a:pt x="14503" y="18610"/>
                    </a:lnTo>
                    <a:lnTo>
                      <a:pt x="14452" y="18585"/>
                    </a:lnTo>
                    <a:lnTo>
                      <a:pt x="14426" y="18533"/>
                    </a:lnTo>
                    <a:lnTo>
                      <a:pt x="14401" y="18482"/>
                    </a:lnTo>
                    <a:lnTo>
                      <a:pt x="14375" y="18456"/>
                    </a:lnTo>
                    <a:lnTo>
                      <a:pt x="14349" y="18405"/>
                    </a:lnTo>
                    <a:lnTo>
                      <a:pt x="14349" y="18354"/>
                    </a:lnTo>
                    <a:lnTo>
                      <a:pt x="14349" y="18328"/>
                    </a:lnTo>
                    <a:lnTo>
                      <a:pt x="14324" y="18277"/>
                    </a:lnTo>
                    <a:lnTo>
                      <a:pt x="14324" y="18225"/>
                    </a:lnTo>
                    <a:lnTo>
                      <a:pt x="14324" y="18200"/>
                    </a:lnTo>
                    <a:lnTo>
                      <a:pt x="14298" y="18148"/>
                    </a:lnTo>
                    <a:lnTo>
                      <a:pt x="14272" y="18071"/>
                    </a:lnTo>
                    <a:lnTo>
                      <a:pt x="14247" y="18046"/>
                    </a:lnTo>
                    <a:lnTo>
                      <a:pt x="14221" y="17969"/>
                    </a:lnTo>
                    <a:lnTo>
                      <a:pt x="14221" y="17943"/>
                    </a:lnTo>
                    <a:lnTo>
                      <a:pt x="14221" y="17892"/>
                    </a:lnTo>
                    <a:lnTo>
                      <a:pt x="14221" y="17815"/>
                    </a:lnTo>
                    <a:lnTo>
                      <a:pt x="14221" y="17789"/>
                    </a:lnTo>
                    <a:lnTo>
                      <a:pt x="14221" y="17738"/>
                    </a:lnTo>
                    <a:lnTo>
                      <a:pt x="14221" y="17686"/>
                    </a:lnTo>
                    <a:lnTo>
                      <a:pt x="14195" y="17609"/>
                    </a:lnTo>
                    <a:lnTo>
                      <a:pt x="14195" y="17532"/>
                    </a:lnTo>
                    <a:lnTo>
                      <a:pt x="14170" y="17481"/>
                    </a:lnTo>
                    <a:lnTo>
                      <a:pt x="14144" y="17455"/>
                    </a:lnTo>
                    <a:lnTo>
                      <a:pt x="14093" y="17404"/>
                    </a:lnTo>
                    <a:lnTo>
                      <a:pt x="14067" y="17378"/>
                    </a:lnTo>
                    <a:lnTo>
                      <a:pt x="14067" y="17353"/>
                    </a:lnTo>
                    <a:lnTo>
                      <a:pt x="14067" y="17301"/>
                    </a:lnTo>
                    <a:lnTo>
                      <a:pt x="14016" y="17173"/>
                    </a:lnTo>
                    <a:lnTo>
                      <a:pt x="13990" y="17173"/>
                    </a:lnTo>
                    <a:lnTo>
                      <a:pt x="13964" y="17096"/>
                    </a:lnTo>
                    <a:lnTo>
                      <a:pt x="13913" y="17019"/>
                    </a:lnTo>
                    <a:lnTo>
                      <a:pt x="13887" y="16968"/>
                    </a:lnTo>
                    <a:lnTo>
                      <a:pt x="13887" y="16942"/>
                    </a:lnTo>
                    <a:lnTo>
                      <a:pt x="13862" y="16891"/>
                    </a:lnTo>
                    <a:lnTo>
                      <a:pt x="13862" y="16839"/>
                    </a:lnTo>
                    <a:lnTo>
                      <a:pt x="13836" y="16762"/>
                    </a:lnTo>
                    <a:lnTo>
                      <a:pt x="13810" y="16711"/>
                    </a:lnTo>
                    <a:lnTo>
                      <a:pt x="13785" y="16711"/>
                    </a:lnTo>
                    <a:lnTo>
                      <a:pt x="13810" y="16685"/>
                    </a:lnTo>
                    <a:lnTo>
                      <a:pt x="13810" y="16660"/>
                    </a:lnTo>
                    <a:lnTo>
                      <a:pt x="13836" y="16608"/>
                    </a:lnTo>
                    <a:lnTo>
                      <a:pt x="13836" y="16557"/>
                    </a:lnTo>
                    <a:lnTo>
                      <a:pt x="13810" y="16480"/>
                    </a:lnTo>
                    <a:lnTo>
                      <a:pt x="13810" y="16454"/>
                    </a:lnTo>
                    <a:lnTo>
                      <a:pt x="13785" y="16377"/>
                    </a:lnTo>
                    <a:lnTo>
                      <a:pt x="13759" y="16377"/>
                    </a:lnTo>
                    <a:lnTo>
                      <a:pt x="13759" y="16352"/>
                    </a:lnTo>
                    <a:lnTo>
                      <a:pt x="13759" y="16326"/>
                    </a:lnTo>
                    <a:lnTo>
                      <a:pt x="13733" y="16326"/>
                    </a:lnTo>
                    <a:lnTo>
                      <a:pt x="13733" y="16300"/>
                    </a:lnTo>
                    <a:lnTo>
                      <a:pt x="13682" y="16223"/>
                    </a:lnTo>
                    <a:lnTo>
                      <a:pt x="13682" y="16146"/>
                    </a:lnTo>
                    <a:lnTo>
                      <a:pt x="13708" y="16018"/>
                    </a:lnTo>
                    <a:lnTo>
                      <a:pt x="13708" y="15941"/>
                    </a:lnTo>
                    <a:lnTo>
                      <a:pt x="13656" y="15864"/>
                    </a:lnTo>
                    <a:lnTo>
                      <a:pt x="13605" y="15813"/>
                    </a:lnTo>
                    <a:lnTo>
                      <a:pt x="13605" y="15787"/>
                    </a:lnTo>
                    <a:lnTo>
                      <a:pt x="13579" y="15735"/>
                    </a:lnTo>
                    <a:lnTo>
                      <a:pt x="13579" y="15658"/>
                    </a:lnTo>
                    <a:lnTo>
                      <a:pt x="13605" y="15633"/>
                    </a:lnTo>
                    <a:lnTo>
                      <a:pt x="13631" y="15607"/>
                    </a:lnTo>
                    <a:lnTo>
                      <a:pt x="13656" y="15581"/>
                    </a:lnTo>
                    <a:lnTo>
                      <a:pt x="13656" y="15530"/>
                    </a:lnTo>
                    <a:lnTo>
                      <a:pt x="13656" y="15479"/>
                    </a:lnTo>
                    <a:lnTo>
                      <a:pt x="13605" y="15427"/>
                    </a:lnTo>
                    <a:lnTo>
                      <a:pt x="13605" y="15402"/>
                    </a:lnTo>
                    <a:lnTo>
                      <a:pt x="13579" y="15222"/>
                    </a:lnTo>
                    <a:lnTo>
                      <a:pt x="13579" y="15068"/>
                    </a:lnTo>
                    <a:lnTo>
                      <a:pt x="13554" y="15017"/>
                    </a:lnTo>
                    <a:lnTo>
                      <a:pt x="13528" y="14991"/>
                    </a:lnTo>
                    <a:lnTo>
                      <a:pt x="13502" y="14965"/>
                    </a:lnTo>
                    <a:lnTo>
                      <a:pt x="13528" y="14888"/>
                    </a:lnTo>
                    <a:lnTo>
                      <a:pt x="13502" y="14837"/>
                    </a:lnTo>
                    <a:lnTo>
                      <a:pt x="13451" y="14734"/>
                    </a:lnTo>
                    <a:lnTo>
                      <a:pt x="13374" y="14657"/>
                    </a:lnTo>
                    <a:lnTo>
                      <a:pt x="13323" y="14632"/>
                    </a:lnTo>
                    <a:lnTo>
                      <a:pt x="13297" y="14632"/>
                    </a:lnTo>
                    <a:lnTo>
                      <a:pt x="13271" y="14580"/>
                    </a:lnTo>
                    <a:lnTo>
                      <a:pt x="13194" y="14555"/>
                    </a:lnTo>
                    <a:lnTo>
                      <a:pt x="13169" y="14529"/>
                    </a:lnTo>
                    <a:lnTo>
                      <a:pt x="13143" y="14503"/>
                    </a:lnTo>
                    <a:lnTo>
                      <a:pt x="13117" y="14478"/>
                    </a:lnTo>
                    <a:lnTo>
                      <a:pt x="13092" y="14401"/>
                    </a:lnTo>
                    <a:lnTo>
                      <a:pt x="13015" y="14375"/>
                    </a:lnTo>
                    <a:lnTo>
                      <a:pt x="12963" y="14375"/>
                    </a:lnTo>
                    <a:lnTo>
                      <a:pt x="12938" y="14401"/>
                    </a:lnTo>
                    <a:lnTo>
                      <a:pt x="12886" y="14298"/>
                    </a:lnTo>
                    <a:lnTo>
                      <a:pt x="12861" y="14247"/>
                    </a:lnTo>
                    <a:lnTo>
                      <a:pt x="12784" y="14195"/>
                    </a:lnTo>
                    <a:lnTo>
                      <a:pt x="12681" y="14118"/>
                    </a:lnTo>
                    <a:lnTo>
                      <a:pt x="12655" y="14041"/>
                    </a:lnTo>
                    <a:lnTo>
                      <a:pt x="12578" y="13990"/>
                    </a:lnTo>
                    <a:lnTo>
                      <a:pt x="12553" y="13939"/>
                    </a:lnTo>
                    <a:lnTo>
                      <a:pt x="12553" y="13913"/>
                    </a:lnTo>
                    <a:lnTo>
                      <a:pt x="12553" y="13836"/>
                    </a:lnTo>
                    <a:lnTo>
                      <a:pt x="12527" y="13759"/>
                    </a:lnTo>
                    <a:lnTo>
                      <a:pt x="12424" y="13682"/>
                    </a:lnTo>
                    <a:lnTo>
                      <a:pt x="12399" y="13682"/>
                    </a:lnTo>
                    <a:lnTo>
                      <a:pt x="12347" y="13579"/>
                    </a:lnTo>
                    <a:lnTo>
                      <a:pt x="12347" y="13477"/>
                    </a:lnTo>
                    <a:lnTo>
                      <a:pt x="12322" y="13425"/>
                    </a:lnTo>
                    <a:lnTo>
                      <a:pt x="12322" y="13374"/>
                    </a:lnTo>
                    <a:lnTo>
                      <a:pt x="12296" y="13374"/>
                    </a:lnTo>
                    <a:lnTo>
                      <a:pt x="12245" y="13348"/>
                    </a:lnTo>
                    <a:lnTo>
                      <a:pt x="12193" y="13348"/>
                    </a:lnTo>
                    <a:lnTo>
                      <a:pt x="12193" y="13323"/>
                    </a:lnTo>
                    <a:lnTo>
                      <a:pt x="12193" y="13297"/>
                    </a:lnTo>
                    <a:lnTo>
                      <a:pt x="12193" y="13271"/>
                    </a:lnTo>
                    <a:lnTo>
                      <a:pt x="12167" y="13220"/>
                    </a:lnTo>
                    <a:lnTo>
                      <a:pt x="12142" y="13220"/>
                    </a:lnTo>
                    <a:lnTo>
                      <a:pt x="12090" y="13194"/>
                    </a:lnTo>
                    <a:lnTo>
                      <a:pt x="12090" y="13220"/>
                    </a:lnTo>
                    <a:lnTo>
                      <a:pt x="12039" y="13194"/>
                    </a:lnTo>
                    <a:lnTo>
                      <a:pt x="12013" y="13169"/>
                    </a:lnTo>
                    <a:lnTo>
                      <a:pt x="11962" y="13143"/>
                    </a:lnTo>
                    <a:lnTo>
                      <a:pt x="11911" y="13117"/>
                    </a:lnTo>
                    <a:lnTo>
                      <a:pt x="11859" y="13117"/>
                    </a:lnTo>
                    <a:lnTo>
                      <a:pt x="11757" y="13143"/>
                    </a:lnTo>
                    <a:lnTo>
                      <a:pt x="11680" y="13143"/>
                    </a:lnTo>
                    <a:lnTo>
                      <a:pt x="11628" y="13092"/>
                    </a:lnTo>
                    <a:lnTo>
                      <a:pt x="11526" y="13040"/>
                    </a:lnTo>
                    <a:lnTo>
                      <a:pt x="11500" y="12989"/>
                    </a:lnTo>
                    <a:lnTo>
                      <a:pt x="11474" y="12938"/>
                    </a:lnTo>
                    <a:lnTo>
                      <a:pt x="11397" y="12912"/>
                    </a:lnTo>
                    <a:lnTo>
                      <a:pt x="11346" y="12886"/>
                    </a:lnTo>
                    <a:lnTo>
                      <a:pt x="11295" y="12861"/>
                    </a:lnTo>
                    <a:lnTo>
                      <a:pt x="11218" y="12809"/>
                    </a:lnTo>
                    <a:lnTo>
                      <a:pt x="11166" y="12784"/>
                    </a:lnTo>
                    <a:lnTo>
                      <a:pt x="11115" y="12758"/>
                    </a:lnTo>
                    <a:lnTo>
                      <a:pt x="11089" y="12758"/>
                    </a:lnTo>
                    <a:lnTo>
                      <a:pt x="11038" y="12784"/>
                    </a:lnTo>
                    <a:lnTo>
                      <a:pt x="11012" y="12784"/>
                    </a:lnTo>
                    <a:lnTo>
                      <a:pt x="11012" y="12758"/>
                    </a:lnTo>
                    <a:lnTo>
                      <a:pt x="10935" y="12655"/>
                    </a:lnTo>
                    <a:lnTo>
                      <a:pt x="10884" y="12604"/>
                    </a:lnTo>
                    <a:lnTo>
                      <a:pt x="10833" y="12553"/>
                    </a:lnTo>
                    <a:lnTo>
                      <a:pt x="10730" y="12527"/>
                    </a:lnTo>
                    <a:lnTo>
                      <a:pt x="10550" y="12527"/>
                    </a:lnTo>
                    <a:lnTo>
                      <a:pt x="10525" y="12501"/>
                    </a:lnTo>
                    <a:lnTo>
                      <a:pt x="10371" y="12501"/>
                    </a:lnTo>
                    <a:lnTo>
                      <a:pt x="10319" y="12527"/>
                    </a:lnTo>
                    <a:lnTo>
                      <a:pt x="10268" y="12527"/>
                    </a:lnTo>
                    <a:lnTo>
                      <a:pt x="10242" y="12604"/>
                    </a:lnTo>
                    <a:lnTo>
                      <a:pt x="10217" y="12630"/>
                    </a:lnTo>
                    <a:lnTo>
                      <a:pt x="10191" y="12681"/>
                    </a:lnTo>
                    <a:lnTo>
                      <a:pt x="10165" y="12732"/>
                    </a:lnTo>
                    <a:lnTo>
                      <a:pt x="10114" y="12784"/>
                    </a:lnTo>
                    <a:lnTo>
                      <a:pt x="10114" y="12835"/>
                    </a:lnTo>
                    <a:lnTo>
                      <a:pt x="10114" y="12861"/>
                    </a:lnTo>
                    <a:lnTo>
                      <a:pt x="10063" y="12886"/>
                    </a:lnTo>
                    <a:lnTo>
                      <a:pt x="9986" y="12912"/>
                    </a:lnTo>
                    <a:lnTo>
                      <a:pt x="9934" y="12938"/>
                    </a:lnTo>
                    <a:lnTo>
                      <a:pt x="9883" y="12989"/>
                    </a:lnTo>
                    <a:lnTo>
                      <a:pt x="9832" y="13015"/>
                    </a:lnTo>
                    <a:lnTo>
                      <a:pt x="9780" y="13040"/>
                    </a:lnTo>
                    <a:lnTo>
                      <a:pt x="9652" y="13040"/>
                    </a:lnTo>
                    <a:lnTo>
                      <a:pt x="9575" y="12963"/>
                    </a:lnTo>
                    <a:lnTo>
                      <a:pt x="9524" y="12886"/>
                    </a:lnTo>
                    <a:lnTo>
                      <a:pt x="9472" y="12861"/>
                    </a:lnTo>
                    <a:lnTo>
                      <a:pt x="9370" y="12861"/>
                    </a:lnTo>
                    <a:lnTo>
                      <a:pt x="9318" y="12886"/>
                    </a:lnTo>
                    <a:lnTo>
                      <a:pt x="9139" y="12886"/>
                    </a:lnTo>
                    <a:lnTo>
                      <a:pt x="9087" y="12835"/>
                    </a:lnTo>
                    <a:lnTo>
                      <a:pt x="9010" y="12784"/>
                    </a:lnTo>
                    <a:lnTo>
                      <a:pt x="9087" y="12758"/>
                    </a:lnTo>
                    <a:lnTo>
                      <a:pt x="9113" y="12732"/>
                    </a:lnTo>
                    <a:lnTo>
                      <a:pt x="9139" y="12681"/>
                    </a:lnTo>
                    <a:lnTo>
                      <a:pt x="9318" y="12681"/>
                    </a:lnTo>
                    <a:lnTo>
                      <a:pt x="9370" y="12655"/>
                    </a:lnTo>
                    <a:lnTo>
                      <a:pt x="9395" y="12630"/>
                    </a:lnTo>
                    <a:lnTo>
                      <a:pt x="9472" y="12604"/>
                    </a:lnTo>
                    <a:lnTo>
                      <a:pt x="9498" y="12578"/>
                    </a:lnTo>
                    <a:lnTo>
                      <a:pt x="9524" y="12553"/>
                    </a:lnTo>
                    <a:lnTo>
                      <a:pt x="9549" y="12476"/>
                    </a:lnTo>
                    <a:lnTo>
                      <a:pt x="9549" y="12399"/>
                    </a:lnTo>
                    <a:lnTo>
                      <a:pt x="9549" y="12347"/>
                    </a:lnTo>
                    <a:lnTo>
                      <a:pt x="9575" y="12347"/>
                    </a:lnTo>
                    <a:lnTo>
                      <a:pt x="9652" y="12322"/>
                    </a:lnTo>
                    <a:lnTo>
                      <a:pt x="9729" y="12270"/>
                    </a:lnTo>
                    <a:lnTo>
                      <a:pt x="9780" y="12193"/>
                    </a:lnTo>
                    <a:lnTo>
                      <a:pt x="9883" y="12116"/>
                    </a:lnTo>
                    <a:lnTo>
                      <a:pt x="9986" y="12013"/>
                    </a:lnTo>
                    <a:lnTo>
                      <a:pt x="10037" y="11962"/>
                    </a:lnTo>
                    <a:lnTo>
                      <a:pt x="10114" y="11962"/>
                    </a:lnTo>
                    <a:lnTo>
                      <a:pt x="10114" y="11988"/>
                    </a:lnTo>
                    <a:lnTo>
                      <a:pt x="10140" y="12013"/>
                    </a:lnTo>
                    <a:lnTo>
                      <a:pt x="10191" y="12065"/>
                    </a:lnTo>
                    <a:lnTo>
                      <a:pt x="10217" y="12065"/>
                    </a:lnTo>
                    <a:lnTo>
                      <a:pt x="10268" y="12090"/>
                    </a:lnTo>
                    <a:lnTo>
                      <a:pt x="10345" y="12065"/>
                    </a:lnTo>
                    <a:lnTo>
                      <a:pt x="10396" y="12065"/>
                    </a:lnTo>
                    <a:lnTo>
                      <a:pt x="10448" y="12039"/>
                    </a:lnTo>
                    <a:lnTo>
                      <a:pt x="10473" y="11988"/>
                    </a:lnTo>
                    <a:lnTo>
                      <a:pt x="10550" y="11988"/>
                    </a:lnTo>
                    <a:lnTo>
                      <a:pt x="10602" y="11962"/>
                    </a:lnTo>
                    <a:lnTo>
                      <a:pt x="10653" y="11911"/>
                    </a:lnTo>
                    <a:lnTo>
                      <a:pt x="10756" y="11859"/>
                    </a:lnTo>
                    <a:lnTo>
                      <a:pt x="10833" y="11782"/>
                    </a:lnTo>
                    <a:lnTo>
                      <a:pt x="10987" y="11628"/>
                    </a:lnTo>
                    <a:lnTo>
                      <a:pt x="11012" y="11603"/>
                    </a:lnTo>
                    <a:lnTo>
                      <a:pt x="11012" y="11551"/>
                    </a:lnTo>
                    <a:lnTo>
                      <a:pt x="10987" y="11526"/>
                    </a:lnTo>
                    <a:lnTo>
                      <a:pt x="10961" y="11500"/>
                    </a:lnTo>
                    <a:lnTo>
                      <a:pt x="10961" y="11474"/>
                    </a:lnTo>
                    <a:lnTo>
                      <a:pt x="10910" y="11449"/>
                    </a:lnTo>
                    <a:lnTo>
                      <a:pt x="10858" y="11449"/>
                    </a:lnTo>
                    <a:lnTo>
                      <a:pt x="10807" y="11346"/>
                    </a:lnTo>
                    <a:lnTo>
                      <a:pt x="10781" y="11320"/>
                    </a:lnTo>
                    <a:lnTo>
                      <a:pt x="10704" y="11295"/>
                    </a:lnTo>
                    <a:lnTo>
                      <a:pt x="10525" y="11269"/>
                    </a:lnTo>
                    <a:lnTo>
                      <a:pt x="10473" y="11218"/>
                    </a:lnTo>
                    <a:lnTo>
                      <a:pt x="10422" y="11218"/>
                    </a:lnTo>
                    <a:lnTo>
                      <a:pt x="10448" y="11192"/>
                    </a:lnTo>
                    <a:lnTo>
                      <a:pt x="10448" y="11166"/>
                    </a:lnTo>
                    <a:lnTo>
                      <a:pt x="10422" y="11141"/>
                    </a:lnTo>
                    <a:lnTo>
                      <a:pt x="10396" y="11115"/>
                    </a:lnTo>
                    <a:lnTo>
                      <a:pt x="10448" y="10961"/>
                    </a:lnTo>
                    <a:lnTo>
                      <a:pt x="10448" y="10910"/>
                    </a:lnTo>
                    <a:lnTo>
                      <a:pt x="10473" y="10858"/>
                    </a:lnTo>
                    <a:lnTo>
                      <a:pt x="10448" y="10781"/>
                    </a:lnTo>
                    <a:lnTo>
                      <a:pt x="10396" y="10756"/>
                    </a:lnTo>
                    <a:lnTo>
                      <a:pt x="10550" y="10781"/>
                    </a:lnTo>
                    <a:lnTo>
                      <a:pt x="10602" y="10756"/>
                    </a:lnTo>
                    <a:lnTo>
                      <a:pt x="10627" y="10730"/>
                    </a:lnTo>
                    <a:lnTo>
                      <a:pt x="10653" y="10679"/>
                    </a:lnTo>
                    <a:lnTo>
                      <a:pt x="10653" y="10576"/>
                    </a:lnTo>
                    <a:lnTo>
                      <a:pt x="10704" y="10550"/>
                    </a:lnTo>
                    <a:lnTo>
                      <a:pt x="10756" y="10525"/>
                    </a:lnTo>
                    <a:lnTo>
                      <a:pt x="10781" y="10499"/>
                    </a:lnTo>
                    <a:lnTo>
                      <a:pt x="10833" y="10473"/>
                    </a:lnTo>
                    <a:lnTo>
                      <a:pt x="10884" y="10422"/>
                    </a:lnTo>
                    <a:lnTo>
                      <a:pt x="10910" y="10371"/>
                    </a:lnTo>
                    <a:lnTo>
                      <a:pt x="10935" y="10371"/>
                    </a:lnTo>
                    <a:lnTo>
                      <a:pt x="10961" y="10345"/>
                    </a:lnTo>
                    <a:lnTo>
                      <a:pt x="11012" y="10319"/>
                    </a:lnTo>
                    <a:lnTo>
                      <a:pt x="11089" y="10294"/>
                    </a:lnTo>
                    <a:lnTo>
                      <a:pt x="11141" y="10217"/>
                    </a:lnTo>
                    <a:lnTo>
                      <a:pt x="11192" y="10114"/>
                    </a:lnTo>
                    <a:lnTo>
                      <a:pt x="11269" y="10011"/>
                    </a:lnTo>
                    <a:lnTo>
                      <a:pt x="11269" y="9986"/>
                    </a:lnTo>
                    <a:lnTo>
                      <a:pt x="11269" y="9934"/>
                    </a:lnTo>
                    <a:lnTo>
                      <a:pt x="11269" y="9883"/>
                    </a:lnTo>
                    <a:lnTo>
                      <a:pt x="11243" y="9857"/>
                    </a:lnTo>
                    <a:lnTo>
                      <a:pt x="11218" y="9857"/>
                    </a:lnTo>
                    <a:lnTo>
                      <a:pt x="11218" y="9832"/>
                    </a:lnTo>
                    <a:lnTo>
                      <a:pt x="11269" y="9806"/>
                    </a:lnTo>
                    <a:lnTo>
                      <a:pt x="11320" y="9755"/>
                    </a:lnTo>
                    <a:lnTo>
                      <a:pt x="11320" y="9729"/>
                    </a:lnTo>
                    <a:lnTo>
                      <a:pt x="11346" y="9703"/>
                    </a:lnTo>
                    <a:lnTo>
                      <a:pt x="11372" y="9678"/>
                    </a:lnTo>
                    <a:lnTo>
                      <a:pt x="11397" y="9626"/>
                    </a:lnTo>
                    <a:lnTo>
                      <a:pt x="11372" y="9575"/>
                    </a:lnTo>
                    <a:lnTo>
                      <a:pt x="11372" y="9549"/>
                    </a:lnTo>
                    <a:lnTo>
                      <a:pt x="11372" y="9498"/>
                    </a:lnTo>
                    <a:lnTo>
                      <a:pt x="11397" y="9421"/>
                    </a:lnTo>
                    <a:lnTo>
                      <a:pt x="11423" y="9370"/>
                    </a:lnTo>
                    <a:lnTo>
                      <a:pt x="11449" y="9344"/>
                    </a:lnTo>
                    <a:lnTo>
                      <a:pt x="11474" y="9293"/>
                    </a:lnTo>
                    <a:lnTo>
                      <a:pt x="11526" y="9293"/>
                    </a:lnTo>
                    <a:lnTo>
                      <a:pt x="11577" y="9241"/>
                    </a:lnTo>
                    <a:lnTo>
                      <a:pt x="11628" y="9216"/>
                    </a:lnTo>
                    <a:lnTo>
                      <a:pt x="11654" y="9190"/>
                    </a:lnTo>
                    <a:lnTo>
                      <a:pt x="11680" y="9164"/>
                    </a:lnTo>
                    <a:lnTo>
                      <a:pt x="11782" y="9062"/>
                    </a:lnTo>
                    <a:lnTo>
                      <a:pt x="11834" y="8933"/>
                    </a:lnTo>
                    <a:lnTo>
                      <a:pt x="11885" y="8908"/>
                    </a:lnTo>
                    <a:lnTo>
                      <a:pt x="11936" y="8856"/>
                    </a:lnTo>
                    <a:lnTo>
                      <a:pt x="11936" y="8805"/>
                    </a:lnTo>
                    <a:lnTo>
                      <a:pt x="11988" y="8702"/>
                    </a:lnTo>
                    <a:lnTo>
                      <a:pt x="12013" y="8574"/>
                    </a:lnTo>
                    <a:lnTo>
                      <a:pt x="12013" y="8471"/>
                    </a:lnTo>
                    <a:lnTo>
                      <a:pt x="12013" y="8394"/>
                    </a:lnTo>
                    <a:lnTo>
                      <a:pt x="12013" y="8368"/>
                    </a:lnTo>
                    <a:lnTo>
                      <a:pt x="12013" y="8343"/>
                    </a:lnTo>
                    <a:lnTo>
                      <a:pt x="12065" y="8291"/>
                    </a:lnTo>
                    <a:lnTo>
                      <a:pt x="12090" y="8214"/>
                    </a:lnTo>
                    <a:lnTo>
                      <a:pt x="12090" y="8189"/>
                    </a:lnTo>
                    <a:lnTo>
                      <a:pt x="12116" y="8163"/>
                    </a:lnTo>
                    <a:lnTo>
                      <a:pt x="12116" y="8137"/>
                    </a:lnTo>
                    <a:lnTo>
                      <a:pt x="12142" y="8086"/>
                    </a:lnTo>
                    <a:lnTo>
                      <a:pt x="12193" y="8060"/>
                    </a:lnTo>
                    <a:lnTo>
                      <a:pt x="12219" y="8009"/>
                    </a:lnTo>
                    <a:lnTo>
                      <a:pt x="12245" y="7932"/>
                    </a:lnTo>
                    <a:lnTo>
                      <a:pt x="12347" y="7752"/>
                    </a:lnTo>
                    <a:lnTo>
                      <a:pt x="12399" y="7650"/>
                    </a:lnTo>
                    <a:lnTo>
                      <a:pt x="12424" y="7573"/>
                    </a:lnTo>
                    <a:lnTo>
                      <a:pt x="12399" y="7496"/>
                    </a:lnTo>
                    <a:lnTo>
                      <a:pt x="12373" y="7444"/>
                    </a:lnTo>
                    <a:lnTo>
                      <a:pt x="12347" y="7444"/>
                    </a:lnTo>
                    <a:lnTo>
                      <a:pt x="12322" y="7393"/>
                    </a:lnTo>
                    <a:lnTo>
                      <a:pt x="12322" y="7367"/>
                    </a:lnTo>
                    <a:lnTo>
                      <a:pt x="12347" y="7290"/>
                    </a:lnTo>
                    <a:lnTo>
                      <a:pt x="12373" y="7265"/>
                    </a:lnTo>
                    <a:lnTo>
                      <a:pt x="12399" y="7213"/>
                    </a:lnTo>
                    <a:lnTo>
                      <a:pt x="12399" y="7111"/>
                    </a:lnTo>
                    <a:lnTo>
                      <a:pt x="12424" y="7034"/>
                    </a:lnTo>
                    <a:lnTo>
                      <a:pt x="12450" y="6957"/>
                    </a:lnTo>
                    <a:lnTo>
                      <a:pt x="12501" y="6880"/>
                    </a:lnTo>
                    <a:lnTo>
                      <a:pt x="12553" y="6777"/>
                    </a:lnTo>
                    <a:lnTo>
                      <a:pt x="12630" y="6649"/>
                    </a:lnTo>
                    <a:lnTo>
                      <a:pt x="12707" y="6546"/>
                    </a:lnTo>
                    <a:lnTo>
                      <a:pt x="12732" y="6546"/>
                    </a:lnTo>
                    <a:lnTo>
                      <a:pt x="12758" y="6495"/>
                    </a:lnTo>
                    <a:lnTo>
                      <a:pt x="12809" y="6443"/>
                    </a:lnTo>
                    <a:lnTo>
                      <a:pt x="12861" y="6392"/>
                    </a:lnTo>
                    <a:lnTo>
                      <a:pt x="12886" y="6366"/>
                    </a:lnTo>
                    <a:lnTo>
                      <a:pt x="12912" y="6341"/>
                    </a:lnTo>
                    <a:lnTo>
                      <a:pt x="12912" y="6264"/>
                    </a:lnTo>
                    <a:lnTo>
                      <a:pt x="12938" y="6264"/>
                    </a:lnTo>
                    <a:lnTo>
                      <a:pt x="12989" y="6212"/>
                    </a:lnTo>
                    <a:lnTo>
                      <a:pt x="13040" y="6135"/>
                    </a:lnTo>
                    <a:lnTo>
                      <a:pt x="13040" y="6110"/>
                    </a:lnTo>
                    <a:lnTo>
                      <a:pt x="13066" y="6058"/>
                    </a:lnTo>
                    <a:lnTo>
                      <a:pt x="13117" y="5981"/>
                    </a:lnTo>
                    <a:lnTo>
                      <a:pt x="13117" y="5956"/>
                    </a:lnTo>
                    <a:lnTo>
                      <a:pt x="13117" y="5904"/>
                    </a:lnTo>
                    <a:lnTo>
                      <a:pt x="13117" y="5879"/>
                    </a:lnTo>
                    <a:lnTo>
                      <a:pt x="13092" y="5853"/>
                    </a:lnTo>
                    <a:lnTo>
                      <a:pt x="13117" y="5827"/>
                    </a:lnTo>
                    <a:lnTo>
                      <a:pt x="13143" y="5776"/>
                    </a:lnTo>
                    <a:lnTo>
                      <a:pt x="13143" y="5750"/>
                    </a:lnTo>
                    <a:lnTo>
                      <a:pt x="13117" y="5699"/>
                    </a:lnTo>
                    <a:lnTo>
                      <a:pt x="13092" y="5648"/>
                    </a:lnTo>
                    <a:lnTo>
                      <a:pt x="13066" y="5622"/>
                    </a:lnTo>
                    <a:lnTo>
                      <a:pt x="13066" y="5571"/>
                    </a:lnTo>
                    <a:lnTo>
                      <a:pt x="13066" y="5519"/>
                    </a:lnTo>
                    <a:lnTo>
                      <a:pt x="13040" y="5468"/>
                    </a:lnTo>
                    <a:lnTo>
                      <a:pt x="13040" y="5417"/>
                    </a:lnTo>
                    <a:lnTo>
                      <a:pt x="13015" y="5365"/>
                    </a:lnTo>
                    <a:lnTo>
                      <a:pt x="13015" y="5314"/>
                    </a:lnTo>
                    <a:lnTo>
                      <a:pt x="12989" y="5237"/>
                    </a:lnTo>
                    <a:lnTo>
                      <a:pt x="12963" y="5211"/>
                    </a:lnTo>
                    <a:lnTo>
                      <a:pt x="12938" y="5160"/>
                    </a:lnTo>
                    <a:lnTo>
                      <a:pt x="12886" y="5134"/>
                    </a:lnTo>
                    <a:lnTo>
                      <a:pt x="12835" y="5083"/>
                    </a:lnTo>
                    <a:lnTo>
                      <a:pt x="12809" y="5083"/>
                    </a:lnTo>
                    <a:lnTo>
                      <a:pt x="12809" y="5057"/>
                    </a:lnTo>
                    <a:lnTo>
                      <a:pt x="12809" y="5006"/>
                    </a:lnTo>
                    <a:lnTo>
                      <a:pt x="12732" y="4903"/>
                    </a:lnTo>
                    <a:lnTo>
                      <a:pt x="12681" y="4877"/>
                    </a:lnTo>
                    <a:lnTo>
                      <a:pt x="12604" y="4852"/>
                    </a:lnTo>
                    <a:lnTo>
                      <a:pt x="12578" y="4852"/>
                    </a:lnTo>
                    <a:lnTo>
                      <a:pt x="12553" y="4826"/>
                    </a:lnTo>
                    <a:lnTo>
                      <a:pt x="12527" y="4800"/>
                    </a:lnTo>
                    <a:lnTo>
                      <a:pt x="12501" y="4800"/>
                    </a:lnTo>
                    <a:lnTo>
                      <a:pt x="12476" y="4775"/>
                    </a:lnTo>
                    <a:lnTo>
                      <a:pt x="12399" y="4775"/>
                    </a:lnTo>
                    <a:lnTo>
                      <a:pt x="12373" y="4749"/>
                    </a:lnTo>
                    <a:lnTo>
                      <a:pt x="12347" y="4775"/>
                    </a:lnTo>
                    <a:lnTo>
                      <a:pt x="12270" y="4775"/>
                    </a:lnTo>
                    <a:lnTo>
                      <a:pt x="12245" y="4749"/>
                    </a:lnTo>
                    <a:lnTo>
                      <a:pt x="12193" y="4749"/>
                    </a:lnTo>
                    <a:lnTo>
                      <a:pt x="12116" y="4775"/>
                    </a:lnTo>
                    <a:lnTo>
                      <a:pt x="12065" y="4800"/>
                    </a:lnTo>
                    <a:lnTo>
                      <a:pt x="12039" y="4826"/>
                    </a:lnTo>
                    <a:lnTo>
                      <a:pt x="12013" y="4826"/>
                    </a:lnTo>
                    <a:lnTo>
                      <a:pt x="11962" y="4852"/>
                    </a:lnTo>
                    <a:lnTo>
                      <a:pt x="11885" y="4852"/>
                    </a:lnTo>
                    <a:lnTo>
                      <a:pt x="11782" y="4800"/>
                    </a:lnTo>
                    <a:lnTo>
                      <a:pt x="11731" y="4775"/>
                    </a:lnTo>
                    <a:lnTo>
                      <a:pt x="11680" y="4775"/>
                    </a:lnTo>
                    <a:lnTo>
                      <a:pt x="11603" y="4800"/>
                    </a:lnTo>
                    <a:lnTo>
                      <a:pt x="11577" y="4826"/>
                    </a:lnTo>
                    <a:lnTo>
                      <a:pt x="11551" y="4852"/>
                    </a:lnTo>
                    <a:lnTo>
                      <a:pt x="11526" y="4877"/>
                    </a:lnTo>
                    <a:lnTo>
                      <a:pt x="11089" y="4877"/>
                    </a:lnTo>
                    <a:lnTo>
                      <a:pt x="11038" y="4852"/>
                    </a:lnTo>
                    <a:lnTo>
                      <a:pt x="10961" y="4852"/>
                    </a:lnTo>
                    <a:lnTo>
                      <a:pt x="10833" y="4826"/>
                    </a:lnTo>
                    <a:lnTo>
                      <a:pt x="10704" y="4800"/>
                    </a:lnTo>
                    <a:lnTo>
                      <a:pt x="10576" y="4800"/>
                    </a:lnTo>
                    <a:lnTo>
                      <a:pt x="10525" y="4775"/>
                    </a:lnTo>
                    <a:lnTo>
                      <a:pt x="10499" y="4775"/>
                    </a:lnTo>
                    <a:lnTo>
                      <a:pt x="10422" y="4749"/>
                    </a:lnTo>
                    <a:lnTo>
                      <a:pt x="10396" y="4749"/>
                    </a:lnTo>
                    <a:lnTo>
                      <a:pt x="10371" y="4775"/>
                    </a:lnTo>
                    <a:lnTo>
                      <a:pt x="10345" y="4775"/>
                    </a:lnTo>
                    <a:lnTo>
                      <a:pt x="10345" y="4749"/>
                    </a:lnTo>
                    <a:lnTo>
                      <a:pt x="10268" y="4723"/>
                    </a:lnTo>
                    <a:lnTo>
                      <a:pt x="10217" y="4723"/>
                    </a:lnTo>
                    <a:lnTo>
                      <a:pt x="10088" y="4749"/>
                    </a:lnTo>
                    <a:lnTo>
                      <a:pt x="10037" y="4775"/>
                    </a:lnTo>
                    <a:lnTo>
                      <a:pt x="10011" y="4775"/>
                    </a:lnTo>
                    <a:lnTo>
                      <a:pt x="9909" y="4852"/>
                    </a:lnTo>
                    <a:lnTo>
                      <a:pt x="9806" y="4903"/>
                    </a:lnTo>
                    <a:lnTo>
                      <a:pt x="9755" y="4903"/>
                    </a:lnTo>
                    <a:lnTo>
                      <a:pt x="9703" y="4877"/>
                    </a:lnTo>
                    <a:lnTo>
                      <a:pt x="9678" y="4903"/>
                    </a:lnTo>
                    <a:lnTo>
                      <a:pt x="9652" y="4877"/>
                    </a:lnTo>
                    <a:lnTo>
                      <a:pt x="9626" y="4852"/>
                    </a:lnTo>
                    <a:lnTo>
                      <a:pt x="9549" y="4826"/>
                    </a:lnTo>
                    <a:lnTo>
                      <a:pt x="9524" y="4826"/>
                    </a:lnTo>
                    <a:lnTo>
                      <a:pt x="9395" y="4775"/>
                    </a:lnTo>
                    <a:lnTo>
                      <a:pt x="9318" y="4775"/>
                    </a:lnTo>
                    <a:lnTo>
                      <a:pt x="9293" y="4723"/>
                    </a:lnTo>
                    <a:lnTo>
                      <a:pt x="9241" y="4672"/>
                    </a:lnTo>
                    <a:lnTo>
                      <a:pt x="9164" y="4646"/>
                    </a:lnTo>
                    <a:lnTo>
                      <a:pt x="8933" y="4646"/>
                    </a:lnTo>
                    <a:lnTo>
                      <a:pt x="8882" y="4672"/>
                    </a:lnTo>
                    <a:lnTo>
                      <a:pt x="8753" y="4672"/>
                    </a:lnTo>
                    <a:lnTo>
                      <a:pt x="8702" y="4698"/>
                    </a:lnTo>
                    <a:lnTo>
                      <a:pt x="8651" y="4723"/>
                    </a:lnTo>
                    <a:lnTo>
                      <a:pt x="8625" y="4749"/>
                    </a:lnTo>
                    <a:lnTo>
                      <a:pt x="8599" y="4749"/>
                    </a:lnTo>
                    <a:lnTo>
                      <a:pt x="8548" y="4800"/>
                    </a:lnTo>
                    <a:lnTo>
                      <a:pt x="8548" y="4852"/>
                    </a:lnTo>
                    <a:lnTo>
                      <a:pt x="8548" y="4877"/>
                    </a:lnTo>
                    <a:lnTo>
                      <a:pt x="8548" y="4903"/>
                    </a:lnTo>
                    <a:lnTo>
                      <a:pt x="8522" y="4929"/>
                    </a:lnTo>
                    <a:lnTo>
                      <a:pt x="8368" y="4929"/>
                    </a:lnTo>
                    <a:lnTo>
                      <a:pt x="8266" y="4954"/>
                    </a:lnTo>
                    <a:lnTo>
                      <a:pt x="8086" y="4954"/>
                    </a:lnTo>
                    <a:lnTo>
                      <a:pt x="8060" y="4980"/>
                    </a:lnTo>
                    <a:lnTo>
                      <a:pt x="8035" y="4980"/>
                    </a:lnTo>
                    <a:lnTo>
                      <a:pt x="7983" y="5031"/>
                    </a:lnTo>
                    <a:lnTo>
                      <a:pt x="7906" y="5083"/>
                    </a:lnTo>
                    <a:lnTo>
                      <a:pt x="7855" y="5108"/>
                    </a:lnTo>
                    <a:lnTo>
                      <a:pt x="7752" y="5211"/>
                    </a:lnTo>
                    <a:lnTo>
                      <a:pt x="7701" y="5237"/>
                    </a:lnTo>
                    <a:lnTo>
                      <a:pt x="7675" y="5262"/>
                    </a:lnTo>
                    <a:lnTo>
                      <a:pt x="7624" y="5262"/>
                    </a:lnTo>
                    <a:lnTo>
                      <a:pt x="7573" y="5288"/>
                    </a:lnTo>
                    <a:lnTo>
                      <a:pt x="7521" y="5288"/>
                    </a:lnTo>
                    <a:lnTo>
                      <a:pt x="7496" y="5314"/>
                    </a:lnTo>
                    <a:lnTo>
                      <a:pt x="7419" y="5288"/>
                    </a:lnTo>
                    <a:lnTo>
                      <a:pt x="7290" y="5237"/>
                    </a:lnTo>
                    <a:lnTo>
                      <a:pt x="7213" y="5262"/>
                    </a:lnTo>
                    <a:lnTo>
                      <a:pt x="7136" y="5262"/>
                    </a:lnTo>
                    <a:lnTo>
                      <a:pt x="7188" y="5211"/>
                    </a:lnTo>
                    <a:lnTo>
                      <a:pt x="7213" y="5160"/>
                    </a:lnTo>
                    <a:lnTo>
                      <a:pt x="7290" y="5083"/>
                    </a:lnTo>
                    <a:lnTo>
                      <a:pt x="7316" y="5083"/>
                    </a:lnTo>
                    <a:lnTo>
                      <a:pt x="7316" y="5057"/>
                    </a:lnTo>
                    <a:lnTo>
                      <a:pt x="7367" y="5006"/>
                    </a:lnTo>
                    <a:lnTo>
                      <a:pt x="7367" y="4954"/>
                    </a:lnTo>
                    <a:lnTo>
                      <a:pt x="7367" y="4903"/>
                    </a:lnTo>
                    <a:lnTo>
                      <a:pt x="7393" y="4903"/>
                    </a:lnTo>
                    <a:lnTo>
                      <a:pt x="7444" y="4877"/>
                    </a:lnTo>
                    <a:lnTo>
                      <a:pt x="7470" y="4826"/>
                    </a:lnTo>
                    <a:lnTo>
                      <a:pt x="7470" y="4800"/>
                    </a:lnTo>
                    <a:lnTo>
                      <a:pt x="7496" y="4775"/>
                    </a:lnTo>
                    <a:lnTo>
                      <a:pt x="7521" y="4723"/>
                    </a:lnTo>
                    <a:lnTo>
                      <a:pt x="7547" y="4698"/>
                    </a:lnTo>
                    <a:lnTo>
                      <a:pt x="7547" y="4672"/>
                    </a:lnTo>
                    <a:lnTo>
                      <a:pt x="7650" y="4569"/>
                    </a:lnTo>
                    <a:lnTo>
                      <a:pt x="7701" y="4467"/>
                    </a:lnTo>
                    <a:lnTo>
                      <a:pt x="7804" y="4390"/>
                    </a:lnTo>
                    <a:lnTo>
                      <a:pt x="7829" y="4287"/>
                    </a:lnTo>
                    <a:lnTo>
                      <a:pt x="7855" y="4236"/>
                    </a:lnTo>
                    <a:lnTo>
                      <a:pt x="7881" y="4210"/>
                    </a:lnTo>
                    <a:lnTo>
                      <a:pt x="7881" y="4184"/>
                    </a:lnTo>
                    <a:lnTo>
                      <a:pt x="7906" y="4159"/>
                    </a:lnTo>
                    <a:lnTo>
                      <a:pt x="7932" y="4133"/>
                    </a:lnTo>
                    <a:lnTo>
                      <a:pt x="7932" y="4082"/>
                    </a:lnTo>
                    <a:lnTo>
                      <a:pt x="7958" y="4056"/>
                    </a:lnTo>
                    <a:lnTo>
                      <a:pt x="7932" y="4005"/>
                    </a:lnTo>
                    <a:lnTo>
                      <a:pt x="7906" y="3953"/>
                    </a:lnTo>
                    <a:lnTo>
                      <a:pt x="7804" y="3953"/>
                    </a:lnTo>
                    <a:lnTo>
                      <a:pt x="7778" y="3979"/>
                    </a:lnTo>
                    <a:lnTo>
                      <a:pt x="7752" y="4005"/>
                    </a:lnTo>
                    <a:lnTo>
                      <a:pt x="7701" y="4030"/>
                    </a:lnTo>
                    <a:lnTo>
                      <a:pt x="7701" y="4082"/>
                    </a:lnTo>
                    <a:lnTo>
                      <a:pt x="7650" y="4133"/>
                    </a:lnTo>
                    <a:lnTo>
                      <a:pt x="7598" y="4159"/>
                    </a:lnTo>
                    <a:lnTo>
                      <a:pt x="7573" y="4159"/>
                    </a:lnTo>
                    <a:lnTo>
                      <a:pt x="7547" y="4133"/>
                    </a:lnTo>
                    <a:lnTo>
                      <a:pt x="7496" y="4107"/>
                    </a:lnTo>
                    <a:lnTo>
                      <a:pt x="7444" y="4056"/>
                    </a:lnTo>
                    <a:lnTo>
                      <a:pt x="7316" y="4056"/>
                    </a:lnTo>
                    <a:lnTo>
                      <a:pt x="7316" y="4030"/>
                    </a:lnTo>
                    <a:lnTo>
                      <a:pt x="7342" y="3953"/>
                    </a:lnTo>
                    <a:lnTo>
                      <a:pt x="7367" y="3876"/>
                    </a:lnTo>
                    <a:lnTo>
                      <a:pt x="7393" y="3825"/>
                    </a:lnTo>
                    <a:lnTo>
                      <a:pt x="7393" y="3774"/>
                    </a:lnTo>
                    <a:lnTo>
                      <a:pt x="7367" y="3722"/>
                    </a:lnTo>
                    <a:lnTo>
                      <a:pt x="7393" y="3645"/>
                    </a:lnTo>
                    <a:lnTo>
                      <a:pt x="7393" y="3594"/>
                    </a:lnTo>
                    <a:lnTo>
                      <a:pt x="7393" y="3568"/>
                    </a:lnTo>
                    <a:lnTo>
                      <a:pt x="7444" y="3568"/>
                    </a:lnTo>
                    <a:lnTo>
                      <a:pt x="7470" y="3543"/>
                    </a:lnTo>
                    <a:lnTo>
                      <a:pt x="7521" y="3517"/>
                    </a:lnTo>
                    <a:lnTo>
                      <a:pt x="7573" y="3491"/>
                    </a:lnTo>
                    <a:lnTo>
                      <a:pt x="7650" y="3440"/>
                    </a:lnTo>
                    <a:lnTo>
                      <a:pt x="7701" y="3414"/>
                    </a:lnTo>
                    <a:lnTo>
                      <a:pt x="7727" y="3389"/>
                    </a:lnTo>
                    <a:lnTo>
                      <a:pt x="7752" y="3337"/>
                    </a:lnTo>
                    <a:lnTo>
                      <a:pt x="7778" y="3260"/>
                    </a:lnTo>
                    <a:lnTo>
                      <a:pt x="7778" y="3235"/>
                    </a:lnTo>
                    <a:lnTo>
                      <a:pt x="7855" y="3183"/>
                    </a:lnTo>
                    <a:lnTo>
                      <a:pt x="7881" y="3132"/>
                    </a:lnTo>
                    <a:lnTo>
                      <a:pt x="7958" y="3106"/>
                    </a:lnTo>
                    <a:lnTo>
                      <a:pt x="7983" y="3106"/>
                    </a:lnTo>
                    <a:lnTo>
                      <a:pt x="8009" y="3081"/>
                    </a:lnTo>
                    <a:lnTo>
                      <a:pt x="8035" y="3055"/>
                    </a:lnTo>
                    <a:lnTo>
                      <a:pt x="8086" y="3029"/>
                    </a:lnTo>
                    <a:lnTo>
                      <a:pt x="8112" y="2978"/>
                    </a:lnTo>
                    <a:lnTo>
                      <a:pt x="8189" y="2927"/>
                    </a:lnTo>
                    <a:lnTo>
                      <a:pt x="8266" y="2875"/>
                    </a:lnTo>
                    <a:lnTo>
                      <a:pt x="8343" y="2798"/>
                    </a:lnTo>
                    <a:lnTo>
                      <a:pt x="8394" y="2747"/>
                    </a:lnTo>
                    <a:lnTo>
                      <a:pt x="8445" y="2721"/>
                    </a:lnTo>
                    <a:lnTo>
                      <a:pt x="8574" y="2619"/>
                    </a:lnTo>
                    <a:lnTo>
                      <a:pt x="8625" y="2593"/>
                    </a:lnTo>
                    <a:lnTo>
                      <a:pt x="8651" y="2516"/>
                    </a:lnTo>
                    <a:lnTo>
                      <a:pt x="8702" y="2490"/>
                    </a:lnTo>
                    <a:lnTo>
                      <a:pt x="8728" y="2465"/>
                    </a:lnTo>
                    <a:lnTo>
                      <a:pt x="8728" y="2388"/>
                    </a:lnTo>
                    <a:lnTo>
                      <a:pt x="8753" y="2362"/>
                    </a:lnTo>
                    <a:lnTo>
                      <a:pt x="8779" y="2336"/>
                    </a:lnTo>
                    <a:lnTo>
                      <a:pt x="8805" y="2285"/>
                    </a:lnTo>
                    <a:lnTo>
                      <a:pt x="8805" y="2259"/>
                    </a:lnTo>
                    <a:lnTo>
                      <a:pt x="8830" y="2234"/>
                    </a:lnTo>
                    <a:lnTo>
                      <a:pt x="8959" y="2131"/>
                    </a:lnTo>
                    <a:lnTo>
                      <a:pt x="9036" y="2054"/>
                    </a:lnTo>
                    <a:lnTo>
                      <a:pt x="9062" y="2054"/>
                    </a:lnTo>
                    <a:lnTo>
                      <a:pt x="9139" y="2028"/>
                    </a:lnTo>
                    <a:lnTo>
                      <a:pt x="9190" y="2003"/>
                    </a:lnTo>
                    <a:lnTo>
                      <a:pt x="9216" y="1977"/>
                    </a:lnTo>
                    <a:lnTo>
                      <a:pt x="9241" y="1977"/>
                    </a:lnTo>
                    <a:lnTo>
                      <a:pt x="9318" y="1951"/>
                    </a:lnTo>
                    <a:lnTo>
                      <a:pt x="9370" y="1926"/>
                    </a:lnTo>
                    <a:lnTo>
                      <a:pt x="9421" y="1874"/>
                    </a:lnTo>
                    <a:lnTo>
                      <a:pt x="9447" y="1849"/>
                    </a:lnTo>
                    <a:lnTo>
                      <a:pt x="9447" y="1823"/>
                    </a:lnTo>
                    <a:lnTo>
                      <a:pt x="9498" y="1797"/>
                    </a:lnTo>
                    <a:lnTo>
                      <a:pt x="9498" y="1746"/>
                    </a:lnTo>
                    <a:lnTo>
                      <a:pt x="9524" y="1720"/>
                    </a:lnTo>
                    <a:lnTo>
                      <a:pt x="9575" y="1669"/>
                    </a:lnTo>
                    <a:lnTo>
                      <a:pt x="9626" y="1643"/>
                    </a:lnTo>
                    <a:lnTo>
                      <a:pt x="9678" y="1592"/>
                    </a:lnTo>
                    <a:lnTo>
                      <a:pt x="9703" y="1540"/>
                    </a:lnTo>
                    <a:lnTo>
                      <a:pt x="9729" y="1463"/>
                    </a:lnTo>
                    <a:lnTo>
                      <a:pt x="9729" y="1438"/>
                    </a:lnTo>
                    <a:lnTo>
                      <a:pt x="9729" y="1412"/>
                    </a:lnTo>
                    <a:lnTo>
                      <a:pt x="9755" y="1386"/>
                    </a:lnTo>
                    <a:lnTo>
                      <a:pt x="9755" y="1335"/>
                    </a:lnTo>
                    <a:lnTo>
                      <a:pt x="9780" y="1309"/>
                    </a:lnTo>
                    <a:lnTo>
                      <a:pt x="9780" y="1258"/>
                    </a:lnTo>
                    <a:lnTo>
                      <a:pt x="9806" y="1232"/>
                    </a:lnTo>
                    <a:lnTo>
                      <a:pt x="9806" y="1207"/>
                    </a:lnTo>
                    <a:lnTo>
                      <a:pt x="9857" y="1130"/>
                    </a:lnTo>
                    <a:lnTo>
                      <a:pt x="9857" y="1078"/>
                    </a:lnTo>
                    <a:lnTo>
                      <a:pt x="9832" y="1027"/>
                    </a:lnTo>
                    <a:lnTo>
                      <a:pt x="9806" y="976"/>
                    </a:lnTo>
                    <a:lnTo>
                      <a:pt x="9780" y="950"/>
                    </a:lnTo>
                    <a:lnTo>
                      <a:pt x="9678" y="950"/>
                    </a:lnTo>
                    <a:lnTo>
                      <a:pt x="9626" y="976"/>
                    </a:lnTo>
                    <a:lnTo>
                      <a:pt x="9601" y="899"/>
                    </a:lnTo>
                    <a:lnTo>
                      <a:pt x="9626" y="847"/>
                    </a:lnTo>
                    <a:lnTo>
                      <a:pt x="9626" y="822"/>
                    </a:lnTo>
                    <a:lnTo>
                      <a:pt x="9678" y="770"/>
                    </a:lnTo>
                    <a:lnTo>
                      <a:pt x="9729" y="719"/>
                    </a:lnTo>
                    <a:lnTo>
                      <a:pt x="9755" y="642"/>
                    </a:lnTo>
                    <a:lnTo>
                      <a:pt x="9780" y="539"/>
                    </a:lnTo>
                    <a:lnTo>
                      <a:pt x="9806" y="514"/>
                    </a:lnTo>
                    <a:lnTo>
                      <a:pt x="9806" y="488"/>
                    </a:lnTo>
                    <a:lnTo>
                      <a:pt x="9832" y="462"/>
                    </a:lnTo>
                    <a:lnTo>
                      <a:pt x="9857" y="437"/>
                    </a:lnTo>
                    <a:lnTo>
                      <a:pt x="9883" y="360"/>
                    </a:lnTo>
                    <a:lnTo>
                      <a:pt x="9883" y="334"/>
                    </a:lnTo>
                    <a:lnTo>
                      <a:pt x="9909" y="257"/>
                    </a:lnTo>
                    <a:lnTo>
                      <a:pt x="9909" y="206"/>
                    </a:lnTo>
                    <a:lnTo>
                      <a:pt x="9883" y="154"/>
                    </a:lnTo>
                    <a:lnTo>
                      <a:pt x="9857" y="129"/>
                    </a:lnTo>
                    <a:lnTo>
                      <a:pt x="9780" y="103"/>
                    </a:lnTo>
                    <a:lnTo>
                      <a:pt x="9626" y="103"/>
                    </a:lnTo>
                    <a:lnTo>
                      <a:pt x="9524" y="129"/>
                    </a:lnTo>
                    <a:lnTo>
                      <a:pt x="9498" y="103"/>
                    </a:lnTo>
                    <a:lnTo>
                      <a:pt x="9472" y="77"/>
                    </a:lnTo>
                    <a:lnTo>
                      <a:pt x="9421" y="52"/>
                    </a:lnTo>
                    <a:lnTo>
                      <a:pt x="9318" y="52"/>
                    </a:lnTo>
                    <a:lnTo>
                      <a:pt x="9267" y="77"/>
                    </a:lnTo>
                    <a:lnTo>
                      <a:pt x="9164" y="77"/>
                    </a:lnTo>
                    <a:lnTo>
                      <a:pt x="9113" y="103"/>
                    </a:lnTo>
                    <a:lnTo>
                      <a:pt x="9062" y="103"/>
                    </a:lnTo>
                    <a:lnTo>
                      <a:pt x="8985" y="26"/>
                    </a:lnTo>
                    <a:lnTo>
                      <a:pt x="8959"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6" name="Google Shape;2906;p51"/>
              <p:cNvSpPr/>
              <p:nvPr/>
            </p:nvSpPr>
            <p:spPr>
              <a:xfrm>
                <a:off x="1620984" y="1323442"/>
                <a:ext cx="243238" cy="355653"/>
              </a:xfrm>
              <a:custGeom>
                <a:avLst/>
                <a:gdLst/>
                <a:ahLst/>
                <a:cxnLst/>
                <a:rect l="l" t="t" r="r" b="b"/>
                <a:pathLst>
                  <a:path w="2722" h="3980" extrusionOk="0">
                    <a:moveTo>
                      <a:pt x="463" y="2901"/>
                    </a:moveTo>
                    <a:lnTo>
                      <a:pt x="514" y="2927"/>
                    </a:lnTo>
                    <a:lnTo>
                      <a:pt x="591" y="2952"/>
                    </a:lnTo>
                    <a:lnTo>
                      <a:pt x="514" y="3004"/>
                    </a:lnTo>
                    <a:lnTo>
                      <a:pt x="514" y="2952"/>
                    </a:lnTo>
                    <a:lnTo>
                      <a:pt x="488" y="2927"/>
                    </a:lnTo>
                    <a:lnTo>
                      <a:pt x="437" y="2901"/>
                    </a:lnTo>
                    <a:close/>
                    <a:moveTo>
                      <a:pt x="2336" y="0"/>
                    </a:moveTo>
                    <a:lnTo>
                      <a:pt x="2259" y="26"/>
                    </a:lnTo>
                    <a:lnTo>
                      <a:pt x="2259" y="52"/>
                    </a:lnTo>
                    <a:lnTo>
                      <a:pt x="2208" y="103"/>
                    </a:lnTo>
                    <a:lnTo>
                      <a:pt x="2182" y="154"/>
                    </a:lnTo>
                    <a:lnTo>
                      <a:pt x="2157" y="180"/>
                    </a:lnTo>
                    <a:lnTo>
                      <a:pt x="2105" y="180"/>
                    </a:lnTo>
                    <a:lnTo>
                      <a:pt x="2028" y="257"/>
                    </a:lnTo>
                    <a:lnTo>
                      <a:pt x="2028" y="283"/>
                    </a:lnTo>
                    <a:lnTo>
                      <a:pt x="1977" y="308"/>
                    </a:lnTo>
                    <a:lnTo>
                      <a:pt x="1951" y="308"/>
                    </a:lnTo>
                    <a:lnTo>
                      <a:pt x="1926" y="334"/>
                    </a:lnTo>
                    <a:lnTo>
                      <a:pt x="1874" y="360"/>
                    </a:lnTo>
                    <a:lnTo>
                      <a:pt x="1772" y="437"/>
                    </a:lnTo>
                    <a:lnTo>
                      <a:pt x="1720" y="514"/>
                    </a:lnTo>
                    <a:lnTo>
                      <a:pt x="1643" y="565"/>
                    </a:lnTo>
                    <a:lnTo>
                      <a:pt x="1618" y="565"/>
                    </a:lnTo>
                    <a:lnTo>
                      <a:pt x="1566" y="642"/>
                    </a:lnTo>
                    <a:lnTo>
                      <a:pt x="1541" y="719"/>
                    </a:lnTo>
                    <a:lnTo>
                      <a:pt x="1515" y="719"/>
                    </a:lnTo>
                    <a:lnTo>
                      <a:pt x="1464" y="745"/>
                    </a:lnTo>
                    <a:lnTo>
                      <a:pt x="1412" y="770"/>
                    </a:lnTo>
                    <a:lnTo>
                      <a:pt x="1387" y="796"/>
                    </a:lnTo>
                    <a:lnTo>
                      <a:pt x="1387" y="822"/>
                    </a:lnTo>
                    <a:lnTo>
                      <a:pt x="1258" y="822"/>
                    </a:lnTo>
                    <a:lnTo>
                      <a:pt x="1207" y="873"/>
                    </a:lnTo>
                    <a:lnTo>
                      <a:pt x="1181" y="873"/>
                    </a:lnTo>
                    <a:lnTo>
                      <a:pt x="1130" y="899"/>
                    </a:lnTo>
                    <a:lnTo>
                      <a:pt x="1079" y="924"/>
                    </a:lnTo>
                    <a:lnTo>
                      <a:pt x="1079" y="950"/>
                    </a:lnTo>
                    <a:lnTo>
                      <a:pt x="1053" y="976"/>
                    </a:lnTo>
                    <a:lnTo>
                      <a:pt x="1027" y="1001"/>
                    </a:lnTo>
                    <a:lnTo>
                      <a:pt x="976" y="1001"/>
                    </a:lnTo>
                    <a:lnTo>
                      <a:pt x="899" y="1027"/>
                    </a:lnTo>
                    <a:lnTo>
                      <a:pt x="873" y="1053"/>
                    </a:lnTo>
                    <a:lnTo>
                      <a:pt x="822" y="1181"/>
                    </a:lnTo>
                    <a:lnTo>
                      <a:pt x="822" y="1310"/>
                    </a:lnTo>
                    <a:lnTo>
                      <a:pt x="796" y="1284"/>
                    </a:lnTo>
                    <a:lnTo>
                      <a:pt x="694" y="1284"/>
                    </a:lnTo>
                    <a:lnTo>
                      <a:pt x="668" y="1310"/>
                    </a:lnTo>
                    <a:lnTo>
                      <a:pt x="642" y="1335"/>
                    </a:lnTo>
                    <a:lnTo>
                      <a:pt x="642" y="1412"/>
                    </a:lnTo>
                    <a:lnTo>
                      <a:pt x="642" y="1438"/>
                    </a:lnTo>
                    <a:lnTo>
                      <a:pt x="565" y="1387"/>
                    </a:lnTo>
                    <a:lnTo>
                      <a:pt x="463" y="1387"/>
                    </a:lnTo>
                    <a:lnTo>
                      <a:pt x="411" y="1361"/>
                    </a:lnTo>
                    <a:lnTo>
                      <a:pt x="360" y="1335"/>
                    </a:lnTo>
                    <a:lnTo>
                      <a:pt x="309" y="1361"/>
                    </a:lnTo>
                    <a:lnTo>
                      <a:pt x="257" y="1438"/>
                    </a:lnTo>
                    <a:lnTo>
                      <a:pt x="232" y="1464"/>
                    </a:lnTo>
                    <a:lnTo>
                      <a:pt x="206" y="1515"/>
                    </a:lnTo>
                    <a:lnTo>
                      <a:pt x="206" y="1592"/>
                    </a:lnTo>
                    <a:lnTo>
                      <a:pt x="129" y="1618"/>
                    </a:lnTo>
                    <a:lnTo>
                      <a:pt x="103" y="1643"/>
                    </a:lnTo>
                    <a:lnTo>
                      <a:pt x="103" y="1669"/>
                    </a:lnTo>
                    <a:lnTo>
                      <a:pt x="78" y="1720"/>
                    </a:lnTo>
                    <a:lnTo>
                      <a:pt x="78" y="1746"/>
                    </a:lnTo>
                    <a:lnTo>
                      <a:pt x="78" y="1797"/>
                    </a:lnTo>
                    <a:lnTo>
                      <a:pt x="78" y="1823"/>
                    </a:lnTo>
                    <a:lnTo>
                      <a:pt x="52" y="1849"/>
                    </a:lnTo>
                    <a:lnTo>
                      <a:pt x="1" y="1926"/>
                    </a:lnTo>
                    <a:lnTo>
                      <a:pt x="1" y="1977"/>
                    </a:lnTo>
                    <a:lnTo>
                      <a:pt x="1" y="2028"/>
                    </a:lnTo>
                    <a:lnTo>
                      <a:pt x="26" y="2105"/>
                    </a:lnTo>
                    <a:lnTo>
                      <a:pt x="103" y="2157"/>
                    </a:lnTo>
                    <a:lnTo>
                      <a:pt x="103" y="2208"/>
                    </a:lnTo>
                    <a:lnTo>
                      <a:pt x="103" y="2259"/>
                    </a:lnTo>
                    <a:lnTo>
                      <a:pt x="103" y="2285"/>
                    </a:lnTo>
                    <a:lnTo>
                      <a:pt x="103" y="2311"/>
                    </a:lnTo>
                    <a:lnTo>
                      <a:pt x="129" y="2336"/>
                    </a:lnTo>
                    <a:lnTo>
                      <a:pt x="180" y="2362"/>
                    </a:lnTo>
                    <a:lnTo>
                      <a:pt x="206" y="2413"/>
                    </a:lnTo>
                    <a:lnTo>
                      <a:pt x="206" y="2439"/>
                    </a:lnTo>
                    <a:lnTo>
                      <a:pt x="155" y="2490"/>
                    </a:lnTo>
                    <a:lnTo>
                      <a:pt x="129" y="2542"/>
                    </a:lnTo>
                    <a:lnTo>
                      <a:pt x="103" y="2567"/>
                    </a:lnTo>
                    <a:lnTo>
                      <a:pt x="78" y="2593"/>
                    </a:lnTo>
                    <a:lnTo>
                      <a:pt x="78" y="2670"/>
                    </a:lnTo>
                    <a:lnTo>
                      <a:pt x="103" y="2696"/>
                    </a:lnTo>
                    <a:lnTo>
                      <a:pt x="129" y="2721"/>
                    </a:lnTo>
                    <a:lnTo>
                      <a:pt x="155" y="2747"/>
                    </a:lnTo>
                    <a:lnTo>
                      <a:pt x="155" y="2798"/>
                    </a:lnTo>
                    <a:lnTo>
                      <a:pt x="206" y="2824"/>
                    </a:lnTo>
                    <a:lnTo>
                      <a:pt x="232" y="2850"/>
                    </a:lnTo>
                    <a:lnTo>
                      <a:pt x="283" y="2875"/>
                    </a:lnTo>
                    <a:lnTo>
                      <a:pt x="334" y="2901"/>
                    </a:lnTo>
                    <a:lnTo>
                      <a:pt x="411" y="2901"/>
                    </a:lnTo>
                    <a:lnTo>
                      <a:pt x="360" y="2927"/>
                    </a:lnTo>
                    <a:lnTo>
                      <a:pt x="334" y="2927"/>
                    </a:lnTo>
                    <a:lnTo>
                      <a:pt x="283" y="2952"/>
                    </a:lnTo>
                    <a:lnTo>
                      <a:pt x="232" y="3029"/>
                    </a:lnTo>
                    <a:lnTo>
                      <a:pt x="155" y="3055"/>
                    </a:lnTo>
                    <a:lnTo>
                      <a:pt x="129" y="3132"/>
                    </a:lnTo>
                    <a:lnTo>
                      <a:pt x="180" y="3209"/>
                    </a:lnTo>
                    <a:lnTo>
                      <a:pt x="206" y="3235"/>
                    </a:lnTo>
                    <a:lnTo>
                      <a:pt x="257" y="3260"/>
                    </a:lnTo>
                    <a:lnTo>
                      <a:pt x="334" y="3209"/>
                    </a:lnTo>
                    <a:lnTo>
                      <a:pt x="360" y="3235"/>
                    </a:lnTo>
                    <a:lnTo>
                      <a:pt x="334" y="3260"/>
                    </a:lnTo>
                    <a:lnTo>
                      <a:pt x="283" y="3337"/>
                    </a:lnTo>
                    <a:lnTo>
                      <a:pt x="257" y="3312"/>
                    </a:lnTo>
                    <a:lnTo>
                      <a:pt x="206" y="3286"/>
                    </a:lnTo>
                    <a:lnTo>
                      <a:pt x="180" y="3286"/>
                    </a:lnTo>
                    <a:lnTo>
                      <a:pt x="103" y="3312"/>
                    </a:lnTo>
                    <a:lnTo>
                      <a:pt x="26" y="3363"/>
                    </a:lnTo>
                    <a:lnTo>
                      <a:pt x="1" y="3414"/>
                    </a:lnTo>
                    <a:lnTo>
                      <a:pt x="1" y="3466"/>
                    </a:lnTo>
                    <a:lnTo>
                      <a:pt x="1" y="3491"/>
                    </a:lnTo>
                    <a:lnTo>
                      <a:pt x="52" y="3543"/>
                    </a:lnTo>
                    <a:lnTo>
                      <a:pt x="103" y="3568"/>
                    </a:lnTo>
                    <a:lnTo>
                      <a:pt x="155" y="3620"/>
                    </a:lnTo>
                    <a:lnTo>
                      <a:pt x="155" y="3645"/>
                    </a:lnTo>
                    <a:lnTo>
                      <a:pt x="180" y="3671"/>
                    </a:lnTo>
                    <a:lnTo>
                      <a:pt x="180" y="3697"/>
                    </a:lnTo>
                    <a:lnTo>
                      <a:pt x="257" y="3774"/>
                    </a:lnTo>
                    <a:lnTo>
                      <a:pt x="283" y="3799"/>
                    </a:lnTo>
                    <a:lnTo>
                      <a:pt x="334" y="3851"/>
                    </a:lnTo>
                    <a:lnTo>
                      <a:pt x="386" y="3902"/>
                    </a:lnTo>
                    <a:lnTo>
                      <a:pt x="411" y="3902"/>
                    </a:lnTo>
                    <a:lnTo>
                      <a:pt x="411" y="3928"/>
                    </a:lnTo>
                    <a:lnTo>
                      <a:pt x="437" y="3953"/>
                    </a:lnTo>
                    <a:lnTo>
                      <a:pt x="463" y="3979"/>
                    </a:lnTo>
                    <a:lnTo>
                      <a:pt x="540" y="3979"/>
                    </a:lnTo>
                    <a:lnTo>
                      <a:pt x="617" y="3928"/>
                    </a:lnTo>
                    <a:lnTo>
                      <a:pt x="668" y="3851"/>
                    </a:lnTo>
                    <a:lnTo>
                      <a:pt x="771" y="3774"/>
                    </a:lnTo>
                    <a:lnTo>
                      <a:pt x="822" y="3722"/>
                    </a:lnTo>
                    <a:lnTo>
                      <a:pt x="848" y="3671"/>
                    </a:lnTo>
                    <a:lnTo>
                      <a:pt x="848" y="3645"/>
                    </a:lnTo>
                    <a:lnTo>
                      <a:pt x="873" y="3620"/>
                    </a:lnTo>
                    <a:lnTo>
                      <a:pt x="925" y="3620"/>
                    </a:lnTo>
                    <a:lnTo>
                      <a:pt x="1002" y="3594"/>
                    </a:lnTo>
                    <a:lnTo>
                      <a:pt x="1002" y="3568"/>
                    </a:lnTo>
                    <a:lnTo>
                      <a:pt x="1027" y="3543"/>
                    </a:lnTo>
                    <a:lnTo>
                      <a:pt x="1053" y="3543"/>
                    </a:lnTo>
                    <a:lnTo>
                      <a:pt x="1130" y="3517"/>
                    </a:lnTo>
                    <a:lnTo>
                      <a:pt x="1181" y="3466"/>
                    </a:lnTo>
                    <a:lnTo>
                      <a:pt x="1181" y="3440"/>
                    </a:lnTo>
                    <a:lnTo>
                      <a:pt x="1181" y="3389"/>
                    </a:lnTo>
                    <a:lnTo>
                      <a:pt x="1207" y="3414"/>
                    </a:lnTo>
                    <a:lnTo>
                      <a:pt x="1335" y="3414"/>
                    </a:lnTo>
                    <a:lnTo>
                      <a:pt x="1335" y="3389"/>
                    </a:lnTo>
                    <a:lnTo>
                      <a:pt x="1361" y="3389"/>
                    </a:lnTo>
                    <a:lnTo>
                      <a:pt x="1412" y="3363"/>
                    </a:lnTo>
                    <a:lnTo>
                      <a:pt x="1438" y="3337"/>
                    </a:lnTo>
                    <a:lnTo>
                      <a:pt x="1438" y="3286"/>
                    </a:lnTo>
                    <a:lnTo>
                      <a:pt x="1438" y="3260"/>
                    </a:lnTo>
                    <a:lnTo>
                      <a:pt x="1412" y="3209"/>
                    </a:lnTo>
                    <a:lnTo>
                      <a:pt x="1361" y="3158"/>
                    </a:lnTo>
                    <a:lnTo>
                      <a:pt x="1387" y="3132"/>
                    </a:lnTo>
                    <a:lnTo>
                      <a:pt x="1361" y="3081"/>
                    </a:lnTo>
                    <a:lnTo>
                      <a:pt x="1566" y="3081"/>
                    </a:lnTo>
                    <a:lnTo>
                      <a:pt x="1643" y="3055"/>
                    </a:lnTo>
                    <a:lnTo>
                      <a:pt x="1669" y="3029"/>
                    </a:lnTo>
                    <a:lnTo>
                      <a:pt x="1695" y="3029"/>
                    </a:lnTo>
                    <a:lnTo>
                      <a:pt x="1720" y="3004"/>
                    </a:lnTo>
                    <a:lnTo>
                      <a:pt x="1746" y="2978"/>
                    </a:lnTo>
                    <a:lnTo>
                      <a:pt x="1746" y="2952"/>
                    </a:lnTo>
                    <a:lnTo>
                      <a:pt x="1823" y="2952"/>
                    </a:lnTo>
                    <a:lnTo>
                      <a:pt x="1849" y="2927"/>
                    </a:lnTo>
                    <a:lnTo>
                      <a:pt x="1849" y="2901"/>
                    </a:lnTo>
                    <a:lnTo>
                      <a:pt x="1900" y="2850"/>
                    </a:lnTo>
                    <a:lnTo>
                      <a:pt x="1926" y="2773"/>
                    </a:lnTo>
                    <a:lnTo>
                      <a:pt x="1926" y="2670"/>
                    </a:lnTo>
                    <a:lnTo>
                      <a:pt x="2028" y="2670"/>
                    </a:lnTo>
                    <a:lnTo>
                      <a:pt x="2080" y="2644"/>
                    </a:lnTo>
                    <a:lnTo>
                      <a:pt x="2105" y="2619"/>
                    </a:lnTo>
                    <a:lnTo>
                      <a:pt x="2105" y="2593"/>
                    </a:lnTo>
                    <a:lnTo>
                      <a:pt x="2157" y="2490"/>
                    </a:lnTo>
                    <a:lnTo>
                      <a:pt x="2157" y="2439"/>
                    </a:lnTo>
                    <a:lnTo>
                      <a:pt x="2157" y="2362"/>
                    </a:lnTo>
                    <a:lnTo>
                      <a:pt x="2131" y="2336"/>
                    </a:lnTo>
                    <a:lnTo>
                      <a:pt x="2131" y="2311"/>
                    </a:lnTo>
                    <a:lnTo>
                      <a:pt x="2131" y="2259"/>
                    </a:lnTo>
                    <a:lnTo>
                      <a:pt x="2131" y="2182"/>
                    </a:lnTo>
                    <a:lnTo>
                      <a:pt x="2080" y="2105"/>
                    </a:lnTo>
                    <a:lnTo>
                      <a:pt x="2080" y="2080"/>
                    </a:lnTo>
                    <a:lnTo>
                      <a:pt x="2054" y="2028"/>
                    </a:lnTo>
                    <a:lnTo>
                      <a:pt x="2080" y="2028"/>
                    </a:lnTo>
                    <a:lnTo>
                      <a:pt x="2080" y="2003"/>
                    </a:lnTo>
                    <a:lnTo>
                      <a:pt x="2131" y="1951"/>
                    </a:lnTo>
                    <a:lnTo>
                      <a:pt x="2131" y="1900"/>
                    </a:lnTo>
                    <a:lnTo>
                      <a:pt x="2131" y="1823"/>
                    </a:lnTo>
                    <a:lnTo>
                      <a:pt x="2131" y="1772"/>
                    </a:lnTo>
                    <a:lnTo>
                      <a:pt x="2131" y="1746"/>
                    </a:lnTo>
                    <a:lnTo>
                      <a:pt x="2208" y="1720"/>
                    </a:lnTo>
                    <a:lnTo>
                      <a:pt x="2234" y="1720"/>
                    </a:lnTo>
                    <a:lnTo>
                      <a:pt x="2259" y="1746"/>
                    </a:lnTo>
                    <a:lnTo>
                      <a:pt x="2336" y="1797"/>
                    </a:lnTo>
                    <a:lnTo>
                      <a:pt x="2439" y="1797"/>
                    </a:lnTo>
                    <a:lnTo>
                      <a:pt x="2465" y="1772"/>
                    </a:lnTo>
                    <a:lnTo>
                      <a:pt x="2542" y="1695"/>
                    </a:lnTo>
                    <a:lnTo>
                      <a:pt x="2567" y="1669"/>
                    </a:lnTo>
                    <a:lnTo>
                      <a:pt x="2619" y="1643"/>
                    </a:lnTo>
                    <a:lnTo>
                      <a:pt x="2670" y="1592"/>
                    </a:lnTo>
                    <a:lnTo>
                      <a:pt x="2696" y="1464"/>
                    </a:lnTo>
                    <a:lnTo>
                      <a:pt x="2696" y="1438"/>
                    </a:lnTo>
                    <a:lnTo>
                      <a:pt x="2721" y="1412"/>
                    </a:lnTo>
                    <a:lnTo>
                      <a:pt x="2721" y="1361"/>
                    </a:lnTo>
                    <a:lnTo>
                      <a:pt x="2721" y="1310"/>
                    </a:lnTo>
                    <a:lnTo>
                      <a:pt x="2696" y="1258"/>
                    </a:lnTo>
                    <a:lnTo>
                      <a:pt x="2644" y="1233"/>
                    </a:lnTo>
                    <a:lnTo>
                      <a:pt x="2619" y="1233"/>
                    </a:lnTo>
                    <a:lnTo>
                      <a:pt x="2542" y="1258"/>
                    </a:lnTo>
                    <a:lnTo>
                      <a:pt x="2516" y="1258"/>
                    </a:lnTo>
                    <a:lnTo>
                      <a:pt x="2490" y="1284"/>
                    </a:lnTo>
                    <a:lnTo>
                      <a:pt x="2413" y="1335"/>
                    </a:lnTo>
                    <a:lnTo>
                      <a:pt x="2388" y="1387"/>
                    </a:lnTo>
                    <a:lnTo>
                      <a:pt x="2362" y="1412"/>
                    </a:lnTo>
                    <a:lnTo>
                      <a:pt x="2285" y="1464"/>
                    </a:lnTo>
                    <a:lnTo>
                      <a:pt x="2234" y="1464"/>
                    </a:lnTo>
                    <a:lnTo>
                      <a:pt x="2259" y="1412"/>
                    </a:lnTo>
                    <a:lnTo>
                      <a:pt x="2259" y="1361"/>
                    </a:lnTo>
                    <a:lnTo>
                      <a:pt x="2336" y="1335"/>
                    </a:lnTo>
                    <a:lnTo>
                      <a:pt x="2362" y="1258"/>
                    </a:lnTo>
                    <a:lnTo>
                      <a:pt x="2413" y="1207"/>
                    </a:lnTo>
                    <a:lnTo>
                      <a:pt x="2413" y="1181"/>
                    </a:lnTo>
                    <a:lnTo>
                      <a:pt x="2465" y="1156"/>
                    </a:lnTo>
                    <a:lnTo>
                      <a:pt x="2465" y="1130"/>
                    </a:lnTo>
                    <a:lnTo>
                      <a:pt x="2516" y="1079"/>
                    </a:lnTo>
                    <a:lnTo>
                      <a:pt x="2567" y="1027"/>
                    </a:lnTo>
                    <a:lnTo>
                      <a:pt x="2593" y="1001"/>
                    </a:lnTo>
                    <a:lnTo>
                      <a:pt x="2619" y="976"/>
                    </a:lnTo>
                    <a:lnTo>
                      <a:pt x="2644" y="924"/>
                    </a:lnTo>
                    <a:lnTo>
                      <a:pt x="2670" y="899"/>
                    </a:lnTo>
                    <a:lnTo>
                      <a:pt x="2644" y="847"/>
                    </a:lnTo>
                    <a:lnTo>
                      <a:pt x="2619" y="822"/>
                    </a:lnTo>
                    <a:lnTo>
                      <a:pt x="2567" y="822"/>
                    </a:lnTo>
                    <a:lnTo>
                      <a:pt x="2542" y="796"/>
                    </a:lnTo>
                    <a:lnTo>
                      <a:pt x="2542" y="719"/>
                    </a:lnTo>
                    <a:lnTo>
                      <a:pt x="2593" y="693"/>
                    </a:lnTo>
                    <a:lnTo>
                      <a:pt x="2619" y="642"/>
                    </a:lnTo>
                    <a:lnTo>
                      <a:pt x="2619" y="616"/>
                    </a:lnTo>
                    <a:lnTo>
                      <a:pt x="2644" y="565"/>
                    </a:lnTo>
                    <a:lnTo>
                      <a:pt x="2644" y="462"/>
                    </a:lnTo>
                    <a:lnTo>
                      <a:pt x="2644" y="437"/>
                    </a:lnTo>
                    <a:lnTo>
                      <a:pt x="2619" y="411"/>
                    </a:lnTo>
                    <a:lnTo>
                      <a:pt x="2619" y="385"/>
                    </a:lnTo>
                    <a:lnTo>
                      <a:pt x="2619" y="334"/>
                    </a:lnTo>
                    <a:lnTo>
                      <a:pt x="2619" y="283"/>
                    </a:lnTo>
                    <a:lnTo>
                      <a:pt x="2593" y="231"/>
                    </a:lnTo>
                    <a:lnTo>
                      <a:pt x="2567" y="206"/>
                    </a:lnTo>
                    <a:lnTo>
                      <a:pt x="2516" y="154"/>
                    </a:lnTo>
                    <a:lnTo>
                      <a:pt x="2490" y="103"/>
                    </a:lnTo>
                    <a:lnTo>
                      <a:pt x="2439" y="52"/>
                    </a:lnTo>
                    <a:lnTo>
                      <a:pt x="2413" y="26"/>
                    </a:lnTo>
                    <a:lnTo>
                      <a:pt x="2388" y="26"/>
                    </a:lnTo>
                    <a:lnTo>
                      <a:pt x="2336"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7" name="Google Shape;2907;p51"/>
              <p:cNvSpPr/>
              <p:nvPr/>
            </p:nvSpPr>
            <p:spPr>
              <a:xfrm>
                <a:off x="1526976" y="1642281"/>
                <a:ext cx="123942" cy="328130"/>
              </a:xfrm>
              <a:custGeom>
                <a:avLst/>
                <a:gdLst/>
                <a:ahLst/>
                <a:cxnLst/>
                <a:rect l="l" t="t" r="r" b="b"/>
                <a:pathLst>
                  <a:path w="1387" h="3672" extrusionOk="0">
                    <a:moveTo>
                      <a:pt x="847" y="0"/>
                    </a:moveTo>
                    <a:lnTo>
                      <a:pt x="796" y="26"/>
                    </a:lnTo>
                    <a:lnTo>
                      <a:pt x="744" y="103"/>
                    </a:lnTo>
                    <a:lnTo>
                      <a:pt x="719" y="129"/>
                    </a:lnTo>
                    <a:lnTo>
                      <a:pt x="744" y="206"/>
                    </a:lnTo>
                    <a:lnTo>
                      <a:pt x="744" y="231"/>
                    </a:lnTo>
                    <a:lnTo>
                      <a:pt x="770" y="231"/>
                    </a:lnTo>
                    <a:lnTo>
                      <a:pt x="822" y="283"/>
                    </a:lnTo>
                    <a:lnTo>
                      <a:pt x="873" y="283"/>
                    </a:lnTo>
                    <a:lnTo>
                      <a:pt x="822" y="334"/>
                    </a:lnTo>
                    <a:lnTo>
                      <a:pt x="796" y="334"/>
                    </a:lnTo>
                    <a:lnTo>
                      <a:pt x="770" y="308"/>
                    </a:lnTo>
                    <a:lnTo>
                      <a:pt x="744" y="283"/>
                    </a:lnTo>
                    <a:lnTo>
                      <a:pt x="693" y="308"/>
                    </a:lnTo>
                    <a:lnTo>
                      <a:pt x="642" y="360"/>
                    </a:lnTo>
                    <a:lnTo>
                      <a:pt x="590" y="411"/>
                    </a:lnTo>
                    <a:lnTo>
                      <a:pt x="565" y="514"/>
                    </a:lnTo>
                    <a:lnTo>
                      <a:pt x="539" y="514"/>
                    </a:lnTo>
                    <a:lnTo>
                      <a:pt x="539" y="591"/>
                    </a:lnTo>
                    <a:lnTo>
                      <a:pt x="513" y="591"/>
                    </a:lnTo>
                    <a:lnTo>
                      <a:pt x="488" y="616"/>
                    </a:lnTo>
                    <a:lnTo>
                      <a:pt x="462" y="642"/>
                    </a:lnTo>
                    <a:lnTo>
                      <a:pt x="436" y="668"/>
                    </a:lnTo>
                    <a:lnTo>
                      <a:pt x="436" y="642"/>
                    </a:lnTo>
                    <a:lnTo>
                      <a:pt x="385" y="616"/>
                    </a:lnTo>
                    <a:lnTo>
                      <a:pt x="334" y="591"/>
                    </a:lnTo>
                    <a:lnTo>
                      <a:pt x="205" y="591"/>
                    </a:lnTo>
                    <a:lnTo>
                      <a:pt x="180" y="616"/>
                    </a:lnTo>
                    <a:lnTo>
                      <a:pt x="128" y="668"/>
                    </a:lnTo>
                    <a:lnTo>
                      <a:pt x="103" y="745"/>
                    </a:lnTo>
                    <a:lnTo>
                      <a:pt x="77" y="796"/>
                    </a:lnTo>
                    <a:lnTo>
                      <a:pt x="77" y="822"/>
                    </a:lnTo>
                    <a:lnTo>
                      <a:pt x="77" y="847"/>
                    </a:lnTo>
                    <a:lnTo>
                      <a:pt x="51" y="847"/>
                    </a:lnTo>
                    <a:lnTo>
                      <a:pt x="26" y="873"/>
                    </a:lnTo>
                    <a:lnTo>
                      <a:pt x="0" y="899"/>
                    </a:lnTo>
                    <a:lnTo>
                      <a:pt x="0" y="1002"/>
                    </a:lnTo>
                    <a:lnTo>
                      <a:pt x="26" y="1027"/>
                    </a:lnTo>
                    <a:lnTo>
                      <a:pt x="51" y="1079"/>
                    </a:lnTo>
                    <a:lnTo>
                      <a:pt x="103" y="1079"/>
                    </a:lnTo>
                    <a:lnTo>
                      <a:pt x="154" y="1104"/>
                    </a:lnTo>
                    <a:lnTo>
                      <a:pt x="180" y="1130"/>
                    </a:lnTo>
                    <a:lnTo>
                      <a:pt x="180" y="1156"/>
                    </a:lnTo>
                    <a:lnTo>
                      <a:pt x="231" y="1207"/>
                    </a:lnTo>
                    <a:lnTo>
                      <a:pt x="282" y="1207"/>
                    </a:lnTo>
                    <a:lnTo>
                      <a:pt x="359" y="1181"/>
                    </a:lnTo>
                    <a:lnTo>
                      <a:pt x="385" y="1181"/>
                    </a:lnTo>
                    <a:lnTo>
                      <a:pt x="359" y="1233"/>
                    </a:lnTo>
                    <a:lnTo>
                      <a:pt x="385" y="1310"/>
                    </a:lnTo>
                    <a:lnTo>
                      <a:pt x="436" y="1361"/>
                    </a:lnTo>
                    <a:lnTo>
                      <a:pt x="462" y="1412"/>
                    </a:lnTo>
                    <a:lnTo>
                      <a:pt x="436" y="1464"/>
                    </a:lnTo>
                    <a:lnTo>
                      <a:pt x="411" y="1489"/>
                    </a:lnTo>
                    <a:lnTo>
                      <a:pt x="385" y="1515"/>
                    </a:lnTo>
                    <a:lnTo>
                      <a:pt x="359" y="1566"/>
                    </a:lnTo>
                    <a:lnTo>
                      <a:pt x="359" y="1618"/>
                    </a:lnTo>
                    <a:lnTo>
                      <a:pt x="359" y="1695"/>
                    </a:lnTo>
                    <a:lnTo>
                      <a:pt x="359" y="1720"/>
                    </a:lnTo>
                    <a:lnTo>
                      <a:pt x="385" y="1797"/>
                    </a:lnTo>
                    <a:lnTo>
                      <a:pt x="411" y="1874"/>
                    </a:lnTo>
                    <a:lnTo>
                      <a:pt x="385" y="1900"/>
                    </a:lnTo>
                    <a:lnTo>
                      <a:pt x="308" y="1951"/>
                    </a:lnTo>
                    <a:lnTo>
                      <a:pt x="308" y="2028"/>
                    </a:lnTo>
                    <a:lnTo>
                      <a:pt x="334" y="2080"/>
                    </a:lnTo>
                    <a:lnTo>
                      <a:pt x="385" y="2157"/>
                    </a:lnTo>
                    <a:lnTo>
                      <a:pt x="359" y="2208"/>
                    </a:lnTo>
                    <a:lnTo>
                      <a:pt x="359" y="2285"/>
                    </a:lnTo>
                    <a:lnTo>
                      <a:pt x="359" y="2336"/>
                    </a:lnTo>
                    <a:lnTo>
                      <a:pt x="359" y="2388"/>
                    </a:lnTo>
                    <a:lnTo>
                      <a:pt x="334" y="2413"/>
                    </a:lnTo>
                    <a:lnTo>
                      <a:pt x="334" y="2439"/>
                    </a:lnTo>
                    <a:lnTo>
                      <a:pt x="308" y="2490"/>
                    </a:lnTo>
                    <a:lnTo>
                      <a:pt x="308" y="2542"/>
                    </a:lnTo>
                    <a:lnTo>
                      <a:pt x="308" y="2593"/>
                    </a:lnTo>
                    <a:lnTo>
                      <a:pt x="282" y="2619"/>
                    </a:lnTo>
                    <a:lnTo>
                      <a:pt x="257" y="2619"/>
                    </a:lnTo>
                    <a:lnTo>
                      <a:pt x="231" y="2644"/>
                    </a:lnTo>
                    <a:lnTo>
                      <a:pt x="231" y="2670"/>
                    </a:lnTo>
                    <a:lnTo>
                      <a:pt x="205" y="2721"/>
                    </a:lnTo>
                    <a:lnTo>
                      <a:pt x="231" y="2747"/>
                    </a:lnTo>
                    <a:lnTo>
                      <a:pt x="282" y="2773"/>
                    </a:lnTo>
                    <a:lnTo>
                      <a:pt x="282" y="2798"/>
                    </a:lnTo>
                    <a:lnTo>
                      <a:pt x="308" y="2824"/>
                    </a:lnTo>
                    <a:lnTo>
                      <a:pt x="308" y="2850"/>
                    </a:lnTo>
                    <a:lnTo>
                      <a:pt x="308" y="2927"/>
                    </a:lnTo>
                    <a:lnTo>
                      <a:pt x="308" y="3004"/>
                    </a:lnTo>
                    <a:lnTo>
                      <a:pt x="359" y="3029"/>
                    </a:lnTo>
                    <a:lnTo>
                      <a:pt x="359" y="3081"/>
                    </a:lnTo>
                    <a:lnTo>
                      <a:pt x="359" y="3158"/>
                    </a:lnTo>
                    <a:lnTo>
                      <a:pt x="359" y="3209"/>
                    </a:lnTo>
                    <a:lnTo>
                      <a:pt x="359" y="3260"/>
                    </a:lnTo>
                    <a:lnTo>
                      <a:pt x="385" y="3312"/>
                    </a:lnTo>
                    <a:lnTo>
                      <a:pt x="462" y="3389"/>
                    </a:lnTo>
                    <a:lnTo>
                      <a:pt x="513" y="3440"/>
                    </a:lnTo>
                    <a:lnTo>
                      <a:pt x="590" y="3440"/>
                    </a:lnTo>
                    <a:lnTo>
                      <a:pt x="590" y="3517"/>
                    </a:lnTo>
                    <a:lnTo>
                      <a:pt x="616" y="3594"/>
                    </a:lnTo>
                    <a:lnTo>
                      <a:pt x="642" y="3645"/>
                    </a:lnTo>
                    <a:lnTo>
                      <a:pt x="693" y="3671"/>
                    </a:lnTo>
                    <a:lnTo>
                      <a:pt x="744" y="3671"/>
                    </a:lnTo>
                    <a:lnTo>
                      <a:pt x="796" y="3645"/>
                    </a:lnTo>
                    <a:lnTo>
                      <a:pt x="822" y="3594"/>
                    </a:lnTo>
                    <a:lnTo>
                      <a:pt x="873" y="3517"/>
                    </a:lnTo>
                    <a:lnTo>
                      <a:pt x="924" y="3466"/>
                    </a:lnTo>
                    <a:lnTo>
                      <a:pt x="950" y="3440"/>
                    </a:lnTo>
                    <a:lnTo>
                      <a:pt x="976" y="3414"/>
                    </a:lnTo>
                    <a:lnTo>
                      <a:pt x="1001" y="3363"/>
                    </a:lnTo>
                    <a:lnTo>
                      <a:pt x="1001" y="3337"/>
                    </a:lnTo>
                    <a:lnTo>
                      <a:pt x="1027" y="3286"/>
                    </a:lnTo>
                    <a:lnTo>
                      <a:pt x="1001" y="3235"/>
                    </a:lnTo>
                    <a:lnTo>
                      <a:pt x="976" y="3183"/>
                    </a:lnTo>
                    <a:lnTo>
                      <a:pt x="924" y="3132"/>
                    </a:lnTo>
                    <a:lnTo>
                      <a:pt x="899" y="3106"/>
                    </a:lnTo>
                    <a:lnTo>
                      <a:pt x="924" y="3106"/>
                    </a:lnTo>
                    <a:lnTo>
                      <a:pt x="924" y="3081"/>
                    </a:lnTo>
                    <a:lnTo>
                      <a:pt x="924" y="2978"/>
                    </a:lnTo>
                    <a:lnTo>
                      <a:pt x="899" y="2901"/>
                    </a:lnTo>
                    <a:lnTo>
                      <a:pt x="873" y="2850"/>
                    </a:lnTo>
                    <a:lnTo>
                      <a:pt x="873" y="2824"/>
                    </a:lnTo>
                    <a:lnTo>
                      <a:pt x="873" y="2798"/>
                    </a:lnTo>
                    <a:lnTo>
                      <a:pt x="899" y="2798"/>
                    </a:lnTo>
                    <a:lnTo>
                      <a:pt x="924" y="2696"/>
                    </a:lnTo>
                    <a:lnTo>
                      <a:pt x="950" y="2644"/>
                    </a:lnTo>
                    <a:lnTo>
                      <a:pt x="950" y="2593"/>
                    </a:lnTo>
                    <a:lnTo>
                      <a:pt x="976" y="2593"/>
                    </a:lnTo>
                    <a:lnTo>
                      <a:pt x="1001" y="2567"/>
                    </a:lnTo>
                    <a:lnTo>
                      <a:pt x="1027" y="2542"/>
                    </a:lnTo>
                    <a:lnTo>
                      <a:pt x="1053" y="2490"/>
                    </a:lnTo>
                    <a:lnTo>
                      <a:pt x="1078" y="2413"/>
                    </a:lnTo>
                    <a:lnTo>
                      <a:pt x="1053" y="2362"/>
                    </a:lnTo>
                    <a:lnTo>
                      <a:pt x="1001" y="2311"/>
                    </a:lnTo>
                    <a:lnTo>
                      <a:pt x="976" y="2285"/>
                    </a:lnTo>
                    <a:lnTo>
                      <a:pt x="1027" y="2208"/>
                    </a:lnTo>
                    <a:lnTo>
                      <a:pt x="1001" y="2157"/>
                    </a:lnTo>
                    <a:lnTo>
                      <a:pt x="1001" y="2131"/>
                    </a:lnTo>
                    <a:lnTo>
                      <a:pt x="924" y="2080"/>
                    </a:lnTo>
                    <a:lnTo>
                      <a:pt x="873" y="2054"/>
                    </a:lnTo>
                    <a:lnTo>
                      <a:pt x="873" y="2003"/>
                    </a:lnTo>
                    <a:lnTo>
                      <a:pt x="924" y="2003"/>
                    </a:lnTo>
                    <a:lnTo>
                      <a:pt x="976" y="1977"/>
                    </a:lnTo>
                    <a:lnTo>
                      <a:pt x="1001" y="1926"/>
                    </a:lnTo>
                    <a:lnTo>
                      <a:pt x="1027" y="1900"/>
                    </a:lnTo>
                    <a:lnTo>
                      <a:pt x="1027" y="1874"/>
                    </a:lnTo>
                    <a:lnTo>
                      <a:pt x="1027" y="1797"/>
                    </a:lnTo>
                    <a:lnTo>
                      <a:pt x="1027" y="1746"/>
                    </a:lnTo>
                    <a:lnTo>
                      <a:pt x="1001" y="1720"/>
                    </a:lnTo>
                    <a:lnTo>
                      <a:pt x="1001" y="1695"/>
                    </a:lnTo>
                    <a:lnTo>
                      <a:pt x="1001" y="1669"/>
                    </a:lnTo>
                    <a:lnTo>
                      <a:pt x="1027" y="1669"/>
                    </a:lnTo>
                    <a:lnTo>
                      <a:pt x="1104" y="1618"/>
                    </a:lnTo>
                    <a:lnTo>
                      <a:pt x="1130" y="1566"/>
                    </a:lnTo>
                    <a:lnTo>
                      <a:pt x="1181" y="1438"/>
                    </a:lnTo>
                    <a:lnTo>
                      <a:pt x="1207" y="1335"/>
                    </a:lnTo>
                    <a:lnTo>
                      <a:pt x="1232" y="1310"/>
                    </a:lnTo>
                    <a:lnTo>
                      <a:pt x="1232" y="1284"/>
                    </a:lnTo>
                    <a:lnTo>
                      <a:pt x="1232" y="1233"/>
                    </a:lnTo>
                    <a:lnTo>
                      <a:pt x="1232" y="1181"/>
                    </a:lnTo>
                    <a:lnTo>
                      <a:pt x="1258" y="1156"/>
                    </a:lnTo>
                    <a:lnTo>
                      <a:pt x="1309" y="1027"/>
                    </a:lnTo>
                    <a:lnTo>
                      <a:pt x="1284" y="976"/>
                    </a:lnTo>
                    <a:lnTo>
                      <a:pt x="1361" y="899"/>
                    </a:lnTo>
                    <a:lnTo>
                      <a:pt x="1386" y="822"/>
                    </a:lnTo>
                    <a:lnTo>
                      <a:pt x="1386" y="796"/>
                    </a:lnTo>
                    <a:lnTo>
                      <a:pt x="1386" y="745"/>
                    </a:lnTo>
                    <a:lnTo>
                      <a:pt x="1361" y="693"/>
                    </a:lnTo>
                    <a:lnTo>
                      <a:pt x="1335" y="642"/>
                    </a:lnTo>
                    <a:lnTo>
                      <a:pt x="1309" y="642"/>
                    </a:lnTo>
                    <a:lnTo>
                      <a:pt x="1284" y="616"/>
                    </a:lnTo>
                    <a:lnTo>
                      <a:pt x="1207" y="565"/>
                    </a:lnTo>
                    <a:lnTo>
                      <a:pt x="1155" y="565"/>
                    </a:lnTo>
                    <a:lnTo>
                      <a:pt x="1130" y="514"/>
                    </a:lnTo>
                    <a:lnTo>
                      <a:pt x="1130" y="462"/>
                    </a:lnTo>
                    <a:lnTo>
                      <a:pt x="1181" y="411"/>
                    </a:lnTo>
                    <a:lnTo>
                      <a:pt x="1181" y="385"/>
                    </a:lnTo>
                    <a:lnTo>
                      <a:pt x="1181" y="334"/>
                    </a:lnTo>
                    <a:lnTo>
                      <a:pt x="1130" y="283"/>
                    </a:lnTo>
                    <a:lnTo>
                      <a:pt x="1078" y="231"/>
                    </a:lnTo>
                    <a:lnTo>
                      <a:pt x="976" y="231"/>
                    </a:lnTo>
                    <a:lnTo>
                      <a:pt x="1001" y="180"/>
                    </a:lnTo>
                    <a:lnTo>
                      <a:pt x="1053" y="129"/>
                    </a:lnTo>
                    <a:lnTo>
                      <a:pt x="1027" y="52"/>
                    </a:lnTo>
                    <a:lnTo>
                      <a:pt x="976" y="26"/>
                    </a:lnTo>
                    <a:lnTo>
                      <a:pt x="924"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8" name="Google Shape;2908;p51"/>
              <p:cNvSpPr/>
              <p:nvPr/>
            </p:nvSpPr>
            <p:spPr>
              <a:xfrm>
                <a:off x="2474294" y="1018365"/>
                <a:ext cx="183635" cy="222596"/>
              </a:xfrm>
              <a:custGeom>
                <a:avLst/>
                <a:gdLst/>
                <a:ahLst/>
                <a:cxnLst/>
                <a:rect l="l" t="t" r="r" b="b"/>
                <a:pathLst>
                  <a:path w="2055" h="2491" extrusionOk="0">
                    <a:moveTo>
                      <a:pt x="848" y="283"/>
                    </a:moveTo>
                    <a:lnTo>
                      <a:pt x="899" y="308"/>
                    </a:lnTo>
                    <a:lnTo>
                      <a:pt x="899" y="334"/>
                    </a:lnTo>
                    <a:lnTo>
                      <a:pt x="848" y="283"/>
                    </a:lnTo>
                    <a:close/>
                    <a:moveTo>
                      <a:pt x="976" y="0"/>
                    </a:moveTo>
                    <a:lnTo>
                      <a:pt x="925" y="26"/>
                    </a:lnTo>
                    <a:lnTo>
                      <a:pt x="873" y="103"/>
                    </a:lnTo>
                    <a:lnTo>
                      <a:pt x="873" y="129"/>
                    </a:lnTo>
                    <a:lnTo>
                      <a:pt x="848" y="180"/>
                    </a:lnTo>
                    <a:lnTo>
                      <a:pt x="822" y="206"/>
                    </a:lnTo>
                    <a:lnTo>
                      <a:pt x="848" y="283"/>
                    </a:lnTo>
                    <a:lnTo>
                      <a:pt x="848" y="283"/>
                    </a:lnTo>
                    <a:lnTo>
                      <a:pt x="822" y="257"/>
                    </a:lnTo>
                    <a:lnTo>
                      <a:pt x="796" y="231"/>
                    </a:lnTo>
                    <a:lnTo>
                      <a:pt x="745" y="231"/>
                    </a:lnTo>
                    <a:lnTo>
                      <a:pt x="668" y="206"/>
                    </a:lnTo>
                    <a:lnTo>
                      <a:pt x="617" y="206"/>
                    </a:lnTo>
                    <a:lnTo>
                      <a:pt x="565" y="231"/>
                    </a:lnTo>
                    <a:lnTo>
                      <a:pt x="488" y="257"/>
                    </a:lnTo>
                    <a:lnTo>
                      <a:pt x="411" y="283"/>
                    </a:lnTo>
                    <a:lnTo>
                      <a:pt x="360" y="308"/>
                    </a:lnTo>
                    <a:lnTo>
                      <a:pt x="334" y="334"/>
                    </a:lnTo>
                    <a:lnTo>
                      <a:pt x="309" y="360"/>
                    </a:lnTo>
                    <a:lnTo>
                      <a:pt x="309" y="385"/>
                    </a:lnTo>
                    <a:lnTo>
                      <a:pt x="283" y="437"/>
                    </a:lnTo>
                    <a:lnTo>
                      <a:pt x="257" y="488"/>
                    </a:lnTo>
                    <a:lnTo>
                      <a:pt x="232" y="539"/>
                    </a:lnTo>
                    <a:lnTo>
                      <a:pt x="232" y="591"/>
                    </a:lnTo>
                    <a:lnTo>
                      <a:pt x="232" y="616"/>
                    </a:lnTo>
                    <a:lnTo>
                      <a:pt x="232" y="668"/>
                    </a:lnTo>
                    <a:lnTo>
                      <a:pt x="232" y="719"/>
                    </a:lnTo>
                    <a:lnTo>
                      <a:pt x="257" y="770"/>
                    </a:lnTo>
                    <a:lnTo>
                      <a:pt x="232" y="822"/>
                    </a:lnTo>
                    <a:lnTo>
                      <a:pt x="232" y="847"/>
                    </a:lnTo>
                    <a:lnTo>
                      <a:pt x="232" y="873"/>
                    </a:lnTo>
                    <a:lnTo>
                      <a:pt x="232" y="899"/>
                    </a:lnTo>
                    <a:lnTo>
                      <a:pt x="232" y="1181"/>
                    </a:lnTo>
                    <a:lnTo>
                      <a:pt x="257" y="1284"/>
                    </a:lnTo>
                    <a:lnTo>
                      <a:pt x="309" y="1361"/>
                    </a:lnTo>
                    <a:lnTo>
                      <a:pt x="257" y="1361"/>
                    </a:lnTo>
                    <a:lnTo>
                      <a:pt x="180" y="1387"/>
                    </a:lnTo>
                    <a:lnTo>
                      <a:pt x="154" y="1387"/>
                    </a:lnTo>
                    <a:lnTo>
                      <a:pt x="129" y="1412"/>
                    </a:lnTo>
                    <a:lnTo>
                      <a:pt x="103" y="1464"/>
                    </a:lnTo>
                    <a:lnTo>
                      <a:pt x="77" y="1515"/>
                    </a:lnTo>
                    <a:lnTo>
                      <a:pt x="77" y="1541"/>
                    </a:lnTo>
                    <a:lnTo>
                      <a:pt x="52" y="1566"/>
                    </a:lnTo>
                    <a:lnTo>
                      <a:pt x="0" y="1669"/>
                    </a:lnTo>
                    <a:lnTo>
                      <a:pt x="26" y="1720"/>
                    </a:lnTo>
                    <a:lnTo>
                      <a:pt x="26" y="1746"/>
                    </a:lnTo>
                    <a:lnTo>
                      <a:pt x="52" y="1772"/>
                    </a:lnTo>
                    <a:lnTo>
                      <a:pt x="103" y="1772"/>
                    </a:lnTo>
                    <a:lnTo>
                      <a:pt x="129" y="1797"/>
                    </a:lnTo>
                    <a:lnTo>
                      <a:pt x="154" y="1797"/>
                    </a:lnTo>
                    <a:lnTo>
                      <a:pt x="154" y="1823"/>
                    </a:lnTo>
                    <a:lnTo>
                      <a:pt x="180" y="1874"/>
                    </a:lnTo>
                    <a:lnTo>
                      <a:pt x="206" y="1926"/>
                    </a:lnTo>
                    <a:lnTo>
                      <a:pt x="232" y="1951"/>
                    </a:lnTo>
                    <a:lnTo>
                      <a:pt x="283" y="2028"/>
                    </a:lnTo>
                    <a:lnTo>
                      <a:pt x="283" y="2054"/>
                    </a:lnTo>
                    <a:lnTo>
                      <a:pt x="283" y="2105"/>
                    </a:lnTo>
                    <a:lnTo>
                      <a:pt x="309" y="2131"/>
                    </a:lnTo>
                    <a:lnTo>
                      <a:pt x="360" y="2157"/>
                    </a:lnTo>
                    <a:lnTo>
                      <a:pt x="360" y="2182"/>
                    </a:lnTo>
                    <a:lnTo>
                      <a:pt x="411" y="2234"/>
                    </a:lnTo>
                    <a:lnTo>
                      <a:pt x="488" y="2259"/>
                    </a:lnTo>
                    <a:lnTo>
                      <a:pt x="694" y="2234"/>
                    </a:lnTo>
                    <a:lnTo>
                      <a:pt x="848" y="2234"/>
                    </a:lnTo>
                    <a:lnTo>
                      <a:pt x="899" y="2182"/>
                    </a:lnTo>
                    <a:lnTo>
                      <a:pt x="899" y="2157"/>
                    </a:lnTo>
                    <a:lnTo>
                      <a:pt x="925" y="2131"/>
                    </a:lnTo>
                    <a:lnTo>
                      <a:pt x="925" y="2080"/>
                    </a:lnTo>
                    <a:lnTo>
                      <a:pt x="976" y="2054"/>
                    </a:lnTo>
                    <a:lnTo>
                      <a:pt x="1002" y="2054"/>
                    </a:lnTo>
                    <a:lnTo>
                      <a:pt x="1079" y="2003"/>
                    </a:lnTo>
                    <a:lnTo>
                      <a:pt x="1079" y="2028"/>
                    </a:lnTo>
                    <a:lnTo>
                      <a:pt x="1104" y="2080"/>
                    </a:lnTo>
                    <a:lnTo>
                      <a:pt x="1156" y="2131"/>
                    </a:lnTo>
                    <a:lnTo>
                      <a:pt x="1207" y="2182"/>
                    </a:lnTo>
                    <a:lnTo>
                      <a:pt x="1207" y="2208"/>
                    </a:lnTo>
                    <a:lnTo>
                      <a:pt x="1181" y="2285"/>
                    </a:lnTo>
                    <a:lnTo>
                      <a:pt x="1181" y="2336"/>
                    </a:lnTo>
                    <a:lnTo>
                      <a:pt x="1181" y="2362"/>
                    </a:lnTo>
                    <a:lnTo>
                      <a:pt x="1258" y="2465"/>
                    </a:lnTo>
                    <a:lnTo>
                      <a:pt x="1310" y="2490"/>
                    </a:lnTo>
                    <a:lnTo>
                      <a:pt x="1361" y="2490"/>
                    </a:lnTo>
                    <a:lnTo>
                      <a:pt x="1438" y="2465"/>
                    </a:lnTo>
                    <a:lnTo>
                      <a:pt x="1489" y="2439"/>
                    </a:lnTo>
                    <a:lnTo>
                      <a:pt x="1515" y="2413"/>
                    </a:lnTo>
                    <a:lnTo>
                      <a:pt x="1515" y="2388"/>
                    </a:lnTo>
                    <a:lnTo>
                      <a:pt x="1515" y="2336"/>
                    </a:lnTo>
                    <a:lnTo>
                      <a:pt x="1515" y="2285"/>
                    </a:lnTo>
                    <a:lnTo>
                      <a:pt x="1489" y="2234"/>
                    </a:lnTo>
                    <a:lnTo>
                      <a:pt x="1464" y="2208"/>
                    </a:lnTo>
                    <a:lnTo>
                      <a:pt x="1489" y="2157"/>
                    </a:lnTo>
                    <a:lnTo>
                      <a:pt x="1515" y="2080"/>
                    </a:lnTo>
                    <a:lnTo>
                      <a:pt x="1566" y="2028"/>
                    </a:lnTo>
                    <a:lnTo>
                      <a:pt x="1592" y="1977"/>
                    </a:lnTo>
                    <a:lnTo>
                      <a:pt x="1592" y="1926"/>
                    </a:lnTo>
                    <a:lnTo>
                      <a:pt x="1566" y="1900"/>
                    </a:lnTo>
                    <a:lnTo>
                      <a:pt x="1592" y="1849"/>
                    </a:lnTo>
                    <a:lnTo>
                      <a:pt x="1618" y="1797"/>
                    </a:lnTo>
                    <a:lnTo>
                      <a:pt x="1592" y="1772"/>
                    </a:lnTo>
                    <a:lnTo>
                      <a:pt x="1592" y="1759"/>
                    </a:lnTo>
                    <a:lnTo>
                      <a:pt x="1592" y="1759"/>
                    </a:lnTo>
                    <a:lnTo>
                      <a:pt x="1618" y="1772"/>
                    </a:lnTo>
                    <a:lnTo>
                      <a:pt x="1669" y="1772"/>
                    </a:lnTo>
                    <a:lnTo>
                      <a:pt x="1720" y="1720"/>
                    </a:lnTo>
                    <a:lnTo>
                      <a:pt x="1746" y="1669"/>
                    </a:lnTo>
                    <a:lnTo>
                      <a:pt x="1772" y="1643"/>
                    </a:lnTo>
                    <a:lnTo>
                      <a:pt x="1797" y="1592"/>
                    </a:lnTo>
                    <a:lnTo>
                      <a:pt x="1849" y="1566"/>
                    </a:lnTo>
                    <a:lnTo>
                      <a:pt x="1900" y="1541"/>
                    </a:lnTo>
                    <a:lnTo>
                      <a:pt x="1951" y="1566"/>
                    </a:lnTo>
                    <a:lnTo>
                      <a:pt x="1977" y="1541"/>
                    </a:lnTo>
                    <a:lnTo>
                      <a:pt x="2028" y="1489"/>
                    </a:lnTo>
                    <a:lnTo>
                      <a:pt x="2054" y="1438"/>
                    </a:lnTo>
                    <a:lnTo>
                      <a:pt x="2054" y="1412"/>
                    </a:lnTo>
                    <a:lnTo>
                      <a:pt x="2054" y="1335"/>
                    </a:lnTo>
                    <a:lnTo>
                      <a:pt x="2054" y="1284"/>
                    </a:lnTo>
                    <a:lnTo>
                      <a:pt x="2054" y="1258"/>
                    </a:lnTo>
                    <a:lnTo>
                      <a:pt x="2054" y="1233"/>
                    </a:lnTo>
                    <a:lnTo>
                      <a:pt x="2028" y="1181"/>
                    </a:lnTo>
                    <a:lnTo>
                      <a:pt x="2003" y="1156"/>
                    </a:lnTo>
                    <a:lnTo>
                      <a:pt x="1951" y="1130"/>
                    </a:lnTo>
                    <a:lnTo>
                      <a:pt x="1874" y="1156"/>
                    </a:lnTo>
                    <a:lnTo>
                      <a:pt x="1849" y="1181"/>
                    </a:lnTo>
                    <a:lnTo>
                      <a:pt x="1823" y="1181"/>
                    </a:lnTo>
                    <a:lnTo>
                      <a:pt x="1823" y="1156"/>
                    </a:lnTo>
                    <a:lnTo>
                      <a:pt x="1797" y="1104"/>
                    </a:lnTo>
                    <a:lnTo>
                      <a:pt x="1797" y="1079"/>
                    </a:lnTo>
                    <a:lnTo>
                      <a:pt x="1746" y="1053"/>
                    </a:lnTo>
                    <a:lnTo>
                      <a:pt x="1618" y="1053"/>
                    </a:lnTo>
                    <a:lnTo>
                      <a:pt x="1566" y="1079"/>
                    </a:lnTo>
                    <a:lnTo>
                      <a:pt x="1541" y="1027"/>
                    </a:lnTo>
                    <a:lnTo>
                      <a:pt x="1515" y="976"/>
                    </a:lnTo>
                    <a:lnTo>
                      <a:pt x="1566" y="1002"/>
                    </a:lnTo>
                    <a:lnTo>
                      <a:pt x="1643" y="1027"/>
                    </a:lnTo>
                    <a:lnTo>
                      <a:pt x="1720" y="1002"/>
                    </a:lnTo>
                    <a:lnTo>
                      <a:pt x="1746" y="950"/>
                    </a:lnTo>
                    <a:lnTo>
                      <a:pt x="1772" y="925"/>
                    </a:lnTo>
                    <a:lnTo>
                      <a:pt x="1746" y="847"/>
                    </a:lnTo>
                    <a:lnTo>
                      <a:pt x="1746" y="822"/>
                    </a:lnTo>
                    <a:lnTo>
                      <a:pt x="1746" y="796"/>
                    </a:lnTo>
                    <a:lnTo>
                      <a:pt x="1772" y="770"/>
                    </a:lnTo>
                    <a:lnTo>
                      <a:pt x="1797" y="668"/>
                    </a:lnTo>
                    <a:lnTo>
                      <a:pt x="1797" y="642"/>
                    </a:lnTo>
                    <a:lnTo>
                      <a:pt x="1772" y="591"/>
                    </a:lnTo>
                    <a:lnTo>
                      <a:pt x="1746" y="565"/>
                    </a:lnTo>
                    <a:lnTo>
                      <a:pt x="1695" y="565"/>
                    </a:lnTo>
                    <a:lnTo>
                      <a:pt x="1643" y="591"/>
                    </a:lnTo>
                    <a:lnTo>
                      <a:pt x="1643" y="616"/>
                    </a:lnTo>
                    <a:lnTo>
                      <a:pt x="1592" y="642"/>
                    </a:lnTo>
                    <a:lnTo>
                      <a:pt x="1566" y="693"/>
                    </a:lnTo>
                    <a:lnTo>
                      <a:pt x="1541" y="693"/>
                    </a:lnTo>
                    <a:lnTo>
                      <a:pt x="1515" y="668"/>
                    </a:lnTo>
                    <a:lnTo>
                      <a:pt x="1464" y="642"/>
                    </a:lnTo>
                    <a:lnTo>
                      <a:pt x="1438" y="668"/>
                    </a:lnTo>
                    <a:lnTo>
                      <a:pt x="1412" y="693"/>
                    </a:lnTo>
                    <a:lnTo>
                      <a:pt x="1361" y="745"/>
                    </a:lnTo>
                    <a:lnTo>
                      <a:pt x="1361" y="796"/>
                    </a:lnTo>
                    <a:lnTo>
                      <a:pt x="1335" y="847"/>
                    </a:lnTo>
                    <a:lnTo>
                      <a:pt x="1335" y="899"/>
                    </a:lnTo>
                    <a:lnTo>
                      <a:pt x="1335" y="950"/>
                    </a:lnTo>
                    <a:lnTo>
                      <a:pt x="1310" y="976"/>
                    </a:lnTo>
                    <a:lnTo>
                      <a:pt x="1258" y="950"/>
                    </a:lnTo>
                    <a:lnTo>
                      <a:pt x="1181" y="925"/>
                    </a:lnTo>
                    <a:lnTo>
                      <a:pt x="1233" y="899"/>
                    </a:lnTo>
                    <a:lnTo>
                      <a:pt x="1284" y="847"/>
                    </a:lnTo>
                    <a:lnTo>
                      <a:pt x="1284" y="770"/>
                    </a:lnTo>
                    <a:lnTo>
                      <a:pt x="1284" y="668"/>
                    </a:lnTo>
                    <a:lnTo>
                      <a:pt x="1233" y="616"/>
                    </a:lnTo>
                    <a:lnTo>
                      <a:pt x="1181" y="565"/>
                    </a:lnTo>
                    <a:lnTo>
                      <a:pt x="1181" y="539"/>
                    </a:lnTo>
                    <a:lnTo>
                      <a:pt x="1156" y="514"/>
                    </a:lnTo>
                    <a:lnTo>
                      <a:pt x="1156" y="488"/>
                    </a:lnTo>
                    <a:lnTo>
                      <a:pt x="1233" y="488"/>
                    </a:lnTo>
                    <a:lnTo>
                      <a:pt x="1258" y="462"/>
                    </a:lnTo>
                    <a:lnTo>
                      <a:pt x="1335" y="437"/>
                    </a:lnTo>
                    <a:lnTo>
                      <a:pt x="1361" y="411"/>
                    </a:lnTo>
                    <a:lnTo>
                      <a:pt x="1361" y="334"/>
                    </a:lnTo>
                    <a:lnTo>
                      <a:pt x="1361" y="283"/>
                    </a:lnTo>
                    <a:lnTo>
                      <a:pt x="1335" y="231"/>
                    </a:lnTo>
                    <a:lnTo>
                      <a:pt x="1361" y="231"/>
                    </a:lnTo>
                    <a:lnTo>
                      <a:pt x="1387" y="180"/>
                    </a:lnTo>
                    <a:lnTo>
                      <a:pt x="1387" y="129"/>
                    </a:lnTo>
                    <a:lnTo>
                      <a:pt x="1361" y="103"/>
                    </a:lnTo>
                    <a:lnTo>
                      <a:pt x="1310" y="77"/>
                    </a:lnTo>
                    <a:lnTo>
                      <a:pt x="1284" y="52"/>
                    </a:lnTo>
                    <a:lnTo>
                      <a:pt x="1207" y="77"/>
                    </a:lnTo>
                    <a:lnTo>
                      <a:pt x="1181" y="77"/>
                    </a:lnTo>
                    <a:lnTo>
                      <a:pt x="1156" y="103"/>
                    </a:lnTo>
                    <a:lnTo>
                      <a:pt x="1156" y="77"/>
                    </a:lnTo>
                    <a:lnTo>
                      <a:pt x="1130" y="26"/>
                    </a:lnTo>
                    <a:lnTo>
                      <a:pt x="1079"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9" name="Google Shape;2909;p51"/>
              <p:cNvSpPr/>
              <p:nvPr/>
            </p:nvSpPr>
            <p:spPr>
              <a:xfrm>
                <a:off x="1520095" y="1951915"/>
                <a:ext cx="64250" cy="94185"/>
              </a:xfrm>
              <a:custGeom>
                <a:avLst/>
                <a:gdLst/>
                <a:ahLst/>
                <a:cxnLst/>
                <a:rect l="l" t="t" r="r" b="b"/>
                <a:pathLst>
                  <a:path w="719" h="1054" extrusionOk="0">
                    <a:moveTo>
                      <a:pt x="385" y="1"/>
                    </a:moveTo>
                    <a:lnTo>
                      <a:pt x="334" y="26"/>
                    </a:lnTo>
                    <a:lnTo>
                      <a:pt x="282" y="52"/>
                    </a:lnTo>
                    <a:lnTo>
                      <a:pt x="282" y="103"/>
                    </a:lnTo>
                    <a:lnTo>
                      <a:pt x="308" y="180"/>
                    </a:lnTo>
                    <a:lnTo>
                      <a:pt x="308" y="206"/>
                    </a:lnTo>
                    <a:lnTo>
                      <a:pt x="257" y="206"/>
                    </a:lnTo>
                    <a:lnTo>
                      <a:pt x="180" y="232"/>
                    </a:lnTo>
                    <a:lnTo>
                      <a:pt x="154" y="232"/>
                    </a:lnTo>
                    <a:lnTo>
                      <a:pt x="128" y="257"/>
                    </a:lnTo>
                    <a:lnTo>
                      <a:pt x="103" y="309"/>
                    </a:lnTo>
                    <a:lnTo>
                      <a:pt x="103" y="334"/>
                    </a:lnTo>
                    <a:lnTo>
                      <a:pt x="103" y="360"/>
                    </a:lnTo>
                    <a:lnTo>
                      <a:pt x="128" y="386"/>
                    </a:lnTo>
                    <a:lnTo>
                      <a:pt x="154" y="386"/>
                    </a:lnTo>
                    <a:lnTo>
                      <a:pt x="128" y="411"/>
                    </a:lnTo>
                    <a:lnTo>
                      <a:pt x="51" y="463"/>
                    </a:lnTo>
                    <a:lnTo>
                      <a:pt x="26" y="514"/>
                    </a:lnTo>
                    <a:lnTo>
                      <a:pt x="0" y="617"/>
                    </a:lnTo>
                    <a:lnTo>
                      <a:pt x="0" y="719"/>
                    </a:lnTo>
                    <a:lnTo>
                      <a:pt x="51" y="848"/>
                    </a:lnTo>
                    <a:lnTo>
                      <a:pt x="103" y="899"/>
                    </a:lnTo>
                    <a:lnTo>
                      <a:pt x="154" y="1002"/>
                    </a:lnTo>
                    <a:lnTo>
                      <a:pt x="205" y="1053"/>
                    </a:lnTo>
                    <a:lnTo>
                      <a:pt x="282" y="1053"/>
                    </a:lnTo>
                    <a:lnTo>
                      <a:pt x="334" y="1028"/>
                    </a:lnTo>
                    <a:lnTo>
                      <a:pt x="334" y="1002"/>
                    </a:lnTo>
                    <a:lnTo>
                      <a:pt x="359" y="925"/>
                    </a:lnTo>
                    <a:lnTo>
                      <a:pt x="359" y="899"/>
                    </a:lnTo>
                    <a:lnTo>
                      <a:pt x="359" y="848"/>
                    </a:lnTo>
                    <a:lnTo>
                      <a:pt x="411" y="822"/>
                    </a:lnTo>
                    <a:lnTo>
                      <a:pt x="436" y="771"/>
                    </a:lnTo>
                    <a:lnTo>
                      <a:pt x="436" y="719"/>
                    </a:lnTo>
                    <a:lnTo>
                      <a:pt x="488" y="719"/>
                    </a:lnTo>
                    <a:lnTo>
                      <a:pt x="513" y="694"/>
                    </a:lnTo>
                    <a:lnTo>
                      <a:pt x="539" y="642"/>
                    </a:lnTo>
                    <a:lnTo>
                      <a:pt x="565" y="565"/>
                    </a:lnTo>
                    <a:lnTo>
                      <a:pt x="590" y="540"/>
                    </a:lnTo>
                    <a:lnTo>
                      <a:pt x="642" y="540"/>
                    </a:lnTo>
                    <a:lnTo>
                      <a:pt x="693" y="488"/>
                    </a:lnTo>
                    <a:lnTo>
                      <a:pt x="719" y="437"/>
                    </a:lnTo>
                    <a:lnTo>
                      <a:pt x="719" y="386"/>
                    </a:lnTo>
                    <a:lnTo>
                      <a:pt x="693" y="309"/>
                    </a:lnTo>
                    <a:lnTo>
                      <a:pt x="642" y="257"/>
                    </a:lnTo>
                    <a:lnTo>
                      <a:pt x="565" y="257"/>
                    </a:lnTo>
                    <a:lnTo>
                      <a:pt x="565" y="232"/>
                    </a:lnTo>
                    <a:lnTo>
                      <a:pt x="565" y="155"/>
                    </a:lnTo>
                    <a:lnTo>
                      <a:pt x="513" y="78"/>
                    </a:lnTo>
                    <a:lnTo>
                      <a:pt x="488" y="52"/>
                    </a:lnTo>
                    <a:lnTo>
                      <a:pt x="436" y="26"/>
                    </a:lnTo>
                    <a:lnTo>
                      <a:pt x="385"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0" name="Google Shape;2910;p51"/>
              <p:cNvSpPr/>
              <p:nvPr/>
            </p:nvSpPr>
            <p:spPr>
              <a:xfrm>
                <a:off x="2616467" y="965642"/>
                <a:ext cx="112504" cy="89539"/>
              </a:xfrm>
              <a:custGeom>
                <a:avLst/>
                <a:gdLst/>
                <a:ahLst/>
                <a:cxnLst/>
                <a:rect l="l" t="t" r="r" b="b"/>
                <a:pathLst>
                  <a:path w="1259" h="1002" extrusionOk="0">
                    <a:moveTo>
                      <a:pt x="1053" y="0"/>
                    </a:moveTo>
                    <a:lnTo>
                      <a:pt x="1028" y="26"/>
                    </a:lnTo>
                    <a:lnTo>
                      <a:pt x="1002" y="77"/>
                    </a:lnTo>
                    <a:lnTo>
                      <a:pt x="976" y="77"/>
                    </a:lnTo>
                    <a:lnTo>
                      <a:pt x="951" y="103"/>
                    </a:lnTo>
                    <a:lnTo>
                      <a:pt x="925" y="103"/>
                    </a:lnTo>
                    <a:lnTo>
                      <a:pt x="899" y="77"/>
                    </a:lnTo>
                    <a:lnTo>
                      <a:pt x="874" y="51"/>
                    </a:lnTo>
                    <a:lnTo>
                      <a:pt x="720" y="51"/>
                    </a:lnTo>
                    <a:lnTo>
                      <a:pt x="720" y="77"/>
                    </a:lnTo>
                    <a:lnTo>
                      <a:pt x="643" y="77"/>
                    </a:lnTo>
                    <a:lnTo>
                      <a:pt x="591" y="103"/>
                    </a:lnTo>
                    <a:lnTo>
                      <a:pt x="566" y="128"/>
                    </a:lnTo>
                    <a:lnTo>
                      <a:pt x="540" y="180"/>
                    </a:lnTo>
                    <a:lnTo>
                      <a:pt x="540" y="231"/>
                    </a:lnTo>
                    <a:lnTo>
                      <a:pt x="566" y="282"/>
                    </a:lnTo>
                    <a:lnTo>
                      <a:pt x="540" y="334"/>
                    </a:lnTo>
                    <a:lnTo>
                      <a:pt x="489" y="385"/>
                    </a:lnTo>
                    <a:lnTo>
                      <a:pt x="386" y="513"/>
                    </a:lnTo>
                    <a:lnTo>
                      <a:pt x="360" y="488"/>
                    </a:lnTo>
                    <a:lnTo>
                      <a:pt x="309" y="462"/>
                    </a:lnTo>
                    <a:lnTo>
                      <a:pt x="335" y="411"/>
                    </a:lnTo>
                    <a:lnTo>
                      <a:pt x="335" y="385"/>
                    </a:lnTo>
                    <a:lnTo>
                      <a:pt x="335" y="359"/>
                    </a:lnTo>
                    <a:lnTo>
                      <a:pt x="309" y="334"/>
                    </a:lnTo>
                    <a:lnTo>
                      <a:pt x="283" y="308"/>
                    </a:lnTo>
                    <a:lnTo>
                      <a:pt x="232" y="334"/>
                    </a:lnTo>
                    <a:lnTo>
                      <a:pt x="232" y="308"/>
                    </a:lnTo>
                    <a:lnTo>
                      <a:pt x="206" y="334"/>
                    </a:lnTo>
                    <a:lnTo>
                      <a:pt x="181" y="334"/>
                    </a:lnTo>
                    <a:lnTo>
                      <a:pt x="129" y="359"/>
                    </a:lnTo>
                    <a:lnTo>
                      <a:pt x="104" y="436"/>
                    </a:lnTo>
                    <a:lnTo>
                      <a:pt x="104" y="513"/>
                    </a:lnTo>
                    <a:lnTo>
                      <a:pt x="104" y="565"/>
                    </a:lnTo>
                    <a:lnTo>
                      <a:pt x="104" y="590"/>
                    </a:lnTo>
                    <a:lnTo>
                      <a:pt x="129" y="642"/>
                    </a:lnTo>
                    <a:lnTo>
                      <a:pt x="78" y="616"/>
                    </a:lnTo>
                    <a:lnTo>
                      <a:pt x="52" y="616"/>
                    </a:lnTo>
                    <a:lnTo>
                      <a:pt x="1" y="667"/>
                    </a:lnTo>
                    <a:lnTo>
                      <a:pt x="1" y="719"/>
                    </a:lnTo>
                    <a:lnTo>
                      <a:pt x="1" y="770"/>
                    </a:lnTo>
                    <a:lnTo>
                      <a:pt x="27" y="796"/>
                    </a:lnTo>
                    <a:lnTo>
                      <a:pt x="52" y="847"/>
                    </a:lnTo>
                    <a:lnTo>
                      <a:pt x="78" y="873"/>
                    </a:lnTo>
                    <a:lnTo>
                      <a:pt x="78" y="924"/>
                    </a:lnTo>
                    <a:lnTo>
                      <a:pt x="104" y="950"/>
                    </a:lnTo>
                    <a:lnTo>
                      <a:pt x="129" y="1001"/>
                    </a:lnTo>
                    <a:lnTo>
                      <a:pt x="258" y="1001"/>
                    </a:lnTo>
                    <a:lnTo>
                      <a:pt x="335" y="975"/>
                    </a:lnTo>
                    <a:lnTo>
                      <a:pt x="360" y="924"/>
                    </a:lnTo>
                    <a:lnTo>
                      <a:pt x="360" y="898"/>
                    </a:lnTo>
                    <a:lnTo>
                      <a:pt x="335" y="847"/>
                    </a:lnTo>
                    <a:lnTo>
                      <a:pt x="309" y="796"/>
                    </a:lnTo>
                    <a:lnTo>
                      <a:pt x="309" y="744"/>
                    </a:lnTo>
                    <a:lnTo>
                      <a:pt x="335" y="642"/>
                    </a:lnTo>
                    <a:lnTo>
                      <a:pt x="360" y="744"/>
                    </a:lnTo>
                    <a:lnTo>
                      <a:pt x="360" y="770"/>
                    </a:lnTo>
                    <a:lnTo>
                      <a:pt x="412" y="770"/>
                    </a:lnTo>
                    <a:lnTo>
                      <a:pt x="463" y="744"/>
                    </a:lnTo>
                    <a:lnTo>
                      <a:pt x="566" y="590"/>
                    </a:lnTo>
                    <a:lnTo>
                      <a:pt x="617" y="539"/>
                    </a:lnTo>
                    <a:lnTo>
                      <a:pt x="668" y="539"/>
                    </a:lnTo>
                    <a:lnTo>
                      <a:pt x="720" y="590"/>
                    </a:lnTo>
                    <a:lnTo>
                      <a:pt x="771" y="590"/>
                    </a:lnTo>
                    <a:lnTo>
                      <a:pt x="822" y="539"/>
                    </a:lnTo>
                    <a:lnTo>
                      <a:pt x="848" y="565"/>
                    </a:lnTo>
                    <a:lnTo>
                      <a:pt x="925" y="565"/>
                    </a:lnTo>
                    <a:lnTo>
                      <a:pt x="951" y="539"/>
                    </a:lnTo>
                    <a:lnTo>
                      <a:pt x="951" y="513"/>
                    </a:lnTo>
                    <a:lnTo>
                      <a:pt x="951" y="462"/>
                    </a:lnTo>
                    <a:lnTo>
                      <a:pt x="951" y="411"/>
                    </a:lnTo>
                    <a:lnTo>
                      <a:pt x="1002" y="359"/>
                    </a:lnTo>
                    <a:lnTo>
                      <a:pt x="1028" y="334"/>
                    </a:lnTo>
                    <a:lnTo>
                      <a:pt x="1053" y="308"/>
                    </a:lnTo>
                    <a:lnTo>
                      <a:pt x="1130" y="334"/>
                    </a:lnTo>
                    <a:lnTo>
                      <a:pt x="1207" y="334"/>
                    </a:lnTo>
                    <a:lnTo>
                      <a:pt x="1233" y="308"/>
                    </a:lnTo>
                    <a:lnTo>
                      <a:pt x="1259" y="282"/>
                    </a:lnTo>
                    <a:lnTo>
                      <a:pt x="1259" y="257"/>
                    </a:lnTo>
                    <a:lnTo>
                      <a:pt x="1259" y="231"/>
                    </a:lnTo>
                    <a:lnTo>
                      <a:pt x="1259" y="205"/>
                    </a:lnTo>
                    <a:lnTo>
                      <a:pt x="1233" y="180"/>
                    </a:lnTo>
                    <a:lnTo>
                      <a:pt x="1207" y="154"/>
                    </a:lnTo>
                    <a:lnTo>
                      <a:pt x="1233" y="128"/>
                    </a:lnTo>
                    <a:lnTo>
                      <a:pt x="1233" y="77"/>
                    </a:lnTo>
                    <a:lnTo>
                      <a:pt x="1182" y="26"/>
                    </a:lnTo>
                    <a:lnTo>
                      <a:pt x="1105"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1" name="Google Shape;2911;p51"/>
              <p:cNvSpPr/>
              <p:nvPr/>
            </p:nvSpPr>
            <p:spPr>
              <a:xfrm>
                <a:off x="1740281" y="1947358"/>
                <a:ext cx="48254" cy="27612"/>
              </a:xfrm>
              <a:custGeom>
                <a:avLst/>
                <a:gdLst/>
                <a:ahLst/>
                <a:cxnLst/>
                <a:rect l="l" t="t" r="r" b="b"/>
                <a:pathLst>
                  <a:path w="540" h="309" extrusionOk="0">
                    <a:moveTo>
                      <a:pt x="283" y="0"/>
                    </a:moveTo>
                    <a:lnTo>
                      <a:pt x="257" y="26"/>
                    </a:lnTo>
                    <a:lnTo>
                      <a:pt x="206" y="26"/>
                    </a:lnTo>
                    <a:lnTo>
                      <a:pt x="129" y="52"/>
                    </a:lnTo>
                    <a:lnTo>
                      <a:pt x="52" y="103"/>
                    </a:lnTo>
                    <a:lnTo>
                      <a:pt x="0" y="154"/>
                    </a:lnTo>
                    <a:lnTo>
                      <a:pt x="0" y="180"/>
                    </a:lnTo>
                    <a:lnTo>
                      <a:pt x="0" y="206"/>
                    </a:lnTo>
                    <a:lnTo>
                      <a:pt x="26" y="257"/>
                    </a:lnTo>
                    <a:lnTo>
                      <a:pt x="26" y="283"/>
                    </a:lnTo>
                    <a:lnTo>
                      <a:pt x="77" y="308"/>
                    </a:lnTo>
                    <a:lnTo>
                      <a:pt x="180" y="308"/>
                    </a:lnTo>
                    <a:lnTo>
                      <a:pt x="283" y="257"/>
                    </a:lnTo>
                    <a:lnTo>
                      <a:pt x="308" y="283"/>
                    </a:lnTo>
                    <a:lnTo>
                      <a:pt x="488" y="283"/>
                    </a:lnTo>
                    <a:lnTo>
                      <a:pt x="514" y="257"/>
                    </a:lnTo>
                    <a:lnTo>
                      <a:pt x="539" y="231"/>
                    </a:lnTo>
                    <a:lnTo>
                      <a:pt x="539" y="180"/>
                    </a:lnTo>
                    <a:lnTo>
                      <a:pt x="488" y="103"/>
                    </a:lnTo>
                    <a:lnTo>
                      <a:pt x="462" y="77"/>
                    </a:lnTo>
                    <a:lnTo>
                      <a:pt x="462" y="52"/>
                    </a:lnTo>
                    <a:lnTo>
                      <a:pt x="385" y="26"/>
                    </a:lnTo>
                    <a:lnTo>
                      <a:pt x="334" y="26"/>
                    </a:lnTo>
                    <a:lnTo>
                      <a:pt x="28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2" name="Google Shape;2912;p51"/>
              <p:cNvSpPr/>
              <p:nvPr/>
            </p:nvSpPr>
            <p:spPr>
              <a:xfrm>
                <a:off x="1499453" y="2048246"/>
                <a:ext cx="25289" cy="29936"/>
              </a:xfrm>
              <a:custGeom>
                <a:avLst/>
                <a:gdLst/>
                <a:ahLst/>
                <a:cxnLst/>
                <a:rect l="l" t="t" r="r" b="b"/>
                <a:pathLst>
                  <a:path w="283" h="335" extrusionOk="0">
                    <a:moveTo>
                      <a:pt x="128" y="1"/>
                    </a:moveTo>
                    <a:lnTo>
                      <a:pt x="51" y="78"/>
                    </a:lnTo>
                    <a:lnTo>
                      <a:pt x="26" y="104"/>
                    </a:lnTo>
                    <a:lnTo>
                      <a:pt x="0" y="155"/>
                    </a:lnTo>
                    <a:lnTo>
                      <a:pt x="26" y="181"/>
                    </a:lnTo>
                    <a:lnTo>
                      <a:pt x="0" y="258"/>
                    </a:lnTo>
                    <a:lnTo>
                      <a:pt x="26" y="283"/>
                    </a:lnTo>
                    <a:lnTo>
                      <a:pt x="51" y="335"/>
                    </a:lnTo>
                    <a:lnTo>
                      <a:pt x="180" y="335"/>
                    </a:lnTo>
                    <a:lnTo>
                      <a:pt x="205" y="309"/>
                    </a:lnTo>
                    <a:lnTo>
                      <a:pt x="231" y="283"/>
                    </a:lnTo>
                    <a:lnTo>
                      <a:pt x="257" y="232"/>
                    </a:lnTo>
                    <a:lnTo>
                      <a:pt x="257" y="155"/>
                    </a:lnTo>
                    <a:lnTo>
                      <a:pt x="282" y="104"/>
                    </a:lnTo>
                    <a:lnTo>
                      <a:pt x="282" y="78"/>
                    </a:lnTo>
                    <a:lnTo>
                      <a:pt x="257" y="27"/>
                    </a:lnTo>
                    <a:lnTo>
                      <a:pt x="205"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3" name="Google Shape;2913;p51"/>
              <p:cNvSpPr/>
              <p:nvPr/>
            </p:nvSpPr>
            <p:spPr>
              <a:xfrm>
                <a:off x="2646314" y="1036684"/>
                <a:ext cx="48254" cy="50578"/>
              </a:xfrm>
              <a:custGeom>
                <a:avLst/>
                <a:gdLst/>
                <a:ahLst/>
                <a:cxnLst/>
                <a:rect l="l" t="t" r="r" b="b"/>
                <a:pathLst>
                  <a:path w="540" h="566" extrusionOk="0">
                    <a:moveTo>
                      <a:pt x="155" y="1"/>
                    </a:moveTo>
                    <a:lnTo>
                      <a:pt x="78" y="78"/>
                    </a:lnTo>
                    <a:lnTo>
                      <a:pt x="103" y="155"/>
                    </a:lnTo>
                    <a:lnTo>
                      <a:pt x="155" y="180"/>
                    </a:lnTo>
                    <a:lnTo>
                      <a:pt x="180" y="232"/>
                    </a:lnTo>
                    <a:lnTo>
                      <a:pt x="129" y="257"/>
                    </a:lnTo>
                    <a:lnTo>
                      <a:pt x="103" y="283"/>
                    </a:lnTo>
                    <a:lnTo>
                      <a:pt x="78" y="309"/>
                    </a:lnTo>
                    <a:lnTo>
                      <a:pt x="52" y="334"/>
                    </a:lnTo>
                    <a:lnTo>
                      <a:pt x="52" y="360"/>
                    </a:lnTo>
                    <a:lnTo>
                      <a:pt x="26" y="411"/>
                    </a:lnTo>
                    <a:lnTo>
                      <a:pt x="1" y="463"/>
                    </a:lnTo>
                    <a:lnTo>
                      <a:pt x="26" y="514"/>
                    </a:lnTo>
                    <a:lnTo>
                      <a:pt x="78" y="540"/>
                    </a:lnTo>
                    <a:lnTo>
                      <a:pt x="180" y="540"/>
                    </a:lnTo>
                    <a:lnTo>
                      <a:pt x="232" y="514"/>
                    </a:lnTo>
                    <a:lnTo>
                      <a:pt x="257" y="488"/>
                    </a:lnTo>
                    <a:lnTo>
                      <a:pt x="257" y="540"/>
                    </a:lnTo>
                    <a:lnTo>
                      <a:pt x="334" y="565"/>
                    </a:lnTo>
                    <a:lnTo>
                      <a:pt x="386" y="540"/>
                    </a:lnTo>
                    <a:lnTo>
                      <a:pt x="411" y="514"/>
                    </a:lnTo>
                    <a:lnTo>
                      <a:pt x="463" y="540"/>
                    </a:lnTo>
                    <a:lnTo>
                      <a:pt x="514" y="540"/>
                    </a:lnTo>
                    <a:lnTo>
                      <a:pt x="540" y="514"/>
                    </a:lnTo>
                    <a:lnTo>
                      <a:pt x="540" y="488"/>
                    </a:lnTo>
                    <a:lnTo>
                      <a:pt x="540" y="437"/>
                    </a:lnTo>
                    <a:lnTo>
                      <a:pt x="540" y="411"/>
                    </a:lnTo>
                    <a:lnTo>
                      <a:pt x="540" y="360"/>
                    </a:lnTo>
                    <a:lnTo>
                      <a:pt x="514" y="334"/>
                    </a:lnTo>
                    <a:lnTo>
                      <a:pt x="514" y="257"/>
                    </a:lnTo>
                    <a:lnTo>
                      <a:pt x="514" y="232"/>
                    </a:lnTo>
                    <a:lnTo>
                      <a:pt x="488" y="180"/>
                    </a:lnTo>
                    <a:lnTo>
                      <a:pt x="463" y="155"/>
                    </a:lnTo>
                    <a:lnTo>
                      <a:pt x="463" y="129"/>
                    </a:lnTo>
                    <a:lnTo>
                      <a:pt x="411" y="78"/>
                    </a:lnTo>
                    <a:lnTo>
                      <a:pt x="360" y="78"/>
                    </a:lnTo>
                    <a:lnTo>
                      <a:pt x="334" y="26"/>
                    </a:lnTo>
                    <a:lnTo>
                      <a:pt x="283"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4" name="Google Shape;2914;p51"/>
              <p:cNvSpPr/>
              <p:nvPr/>
            </p:nvSpPr>
            <p:spPr>
              <a:xfrm>
                <a:off x="1834289" y="2002404"/>
                <a:ext cx="34493" cy="45931"/>
              </a:xfrm>
              <a:custGeom>
                <a:avLst/>
                <a:gdLst/>
                <a:ahLst/>
                <a:cxnLst/>
                <a:rect l="l" t="t" r="r" b="b"/>
                <a:pathLst>
                  <a:path w="386" h="514" extrusionOk="0">
                    <a:moveTo>
                      <a:pt x="206" y="0"/>
                    </a:moveTo>
                    <a:lnTo>
                      <a:pt x="180" y="26"/>
                    </a:lnTo>
                    <a:lnTo>
                      <a:pt x="155" y="52"/>
                    </a:lnTo>
                    <a:lnTo>
                      <a:pt x="129" y="129"/>
                    </a:lnTo>
                    <a:lnTo>
                      <a:pt x="52" y="180"/>
                    </a:lnTo>
                    <a:lnTo>
                      <a:pt x="26" y="257"/>
                    </a:lnTo>
                    <a:lnTo>
                      <a:pt x="1" y="308"/>
                    </a:lnTo>
                    <a:lnTo>
                      <a:pt x="26" y="385"/>
                    </a:lnTo>
                    <a:lnTo>
                      <a:pt x="52" y="437"/>
                    </a:lnTo>
                    <a:lnTo>
                      <a:pt x="103" y="437"/>
                    </a:lnTo>
                    <a:lnTo>
                      <a:pt x="103" y="463"/>
                    </a:lnTo>
                    <a:lnTo>
                      <a:pt x="180" y="488"/>
                    </a:lnTo>
                    <a:lnTo>
                      <a:pt x="232" y="514"/>
                    </a:lnTo>
                    <a:lnTo>
                      <a:pt x="257" y="488"/>
                    </a:lnTo>
                    <a:lnTo>
                      <a:pt x="283" y="488"/>
                    </a:lnTo>
                    <a:lnTo>
                      <a:pt x="360" y="463"/>
                    </a:lnTo>
                    <a:lnTo>
                      <a:pt x="360" y="411"/>
                    </a:lnTo>
                    <a:lnTo>
                      <a:pt x="386" y="308"/>
                    </a:lnTo>
                    <a:lnTo>
                      <a:pt x="386" y="206"/>
                    </a:lnTo>
                    <a:lnTo>
                      <a:pt x="386" y="103"/>
                    </a:lnTo>
                    <a:lnTo>
                      <a:pt x="360" y="52"/>
                    </a:lnTo>
                    <a:lnTo>
                      <a:pt x="334" y="26"/>
                    </a:lnTo>
                    <a:lnTo>
                      <a:pt x="28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5" name="Google Shape;2915;p51"/>
              <p:cNvSpPr/>
              <p:nvPr/>
            </p:nvSpPr>
            <p:spPr>
              <a:xfrm>
                <a:off x="1779243" y="1954239"/>
                <a:ext cx="59782" cy="66573"/>
              </a:xfrm>
              <a:custGeom>
                <a:avLst/>
                <a:gdLst/>
                <a:ahLst/>
                <a:cxnLst/>
                <a:rect l="l" t="t" r="r" b="b"/>
                <a:pathLst>
                  <a:path w="669" h="745" extrusionOk="0">
                    <a:moveTo>
                      <a:pt x="360" y="0"/>
                    </a:moveTo>
                    <a:lnTo>
                      <a:pt x="309" y="26"/>
                    </a:lnTo>
                    <a:lnTo>
                      <a:pt x="257" y="26"/>
                    </a:lnTo>
                    <a:lnTo>
                      <a:pt x="206" y="52"/>
                    </a:lnTo>
                    <a:lnTo>
                      <a:pt x="155" y="77"/>
                    </a:lnTo>
                    <a:lnTo>
                      <a:pt x="155" y="129"/>
                    </a:lnTo>
                    <a:lnTo>
                      <a:pt x="78" y="206"/>
                    </a:lnTo>
                    <a:lnTo>
                      <a:pt x="26" y="231"/>
                    </a:lnTo>
                    <a:lnTo>
                      <a:pt x="1" y="257"/>
                    </a:lnTo>
                    <a:lnTo>
                      <a:pt x="1" y="308"/>
                    </a:lnTo>
                    <a:lnTo>
                      <a:pt x="1" y="360"/>
                    </a:lnTo>
                    <a:lnTo>
                      <a:pt x="26" y="385"/>
                    </a:lnTo>
                    <a:lnTo>
                      <a:pt x="78" y="437"/>
                    </a:lnTo>
                    <a:lnTo>
                      <a:pt x="103" y="488"/>
                    </a:lnTo>
                    <a:lnTo>
                      <a:pt x="180" y="565"/>
                    </a:lnTo>
                    <a:lnTo>
                      <a:pt x="206" y="591"/>
                    </a:lnTo>
                    <a:lnTo>
                      <a:pt x="206" y="616"/>
                    </a:lnTo>
                    <a:lnTo>
                      <a:pt x="232" y="668"/>
                    </a:lnTo>
                    <a:lnTo>
                      <a:pt x="257" y="693"/>
                    </a:lnTo>
                    <a:lnTo>
                      <a:pt x="309" y="719"/>
                    </a:lnTo>
                    <a:lnTo>
                      <a:pt x="411" y="745"/>
                    </a:lnTo>
                    <a:lnTo>
                      <a:pt x="463" y="745"/>
                    </a:lnTo>
                    <a:lnTo>
                      <a:pt x="540" y="668"/>
                    </a:lnTo>
                    <a:lnTo>
                      <a:pt x="565" y="642"/>
                    </a:lnTo>
                    <a:lnTo>
                      <a:pt x="617" y="616"/>
                    </a:lnTo>
                    <a:lnTo>
                      <a:pt x="642" y="539"/>
                    </a:lnTo>
                    <a:lnTo>
                      <a:pt x="668" y="462"/>
                    </a:lnTo>
                    <a:lnTo>
                      <a:pt x="668" y="411"/>
                    </a:lnTo>
                    <a:lnTo>
                      <a:pt x="668" y="334"/>
                    </a:lnTo>
                    <a:lnTo>
                      <a:pt x="668" y="283"/>
                    </a:lnTo>
                    <a:lnTo>
                      <a:pt x="668" y="231"/>
                    </a:lnTo>
                    <a:lnTo>
                      <a:pt x="668" y="206"/>
                    </a:lnTo>
                    <a:lnTo>
                      <a:pt x="642" y="154"/>
                    </a:lnTo>
                    <a:lnTo>
                      <a:pt x="642" y="129"/>
                    </a:lnTo>
                    <a:lnTo>
                      <a:pt x="617" y="103"/>
                    </a:lnTo>
                    <a:lnTo>
                      <a:pt x="514" y="52"/>
                    </a:lnTo>
                    <a:lnTo>
                      <a:pt x="46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6" name="Google Shape;2916;p51"/>
              <p:cNvSpPr/>
              <p:nvPr/>
            </p:nvSpPr>
            <p:spPr>
              <a:xfrm>
                <a:off x="728375" y="2706661"/>
                <a:ext cx="1195101" cy="1548341"/>
              </a:xfrm>
              <a:custGeom>
                <a:avLst/>
                <a:gdLst/>
                <a:ahLst/>
                <a:cxnLst/>
                <a:rect l="l" t="t" r="r" b="b"/>
                <a:pathLst>
                  <a:path w="13374" h="17327" extrusionOk="0">
                    <a:moveTo>
                      <a:pt x="2644" y="16172"/>
                    </a:moveTo>
                    <a:lnTo>
                      <a:pt x="2619" y="16223"/>
                    </a:lnTo>
                    <a:lnTo>
                      <a:pt x="2542" y="16249"/>
                    </a:lnTo>
                    <a:lnTo>
                      <a:pt x="2542" y="16249"/>
                    </a:lnTo>
                    <a:lnTo>
                      <a:pt x="2644" y="16172"/>
                    </a:lnTo>
                    <a:close/>
                    <a:moveTo>
                      <a:pt x="8291" y="0"/>
                    </a:moveTo>
                    <a:lnTo>
                      <a:pt x="8214" y="26"/>
                    </a:lnTo>
                    <a:lnTo>
                      <a:pt x="8163" y="77"/>
                    </a:lnTo>
                    <a:lnTo>
                      <a:pt x="8163" y="128"/>
                    </a:lnTo>
                    <a:lnTo>
                      <a:pt x="8214" y="206"/>
                    </a:lnTo>
                    <a:lnTo>
                      <a:pt x="8266" y="231"/>
                    </a:lnTo>
                    <a:lnTo>
                      <a:pt x="8266" y="257"/>
                    </a:lnTo>
                    <a:lnTo>
                      <a:pt x="8266" y="308"/>
                    </a:lnTo>
                    <a:lnTo>
                      <a:pt x="8240" y="334"/>
                    </a:lnTo>
                    <a:lnTo>
                      <a:pt x="8214" y="360"/>
                    </a:lnTo>
                    <a:lnTo>
                      <a:pt x="8163" y="411"/>
                    </a:lnTo>
                    <a:lnTo>
                      <a:pt x="8112" y="437"/>
                    </a:lnTo>
                    <a:lnTo>
                      <a:pt x="8060" y="411"/>
                    </a:lnTo>
                    <a:lnTo>
                      <a:pt x="8009" y="437"/>
                    </a:lnTo>
                    <a:lnTo>
                      <a:pt x="7932" y="437"/>
                    </a:lnTo>
                    <a:lnTo>
                      <a:pt x="7881" y="488"/>
                    </a:lnTo>
                    <a:lnTo>
                      <a:pt x="7855" y="539"/>
                    </a:lnTo>
                    <a:lnTo>
                      <a:pt x="7855" y="616"/>
                    </a:lnTo>
                    <a:lnTo>
                      <a:pt x="7829" y="642"/>
                    </a:lnTo>
                    <a:lnTo>
                      <a:pt x="7804" y="668"/>
                    </a:lnTo>
                    <a:lnTo>
                      <a:pt x="7804" y="719"/>
                    </a:lnTo>
                    <a:lnTo>
                      <a:pt x="7804" y="745"/>
                    </a:lnTo>
                    <a:lnTo>
                      <a:pt x="7778" y="770"/>
                    </a:lnTo>
                    <a:lnTo>
                      <a:pt x="7778" y="822"/>
                    </a:lnTo>
                    <a:lnTo>
                      <a:pt x="7752" y="770"/>
                    </a:lnTo>
                    <a:lnTo>
                      <a:pt x="7752" y="745"/>
                    </a:lnTo>
                    <a:lnTo>
                      <a:pt x="7727" y="719"/>
                    </a:lnTo>
                    <a:lnTo>
                      <a:pt x="7727" y="693"/>
                    </a:lnTo>
                    <a:lnTo>
                      <a:pt x="7727" y="591"/>
                    </a:lnTo>
                    <a:lnTo>
                      <a:pt x="7701" y="539"/>
                    </a:lnTo>
                    <a:lnTo>
                      <a:pt x="7624" y="488"/>
                    </a:lnTo>
                    <a:lnTo>
                      <a:pt x="7573" y="462"/>
                    </a:lnTo>
                    <a:lnTo>
                      <a:pt x="7496" y="488"/>
                    </a:lnTo>
                    <a:lnTo>
                      <a:pt x="7419" y="539"/>
                    </a:lnTo>
                    <a:lnTo>
                      <a:pt x="7419" y="565"/>
                    </a:lnTo>
                    <a:lnTo>
                      <a:pt x="7393" y="591"/>
                    </a:lnTo>
                    <a:lnTo>
                      <a:pt x="7290" y="591"/>
                    </a:lnTo>
                    <a:lnTo>
                      <a:pt x="7265" y="616"/>
                    </a:lnTo>
                    <a:lnTo>
                      <a:pt x="7188" y="591"/>
                    </a:lnTo>
                    <a:lnTo>
                      <a:pt x="7136" y="616"/>
                    </a:lnTo>
                    <a:lnTo>
                      <a:pt x="7111" y="668"/>
                    </a:lnTo>
                    <a:lnTo>
                      <a:pt x="7085" y="693"/>
                    </a:lnTo>
                    <a:lnTo>
                      <a:pt x="7034" y="693"/>
                    </a:lnTo>
                    <a:lnTo>
                      <a:pt x="6982" y="719"/>
                    </a:lnTo>
                    <a:lnTo>
                      <a:pt x="6957" y="745"/>
                    </a:lnTo>
                    <a:lnTo>
                      <a:pt x="6905" y="796"/>
                    </a:lnTo>
                    <a:lnTo>
                      <a:pt x="6905" y="873"/>
                    </a:lnTo>
                    <a:lnTo>
                      <a:pt x="6880" y="822"/>
                    </a:lnTo>
                    <a:lnTo>
                      <a:pt x="6854" y="796"/>
                    </a:lnTo>
                    <a:lnTo>
                      <a:pt x="6777" y="770"/>
                    </a:lnTo>
                    <a:lnTo>
                      <a:pt x="6751" y="770"/>
                    </a:lnTo>
                    <a:lnTo>
                      <a:pt x="6700" y="745"/>
                    </a:lnTo>
                    <a:lnTo>
                      <a:pt x="6674" y="745"/>
                    </a:lnTo>
                    <a:lnTo>
                      <a:pt x="6597" y="770"/>
                    </a:lnTo>
                    <a:lnTo>
                      <a:pt x="6572" y="822"/>
                    </a:lnTo>
                    <a:lnTo>
                      <a:pt x="6546" y="950"/>
                    </a:lnTo>
                    <a:lnTo>
                      <a:pt x="6520" y="950"/>
                    </a:lnTo>
                    <a:lnTo>
                      <a:pt x="6495" y="976"/>
                    </a:lnTo>
                    <a:lnTo>
                      <a:pt x="6469" y="976"/>
                    </a:lnTo>
                    <a:lnTo>
                      <a:pt x="6443" y="1001"/>
                    </a:lnTo>
                    <a:lnTo>
                      <a:pt x="6392" y="1001"/>
                    </a:lnTo>
                    <a:lnTo>
                      <a:pt x="6366" y="1027"/>
                    </a:lnTo>
                    <a:lnTo>
                      <a:pt x="6315" y="1001"/>
                    </a:lnTo>
                    <a:lnTo>
                      <a:pt x="6238" y="1027"/>
                    </a:lnTo>
                    <a:lnTo>
                      <a:pt x="6238" y="1053"/>
                    </a:lnTo>
                    <a:lnTo>
                      <a:pt x="6212" y="1078"/>
                    </a:lnTo>
                    <a:lnTo>
                      <a:pt x="6161" y="1053"/>
                    </a:lnTo>
                    <a:lnTo>
                      <a:pt x="6084" y="1053"/>
                    </a:lnTo>
                    <a:lnTo>
                      <a:pt x="6033" y="1027"/>
                    </a:lnTo>
                    <a:lnTo>
                      <a:pt x="5956" y="1027"/>
                    </a:lnTo>
                    <a:lnTo>
                      <a:pt x="5879" y="1053"/>
                    </a:lnTo>
                    <a:lnTo>
                      <a:pt x="5853" y="1078"/>
                    </a:lnTo>
                    <a:lnTo>
                      <a:pt x="5827" y="1130"/>
                    </a:lnTo>
                    <a:lnTo>
                      <a:pt x="5827" y="1181"/>
                    </a:lnTo>
                    <a:lnTo>
                      <a:pt x="5802" y="1207"/>
                    </a:lnTo>
                    <a:lnTo>
                      <a:pt x="5776" y="1284"/>
                    </a:lnTo>
                    <a:lnTo>
                      <a:pt x="5776" y="1361"/>
                    </a:lnTo>
                    <a:lnTo>
                      <a:pt x="5776" y="1386"/>
                    </a:lnTo>
                    <a:lnTo>
                      <a:pt x="5750" y="1412"/>
                    </a:lnTo>
                    <a:lnTo>
                      <a:pt x="5750" y="1463"/>
                    </a:lnTo>
                    <a:lnTo>
                      <a:pt x="5725" y="1463"/>
                    </a:lnTo>
                    <a:lnTo>
                      <a:pt x="5699" y="1515"/>
                    </a:lnTo>
                    <a:lnTo>
                      <a:pt x="5673" y="1540"/>
                    </a:lnTo>
                    <a:lnTo>
                      <a:pt x="5673" y="1566"/>
                    </a:lnTo>
                    <a:lnTo>
                      <a:pt x="5622" y="1566"/>
                    </a:lnTo>
                    <a:lnTo>
                      <a:pt x="5571" y="1592"/>
                    </a:lnTo>
                    <a:lnTo>
                      <a:pt x="5571" y="1617"/>
                    </a:lnTo>
                    <a:lnTo>
                      <a:pt x="5545" y="1643"/>
                    </a:lnTo>
                    <a:lnTo>
                      <a:pt x="5545" y="1694"/>
                    </a:lnTo>
                    <a:lnTo>
                      <a:pt x="5519" y="1720"/>
                    </a:lnTo>
                    <a:lnTo>
                      <a:pt x="5468" y="1746"/>
                    </a:lnTo>
                    <a:lnTo>
                      <a:pt x="5442" y="1771"/>
                    </a:lnTo>
                    <a:lnTo>
                      <a:pt x="5417" y="1746"/>
                    </a:lnTo>
                    <a:lnTo>
                      <a:pt x="5365" y="1720"/>
                    </a:lnTo>
                    <a:lnTo>
                      <a:pt x="5365" y="1694"/>
                    </a:lnTo>
                    <a:lnTo>
                      <a:pt x="5314" y="1669"/>
                    </a:lnTo>
                    <a:lnTo>
                      <a:pt x="5288" y="1643"/>
                    </a:lnTo>
                    <a:lnTo>
                      <a:pt x="5211" y="1669"/>
                    </a:lnTo>
                    <a:lnTo>
                      <a:pt x="5185" y="1694"/>
                    </a:lnTo>
                    <a:lnTo>
                      <a:pt x="5160" y="1746"/>
                    </a:lnTo>
                    <a:lnTo>
                      <a:pt x="5160" y="1797"/>
                    </a:lnTo>
                    <a:lnTo>
                      <a:pt x="5134" y="1900"/>
                    </a:lnTo>
                    <a:lnTo>
                      <a:pt x="5134" y="1925"/>
                    </a:lnTo>
                    <a:lnTo>
                      <a:pt x="5134" y="1951"/>
                    </a:lnTo>
                    <a:lnTo>
                      <a:pt x="5211" y="1977"/>
                    </a:lnTo>
                    <a:lnTo>
                      <a:pt x="5262" y="2002"/>
                    </a:lnTo>
                    <a:lnTo>
                      <a:pt x="5417" y="2002"/>
                    </a:lnTo>
                    <a:lnTo>
                      <a:pt x="5468" y="1951"/>
                    </a:lnTo>
                    <a:lnTo>
                      <a:pt x="5468" y="1977"/>
                    </a:lnTo>
                    <a:lnTo>
                      <a:pt x="5442" y="2028"/>
                    </a:lnTo>
                    <a:lnTo>
                      <a:pt x="5417" y="2054"/>
                    </a:lnTo>
                    <a:lnTo>
                      <a:pt x="5417" y="2105"/>
                    </a:lnTo>
                    <a:lnTo>
                      <a:pt x="5417" y="2131"/>
                    </a:lnTo>
                    <a:lnTo>
                      <a:pt x="5417" y="2208"/>
                    </a:lnTo>
                    <a:lnTo>
                      <a:pt x="5468" y="2310"/>
                    </a:lnTo>
                    <a:lnTo>
                      <a:pt x="5494" y="2336"/>
                    </a:lnTo>
                    <a:lnTo>
                      <a:pt x="5571" y="2362"/>
                    </a:lnTo>
                    <a:lnTo>
                      <a:pt x="5596" y="2362"/>
                    </a:lnTo>
                    <a:lnTo>
                      <a:pt x="5596" y="2413"/>
                    </a:lnTo>
                    <a:lnTo>
                      <a:pt x="5519" y="2413"/>
                    </a:lnTo>
                    <a:lnTo>
                      <a:pt x="5494" y="2439"/>
                    </a:lnTo>
                    <a:lnTo>
                      <a:pt x="5417" y="2413"/>
                    </a:lnTo>
                    <a:lnTo>
                      <a:pt x="5365" y="2439"/>
                    </a:lnTo>
                    <a:lnTo>
                      <a:pt x="5288" y="2464"/>
                    </a:lnTo>
                    <a:lnTo>
                      <a:pt x="5262" y="2490"/>
                    </a:lnTo>
                    <a:lnTo>
                      <a:pt x="5211" y="2490"/>
                    </a:lnTo>
                    <a:lnTo>
                      <a:pt x="5160" y="2516"/>
                    </a:lnTo>
                    <a:lnTo>
                      <a:pt x="5134" y="2541"/>
                    </a:lnTo>
                    <a:lnTo>
                      <a:pt x="5134" y="2618"/>
                    </a:lnTo>
                    <a:lnTo>
                      <a:pt x="5160" y="2644"/>
                    </a:lnTo>
                    <a:lnTo>
                      <a:pt x="5211" y="2695"/>
                    </a:lnTo>
                    <a:lnTo>
                      <a:pt x="5237" y="2695"/>
                    </a:lnTo>
                    <a:lnTo>
                      <a:pt x="5211" y="2747"/>
                    </a:lnTo>
                    <a:lnTo>
                      <a:pt x="5160" y="2721"/>
                    </a:lnTo>
                    <a:lnTo>
                      <a:pt x="5108" y="2721"/>
                    </a:lnTo>
                    <a:lnTo>
                      <a:pt x="4980" y="2747"/>
                    </a:lnTo>
                    <a:lnTo>
                      <a:pt x="4929" y="2772"/>
                    </a:lnTo>
                    <a:lnTo>
                      <a:pt x="4877" y="2798"/>
                    </a:lnTo>
                    <a:lnTo>
                      <a:pt x="4800" y="2849"/>
                    </a:lnTo>
                    <a:lnTo>
                      <a:pt x="4775" y="2875"/>
                    </a:lnTo>
                    <a:lnTo>
                      <a:pt x="4749" y="2926"/>
                    </a:lnTo>
                    <a:lnTo>
                      <a:pt x="4723" y="2926"/>
                    </a:lnTo>
                    <a:lnTo>
                      <a:pt x="4672" y="2978"/>
                    </a:lnTo>
                    <a:lnTo>
                      <a:pt x="4672" y="3003"/>
                    </a:lnTo>
                    <a:lnTo>
                      <a:pt x="4646" y="3029"/>
                    </a:lnTo>
                    <a:lnTo>
                      <a:pt x="4646" y="3055"/>
                    </a:lnTo>
                    <a:lnTo>
                      <a:pt x="4595" y="3055"/>
                    </a:lnTo>
                    <a:lnTo>
                      <a:pt x="4544" y="3080"/>
                    </a:lnTo>
                    <a:lnTo>
                      <a:pt x="4518" y="3132"/>
                    </a:lnTo>
                    <a:lnTo>
                      <a:pt x="4518" y="3209"/>
                    </a:lnTo>
                    <a:lnTo>
                      <a:pt x="4544" y="3260"/>
                    </a:lnTo>
                    <a:lnTo>
                      <a:pt x="4569" y="3337"/>
                    </a:lnTo>
                    <a:lnTo>
                      <a:pt x="4569" y="3363"/>
                    </a:lnTo>
                    <a:lnTo>
                      <a:pt x="4621" y="3414"/>
                    </a:lnTo>
                    <a:lnTo>
                      <a:pt x="4698" y="3440"/>
                    </a:lnTo>
                    <a:lnTo>
                      <a:pt x="4775" y="3465"/>
                    </a:lnTo>
                    <a:lnTo>
                      <a:pt x="4903" y="3542"/>
                    </a:lnTo>
                    <a:lnTo>
                      <a:pt x="5057" y="3619"/>
                    </a:lnTo>
                    <a:lnTo>
                      <a:pt x="5262" y="3619"/>
                    </a:lnTo>
                    <a:lnTo>
                      <a:pt x="5340" y="3594"/>
                    </a:lnTo>
                    <a:lnTo>
                      <a:pt x="5391" y="3645"/>
                    </a:lnTo>
                    <a:lnTo>
                      <a:pt x="5417" y="3671"/>
                    </a:lnTo>
                    <a:lnTo>
                      <a:pt x="5417" y="3697"/>
                    </a:lnTo>
                    <a:lnTo>
                      <a:pt x="5417" y="3748"/>
                    </a:lnTo>
                    <a:lnTo>
                      <a:pt x="5442" y="3799"/>
                    </a:lnTo>
                    <a:lnTo>
                      <a:pt x="5494" y="3799"/>
                    </a:lnTo>
                    <a:lnTo>
                      <a:pt x="5571" y="3774"/>
                    </a:lnTo>
                    <a:lnTo>
                      <a:pt x="5622" y="3748"/>
                    </a:lnTo>
                    <a:lnTo>
                      <a:pt x="5725" y="3671"/>
                    </a:lnTo>
                    <a:lnTo>
                      <a:pt x="5827" y="3568"/>
                    </a:lnTo>
                    <a:lnTo>
                      <a:pt x="5853" y="3645"/>
                    </a:lnTo>
                    <a:lnTo>
                      <a:pt x="5930" y="3671"/>
                    </a:lnTo>
                    <a:lnTo>
                      <a:pt x="5981" y="3671"/>
                    </a:lnTo>
                    <a:lnTo>
                      <a:pt x="6007" y="3645"/>
                    </a:lnTo>
                    <a:lnTo>
                      <a:pt x="6084" y="3594"/>
                    </a:lnTo>
                    <a:lnTo>
                      <a:pt x="6135" y="3568"/>
                    </a:lnTo>
                    <a:lnTo>
                      <a:pt x="6161" y="3542"/>
                    </a:lnTo>
                    <a:lnTo>
                      <a:pt x="6161" y="3568"/>
                    </a:lnTo>
                    <a:lnTo>
                      <a:pt x="6110" y="3619"/>
                    </a:lnTo>
                    <a:lnTo>
                      <a:pt x="6058" y="3671"/>
                    </a:lnTo>
                    <a:lnTo>
                      <a:pt x="6033" y="3774"/>
                    </a:lnTo>
                    <a:lnTo>
                      <a:pt x="5981" y="3825"/>
                    </a:lnTo>
                    <a:lnTo>
                      <a:pt x="5904" y="3876"/>
                    </a:lnTo>
                    <a:lnTo>
                      <a:pt x="5904" y="3928"/>
                    </a:lnTo>
                    <a:lnTo>
                      <a:pt x="5904" y="3979"/>
                    </a:lnTo>
                    <a:lnTo>
                      <a:pt x="5930" y="4030"/>
                    </a:lnTo>
                    <a:lnTo>
                      <a:pt x="5827" y="4082"/>
                    </a:lnTo>
                    <a:lnTo>
                      <a:pt x="5725" y="4107"/>
                    </a:lnTo>
                    <a:lnTo>
                      <a:pt x="5622" y="4133"/>
                    </a:lnTo>
                    <a:lnTo>
                      <a:pt x="5545" y="4133"/>
                    </a:lnTo>
                    <a:lnTo>
                      <a:pt x="5468" y="4107"/>
                    </a:lnTo>
                    <a:lnTo>
                      <a:pt x="5442" y="4107"/>
                    </a:lnTo>
                    <a:lnTo>
                      <a:pt x="5391" y="4133"/>
                    </a:lnTo>
                    <a:lnTo>
                      <a:pt x="5365" y="4184"/>
                    </a:lnTo>
                    <a:lnTo>
                      <a:pt x="5365" y="4236"/>
                    </a:lnTo>
                    <a:lnTo>
                      <a:pt x="5340" y="4313"/>
                    </a:lnTo>
                    <a:lnTo>
                      <a:pt x="5262" y="4338"/>
                    </a:lnTo>
                    <a:lnTo>
                      <a:pt x="5185" y="4364"/>
                    </a:lnTo>
                    <a:lnTo>
                      <a:pt x="5160" y="4415"/>
                    </a:lnTo>
                    <a:lnTo>
                      <a:pt x="5057" y="4492"/>
                    </a:lnTo>
                    <a:lnTo>
                      <a:pt x="4929" y="4544"/>
                    </a:lnTo>
                    <a:lnTo>
                      <a:pt x="4877" y="4595"/>
                    </a:lnTo>
                    <a:lnTo>
                      <a:pt x="4852" y="4646"/>
                    </a:lnTo>
                    <a:lnTo>
                      <a:pt x="4852" y="4698"/>
                    </a:lnTo>
                    <a:lnTo>
                      <a:pt x="4877" y="4775"/>
                    </a:lnTo>
                    <a:lnTo>
                      <a:pt x="4877" y="4800"/>
                    </a:lnTo>
                    <a:lnTo>
                      <a:pt x="4929" y="4852"/>
                    </a:lnTo>
                    <a:lnTo>
                      <a:pt x="4954" y="4877"/>
                    </a:lnTo>
                    <a:lnTo>
                      <a:pt x="5006" y="4877"/>
                    </a:lnTo>
                    <a:lnTo>
                      <a:pt x="5083" y="4852"/>
                    </a:lnTo>
                    <a:lnTo>
                      <a:pt x="5108" y="4929"/>
                    </a:lnTo>
                    <a:lnTo>
                      <a:pt x="5057" y="4954"/>
                    </a:lnTo>
                    <a:lnTo>
                      <a:pt x="5006" y="5006"/>
                    </a:lnTo>
                    <a:lnTo>
                      <a:pt x="4929" y="4980"/>
                    </a:lnTo>
                    <a:lnTo>
                      <a:pt x="4826" y="4980"/>
                    </a:lnTo>
                    <a:lnTo>
                      <a:pt x="4723" y="4954"/>
                    </a:lnTo>
                    <a:lnTo>
                      <a:pt x="4621" y="4954"/>
                    </a:lnTo>
                    <a:lnTo>
                      <a:pt x="4569" y="5006"/>
                    </a:lnTo>
                    <a:lnTo>
                      <a:pt x="4544" y="5057"/>
                    </a:lnTo>
                    <a:lnTo>
                      <a:pt x="4544" y="5031"/>
                    </a:lnTo>
                    <a:lnTo>
                      <a:pt x="4492" y="5031"/>
                    </a:lnTo>
                    <a:lnTo>
                      <a:pt x="4441" y="5006"/>
                    </a:lnTo>
                    <a:lnTo>
                      <a:pt x="4415" y="4980"/>
                    </a:lnTo>
                    <a:lnTo>
                      <a:pt x="4364" y="4929"/>
                    </a:lnTo>
                    <a:lnTo>
                      <a:pt x="4261" y="4877"/>
                    </a:lnTo>
                    <a:lnTo>
                      <a:pt x="3953" y="4877"/>
                    </a:lnTo>
                    <a:lnTo>
                      <a:pt x="3902" y="4903"/>
                    </a:lnTo>
                    <a:lnTo>
                      <a:pt x="3876" y="4954"/>
                    </a:lnTo>
                    <a:lnTo>
                      <a:pt x="3851" y="5031"/>
                    </a:lnTo>
                    <a:lnTo>
                      <a:pt x="3825" y="5083"/>
                    </a:lnTo>
                    <a:lnTo>
                      <a:pt x="3799" y="5160"/>
                    </a:lnTo>
                    <a:lnTo>
                      <a:pt x="3799" y="5185"/>
                    </a:lnTo>
                    <a:lnTo>
                      <a:pt x="3774" y="5211"/>
                    </a:lnTo>
                    <a:lnTo>
                      <a:pt x="3748" y="5262"/>
                    </a:lnTo>
                    <a:lnTo>
                      <a:pt x="3697" y="5314"/>
                    </a:lnTo>
                    <a:lnTo>
                      <a:pt x="3645" y="5262"/>
                    </a:lnTo>
                    <a:lnTo>
                      <a:pt x="3671" y="5185"/>
                    </a:lnTo>
                    <a:lnTo>
                      <a:pt x="3645" y="5160"/>
                    </a:lnTo>
                    <a:lnTo>
                      <a:pt x="3620" y="5108"/>
                    </a:lnTo>
                    <a:lnTo>
                      <a:pt x="3645" y="5057"/>
                    </a:lnTo>
                    <a:lnTo>
                      <a:pt x="3620" y="5006"/>
                    </a:lnTo>
                    <a:lnTo>
                      <a:pt x="3620" y="4954"/>
                    </a:lnTo>
                    <a:lnTo>
                      <a:pt x="3568" y="4929"/>
                    </a:lnTo>
                    <a:lnTo>
                      <a:pt x="3517" y="4903"/>
                    </a:lnTo>
                    <a:lnTo>
                      <a:pt x="3491" y="4877"/>
                    </a:lnTo>
                    <a:lnTo>
                      <a:pt x="3466" y="4826"/>
                    </a:lnTo>
                    <a:lnTo>
                      <a:pt x="3389" y="4800"/>
                    </a:lnTo>
                    <a:lnTo>
                      <a:pt x="3337" y="4775"/>
                    </a:lnTo>
                    <a:lnTo>
                      <a:pt x="3286" y="4775"/>
                    </a:lnTo>
                    <a:lnTo>
                      <a:pt x="3209" y="4749"/>
                    </a:lnTo>
                    <a:lnTo>
                      <a:pt x="3158" y="4749"/>
                    </a:lnTo>
                    <a:lnTo>
                      <a:pt x="3106" y="4775"/>
                    </a:lnTo>
                    <a:lnTo>
                      <a:pt x="3081" y="4800"/>
                    </a:lnTo>
                    <a:lnTo>
                      <a:pt x="2875" y="4800"/>
                    </a:lnTo>
                    <a:lnTo>
                      <a:pt x="2747" y="4775"/>
                    </a:lnTo>
                    <a:lnTo>
                      <a:pt x="2696" y="4775"/>
                    </a:lnTo>
                    <a:lnTo>
                      <a:pt x="2644" y="4749"/>
                    </a:lnTo>
                    <a:lnTo>
                      <a:pt x="2516" y="4749"/>
                    </a:lnTo>
                    <a:lnTo>
                      <a:pt x="2465" y="4723"/>
                    </a:lnTo>
                    <a:lnTo>
                      <a:pt x="2413" y="4723"/>
                    </a:lnTo>
                    <a:lnTo>
                      <a:pt x="2362" y="4775"/>
                    </a:lnTo>
                    <a:lnTo>
                      <a:pt x="2336" y="4775"/>
                    </a:lnTo>
                    <a:lnTo>
                      <a:pt x="2311" y="4749"/>
                    </a:lnTo>
                    <a:lnTo>
                      <a:pt x="2208" y="4723"/>
                    </a:lnTo>
                    <a:lnTo>
                      <a:pt x="2182" y="4698"/>
                    </a:lnTo>
                    <a:lnTo>
                      <a:pt x="2080" y="4672"/>
                    </a:lnTo>
                    <a:lnTo>
                      <a:pt x="1951" y="4672"/>
                    </a:lnTo>
                    <a:lnTo>
                      <a:pt x="1925" y="4723"/>
                    </a:lnTo>
                    <a:lnTo>
                      <a:pt x="1900" y="4723"/>
                    </a:lnTo>
                    <a:lnTo>
                      <a:pt x="1848" y="4749"/>
                    </a:lnTo>
                    <a:lnTo>
                      <a:pt x="1797" y="4800"/>
                    </a:lnTo>
                    <a:lnTo>
                      <a:pt x="1797" y="4877"/>
                    </a:lnTo>
                    <a:lnTo>
                      <a:pt x="1797" y="4929"/>
                    </a:lnTo>
                    <a:lnTo>
                      <a:pt x="1823" y="4980"/>
                    </a:lnTo>
                    <a:lnTo>
                      <a:pt x="1797" y="5006"/>
                    </a:lnTo>
                    <a:lnTo>
                      <a:pt x="1669" y="4980"/>
                    </a:lnTo>
                    <a:lnTo>
                      <a:pt x="1643" y="4954"/>
                    </a:lnTo>
                    <a:lnTo>
                      <a:pt x="1566" y="4877"/>
                    </a:lnTo>
                    <a:lnTo>
                      <a:pt x="1515" y="4852"/>
                    </a:lnTo>
                    <a:lnTo>
                      <a:pt x="1438" y="4852"/>
                    </a:lnTo>
                    <a:lnTo>
                      <a:pt x="1386" y="4903"/>
                    </a:lnTo>
                    <a:lnTo>
                      <a:pt x="1309" y="4954"/>
                    </a:lnTo>
                    <a:lnTo>
                      <a:pt x="1232" y="5006"/>
                    </a:lnTo>
                    <a:lnTo>
                      <a:pt x="1181" y="5083"/>
                    </a:lnTo>
                    <a:lnTo>
                      <a:pt x="1181" y="5185"/>
                    </a:lnTo>
                    <a:lnTo>
                      <a:pt x="1207" y="5288"/>
                    </a:lnTo>
                    <a:lnTo>
                      <a:pt x="1181" y="5365"/>
                    </a:lnTo>
                    <a:lnTo>
                      <a:pt x="1155" y="5468"/>
                    </a:lnTo>
                    <a:lnTo>
                      <a:pt x="1155" y="5570"/>
                    </a:lnTo>
                    <a:lnTo>
                      <a:pt x="1130" y="5622"/>
                    </a:lnTo>
                    <a:lnTo>
                      <a:pt x="1130" y="5673"/>
                    </a:lnTo>
                    <a:lnTo>
                      <a:pt x="1130" y="5699"/>
                    </a:lnTo>
                    <a:lnTo>
                      <a:pt x="1104" y="5699"/>
                    </a:lnTo>
                    <a:lnTo>
                      <a:pt x="1078" y="5776"/>
                    </a:lnTo>
                    <a:lnTo>
                      <a:pt x="1104" y="5853"/>
                    </a:lnTo>
                    <a:lnTo>
                      <a:pt x="1155" y="5904"/>
                    </a:lnTo>
                    <a:lnTo>
                      <a:pt x="1258" y="5930"/>
                    </a:lnTo>
                    <a:lnTo>
                      <a:pt x="1309" y="5930"/>
                    </a:lnTo>
                    <a:lnTo>
                      <a:pt x="1361" y="5904"/>
                    </a:lnTo>
                    <a:lnTo>
                      <a:pt x="1386" y="5853"/>
                    </a:lnTo>
                    <a:lnTo>
                      <a:pt x="1386" y="5801"/>
                    </a:lnTo>
                    <a:lnTo>
                      <a:pt x="1361" y="5750"/>
                    </a:lnTo>
                    <a:lnTo>
                      <a:pt x="1386" y="5596"/>
                    </a:lnTo>
                    <a:lnTo>
                      <a:pt x="1412" y="5545"/>
                    </a:lnTo>
                    <a:lnTo>
                      <a:pt x="1463" y="5519"/>
                    </a:lnTo>
                    <a:lnTo>
                      <a:pt x="1489" y="5493"/>
                    </a:lnTo>
                    <a:lnTo>
                      <a:pt x="1515" y="5519"/>
                    </a:lnTo>
                    <a:lnTo>
                      <a:pt x="1540" y="5545"/>
                    </a:lnTo>
                    <a:lnTo>
                      <a:pt x="1540" y="5570"/>
                    </a:lnTo>
                    <a:lnTo>
                      <a:pt x="1540" y="5647"/>
                    </a:lnTo>
                    <a:lnTo>
                      <a:pt x="1566" y="5699"/>
                    </a:lnTo>
                    <a:lnTo>
                      <a:pt x="1489" y="5724"/>
                    </a:lnTo>
                    <a:lnTo>
                      <a:pt x="1463" y="5750"/>
                    </a:lnTo>
                    <a:lnTo>
                      <a:pt x="1463" y="5801"/>
                    </a:lnTo>
                    <a:lnTo>
                      <a:pt x="1463" y="5853"/>
                    </a:lnTo>
                    <a:lnTo>
                      <a:pt x="1489" y="5955"/>
                    </a:lnTo>
                    <a:lnTo>
                      <a:pt x="1515" y="6032"/>
                    </a:lnTo>
                    <a:lnTo>
                      <a:pt x="1566" y="6058"/>
                    </a:lnTo>
                    <a:lnTo>
                      <a:pt x="1489" y="6084"/>
                    </a:lnTo>
                    <a:lnTo>
                      <a:pt x="1463" y="6109"/>
                    </a:lnTo>
                    <a:lnTo>
                      <a:pt x="1438" y="6084"/>
                    </a:lnTo>
                    <a:lnTo>
                      <a:pt x="1386" y="6058"/>
                    </a:lnTo>
                    <a:lnTo>
                      <a:pt x="1335" y="6058"/>
                    </a:lnTo>
                    <a:lnTo>
                      <a:pt x="1284" y="6084"/>
                    </a:lnTo>
                    <a:lnTo>
                      <a:pt x="1232" y="6109"/>
                    </a:lnTo>
                    <a:lnTo>
                      <a:pt x="1181" y="6135"/>
                    </a:lnTo>
                    <a:lnTo>
                      <a:pt x="1130" y="6161"/>
                    </a:lnTo>
                    <a:lnTo>
                      <a:pt x="1078" y="6161"/>
                    </a:lnTo>
                    <a:lnTo>
                      <a:pt x="1001" y="6135"/>
                    </a:lnTo>
                    <a:lnTo>
                      <a:pt x="976" y="6135"/>
                    </a:lnTo>
                    <a:lnTo>
                      <a:pt x="950" y="6161"/>
                    </a:lnTo>
                    <a:lnTo>
                      <a:pt x="924" y="6186"/>
                    </a:lnTo>
                    <a:lnTo>
                      <a:pt x="899" y="6238"/>
                    </a:lnTo>
                    <a:lnTo>
                      <a:pt x="847" y="6263"/>
                    </a:lnTo>
                    <a:lnTo>
                      <a:pt x="796" y="6289"/>
                    </a:lnTo>
                    <a:lnTo>
                      <a:pt x="770" y="6366"/>
                    </a:lnTo>
                    <a:lnTo>
                      <a:pt x="796" y="6417"/>
                    </a:lnTo>
                    <a:lnTo>
                      <a:pt x="847" y="6443"/>
                    </a:lnTo>
                    <a:lnTo>
                      <a:pt x="873" y="6469"/>
                    </a:lnTo>
                    <a:lnTo>
                      <a:pt x="924" y="6494"/>
                    </a:lnTo>
                    <a:lnTo>
                      <a:pt x="1284" y="6494"/>
                    </a:lnTo>
                    <a:lnTo>
                      <a:pt x="1284" y="6546"/>
                    </a:lnTo>
                    <a:lnTo>
                      <a:pt x="1284" y="6571"/>
                    </a:lnTo>
                    <a:lnTo>
                      <a:pt x="1284" y="6623"/>
                    </a:lnTo>
                    <a:lnTo>
                      <a:pt x="1309" y="6674"/>
                    </a:lnTo>
                    <a:lnTo>
                      <a:pt x="1412" y="6725"/>
                    </a:lnTo>
                    <a:lnTo>
                      <a:pt x="1489" y="6854"/>
                    </a:lnTo>
                    <a:lnTo>
                      <a:pt x="1540" y="6931"/>
                    </a:lnTo>
                    <a:lnTo>
                      <a:pt x="1592" y="6956"/>
                    </a:lnTo>
                    <a:lnTo>
                      <a:pt x="1643" y="6956"/>
                    </a:lnTo>
                    <a:lnTo>
                      <a:pt x="1720" y="6931"/>
                    </a:lnTo>
                    <a:lnTo>
                      <a:pt x="1797" y="6956"/>
                    </a:lnTo>
                    <a:lnTo>
                      <a:pt x="1848" y="6931"/>
                    </a:lnTo>
                    <a:lnTo>
                      <a:pt x="1925" y="6905"/>
                    </a:lnTo>
                    <a:lnTo>
                      <a:pt x="2054" y="6854"/>
                    </a:lnTo>
                    <a:lnTo>
                      <a:pt x="2080" y="6828"/>
                    </a:lnTo>
                    <a:lnTo>
                      <a:pt x="2105" y="6802"/>
                    </a:lnTo>
                    <a:lnTo>
                      <a:pt x="2208" y="6802"/>
                    </a:lnTo>
                    <a:lnTo>
                      <a:pt x="2388" y="6828"/>
                    </a:lnTo>
                    <a:lnTo>
                      <a:pt x="2490" y="6828"/>
                    </a:lnTo>
                    <a:lnTo>
                      <a:pt x="2516" y="6854"/>
                    </a:lnTo>
                    <a:lnTo>
                      <a:pt x="2490" y="6854"/>
                    </a:lnTo>
                    <a:lnTo>
                      <a:pt x="2439" y="6905"/>
                    </a:lnTo>
                    <a:lnTo>
                      <a:pt x="2413" y="6931"/>
                    </a:lnTo>
                    <a:lnTo>
                      <a:pt x="2388" y="7033"/>
                    </a:lnTo>
                    <a:lnTo>
                      <a:pt x="2413" y="7085"/>
                    </a:lnTo>
                    <a:lnTo>
                      <a:pt x="2413" y="7110"/>
                    </a:lnTo>
                    <a:lnTo>
                      <a:pt x="2234" y="7136"/>
                    </a:lnTo>
                    <a:lnTo>
                      <a:pt x="2054" y="7162"/>
                    </a:lnTo>
                    <a:lnTo>
                      <a:pt x="1977" y="7162"/>
                    </a:lnTo>
                    <a:lnTo>
                      <a:pt x="1874" y="7188"/>
                    </a:lnTo>
                    <a:lnTo>
                      <a:pt x="1823" y="7213"/>
                    </a:lnTo>
                    <a:lnTo>
                      <a:pt x="1746" y="7239"/>
                    </a:lnTo>
                    <a:lnTo>
                      <a:pt x="1694" y="7265"/>
                    </a:lnTo>
                    <a:lnTo>
                      <a:pt x="1669" y="7342"/>
                    </a:lnTo>
                    <a:lnTo>
                      <a:pt x="1669" y="7393"/>
                    </a:lnTo>
                    <a:lnTo>
                      <a:pt x="1669" y="7496"/>
                    </a:lnTo>
                    <a:lnTo>
                      <a:pt x="1643" y="7521"/>
                    </a:lnTo>
                    <a:lnTo>
                      <a:pt x="1643" y="7650"/>
                    </a:lnTo>
                    <a:lnTo>
                      <a:pt x="1643" y="7752"/>
                    </a:lnTo>
                    <a:lnTo>
                      <a:pt x="1669" y="7829"/>
                    </a:lnTo>
                    <a:lnTo>
                      <a:pt x="1720" y="7906"/>
                    </a:lnTo>
                    <a:lnTo>
                      <a:pt x="1617" y="7932"/>
                    </a:lnTo>
                    <a:lnTo>
                      <a:pt x="1540" y="7906"/>
                    </a:lnTo>
                    <a:lnTo>
                      <a:pt x="1412" y="7906"/>
                    </a:lnTo>
                    <a:lnTo>
                      <a:pt x="1335" y="7932"/>
                    </a:lnTo>
                    <a:lnTo>
                      <a:pt x="1309" y="7958"/>
                    </a:lnTo>
                    <a:lnTo>
                      <a:pt x="1284" y="8009"/>
                    </a:lnTo>
                    <a:lnTo>
                      <a:pt x="1309" y="8060"/>
                    </a:lnTo>
                    <a:lnTo>
                      <a:pt x="1181" y="8060"/>
                    </a:lnTo>
                    <a:lnTo>
                      <a:pt x="1053" y="8112"/>
                    </a:lnTo>
                    <a:lnTo>
                      <a:pt x="1027" y="8112"/>
                    </a:lnTo>
                    <a:lnTo>
                      <a:pt x="976" y="8137"/>
                    </a:lnTo>
                    <a:lnTo>
                      <a:pt x="924" y="8189"/>
                    </a:lnTo>
                    <a:lnTo>
                      <a:pt x="924" y="8266"/>
                    </a:lnTo>
                    <a:lnTo>
                      <a:pt x="950" y="8317"/>
                    </a:lnTo>
                    <a:lnTo>
                      <a:pt x="976" y="8368"/>
                    </a:lnTo>
                    <a:lnTo>
                      <a:pt x="1027" y="8445"/>
                    </a:lnTo>
                    <a:lnTo>
                      <a:pt x="1053" y="8445"/>
                    </a:lnTo>
                    <a:lnTo>
                      <a:pt x="1078" y="8471"/>
                    </a:lnTo>
                    <a:lnTo>
                      <a:pt x="1130" y="8497"/>
                    </a:lnTo>
                    <a:lnTo>
                      <a:pt x="1181" y="8522"/>
                    </a:lnTo>
                    <a:lnTo>
                      <a:pt x="1181" y="8574"/>
                    </a:lnTo>
                    <a:lnTo>
                      <a:pt x="1130" y="8574"/>
                    </a:lnTo>
                    <a:lnTo>
                      <a:pt x="1104" y="8599"/>
                    </a:lnTo>
                    <a:lnTo>
                      <a:pt x="1053" y="8651"/>
                    </a:lnTo>
                    <a:lnTo>
                      <a:pt x="976" y="8753"/>
                    </a:lnTo>
                    <a:lnTo>
                      <a:pt x="976" y="8805"/>
                    </a:lnTo>
                    <a:lnTo>
                      <a:pt x="976" y="8856"/>
                    </a:lnTo>
                    <a:lnTo>
                      <a:pt x="1001" y="8882"/>
                    </a:lnTo>
                    <a:lnTo>
                      <a:pt x="1053" y="8907"/>
                    </a:lnTo>
                    <a:lnTo>
                      <a:pt x="1130" y="8907"/>
                    </a:lnTo>
                    <a:lnTo>
                      <a:pt x="1207" y="8933"/>
                    </a:lnTo>
                    <a:lnTo>
                      <a:pt x="1258" y="8907"/>
                    </a:lnTo>
                    <a:lnTo>
                      <a:pt x="1309" y="8907"/>
                    </a:lnTo>
                    <a:lnTo>
                      <a:pt x="1335" y="8933"/>
                    </a:lnTo>
                    <a:lnTo>
                      <a:pt x="1361" y="8984"/>
                    </a:lnTo>
                    <a:lnTo>
                      <a:pt x="1386" y="9010"/>
                    </a:lnTo>
                    <a:lnTo>
                      <a:pt x="1438" y="9036"/>
                    </a:lnTo>
                    <a:lnTo>
                      <a:pt x="1515" y="9036"/>
                    </a:lnTo>
                    <a:lnTo>
                      <a:pt x="1540" y="9061"/>
                    </a:lnTo>
                    <a:lnTo>
                      <a:pt x="1669" y="9061"/>
                    </a:lnTo>
                    <a:lnTo>
                      <a:pt x="1694" y="9036"/>
                    </a:lnTo>
                    <a:lnTo>
                      <a:pt x="1720" y="9036"/>
                    </a:lnTo>
                    <a:lnTo>
                      <a:pt x="1694" y="9164"/>
                    </a:lnTo>
                    <a:lnTo>
                      <a:pt x="1694" y="9241"/>
                    </a:lnTo>
                    <a:lnTo>
                      <a:pt x="1720" y="9318"/>
                    </a:lnTo>
                    <a:lnTo>
                      <a:pt x="1771" y="9369"/>
                    </a:lnTo>
                    <a:lnTo>
                      <a:pt x="1848" y="9395"/>
                    </a:lnTo>
                    <a:lnTo>
                      <a:pt x="1848" y="9344"/>
                    </a:lnTo>
                    <a:lnTo>
                      <a:pt x="1874" y="9395"/>
                    </a:lnTo>
                    <a:lnTo>
                      <a:pt x="1977" y="9395"/>
                    </a:lnTo>
                    <a:lnTo>
                      <a:pt x="2054" y="9421"/>
                    </a:lnTo>
                    <a:lnTo>
                      <a:pt x="2131" y="9395"/>
                    </a:lnTo>
                    <a:lnTo>
                      <a:pt x="2080" y="9421"/>
                    </a:lnTo>
                    <a:lnTo>
                      <a:pt x="2054" y="9472"/>
                    </a:lnTo>
                    <a:lnTo>
                      <a:pt x="2054" y="9523"/>
                    </a:lnTo>
                    <a:lnTo>
                      <a:pt x="2054" y="9549"/>
                    </a:lnTo>
                    <a:lnTo>
                      <a:pt x="2054" y="9626"/>
                    </a:lnTo>
                    <a:lnTo>
                      <a:pt x="2080" y="9677"/>
                    </a:lnTo>
                    <a:lnTo>
                      <a:pt x="2105" y="9703"/>
                    </a:lnTo>
                    <a:lnTo>
                      <a:pt x="2388" y="9703"/>
                    </a:lnTo>
                    <a:lnTo>
                      <a:pt x="2413" y="9677"/>
                    </a:lnTo>
                    <a:lnTo>
                      <a:pt x="2516" y="9677"/>
                    </a:lnTo>
                    <a:lnTo>
                      <a:pt x="2593" y="9652"/>
                    </a:lnTo>
                    <a:lnTo>
                      <a:pt x="2619" y="9652"/>
                    </a:lnTo>
                    <a:lnTo>
                      <a:pt x="2644" y="9703"/>
                    </a:lnTo>
                    <a:lnTo>
                      <a:pt x="3004" y="9703"/>
                    </a:lnTo>
                    <a:lnTo>
                      <a:pt x="3363" y="9652"/>
                    </a:lnTo>
                    <a:lnTo>
                      <a:pt x="3491" y="9626"/>
                    </a:lnTo>
                    <a:lnTo>
                      <a:pt x="3568" y="9626"/>
                    </a:lnTo>
                    <a:lnTo>
                      <a:pt x="3645" y="9652"/>
                    </a:lnTo>
                    <a:lnTo>
                      <a:pt x="3722" y="9626"/>
                    </a:lnTo>
                    <a:lnTo>
                      <a:pt x="3825" y="9600"/>
                    </a:lnTo>
                    <a:lnTo>
                      <a:pt x="3928" y="9575"/>
                    </a:lnTo>
                    <a:lnTo>
                      <a:pt x="4056" y="9549"/>
                    </a:lnTo>
                    <a:lnTo>
                      <a:pt x="4030" y="9600"/>
                    </a:lnTo>
                    <a:lnTo>
                      <a:pt x="4030" y="9652"/>
                    </a:lnTo>
                    <a:lnTo>
                      <a:pt x="4056" y="9703"/>
                    </a:lnTo>
                    <a:lnTo>
                      <a:pt x="4159" y="9780"/>
                    </a:lnTo>
                    <a:lnTo>
                      <a:pt x="4082" y="9780"/>
                    </a:lnTo>
                    <a:lnTo>
                      <a:pt x="4030" y="9806"/>
                    </a:lnTo>
                    <a:lnTo>
                      <a:pt x="3953" y="9806"/>
                    </a:lnTo>
                    <a:lnTo>
                      <a:pt x="3953" y="9831"/>
                    </a:lnTo>
                    <a:lnTo>
                      <a:pt x="3825" y="9831"/>
                    </a:lnTo>
                    <a:lnTo>
                      <a:pt x="3774" y="9857"/>
                    </a:lnTo>
                    <a:lnTo>
                      <a:pt x="3722" y="9908"/>
                    </a:lnTo>
                    <a:lnTo>
                      <a:pt x="3697" y="9985"/>
                    </a:lnTo>
                    <a:lnTo>
                      <a:pt x="3620" y="9960"/>
                    </a:lnTo>
                    <a:lnTo>
                      <a:pt x="3517" y="9934"/>
                    </a:lnTo>
                    <a:lnTo>
                      <a:pt x="3466" y="9908"/>
                    </a:lnTo>
                    <a:lnTo>
                      <a:pt x="3414" y="9883"/>
                    </a:lnTo>
                    <a:lnTo>
                      <a:pt x="3363" y="9883"/>
                    </a:lnTo>
                    <a:lnTo>
                      <a:pt x="3337" y="9908"/>
                    </a:lnTo>
                    <a:lnTo>
                      <a:pt x="3286" y="9960"/>
                    </a:lnTo>
                    <a:lnTo>
                      <a:pt x="3260" y="10037"/>
                    </a:lnTo>
                    <a:lnTo>
                      <a:pt x="3260" y="10088"/>
                    </a:lnTo>
                    <a:lnTo>
                      <a:pt x="3235" y="10139"/>
                    </a:lnTo>
                    <a:lnTo>
                      <a:pt x="3132" y="10242"/>
                    </a:lnTo>
                    <a:lnTo>
                      <a:pt x="3055" y="10370"/>
                    </a:lnTo>
                    <a:lnTo>
                      <a:pt x="3029" y="10422"/>
                    </a:lnTo>
                    <a:lnTo>
                      <a:pt x="2952" y="10576"/>
                    </a:lnTo>
                    <a:lnTo>
                      <a:pt x="2901" y="10730"/>
                    </a:lnTo>
                    <a:lnTo>
                      <a:pt x="2850" y="10756"/>
                    </a:lnTo>
                    <a:lnTo>
                      <a:pt x="2798" y="10807"/>
                    </a:lnTo>
                    <a:lnTo>
                      <a:pt x="2773" y="10833"/>
                    </a:lnTo>
                    <a:lnTo>
                      <a:pt x="2773" y="10884"/>
                    </a:lnTo>
                    <a:lnTo>
                      <a:pt x="2773" y="10910"/>
                    </a:lnTo>
                    <a:lnTo>
                      <a:pt x="2824" y="10961"/>
                    </a:lnTo>
                    <a:lnTo>
                      <a:pt x="2875" y="10987"/>
                    </a:lnTo>
                    <a:lnTo>
                      <a:pt x="2901" y="10987"/>
                    </a:lnTo>
                    <a:lnTo>
                      <a:pt x="2901" y="10935"/>
                    </a:lnTo>
                    <a:lnTo>
                      <a:pt x="2927" y="10987"/>
                    </a:lnTo>
                    <a:lnTo>
                      <a:pt x="3029" y="10987"/>
                    </a:lnTo>
                    <a:lnTo>
                      <a:pt x="2952" y="11038"/>
                    </a:lnTo>
                    <a:lnTo>
                      <a:pt x="2901" y="11115"/>
                    </a:lnTo>
                    <a:lnTo>
                      <a:pt x="2850" y="11192"/>
                    </a:lnTo>
                    <a:lnTo>
                      <a:pt x="2850" y="11295"/>
                    </a:lnTo>
                    <a:lnTo>
                      <a:pt x="2824" y="11320"/>
                    </a:lnTo>
                    <a:lnTo>
                      <a:pt x="2773" y="11372"/>
                    </a:lnTo>
                    <a:lnTo>
                      <a:pt x="2747" y="11423"/>
                    </a:lnTo>
                    <a:lnTo>
                      <a:pt x="2747" y="11526"/>
                    </a:lnTo>
                    <a:lnTo>
                      <a:pt x="2721" y="11603"/>
                    </a:lnTo>
                    <a:lnTo>
                      <a:pt x="2721" y="11628"/>
                    </a:lnTo>
                    <a:lnTo>
                      <a:pt x="2619" y="11603"/>
                    </a:lnTo>
                    <a:lnTo>
                      <a:pt x="2542" y="11603"/>
                    </a:lnTo>
                    <a:lnTo>
                      <a:pt x="2490" y="11654"/>
                    </a:lnTo>
                    <a:lnTo>
                      <a:pt x="2413" y="11731"/>
                    </a:lnTo>
                    <a:lnTo>
                      <a:pt x="2388" y="11757"/>
                    </a:lnTo>
                    <a:lnTo>
                      <a:pt x="2388" y="11782"/>
                    </a:lnTo>
                    <a:lnTo>
                      <a:pt x="2285" y="11911"/>
                    </a:lnTo>
                    <a:lnTo>
                      <a:pt x="2131" y="12039"/>
                    </a:lnTo>
                    <a:lnTo>
                      <a:pt x="2028" y="12116"/>
                    </a:lnTo>
                    <a:lnTo>
                      <a:pt x="1951" y="12193"/>
                    </a:lnTo>
                    <a:lnTo>
                      <a:pt x="1874" y="12244"/>
                    </a:lnTo>
                    <a:lnTo>
                      <a:pt x="1746" y="12321"/>
                    </a:lnTo>
                    <a:lnTo>
                      <a:pt x="1669" y="12398"/>
                    </a:lnTo>
                    <a:lnTo>
                      <a:pt x="1643" y="12424"/>
                    </a:lnTo>
                    <a:lnTo>
                      <a:pt x="1617" y="12450"/>
                    </a:lnTo>
                    <a:lnTo>
                      <a:pt x="1592" y="12475"/>
                    </a:lnTo>
                    <a:lnTo>
                      <a:pt x="1592" y="12527"/>
                    </a:lnTo>
                    <a:lnTo>
                      <a:pt x="1643" y="12552"/>
                    </a:lnTo>
                    <a:lnTo>
                      <a:pt x="1694" y="12578"/>
                    </a:lnTo>
                    <a:lnTo>
                      <a:pt x="1823" y="12578"/>
                    </a:lnTo>
                    <a:lnTo>
                      <a:pt x="1925" y="12552"/>
                    </a:lnTo>
                    <a:lnTo>
                      <a:pt x="2003" y="12527"/>
                    </a:lnTo>
                    <a:lnTo>
                      <a:pt x="2131" y="12527"/>
                    </a:lnTo>
                    <a:lnTo>
                      <a:pt x="2234" y="12475"/>
                    </a:lnTo>
                    <a:lnTo>
                      <a:pt x="2259" y="12475"/>
                    </a:lnTo>
                    <a:lnTo>
                      <a:pt x="2285" y="12450"/>
                    </a:lnTo>
                    <a:lnTo>
                      <a:pt x="2285" y="12450"/>
                    </a:lnTo>
                    <a:lnTo>
                      <a:pt x="2259" y="12527"/>
                    </a:lnTo>
                    <a:lnTo>
                      <a:pt x="2259" y="12604"/>
                    </a:lnTo>
                    <a:lnTo>
                      <a:pt x="2259" y="12629"/>
                    </a:lnTo>
                    <a:lnTo>
                      <a:pt x="2259" y="12681"/>
                    </a:lnTo>
                    <a:lnTo>
                      <a:pt x="2234" y="12706"/>
                    </a:lnTo>
                    <a:lnTo>
                      <a:pt x="2234" y="12758"/>
                    </a:lnTo>
                    <a:lnTo>
                      <a:pt x="2182" y="12783"/>
                    </a:lnTo>
                    <a:lnTo>
                      <a:pt x="2131" y="12809"/>
                    </a:lnTo>
                    <a:lnTo>
                      <a:pt x="1977" y="12912"/>
                    </a:lnTo>
                    <a:lnTo>
                      <a:pt x="1797" y="12989"/>
                    </a:lnTo>
                    <a:lnTo>
                      <a:pt x="1669" y="12989"/>
                    </a:lnTo>
                    <a:lnTo>
                      <a:pt x="1592" y="13014"/>
                    </a:lnTo>
                    <a:lnTo>
                      <a:pt x="1566" y="13066"/>
                    </a:lnTo>
                    <a:lnTo>
                      <a:pt x="1566" y="13117"/>
                    </a:lnTo>
                    <a:lnTo>
                      <a:pt x="1592" y="13194"/>
                    </a:lnTo>
                    <a:lnTo>
                      <a:pt x="1617" y="13220"/>
                    </a:lnTo>
                    <a:lnTo>
                      <a:pt x="1720" y="13271"/>
                    </a:lnTo>
                    <a:lnTo>
                      <a:pt x="1823" y="13297"/>
                    </a:lnTo>
                    <a:lnTo>
                      <a:pt x="1848" y="13297"/>
                    </a:lnTo>
                    <a:lnTo>
                      <a:pt x="1848" y="13348"/>
                    </a:lnTo>
                    <a:lnTo>
                      <a:pt x="1823" y="13451"/>
                    </a:lnTo>
                    <a:lnTo>
                      <a:pt x="1771" y="13553"/>
                    </a:lnTo>
                    <a:lnTo>
                      <a:pt x="1823" y="13579"/>
                    </a:lnTo>
                    <a:lnTo>
                      <a:pt x="1797" y="13605"/>
                    </a:lnTo>
                    <a:lnTo>
                      <a:pt x="1771" y="13630"/>
                    </a:lnTo>
                    <a:lnTo>
                      <a:pt x="1771" y="13656"/>
                    </a:lnTo>
                    <a:lnTo>
                      <a:pt x="1771" y="13733"/>
                    </a:lnTo>
                    <a:lnTo>
                      <a:pt x="1823" y="13759"/>
                    </a:lnTo>
                    <a:lnTo>
                      <a:pt x="1797" y="13759"/>
                    </a:lnTo>
                    <a:lnTo>
                      <a:pt x="1746" y="13810"/>
                    </a:lnTo>
                    <a:lnTo>
                      <a:pt x="1694" y="13810"/>
                    </a:lnTo>
                    <a:lnTo>
                      <a:pt x="1617" y="13759"/>
                    </a:lnTo>
                    <a:lnTo>
                      <a:pt x="1566" y="13733"/>
                    </a:lnTo>
                    <a:lnTo>
                      <a:pt x="1540" y="13682"/>
                    </a:lnTo>
                    <a:lnTo>
                      <a:pt x="1515" y="13605"/>
                    </a:lnTo>
                    <a:lnTo>
                      <a:pt x="1540" y="13528"/>
                    </a:lnTo>
                    <a:lnTo>
                      <a:pt x="1489" y="13476"/>
                    </a:lnTo>
                    <a:lnTo>
                      <a:pt x="1361" y="13476"/>
                    </a:lnTo>
                    <a:lnTo>
                      <a:pt x="1309" y="13502"/>
                    </a:lnTo>
                    <a:lnTo>
                      <a:pt x="1284" y="13553"/>
                    </a:lnTo>
                    <a:lnTo>
                      <a:pt x="1284" y="13579"/>
                    </a:lnTo>
                    <a:lnTo>
                      <a:pt x="1309" y="13630"/>
                    </a:lnTo>
                    <a:lnTo>
                      <a:pt x="1309" y="13656"/>
                    </a:lnTo>
                    <a:lnTo>
                      <a:pt x="1284" y="13682"/>
                    </a:lnTo>
                    <a:lnTo>
                      <a:pt x="1181" y="13759"/>
                    </a:lnTo>
                    <a:lnTo>
                      <a:pt x="1181" y="13682"/>
                    </a:lnTo>
                    <a:lnTo>
                      <a:pt x="1181" y="13656"/>
                    </a:lnTo>
                    <a:lnTo>
                      <a:pt x="1130" y="13579"/>
                    </a:lnTo>
                    <a:lnTo>
                      <a:pt x="1053" y="13553"/>
                    </a:lnTo>
                    <a:lnTo>
                      <a:pt x="1001" y="13579"/>
                    </a:lnTo>
                    <a:lnTo>
                      <a:pt x="924" y="13605"/>
                    </a:lnTo>
                    <a:lnTo>
                      <a:pt x="822" y="13630"/>
                    </a:lnTo>
                    <a:lnTo>
                      <a:pt x="719" y="13707"/>
                    </a:lnTo>
                    <a:lnTo>
                      <a:pt x="693" y="13733"/>
                    </a:lnTo>
                    <a:lnTo>
                      <a:pt x="642" y="13784"/>
                    </a:lnTo>
                    <a:lnTo>
                      <a:pt x="591" y="13784"/>
                    </a:lnTo>
                    <a:lnTo>
                      <a:pt x="539" y="13810"/>
                    </a:lnTo>
                    <a:lnTo>
                      <a:pt x="514" y="13836"/>
                    </a:lnTo>
                    <a:lnTo>
                      <a:pt x="488" y="13887"/>
                    </a:lnTo>
                    <a:lnTo>
                      <a:pt x="462" y="13913"/>
                    </a:lnTo>
                    <a:lnTo>
                      <a:pt x="462" y="13938"/>
                    </a:lnTo>
                    <a:lnTo>
                      <a:pt x="437" y="13913"/>
                    </a:lnTo>
                    <a:lnTo>
                      <a:pt x="308" y="13964"/>
                    </a:lnTo>
                    <a:lnTo>
                      <a:pt x="257" y="14015"/>
                    </a:lnTo>
                    <a:lnTo>
                      <a:pt x="231" y="14092"/>
                    </a:lnTo>
                    <a:lnTo>
                      <a:pt x="206" y="14247"/>
                    </a:lnTo>
                    <a:lnTo>
                      <a:pt x="206" y="14401"/>
                    </a:lnTo>
                    <a:lnTo>
                      <a:pt x="129" y="14401"/>
                    </a:lnTo>
                    <a:lnTo>
                      <a:pt x="52" y="14452"/>
                    </a:lnTo>
                    <a:lnTo>
                      <a:pt x="26" y="14478"/>
                    </a:lnTo>
                    <a:lnTo>
                      <a:pt x="0" y="14529"/>
                    </a:lnTo>
                    <a:lnTo>
                      <a:pt x="0" y="14555"/>
                    </a:lnTo>
                    <a:lnTo>
                      <a:pt x="0" y="14580"/>
                    </a:lnTo>
                    <a:lnTo>
                      <a:pt x="206" y="14452"/>
                    </a:lnTo>
                    <a:lnTo>
                      <a:pt x="231" y="14452"/>
                    </a:lnTo>
                    <a:lnTo>
                      <a:pt x="283" y="14503"/>
                    </a:lnTo>
                    <a:lnTo>
                      <a:pt x="360" y="14529"/>
                    </a:lnTo>
                    <a:lnTo>
                      <a:pt x="411" y="14529"/>
                    </a:lnTo>
                    <a:lnTo>
                      <a:pt x="539" y="14503"/>
                    </a:lnTo>
                    <a:lnTo>
                      <a:pt x="616" y="14478"/>
                    </a:lnTo>
                    <a:lnTo>
                      <a:pt x="642" y="14452"/>
                    </a:lnTo>
                    <a:lnTo>
                      <a:pt x="693" y="14478"/>
                    </a:lnTo>
                    <a:lnTo>
                      <a:pt x="770" y="14478"/>
                    </a:lnTo>
                    <a:lnTo>
                      <a:pt x="822" y="14452"/>
                    </a:lnTo>
                    <a:lnTo>
                      <a:pt x="924" y="14452"/>
                    </a:lnTo>
                    <a:lnTo>
                      <a:pt x="950" y="14478"/>
                    </a:lnTo>
                    <a:lnTo>
                      <a:pt x="1053" y="14478"/>
                    </a:lnTo>
                    <a:lnTo>
                      <a:pt x="1207" y="14452"/>
                    </a:lnTo>
                    <a:lnTo>
                      <a:pt x="1361" y="14401"/>
                    </a:lnTo>
                    <a:lnTo>
                      <a:pt x="1412" y="14375"/>
                    </a:lnTo>
                    <a:lnTo>
                      <a:pt x="1489" y="14375"/>
                    </a:lnTo>
                    <a:lnTo>
                      <a:pt x="1515" y="14401"/>
                    </a:lnTo>
                    <a:lnTo>
                      <a:pt x="1540" y="14426"/>
                    </a:lnTo>
                    <a:lnTo>
                      <a:pt x="1489" y="14478"/>
                    </a:lnTo>
                    <a:lnTo>
                      <a:pt x="1489" y="14529"/>
                    </a:lnTo>
                    <a:lnTo>
                      <a:pt x="1438" y="14580"/>
                    </a:lnTo>
                    <a:lnTo>
                      <a:pt x="1361" y="14606"/>
                    </a:lnTo>
                    <a:lnTo>
                      <a:pt x="1258" y="14632"/>
                    </a:lnTo>
                    <a:lnTo>
                      <a:pt x="1078" y="14709"/>
                    </a:lnTo>
                    <a:lnTo>
                      <a:pt x="899" y="14786"/>
                    </a:lnTo>
                    <a:lnTo>
                      <a:pt x="873" y="14811"/>
                    </a:lnTo>
                    <a:lnTo>
                      <a:pt x="822" y="14837"/>
                    </a:lnTo>
                    <a:lnTo>
                      <a:pt x="770" y="14863"/>
                    </a:lnTo>
                    <a:lnTo>
                      <a:pt x="616" y="15017"/>
                    </a:lnTo>
                    <a:lnTo>
                      <a:pt x="565" y="15068"/>
                    </a:lnTo>
                    <a:lnTo>
                      <a:pt x="462" y="15119"/>
                    </a:lnTo>
                    <a:lnTo>
                      <a:pt x="411" y="15171"/>
                    </a:lnTo>
                    <a:lnTo>
                      <a:pt x="360" y="15196"/>
                    </a:lnTo>
                    <a:lnTo>
                      <a:pt x="334" y="15273"/>
                    </a:lnTo>
                    <a:lnTo>
                      <a:pt x="334" y="15325"/>
                    </a:lnTo>
                    <a:lnTo>
                      <a:pt x="334" y="15350"/>
                    </a:lnTo>
                    <a:lnTo>
                      <a:pt x="360" y="15350"/>
                    </a:lnTo>
                    <a:lnTo>
                      <a:pt x="360" y="15376"/>
                    </a:lnTo>
                    <a:lnTo>
                      <a:pt x="411" y="15427"/>
                    </a:lnTo>
                    <a:lnTo>
                      <a:pt x="385" y="15453"/>
                    </a:lnTo>
                    <a:lnTo>
                      <a:pt x="385" y="15504"/>
                    </a:lnTo>
                    <a:lnTo>
                      <a:pt x="385" y="15556"/>
                    </a:lnTo>
                    <a:lnTo>
                      <a:pt x="411" y="15581"/>
                    </a:lnTo>
                    <a:lnTo>
                      <a:pt x="462" y="15607"/>
                    </a:lnTo>
                    <a:lnTo>
                      <a:pt x="488" y="15607"/>
                    </a:lnTo>
                    <a:lnTo>
                      <a:pt x="539" y="15581"/>
                    </a:lnTo>
                    <a:lnTo>
                      <a:pt x="539" y="15633"/>
                    </a:lnTo>
                    <a:lnTo>
                      <a:pt x="514" y="15710"/>
                    </a:lnTo>
                    <a:lnTo>
                      <a:pt x="539" y="15761"/>
                    </a:lnTo>
                    <a:lnTo>
                      <a:pt x="565" y="15812"/>
                    </a:lnTo>
                    <a:lnTo>
                      <a:pt x="693" y="15812"/>
                    </a:lnTo>
                    <a:lnTo>
                      <a:pt x="745" y="15761"/>
                    </a:lnTo>
                    <a:lnTo>
                      <a:pt x="822" y="15710"/>
                    </a:lnTo>
                    <a:lnTo>
                      <a:pt x="899" y="15633"/>
                    </a:lnTo>
                    <a:lnTo>
                      <a:pt x="924" y="15607"/>
                    </a:lnTo>
                    <a:lnTo>
                      <a:pt x="950" y="15633"/>
                    </a:lnTo>
                    <a:lnTo>
                      <a:pt x="950" y="15658"/>
                    </a:lnTo>
                    <a:lnTo>
                      <a:pt x="924" y="15684"/>
                    </a:lnTo>
                    <a:lnTo>
                      <a:pt x="873" y="15710"/>
                    </a:lnTo>
                    <a:lnTo>
                      <a:pt x="847" y="15735"/>
                    </a:lnTo>
                    <a:lnTo>
                      <a:pt x="847" y="15787"/>
                    </a:lnTo>
                    <a:lnTo>
                      <a:pt x="847" y="15812"/>
                    </a:lnTo>
                    <a:lnTo>
                      <a:pt x="873" y="15864"/>
                    </a:lnTo>
                    <a:lnTo>
                      <a:pt x="950" y="15889"/>
                    </a:lnTo>
                    <a:lnTo>
                      <a:pt x="976" y="15889"/>
                    </a:lnTo>
                    <a:lnTo>
                      <a:pt x="1053" y="15915"/>
                    </a:lnTo>
                    <a:lnTo>
                      <a:pt x="1078" y="15966"/>
                    </a:lnTo>
                    <a:lnTo>
                      <a:pt x="1104" y="15992"/>
                    </a:lnTo>
                    <a:lnTo>
                      <a:pt x="1155" y="16018"/>
                    </a:lnTo>
                    <a:lnTo>
                      <a:pt x="1232" y="15992"/>
                    </a:lnTo>
                    <a:lnTo>
                      <a:pt x="1438" y="15889"/>
                    </a:lnTo>
                    <a:lnTo>
                      <a:pt x="1592" y="15812"/>
                    </a:lnTo>
                    <a:lnTo>
                      <a:pt x="1643" y="15787"/>
                    </a:lnTo>
                    <a:lnTo>
                      <a:pt x="1694" y="15761"/>
                    </a:lnTo>
                    <a:lnTo>
                      <a:pt x="1746" y="15735"/>
                    </a:lnTo>
                    <a:lnTo>
                      <a:pt x="1797" y="15761"/>
                    </a:lnTo>
                    <a:lnTo>
                      <a:pt x="1797" y="15787"/>
                    </a:lnTo>
                    <a:lnTo>
                      <a:pt x="1771" y="15787"/>
                    </a:lnTo>
                    <a:lnTo>
                      <a:pt x="1694" y="15812"/>
                    </a:lnTo>
                    <a:lnTo>
                      <a:pt x="1643" y="15838"/>
                    </a:lnTo>
                    <a:lnTo>
                      <a:pt x="1566" y="15864"/>
                    </a:lnTo>
                    <a:lnTo>
                      <a:pt x="1515" y="15889"/>
                    </a:lnTo>
                    <a:lnTo>
                      <a:pt x="1463" y="15915"/>
                    </a:lnTo>
                    <a:lnTo>
                      <a:pt x="1438" y="15966"/>
                    </a:lnTo>
                    <a:lnTo>
                      <a:pt x="1412" y="16018"/>
                    </a:lnTo>
                    <a:lnTo>
                      <a:pt x="1412" y="16069"/>
                    </a:lnTo>
                    <a:lnTo>
                      <a:pt x="1463" y="16120"/>
                    </a:lnTo>
                    <a:lnTo>
                      <a:pt x="1361" y="16146"/>
                    </a:lnTo>
                    <a:lnTo>
                      <a:pt x="1232" y="16146"/>
                    </a:lnTo>
                    <a:lnTo>
                      <a:pt x="1207" y="16172"/>
                    </a:lnTo>
                    <a:lnTo>
                      <a:pt x="1181" y="16223"/>
                    </a:lnTo>
                    <a:lnTo>
                      <a:pt x="1155" y="16274"/>
                    </a:lnTo>
                    <a:lnTo>
                      <a:pt x="1181" y="16300"/>
                    </a:lnTo>
                    <a:lnTo>
                      <a:pt x="1232" y="16351"/>
                    </a:lnTo>
                    <a:lnTo>
                      <a:pt x="1104" y="16377"/>
                    </a:lnTo>
                    <a:lnTo>
                      <a:pt x="950" y="16428"/>
                    </a:lnTo>
                    <a:lnTo>
                      <a:pt x="873" y="16454"/>
                    </a:lnTo>
                    <a:lnTo>
                      <a:pt x="822" y="16531"/>
                    </a:lnTo>
                    <a:lnTo>
                      <a:pt x="796" y="16582"/>
                    </a:lnTo>
                    <a:lnTo>
                      <a:pt x="822" y="16634"/>
                    </a:lnTo>
                    <a:lnTo>
                      <a:pt x="847" y="16685"/>
                    </a:lnTo>
                    <a:lnTo>
                      <a:pt x="899" y="16711"/>
                    </a:lnTo>
                    <a:lnTo>
                      <a:pt x="950" y="16685"/>
                    </a:lnTo>
                    <a:lnTo>
                      <a:pt x="1001" y="16659"/>
                    </a:lnTo>
                    <a:lnTo>
                      <a:pt x="1001" y="16634"/>
                    </a:lnTo>
                    <a:lnTo>
                      <a:pt x="1027" y="16634"/>
                    </a:lnTo>
                    <a:lnTo>
                      <a:pt x="1104" y="16659"/>
                    </a:lnTo>
                    <a:lnTo>
                      <a:pt x="1155" y="16634"/>
                    </a:lnTo>
                    <a:lnTo>
                      <a:pt x="1181" y="16634"/>
                    </a:lnTo>
                    <a:lnTo>
                      <a:pt x="1207" y="16608"/>
                    </a:lnTo>
                    <a:lnTo>
                      <a:pt x="1335" y="16608"/>
                    </a:lnTo>
                    <a:lnTo>
                      <a:pt x="1412" y="16634"/>
                    </a:lnTo>
                    <a:lnTo>
                      <a:pt x="1489" y="16634"/>
                    </a:lnTo>
                    <a:lnTo>
                      <a:pt x="1540" y="16582"/>
                    </a:lnTo>
                    <a:lnTo>
                      <a:pt x="1617" y="16557"/>
                    </a:lnTo>
                    <a:lnTo>
                      <a:pt x="1694" y="16531"/>
                    </a:lnTo>
                    <a:lnTo>
                      <a:pt x="1900" y="16531"/>
                    </a:lnTo>
                    <a:lnTo>
                      <a:pt x="1977" y="16505"/>
                    </a:lnTo>
                    <a:lnTo>
                      <a:pt x="2028" y="16480"/>
                    </a:lnTo>
                    <a:lnTo>
                      <a:pt x="2080" y="16403"/>
                    </a:lnTo>
                    <a:lnTo>
                      <a:pt x="2105" y="16351"/>
                    </a:lnTo>
                    <a:lnTo>
                      <a:pt x="2157" y="16326"/>
                    </a:lnTo>
                    <a:lnTo>
                      <a:pt x="2413" y="16274"/>
                    </a:lnTo>
                    <a:lnTo>
                      <a:pt x="2542" y="16249"/>
                    </a:lnTo>
                    <a:lnTo>
                      <a:pt x="2490" y="16274"/>
                    </a:lnTo>
                    <a:lnTo>
                      <a:pt x="2285" y="16377"/>
                    </a:lnTo>
                    <a:lnTo>
                      <a:pt x="2208" y="16403"/>
                    </a:lnTo>
                    <a:lnTo>
                      <a:pt x="2054" y="16505"/>
                    </a:lnTo>
                    <a:lnTo>
                      <a:pt x="1977" y="16557"/>
                    </a:lnTo>
                    <a:lnTo>
                      <a:pt x="1925" y="16634"/>
                    </a:lnTo>
                    <a:lnTo>
                      <a:pt x="1874" y="16659"/>
                    </a:lnTo>
                    <a:lnTo>
                      <a:pt x="1823" y="16711"/>
                    </a:lnTo>
                    <a:lnTo>
                      <a:pt x="1823" y="16762"/>
                    </a:lnTo>
                    <a:lnTo>
                      <a:pt x="1848" y="16813"/>
                    </a:lnTo>
                    <a:lnTo>
                      <a:pt x="1925" y="16839"/>
                    </a:lnTo>
                    <a:lnTo>
                      <a:pt x="2028" y="16839"/>
                    </a:lnTo>
                    <a:lnTo>
                      <a:pt x="1925" y="16890"/>
                    </a:lnTo>
                    <a:lnTo>
                      <a:pt x="1874" y="16942"/>
                    </a:lnTo>
                    <a:lnTo>
                      <a:pt x="1848" y="16993"/>
                    </a:lnTo>
                    <a:lnTo>
                      <a:pt x="1848" y="17019"/>
                    </a:lnTo>
                    <a:lnTo>
                      <a:pt x="1874" y="17070"/>
                    </a:lnTo>
                    <a:lnTo>
                      <a:pt x="1874" y="17096"/>
                    </a:lnTo>
                    <a:lnTo>
                      <a:pt x="1900" y="17147"/>
                    </a:lnTo>
                    <a:lnTo>
                      <a:pt x="1925" y="17198"/>
                    </a:lnTo>
                    <a:lnTo>
                      <a:pt x="2131" y="17198"/>
                    </a:lnTo>
                    <a:lnTo>
                      <a:pt x="2157" y="17173"/>
                    </a:lnTo>
                    <a:lnTo>
                      <a:pt x="2259" y="17147"/>
                    </a:lnTo>
                    <a:lnTo>
                      <a:pt x="2311" y="17121"/>
                    </a:lnTo>
                    <a:lnTo>
                      <a:pt x="2336" y="17044"/>
                    </a:lnTo>
                    <a:lnTo>
                      <a:pt x="2336" y="17019"/>
                    </a:lnTo>
                    <a:lnTo>
                      <a:pt x="2362" y="17019"/>
                    </a:lnTo>
                    <a:lnTo>
                      <a:pt x="2388" y="16993"/>
                    </a:lnTo>
                    <a:lnTo>
                      <a:pt x="2465" y="17019"/>
                    </a:lnTo>
                    <a:lnTo>
                      <a:pt x="2516" y="17044"/>
                    </a:lnTo>
                    <a:lnTo>
                      <a:pt x="2593" y="17044"/>
                    </a:lnTo>
                    <a:lnTo>
                      <a:pt x="2696" y="17019"/>
                    </a:lnTo>
                    <a:lnTo>
                      <a:pt x="2747" y="16993"/>
                    </a:lnTo>
                    <a:lnTo>
                      <a:pt x="2824" y="16993"/>
                    </a:lnTo>
                    <a:lnTo>
                      <a:pt x="2850" y="17019"/>
                    </a:lnTo>
                    <a:lnTo>
                      <a:pt x="2875" y="17019"/>
                    </a:lnTo>
                    <a:lnTo>
                      <a:pt x="2850" y="17044"/>
                    </a:lnTo>
                    <a:lnTo>
                      <a:pt x="2824" y="17044"/>
                    </a:lnTo>
                    <a:lnTo>
                      <a:pt x="2721" y="17121"/>
                    </a:lnTo>
                    <a:lnTo>
                      <a:pt x="2696" y="17147"/>
                    </a:lnTo>
                    <a:lnTo>
                      <a:pt x="2670" y="17173"/>
                    </a:lnTo>
                    <a:lnTo>
                      <a:pt x="2644" y="17198"/>
                    </a:lnTo>
                    <a:lnTo>
                      <a:pt x="2644" y="17224"/>
                    </a:lnTo>
                    <a:lnTo>
                      <a:pt x="2644" y="17275"/>
                    </a:lnTo>
                    <a:lnTo>
                      <a:pt x="2696" y="17327"/>
                    </a:lnTo>
                    <a:lnTo>
                      <a:pt x="2773" y="17327"/>
                    </a:lnTo>
                    <a:lnTo>
                      <a:pt x="2850" y="17301"/>
                    </a:lnTo>
                    <a:lnTo>
                      <a:pt x="2901" y="17275"/>
                    </a:lnTo>
                    <a:lnTo>
                      <a:pt x="2952" y="17198"/>
                    </a:lnTo>
                    <a:lnTo>
                      <a:pt x="3029" y="17173"/>
                    </a:lnTo>
                    <a:lnTo>
                      <a:pt x="3132" y="17147"/>
                    </a:lnTo>
                    <a:lnTo>
                      <a:pt x="3158" y="17147"/>
                    </a:lnTo>
                    <a:lnTo>
                      <a:pt x="3158" y="17173"/>
                    </a:lnTo>
                    <a:lnTo>
                      <a:pt x="3235" y="17147"/>
                    </a:lnTo>
                    <a:lnTo>
                      <a:pt x="3260" y="17121"/>
                    </a:lnTo>
                    <a:lnTo>
                      <a:pt x="3312" y="17070"/>
                    </a:lnTo>
                    <a:lnTo>
                      <a:pt x="3543" y="17070"/>
                    </a:lnTo>
                    <a:lnTo>
                      <a:pt x="3594" y="17019"/>
                    </a:lnTo>
                    <a:lnTo>
                      <a:pt x="3645" y="16967"/>
                    </a:lnTo>
                    <a:lnTo>
                      <a:pt x="3697" y="16942"/>
                    </a:lnTo>
                    <a:lnTo>
                      <a:pt x="3799" y="16890"/>
                    </a:lnTo>
                    <a:lnTo>
                      <a:pt x="3851" y="16813"/>
                    </a:lnTo>
                    <a:lnTo>
                      <a:pt x="3953" y="16813"/>
                    </a:lnTo>
                    <a:lnTo>
                      <a:pt x="4005" y="16788"/>
                    </a:lnTo>
                    <a:lnTo>
                      <a:pt x="4030" y="16762"/>
                    </a:lnTo>
                    <a:lnTo>
                      <a:pt x="4107" y="16762"/>
                    </a:lnTo>
                    <a:lnTo>
                      <a:pt x="4133" y="16788"/>
                    </a:lnTo>
                    <a:lnTo>
                      <a:pt x="4210" y="16839"/>
                    </a:lnTo>
                    <a:lnTo>
                      <a:pt x="4313" y="16839"/>
                    </a:lnTo>
                    <a:lnTo>
                      <a:pt x="4364" y="16813"/>
                    </a:lnTo>
                    <a:lnTo>
                      <a:pt x="4441" y="16736"/>
                    </a:lnTo>
                    <a:lnTo>
                      <a:pt x="4492" y="16659"/>
                    </a:lnTo>
                    <a:lnTo>
                      <a:pt x="4518" y="16634"/>
                    </a:lnTo>
                    <a:lnTo>
                      <a:pt x="4621" y="16659"/>
                    </a:lnTo>
                    <a:lnTo>
                      <a:pt x="4646" y="16685"/>
                    </a:lnTo>
                    <a:lnTo>
                      <a:pt x="4698" y="16711"/>
                    </a:lnTo>
                    <a:lnTo>
                      <a:pt x="4852" y="16711"/>
                    </a:lnTo>
                    <a:lnTo>
                      <a:pt x="4903" y="16659"/>
                    </a:lnTo>
                    <a:lnTo>
                      <a:pt x="4929" y="16582"/>
                    </a:lnTo>
                    <a:lnTo>
                      <a:pt x="4929" y="16505"/>
                    </a:lnTo>
                    <a:lnTo>
                      <a:pt x="4929" y="16454"/>
                    </a:lnTo>
                    <a:lnTo>
                      <a:pt x="4980" y="16454"/>
                    </a:lnTo>
                    <a:lnTo>
                      <a:pt x="5031" y="16428"/>
                    </a:lnTo>
                    <a:lnTo>
                      <a:pt x="5160" y="16428"/>
                    </a:lnTo>
                    <a:lnTo>
                      <a:pt x="5185" y="16454"/>
                    </a:lnTo>
                    <a:lnTo>
                      <a:pt x="5185" y="16505"/>
                    </a:lnTo>
                    <a:lnTo>
                      <a:pt x="5211" y="16531"/>
                    </a:lnTo>
                    <a:lnTo>
                      <a:pt x="5288" y="16582"/>
                    </a:lnTo>
                    <a:lnTo>
                      <a:pt x="5340" y="16557"/>
                    </a:lnTo>
                    <a:lnTo>
                      <a:pt x="5365" y="16505"/>
                    </a:lnTo>
                    <a:lnTo>
                      <a:pt x="5365" y="16454"/>
                    </a:lnTo>
                    <a:lnTo>
                      <a:pt x="5340" y="16377"/>
                    </a:lnTo>
                    <a:lnTo>
                      <a:pt x="5391" y="16274"/>
                    </a:lnTo>
                    <a:lnTo>
                      <a:pt x="5417" y="16300"/>
                    </a:lnTo>
                    <a:lnTo>
                      <a:pt x="5468" y="16274"/>
                    </a:lnTo>
                    <a:lnTo>
                      <a:pt x="5519" y="16249"/>
                    </a:lnTo>
                    <a:lnTo>
                      <a:pt x="5545" y="16223"/>
                    </a:lnTo>
                    <a:lnTo>
                      <a:pt x="5571" y="16223"/>
                    </a:lnTo>
                    <a:lnTo>
                      <a:pt x="5596" y="16197"/>
                    </a:lnTo>
                    <a:lnTo>
                      <a:pt x="5725" y="16146"/>
                    </a:lnTo>
                    <a:lnTo>
                      <a:pt x="5827" y="16095"/>
                    </a:lnTo>
                    <a:lnTo>
                      <a:pt x="5853" y="16069"/>
                    </a:lnTo>
                    <a:lnTo>
                      <a:pt x="5904" y="16018"/>
                    </a:lnTo>
                    <a:lnTo>
                      <a:pt x="5930" y="15966"/>
                    </a:lnTo>
                    <a:lnTo>
                      <a:pt x="5956" y="15915"/>
                    </a:lnTo>
                    <a:lnTo>
                      <a:pt x="5956" y="15889"/>
                    </a:lnTo>
                    <a:lnTo>
                      <a:pt x="5956" y="15812"/>
                    </a:lnTo>
                    <a:lnTo>
                      <a:pt x="5981" y="15812"/>
                    </a:lnTo>
                    <a:lnTo>
                      <a:pt x="5981" y="15787"/>
                    </a:lnTo>
                    <a:lnTo>
                      <a:pt x="6033" y="15812"/>
                    </a:lnTo>
                    <a:lnTo>
                      <a:pt x="6058" y="15787"/>
                    </a:lnTo>
                    <a:lnTo>
                      <a:pt x="6084" y="15787"/>
                    </a:lnTo>
                    <a:lnTo>
                      <a:pt x="6161" y="15812"/>
                    </a:lnTo>
                    <a:lnTo>
                      <a:pt x="6289" y="15812"/>
                    </a:lnTo>
                    <a:lnTo>
                      <a:pt x="6341" y="15761"/>
                    </a:lnTo>
                    <a:lnTo>
                      <a:pt x="6392" y="15735"/>
                    </a:lnTo>
                    <a:lnTo>
                      <a:pt x="6520" y="15710"/>
                    </a:lnTo>
                    <a:lnTo>
                      <a:pt x="6546" y="15710"/>
                    </a:lnTo>
                    <a:lnTo>
                      <a:pt x="6572" y="15684"/>
                    </a:lnTo>
                    <a:lnTo>
                      <a:pt x="6674" y="15684"/>
                    </a:lnTo>
                    <a:lnTo>
                      <a:pt x="6700" y="15658"/>
                    </a:lnTo>
                    <a:lnTo>
                      <a:pt x="6726" y="15607"/>
                    </a:lnTo>
                    <a:lnTo>
                      <a:pt x="6726" y="15556"/>
                    </a:lnTo>
                    <a:lnTo>
                      <a:pt x="6726" y="15530"/>
                    </a:lnTo>
                    <a:lnTo>
                      <a:pt x="6751" y="15504"/>
                    </a:lnTo>
                    <a:lnTo>
                      <a:pt x="6828" y="15453"/>
                    </a:lnTo>
                    <a:lnTo>
                      <a:pt x="6905" y="15427"/>
                    </a:lnTo>
                    <a:lnTo>
                      <a:pt x="6931" y="15427"/>
                    </a:lnTo>
                    <a:lnTo>
                      <a:pt x="6957" y="15453"/>
                    </a:lnTo>
                    <a:lnTo>
                      <a:pt x="7034" y="15427"/>
                    </a:lnTo>
                    <a:lnTo>
                      <a:pt x="7059" y="15376"/>
                    </a:lnTo>
                    <a:lnTo>
                      <a:pt x="7059" y="15350"/>
                    </a:lnTo>
                    <a:lnTo>
                      <a:pt x="7059" y="15325"/>
                    </a:lnTo>
                    <a:lnTo>
                      <a:pt x="7059" y="15299"/>
                    </a:lnTo>
                    <a:lnTo>
                      <a:pt x="7008" y="15248"/>
                    </a:lnTo>
                    <a:lnTo>
                      <a:pt x="7059" y="15222"/>
                    </a:lnTo>
                    <a:lnTo>
                      <a:pt x="7085" y="15196"/>
                    </a:lnTo>
                    <a:lnTo>
                      <a:pt x="7085" y="15171"/>
                    </a:lnTo>
                    <a:lnTo>
                      <a:pt x="7188" y="15171"/>
                    </a:lnTo>
                    <a:lnTo>
                      <a:pt x="7213" y="15145"/>
                    </a:lnTo>
                    <a:lnTo>
                      <a:pt x="7239" y="15145"/>
                    </a:lnTo>
                    <a:lnTo>
                      <a:pt x="7239" y="15171"/>
                    </a:lnTo>
                    <a:lnTo>
                      <a:pt x="7265" y="15171"/>
                    </a:lnTo>
                    <a:lnTo>
                      <a:pt x="7290" y="15196"/>
                    </a:lnTo>
                    <a:lnTo>
                      <a:pt x="7393" y="15196"/>
                    </a:lnTo>
                    <a:lnTo>
                      <a:pt x="7419" y="15171"/>
                    </a:lnTo>
                    <a:lnTo>
                      <a:pt x="7444" y="15145"/>
                    </a:lnTo>
                    <a:lnTo>
                      <a:pt x="7470" y="15119"/>
                    </a:lnTo>
                    <a:lnTo>
                      <a:pt x="7470" y="15042"/>
                    </a:lnTo>
                    <a:lnTo>
                      <a:pt x="7573" y="15042"/>
                    </a:lnTo>
                    <a:lnTo>
                      <a:pt x="7650" y="15017"/>
                    </a:lnTo>
                    <a:lnTo>
                      <a:pt x="7701" y="14991"/>
                    </a:lnTo>
                    <a:lnTo>
                      <a:pt x="7752" y="14965"/>
                    </a:lnTo>
                    <a:lnTo>
                      <a:pt x="7778" y="14914"/>
                    </a:lnTo>
                    <a:lnTo>
                      <a:pt x="7829" y="14837"/>
                    </a:lnTo>
                    <a:lnTo>
                      <a:pt x="7855" y="14786"/>
                    </a:lnTo>
                    <a:lnTo>
                      <a:pt x="7855" y="14734"/>
                    </a:lnTo>
                    <a:lnTo>
                      <a:pt x="7906" y="14709"/>
                    </a:lnTo>
                    <a:lnTo>
                      <a:pt x="7932" y="14683"/>
                    </a:lnTo>
                    <a:lnTo>
                      <a:pt x="7906" y="14632"/>
                    </a:lnTo>
                    <a:lnTo>
                      <a:pt x="7906" y="14606"/>
                    </a:lnTo>
                    <a:lnTo>
                      <a:pt x="7855" y="14580"/>
                    </a:lnTo>
                    <a:lnTo>
                      <a:pt x="7881" y="14555"/>
                    </a:lnTo>
                    <a:lnTo>
                      <a:pt x="7932" y="14503"/>
                    </a:lnTo>
                    <a:lnTo>
                      <a:pt x="7983" y="14503"/>
                    </a:lnTo>
                    <a:lnTo>
                      <a:pt x="8060" y="14452"/>
                    </a:lnTo>
                    <a:lnTo>
                      <a:pt x="8163" y="14401"/>
                    </a:lnTo>
                    <a:lnTo>
                      <a:pt x="8214" y="14401"/>
                    </a:lnTo>
                    <a:lnTo>
                      <a:pt x="8291" y="14375"/>
                    </a:lnTo>
                    <a:lnTo>
                      <a:pt x="8343" y="14349"/>
                    </a:lnTo>
                    <a:lnTo>
                      <a:pt x="8522" y="14349"/>
                    </a:lnTo>
                    <a:lnTo>
                      <a:pt x="8574" y="14375"/>
                    </a:lnTo>
                    <a:lnTo>
                      <a:pt x="8702" y="14375"/>
                    </a:lnTo>
                    <a:lnTo>
                      <a:pt x="8728" y="14349"/>
                    </a:lnTo>
                    <a:lnTo>
                      <a:pt x="8805" y="14349"/>
                    </a:lnTo>
                    <a:lnTo>
                      <a:pt x="8856" y="14324"/>
                    </a:lnTo>
                    <a:lnTo>
                      <a:pt x="8882" y="14298"/>
                    </a:lnTo>
                    <a:lnTo>
                      <a:pt x="8908" y="14298"/>
                    </a:lnTo>
                    <a:lnTo>
                      <a:pt x="8959" y="14349"/>
                    </a:lnTo>
                    <a:lnTo>
                      <a:pt x="9010" y="14375"/>
                    </a:lnTo>
                    <a:lnTo>
                      <a:pt x="9087" y="14349"/>
                    </a:lnTo>
                    <a:lnTo>
                      <a:pt x="9139" y="14375"/>
                    </a:lnTo>
                    <a:lnTo>
                      <a:pt x="9241" y="14375"/>
                    </a:lnTo>
                    <a:lnTo>
                      <a:pt x="9293" y="14349"/>
                    </a:lnTo>
                    <a:lnTo>
                      <a:pt x="9293" y="14324"/>
                    </a:lnTo>
                    <a:lnTo>
                      <a:pt x="9318" y="14324"/>
                    </a:lnTo>
                    <a:lnTo>
                      <a:pt x="9344" y="14298"/>
                    </a:lnTo>
                    <a:lnTo>
                      <a:pt x="9395" y="14247"/>
                    </a:lnTo>
                    <a:lnTo>
                      <a:pt x="9395" y="14324"/>
                    </a:lnTo>
                    <a:lnTo>
                      <a:pt x="9395" y="14375"/>
                    </a:lnTo>
                    <a:lnTo>
                      <a:pt x="9421" y="14401"/>
                    </a:lnTo>
                    <a:lnTo>
                      <a:pt x="9472" y="14426"/>
                    </a:lnTo>
                    <a:lnTo>
                      <a:pt x="9524" y="14401"/>
                    </a:lnTo>
                    <a:lnTo>
                      <a:pt x="9549" y="14349"/>
                    </a:lnTo>
                    <a:lnTo>
                      <a:pt x="9549" y="14324"/>
                    </a:lnTo>
                    <a:lnTo>
                      <a:pt x="9601" y="14272"/>
                    </a:lnTo>
                    <a:lnTo>
                      <a:pt x="9626" y="14247"/>
                    </a:lnTo>
                    <a:lnTo>
                      <a:pt x="9652" y="14247"/>
                    </a:lnTo>
                    <a:lnTo>
                      <a:pt x="9703" y="14221"/>
                    </a:lnTo>
                    <a:lnTo>
                      <a:pt x="9755" y="14169"/>
                    </a:lnTo>
                    <a:lnTo>
                      <a:pt x="9780" y="14144"/>
                    </a:lnTo>
                    <a:lnTo>
                      <a:pt x="9780" y="14092"/>
                    </a:lnTo>
                    <a:lnTo>
                      <a:pt x="9780" y="14067"/>
                    </a:lnTo>
                    <a:lnTo>
                      <a:pt x="9806" y="14067"/>
                    </a:lnTo>
                    <a:lnTo>
                      <a:pt x="9909" y="14041"/>
                    </a:lnTo>
                    <a:lnTo>
                      <a:pt x="10011" y="14041"/>
                    </a:lnTo>
                    <a:lnTo>
                      <a:pt x="10140" y="14067"/>
                    </a:lnTo>
                    <a:lnTo>
                      <a:pt x="10217" y="14144"/>
                    </a:lnTo>
                    <a:lnTo>
                      <a:pt x="10268" y="14169"/>
                    </a:lnTo>
                    <a:lnTo>
                      <a:pt x="10345" y="14195"/>
                    </a:lnTo>
                    <a:lnTo>
                      <a:pt x="10396" y="14195"/>
                    </a:lnTo>
                    <a:lnTo>
                      <a:pt x="10473" y="14169"/>
                    </a:lnTo>
                    <a:lnTo>
                      <a:pt x="10499" y="14144"/>
                    </a:lnTo>
                    <a:lnTo>
                      <a:pt x="10576" y="14118"/>
                    </a:lnTo>
                    <a:lnTo>
                      <a:pt x="10602" y="14118"/>
                    </a:lnTo>
                    <a:lnTo>
                      <a:pt x="10627" y="14144"/>
                    </a:lnTo>
                    <a:lnTo>
                      <a:pt x="10704" y="14144"/>
                    </a:lnTo>
                    <a:lnTo>
                      <a:pt x="10756" y="14169"/>
                    </a:lnTo>
                    <a:lnTo>
                      <a:pt x="10781" y="14195"/>
                    </a:lnTo>
                    <a:lnTo>
                      <a:pt x="10833" y="14221"/>
                    </a:lnTo>
                    <a:lnTo>
                      <a:pt x="10858" y="14221"/>
                    </a:lnTo>
                    <a:lnTo>
                      <a:pt x="10935" y="14195"/>
                    </a:lnTo>
                    <a:lnTo>
                      <a:pt x="10961" y="14144"/>
                    </a:lnTo>
                    <a:lnTo>
                      <a:pt x="10987" y="14092"/>
                    </a:lnTo>
                    <a:lnTo>
                      <a:pt x="11012" y="14041"/>
                    </a:lnTo>
                    <a:lnTo>
                      <a:pt x="11038" y="13964"/>
                    </a:lnTo>
                    <a:lnTo>
                      <a:pt x="11064" y="13887"/>
                    </a:lnTo>
                    <a:lnTo>
                      <a:pt x="11038" y="13810"/>
                    </a:lnTo>
                    <a:lnTo>
                      <a:pt x="11012" y="13784"/>
                    </a:lnTo>
                    <a:lnTo>
                      <a:pt x="10961" y="13733"/>
                    </a:lnTo>
                    <a:lnTo>
                      <a:pt x="10910" y="13733"/>
                    </a:lnTo>
                    <a:lnTo>
                      <a:pt x="10910" y="13707"/>
                    </a:lnTo>
                    <a:lnTo>
                      <a:pt x="10884" y="13682"/>
                    </a:lnTo>
                    <a:lnTo>
                      <a:pt x="10910" y="13656"/>
                    </a:lnTo>
                    <a:lnTo>
                      <a:pt x="10910" y="13579"/>
                    </a:lnTo>
                    <a:lnTo>
                      <a:pt x="10884" y="13502"/>
                    </a:lnTo>
                    <a:lnTo>
                      <a:pt x="10833" y="13476"/>
                    </a:lnTo>
                    <a:lnTo>
                      <a:pt x="10807" y="13502"/>
                    </a:lnTo>
                    <a:lnTo>
                      <a:pt x="10756" y="13528"/>
                    </a:lnTo>
                    <a:lnTo>
                      <a:pt x="10756" y="13502"/>
                    </a:lnTo>
                    <a:lnTo>
                      <a:pt x="10730" y="13451"/>
                    </a:lnTo>
                    <a:lnTo>
                      <a:pt x="10756" y="13451"/>
                    </a:lnTo>
                    <a:lnTo>
                      <a:pt x="10781" y="13425"/>
                    </a:lnTo>
                    <a:lnTo>
                      <a:pt x="10807" y="13425"/>
                    </a:lnTo>
                    <a:lnTo>
                      <a:pt x="10833" y="13476"/>
                    </a:lnTo>
                    <a:lnTo>
                      <a:pt x="10961" y="13476"/>
                    </a:lnTo>
                    <a:lnTo>
                      <a:pt x="10987" y="13425"/>
                    </a:lnTo>
                    <a:lnTo>
                      <a:pt x="10987" y="13348"/>
                    </a:lnTo>
                    <a:lnTo>
                      <a:pt x="10987" y="13297"/>
                    </a:lnTo>
                    <a:lnTo>
                      <a:pt x="10987" y="13220"/>
                    </a:lnTo>
                    <a:lnTo>
                      <a:pt x="10987" y="13143"/>
                    </a:lnTo>
                    <a:lnTo>
                      <a:pt x="11038" y="13117"/>
                    </a:lnTo>
                    <a:lnTo>
                      <a:pt x="11064" y="13066"/>
                    </a:lnTo>
                    <a:lnTo>
                      <a:pt x="11115" y="13014"/>
                    </a:lnTo>
                    <a:lnTo>
                      <a:pt x="11141" y="12963"/>
                    </a:lnTo>
                    <a:lnTo>
                      <a:pt x="11166" y="12912"/>
                    </a:lnTo>
                    <a:lnTo>
                      <a:pt x="11166" y="12860"/>
                    </a:lnTo>
                    <a:lnTo>
                      <a:pt x="11192" y="12835"/>
                    </a:lnTo>
                    <a:lnTo>
                      <a:pt x="11243" y="12783"/>
                    </a:lnTo>
                    <a:lnTo>
                      <a:pt x="11269" y="12732"/>
                    </a:lnTo>
                    <a:lnTo>
                      <a:pt x="11295" y="12706"/>
                    </a:lnTo>
                    <a:lnTo>
                      <a:pt x="11346" y="12655"/>
                    </a:lnTo>
                    <a:lnTo>
                      <a:pt x="11346" y="12604"/>
                    </a:lnTo>
                    <a:lnTo>
                      <a:pt x="11372" y="12578"/>
                    </a:lnTo>
                    <a:lnTo>
                      <a:pt x="11372" y="12552"/>
                    </a:lnTo>
                    <a:lnTo>
                      <a:pt x="11397" y="12475"/>
                    </a:lnTo>
                    <a:lnTo>
                      <a:pt x="11372" y="12450"/>
                    </a:lnTo>
                    <a:lnTo>
                      <a:pt x="11346" y="12398"/>
                    </a:lnTo>
                    <a:lnTo>
                      <a:pt x="11346" y="12373"/>
                    </a:lnTo>
                    <a:lnTo>
                      <a:pt x="11346" y="12347"/>
                    </a:lnTo>
                    <a:lnTo>
                      <a:pt x="11346" y="12296"/>
                    </a:lnTo>
                    <a:lnTo>
                      <a:pt x="11320" y="12219"/>
                    </a:lnTo>
                    <a:lnTo>
                      <a:pt x="11346" y="12090"/>
                    </a:lnTo>
                    <a:lnTo>
                      <a:pt x="11346" y="12065"/>
                    </a:lnTo>
                    <a:lnTo>
                      <a:pt x="11346" y="12039"/>
                    </a:lnTo>
                    <a:lnTo>
                      <a:pt x="11372" y="12013"/>
                    </a:lnTo>
                    <a:lnTo>
                      <a:pt x="11372" y="11988"/>
                    </a:lnTo>
                    <a:lnTo>
                      <a:pt x="11423" y="11962"/>
                    </a:lnTo>
                    <a:lnTo>
                      <a:pt x="11423" y="11936"/>
                    </a:lnTo>
                    <a:lnTo>
                      <a:pt x="11423" y="11911"/>
                    </a:lnTo>
                    <a:lnTo>
                      <a:pt x="11449" y="11885"/>
                    </a:lnTo>
                    <a:lnTo>
                      <a:pt x="11474" y="11859"/>
                    </a:lnTo>
                    <a:lnTo>
                      <a:pt x="11526" y="11757"/>
                    </a:lnTo>
                    <a:lnTo>
                      <a:pt x="11526" y="11731"/>
                    </a:lnTo>
                    <a:lnTo>
                      <a:pt x="11526" y="11603"/>
                    </a:lnTo>
                    <a:lnTo>
                      <a:pt x="11526" y="11500"/>
                    </a:lnTo>
                    <a:lnTo>
                      <a:pt x="11551" y="11474"/>
                    </a:lnTo>
                    <a:lnTo>
                      <a:pt x="11603" y="11423"/>
                    </a:lnTo>
                    <a:lnTo>
                      <a:pt x="11603" y="11346"/>
                    </a:lnTo>
                    <a:lnTo>
                      <a:pt x="11680" y="11320"/>
                    </a:lnTo>
                    <a:lnTo>
                      <a:pt x="11731" y="11243"/>
                    </a:lnTo>
                    <a:lnTo>
                      <a:pt x="11731" y="11192"/>
                    </a:lnTo>
                    <a:lnTo>
                      <a:pt x="11731" y="11166"/>
                    </a:lnTo>
                    <a:lnTo>
                      <a:pt x="11782" y="11089"/>
                    </a:lnTo>
                    <a:lnTo>
                      <a:pt x="11834" y="11038"/>
                    </a:lnTo>
                    <a:lnTo>
                      <a:pt x="11859" y="10987"/>
                    </a:lnTo>
                    <a:lnTo>
                      <a:pt x="11859" y="10935"/>
                    </a:lnTo>
                    <a:lnTo>
                      <a:pt x="11885" y="10858"/>
                    </a:lnTo>
                    <a:lnTo>
                      <a:pt x="11911" y="10781"/>
                    </a:lnTo>
                    <a:lnTo>
                      <a:pt x="11885" y="10730"/>
                    </a:lnTo>
                    <a:lnTo>
                      <a:pt x="11808" y="10653"/>
                    </a:lnTo>
                    <a:lnTo>
                      <a:pt x="11808" y="10601"/>
                    </a:lnTo>
                    <a:lnTo>
                      <a:pt x="11808" y="10473"/>
                    </a:lnTo>
                    <a:lnTo>
                      <a:pt x="11834" y="10345"/>
                    </a:lnTo>
                    <a:lnTo>
                      <a:pt x="11834" y="10293"/>
                    </a:lnTo>
                    <a:lnTo>
                      <a:pt x="11834" y="10139"/>
                    </a:lnTo>
                    <a:lnTo>
                      <a:pt x="11808" y="10088"/>
                    </a:lnTo>
                    <a:lnTo>
                      <a:pt x="11757" y="9985"/>
                    </a:lnTo>
                    <a:lnTo>
                      <a:pt x="11731" y="9934"/>
                    </a:lnTo>
                    <a:lnTo>
                      <a:pt x="11705" y="9806"/>
                    </a:lnTo>
                    <a:lnTo>
                      <a:pt x="11654" y="9677"/>
                    </a:lnTo>
                    <a:lnTo>
                      <a:pt x="11628" y="9600"/>
                    </a:lnTo>
                    <a:lnTo>
                      <a:pt x="11628" y="9523"/>
                    </a:lnTo>
                    <a:lnTo>
                      <a:pt x="11654" y="9446"/>
                    </a:lnTo>
                    <a:lnTo>
                      <a:pt x="11628" y="9369"/>
                    </a:lnTo>
                    <a:lnTo>
                      <a:pt x="11603" y="9318"/>
                    </a:lnTo>
                    <a:lnTo>
                      <a:pt x="11526" y="9267"/>
                    </a:lnTo>
                    <a:lnTo>
                      <a:pt x="11423" y="9241"/>
                    </a:lnTo>
                    <a:lnTo>
                      <a:pt x="11397" y="9241"/>
                    </a:lnTo>
                    <a:lnTo>
                      <a:pt x="11397" y="9190"/>
                    </a:lnTo>
                    <a:lnTo>
                      <a:pt x="11423" y="9164"/>
                    </a:lnTo>
                    <a:lnTo>
                      <a:pt x="11423" y="9113"/>
                    </a:lnTo>
                    <a:lnTo>
                      <a:pt x="11474" y="9061"/>
                    </a:lnTo>
                    <a:lnTo>
                      <a:pt x="11526" y="9010"/>
                    </a:lnTo>
                    <a:lnTo>
                      <a:pt x="11526" y="9061"/>
                    </a:lnTo>
                    <a:lnTo>
                      <a:pt x="11551" y="9087"/>
                    </a:lnTo>
                    <a:lnTo>
                      <a:pt x="11603" y="9113"/>
                    </a:lnTo>
                    <a:lnTo>
                      <a:pt x="11705" y="9113"/>
                    </a:lnTo>
                    <a:lnTo>
                      <a:pt x="11757" y="9061"/>
                    </a:lnTo>
                    <a:lnTo>
                      <a:pt x="11782" y="9010"/>
                    </a:lnTo>
                    <a:lnTo>
                      <a:pt x="11782" y="8959"/>
                    </a:lnTo>
                    <a:lnTo>
                      <a:pt x="11757" y="8933"/>
                    </a:lnTo>
                    <a:lnTo>
                      <a:pt x="11705" y="8882"/>
                    </a:lnTo>
                    <a:lnTo>
                      <a:pt x="11628" y="8882"/>
                    </a:lnTo>
                    <a:lnTo>
                      <a:pt x="11603" y="8856"/>
                    </a:lnTo>
                    <a:lnTo>
                      <a:pt x="11603" y="8779"/>
                    </a:lnTo>
                    <a:lnTo>
                      <a:pt x="11603" y="8728"/>
                    </a:lnTo>
                    <a:lnTo>
                      <a:pt x="11577" y="8676"/>
                    </a:lnTo>
                    <a:lnTo>
                      <a:pt x="11628" y="8599"/>
                    </a:lnTo>
                    <a:lnTo>
                      <a:pt x="11654" y="8497"/>
                    </a:lnTo>
                    <a:lnTo>
                      <a:pt x="11654" y="8420"/>
                    </a:lnTo>
                    <a:lnTo>
                      <a:pt x="11705" y="8317"/>
                    </a:lnTo>
                    <a:lnTo>
                      <a:pt x="11705" y="8189"/>
                    </a:lnTo>
                    <a:lnTo>
                      <a:pt x="11628" y="8086"/>
                    </a:lnTo>
                    <a:lnTo>
                      <a:pt x="11551" y="8009"/>
                    </a:lnTo>
                    <a:lnTo>
                      <a:pt x="11474" y="7983"/>
                    </a:lnTo>
                    <a:lnTo>
                      <a:pt x="11423" y="7906"/>
                    </a:lnTo>
                    <a:lnTo>
                      <a:pt x="11372" y="7829"/>
                    </a:lnTo>
                    <a:lnTo>
                      <a:pt x="11320" y="7752"/>
                    </a:lnTo>
                    <a:lnTo>
                      <a:pt x="11295" y="7624"/>
                    </a:lnTo>
                    <a:lnTo>
                      <a:pt x="11269" y="7470"/>
                    </a:lnTo>
                    <a:lnTo>
                      <a:pt x="11269" y="7367"/>
                    </a:lnTo>
                    <a:lnTo>
                      <a:pt x="11320" y="7239"/>
                    </a:lnTo>
                    <a:lnTo>
                      <a:pt x="11320" y="7188"/>
                    </a:lnTo>
                    <a:lnTo>
                      <a:pt x="11320" y="7136"/>
                    </a:lnTo>
                    <a:lnTo>
                      <a:pt x="11269" y="7085"/>
                    </a:lnTo>
                    <a:lnTo>
                      <a:pt x="11243" y="7059"/>
                    </a:lnTo>
                    <a:lnTo>
                      <a:pt x="11269" y="6982"/>
                    </a:lnTo>
                    <a:lnTo>
                      <a:pt x="11269" y="6905"/>
                    </a:lnTo>
                    <a:lnTo>
                      <a:pt x="11269" y="6854"/>
                    </a:lnTo>
                    <a:lnTo>
                      <a:pt x="11218" y="6802"/>
                    </a:lnTo>
                    <a:lnTo>
                      <a:pt x="11141" y="6751"/>
                    </a:lnTo>
                    <a:lnTo>
                      <a:pt x="11115" y="6751"/>
                    </a:lnTo>
                    <a:lnTo>
                      <a:pt x="11038" y="6725"/>
                    </a:lnTo>
                    <a:lnTo>
                      <a:pt x="10987" y="6700"/>
                    </a:lnTo>
                    <a:lnTo>
                      <a:pt x="10961" y="6623"/>
                    </a:lnTo>
                    <a:lnTo>
                      <a:pt x="10961" y="6571"/>
                    </a:lnTo>
                    <a:lnTo>
                      <a:pt x="10961" y="6494"/>
                    </a:lnTo>
                    <a:lnTo>
                      <a:pt x="11012" y="6366"/>
                    </a:lnTo>
                    <a:lnTo>
                      <a:pt x="11038" y="6315"/>
                    </a:lnTo>
                    <a:lnTo>
                      <a:pt x="11115" y="6392"/>
                    </a:lnTo>
                    <a:lnTo>
                      <a:pt x="11192" y="6417"/>
                    </a:lnTo>
                    <a:lnTo>
                      <a:pt x="11346" y="6443"/>
                    </a:lnTo>
                    <a:lnTo>
                      <a:pt x="11500" y="6443"/>
                    </a:lnTo>
                    <a:lnTo>
                      <a:pt x="11551" y="6417"/>
                    </a:lnTo>
                    <a:lnTo>
                      <a:pt x="11603" y="6366"/>
                    </a:lnTo>
                    <a:lnTo>
                      <a:pt x="11628" y="6315"/>
                    </a:lnTo>
                    <a:lnTo>
                      <a:pt x="11628" y="6238"/>
                    </a:lnTo>
                    <a:lnTo>
                      <a:pt x="11654" y="6238"/>
                    </a:lnTo>
                    <a:lnTo>
                      <a:pt x="11731" y="6212"/>
                    </a:lnTo>
                    <a:lnTo>
                      <a:pt x="11782" y="6186"/>
                    </a:lnTo>
                    <a:lnTo>
                      <a:pt x="11859" y="6135"/>
                    </a:lnTo>
                    <a:lnTo>
                      <a:pt x="11911" y="6084"/>
                    </a:lnTo>
                    <a:lnTo>
                      <a:pt x="11988" y="6058"/>
                    </a:lnTo>
                    <a:lnTo>
                      <a:pt x="12014" y="6032"/>
                    </a:lnTo>
                    <a:lnTo>
                      <a:pt x="12065" y="5955"/>
                    </a:lnTo>
                    <a:lnTo>
                      <a:pt x="12116" y="5904"/>
                    </a:lnTo>
                    <a:lnTo>
                      <a:pt x="12142" y="5853"/>
                    </a:lnTo>
                    <a:lnTo>
                      <a:pt x="12193" y="5750"/>
                    </a:lnTo>
                    <a:lnTo>
                      <a:pt x="12245" y="5647"/>
                    </a:lnTo>
                    <a:lnTo>
                      <a:pt x="12245" y="5570"/>
                    </a:lnTo>
                    <a:lnTo>
                      <a:pt x="12245" y="5519"/>
                    </a:lnTo>
                    <a:lnTo>
                      <a:pt x="12245" y="5468"/>
                    </a:lnTo>
                    <a:lnTo>
                      <a:pt x="12219" y="5468"/>
                    </a:lnTo>
                    <a:lnTo>
                      <a:pt x="12219" y="5416"/>
                    </a:lnTo>
                    <a:lnTo>
                      <a:pt x="12219" y="5365"/>
                    </a:lnTo>
                    <a:lnTo>
                      <a:pt x="12296" y="5288"/>
                    </a:lnTo>
                    <a:lnTo>
                      <a:pt x="12322" y="5262"/>
                    </a:lnTo>
                    <a:lnTo>
                      <a:pt x="12424" y="5262"/>
                    </a:lnTo>
                    <a:lnTo>
                      <a:pt x="12501" y="5237"/>
                    </a:lnTo>
                    <a:lnTo>
                      <a:pt x="12578" y="5237"/>
                    </a:lnTo>
                    <a:lnTo>
                      <a:pt x="12630" y="5262"/>
                    </a:lnTo>
                    <a:lnTo>
                      <a:pt x="12655" y="5288"/>
                    </a:lnTo>
                    <a:lnTo>
                      <a:pt x="12681" y="5339"/>
                    </a:lnTo>
                    <a:lnTo>
                      <a:pt x="12758" y="5339"/>
                    </a:lnTo>
                    <a:lnTo>
                      <a:pt x="12809" y="5288"/>
                    </a:lnTo>
                    <a:lnTo>
                      <a:pt x="12809" y="5262"/>
                    </a:lnTo>
                    <a:lnTo>
                      <a:pt x="12835" y="5237"/>
                    </a:lnTo>
                    <a:lnTo>
                      <a:pt x="12886" y="5211"/>
                    </a:lnTo>
                    <a:lnTo>
                      <a:pt x="12912" y="5185"/>
                    </a:lnTo>
                    <a:lnTo>
                      <a:pt x="12912" y="5160"/>
                    </a:lnTo>
                    <a:lnTo>
                      <a:pt x="12938" y="5134"/>
                    </a:lnTo>
                    <a:lnTo>
                      <a:pt x="13015" y="5057"/>
                    </a:lnTo>
                    <a:lnTo>
                      <a:pt x="13040" y="5006"/>
                    </a:lnTo>
                    <a:lnTo>
                      <a:pt x="13092" y="4980"/>
                    </a:lnTo>
                    <a:lnTo>
                      <a:pt x="13117" y="4929"/>
                    </a:lnTo>
                    <a:lnTo>
                      <a:pt x="13117" y="4903"/>
                    </a:lnTo>
                    <a:lnTo>
                      <a:pt x="13117" y="4877"/>
                    </a:lnTo>
                    <a:lnTo>
                      <a:pt x="13169" y="4852"/>
                    </a:lnTo>
                    <a:lnTo>
                      <a:pt x="13194" y="4800"/>
                    </a:lnTo>
                    <a:lnTo>
                      <a:pt x="13220" y="4775"/>
                    </a:lnTo>
                    <a:lnTo>
                      <a:pt x="13246" y="4698"/>
                    </a:lnTo>
                    <a:lnTo>
                      <a:pt x="13246" y="4646"/>
                    </a:lnTo>
                    <a:lnTo>
                      <a:pt x="13246" y="4621"/>
                    </a:lnTo>
                    <a:lnTo>
                      <a:pt x="13271" y="4595"/>
                    </a:lnTo>
                    <a:lnTo>
                      <a:pt x="13297" y="4518"/>
                    </a:lnTo>
                    <a:lnTo>
                      <a:pt x="13297" y="4467"/>
                    </a:lnTo>
                    <a:lnTo>
                      <a:pt x="13297" y="4415"/>
                    </a:lnTo>
                    <a:lnTo>
                      <a:pt x="13323" y="4338"/>
                    </a:lnTo>
                    <a:lnTo>
                      <a:pt x="13348" y="4287"/>
                    </a:lnTo>
                    <a:lnTo>
                      <a:pt x="13374" y="4210"/>
                    </a:lnTo>
                    <a:lnTo>
                      <a:pt x="13374" y="4107"/>
                    </a:lnTo>
                    <a:lnTo>
                      <a:pt x="13348" y="4056"/>
                    </a:lnTo>
                    <a:lnTo>
                      <a:pt x="13323" y="4005"/>
                    </a:lnTo>
                    <a:lnTo>
                      <a:pt x="13271" y="3928"/>
                    </a:lnTo>
                    <a:lnTo>
                      <a:pt x="13271" y="3851"/>
                    </a:lnTo>
                    <a:lnTo>
                      <a:pt x="13271" y="3748"/>
                    </a:lnTo>
                    <a:lnTo>
                      <a:pt x="13220" y="3671"/>
                    </a:lnTo>
                    <a:lnTo>
                      <a:pt x="13169" y="3568"/>
                    </a:lnTo>
                    <a:lnTo>
                      <a:pt x="13117" y="3440"/>
                    </a:lnTo>
                    <a:lnTo>
                      <a:pt x="13092" y="3337"/>
                    </a:lnTo>
                    <a:lnTo>
                      <a:pt x="13040" y="3260"/>
                    </a:lnTo>
                    <a:lnTo>
                      <a:pt x="12938" y="3209"/>
                    </a:lnTo>
                    <a:lnTo>
                      <a:pt x="12835" y="3183"/>
                    </a:lnTo>
                    <a:lnTo>
                      <a:pt x="12732" y="3209"/>
                    </a:lnTo>
                    <a:lnTo>
                      <a:pt x="12630" y="3234"/>
                    </a:lnTo>
                    <a:lnTo>
                      <a:pt x="12604" y="3209"/>
                    </a:lnTo>
                    <a:lnTo>
                      <a:pt x="12424" y="3209"/>
                    </a:lnTo>
                    <a:lnTo>
                      <a:pt x="12322" y="3260"/>
                    </a:lnTo>
                    <a:lnTo>
                      <a:pt x="12193" y="3363"/>
                    </a:lnTo>
                    <a:lnTo>
                      <a:pt x="12193" y="3363"/>
                    </a:lnTo>
                    <a:lnTo>
                      <a:pt x="12245" y="3286"/>
                    </a:lnTo>
                    <a:lnTo>
                      <a:pt x="12322" y="3209"/>
                    </a:lnTo>
                    <a:lnTo>
                      <a:pt x="12476" y="3132"/>
                    </a:lnTo>
                    <a:lnTo>
                      <a:pt x="12553" y="3106"/>
                    </a:lnTo>
                    <a:lnTo>
                      <a:pt x="12604" y="3055"/>
                    </a:lnTo>
                    <a:lnTo>
                      <a:pt x="12655" y="3003"/>
                    </a:lnTo>
                    <a:lnTo>
                      <a:pt x="12681" y="2926"/>
                    </a:lnTo>
                    <a:lnTo>
                      <a:pt x="12732" y="2849"/>
                    </a:lnTo>
                    <a:lnTo>
                      <a:pt x="12732" y="2772"/>
                    </a:lnTo>
                    <a:lnTo>
                      <a:pt x="12732" y="2695"/>
                    </a:lnTo>
                    <a:lnTo>
                      <a:pt x="12707" y="2593"/>
                    </a:lnTo>
                    <a:lnTo>
                      <a:pt x="12655" y="2490"/>
                    </a:lnTo>
                    <a:lnTo>
                      <a:pt x="12604" y="2439"/>
                    </a:lnTo>
                    <a:lnTo>
                      <a:pt x="12553" y="2413"/>
                    </a:lnTo>
                    <a:lnTo>
                      <a:pt x="12450" y="2387"/>
                    </a:lnTo>
                    <a:lnTo>
                      <a:pt x="12399" y="2387"/>
                    </a:lnTo>
                    <a:lnTo>
                      <a:pt x="12347" y="2336"/>
                    </a:lnTo>
                    <a:lnTo>
                      <a:pt x="12347" y="2310"/>
                    </a:lnTo>
                    <a:lnTo>
                      <a:pt x="12322" y="2259"/>
                    </a:lnTo>
                    <a:lnTo>
                      <a:pt x="12296" y="2233"/>
                    </a:lnTo>
                    <a:lnTo>
                      <a:pt x="12219" y="2156"/>
                    </a:lnTo>
                    <a:lnTo>
                      <a:pt x="12168" y="2079"/>
                    </a:lnTo>
                    <a:lnTo>
                      <a:pt x="12168" y="2028"/>
                    </a:lnTo>
                    <a:lnTo>
                      <a:pt x="12091" y="1951"/>
                    </a:lnTo>
                    <a:lnTo>
                      <a:pt x="12014" y="1874"/>
                    </a:lnTo>
                    <a:lnTo>
                      <a:pt x="11962" y="1848"/>
                    </a:lnTo>
                    <a:lnTo>
                      <a:pt x="11988" y="1797"/>
                    </a:lnTo>
                    <a:lnTo>
                      <a:pt x="12014" y="1720"/>
                    </a:lnTo>
                    <a:lnTo>
                      <a:pt x="12014" y="1643"/>
                    </a:lnTo>
                    <a:lnTo>
                      <a:pt x="11988" y="1566"/>
                    </a:lnTo>
                    <a:lnTo>
                      <a:pt x="11937" y="1515"/>
                    </a:lnTo>
                    <a:lnTo>
                      <a:pt x="11834" y="1489"/>
                    </a:lnTo>
                    <a:lnTo>
                      <a:pt x="11782" y="1489"/>
                    </a:lnTo>
                    <a:lnTo>
                      <a:pt x="11808" y="1412"/>
                    </a:lnTo>
                    <a:lnTo>
                      <a:pt x="11834" y="1309"/>
                    </a:lnTo>
                    <a:lnTo>
                      <a:pt x="11834" y="1181"/>
                    </a:lnTo>
                    <a:lnTo>
                      <a:pt x="11834" y="1053"/>
                    </a:lnTo>
                    <a:lnTo>
                      <a:pt x="11757" y="924"/>
                    </a:lnTo>
                    <a:lnTo>
                      <a:pt x="11705" y="873"/>
                    </a:lnTo>
                    <a:lnTo>
                      <a:pt x="11654" y="822"/>
                    </a:lnTo>
                    <a:lnTo>
                      <a:pt x="11603" y="796"/>
                    </a:lnTo>
                    <a:lnTo>
                      <a:pt x="11526" y="745"/>
                    </a:lnTo>
                    <a:lnTo>
                      <a:pt x="11449" y="719"/>
                    </a:lnTo>
                    <a:lnTo>
                      <a:pt x="11372" y="719"/>
                    </a:lnTo>
                    <a:lnTo>
                      <a:pt x="11320" y="770"/>
                    </a:lnTo>
                    <a:lnTo>
                      <a:pt x="11269" y="796"/>
                    </a:lnTo>
                    <a:lnTo>
                      <a:pt x="11192" y="745"/>
                    </a:lnTo>
                    <a:lnTo>
                      <a:pt x="11064" y="668"/>
                    </a:lnTo>
                    <a:lnTo>
                      <a:pt x="10987" y="642"/>
                    </a:lnTo>
                    <a:lnTo>
                      <a:pt x="10910" y="642"/>
                    </a:lnTo>
                    <a:lnTo>
                      <a:pt x="10781" y="668"/>
                    </a:lnTo>
                    <a:lnTo>
                      <a:pt x="10730" y="668"/>
                    </a:lnTo>
                    <a:lnTo>
                      <a:pt x="10679" y="616"/>
                    </a:lnTo>
                    <a:lnTo>
                      <a:pt x="10602" y="616"/>
                    </a:lnTo>
                    <a:lnTo>
                      <a:pt x="10499" y="642"/>
                    </a:lnTo>
                    <a:lnTo>
                      <a:pt x="10396" y="719"/>
                    </a:lnTo>
                    <a:lnTo>
                      <a:pt x="10345" y="770"/>
                    </a:lnTo>
                    <a:lnTo>
                      <a:pt x="10242" y="796"/>
                    </a:lnTo>
                    <a:lnTo>
                      <a:pt x="10088" y="796"/>
                    </a:lnTo>
                    <a:lnTo>
                      <a:pt x="10037" y="847"/>
                    </a:lnTo>
                    <a:lnTo>
                      <a:pt x="9960" y="873"/>
                    </a:lnTo>
                    <a:lnTo>
                      <a:pt x="9934" y="899"/>
                    </a:lnTo>
                    <a:lnTo>
                      <a:pt x="9909" y="924"/>
                    </a:lnTo>
                    <a:lnTo>
                      <a:pt x="9883" y="976"/>
                    </a:lnTo>
                    <a:lnTo>
                      <a:pt x="9780" y="976"/>
                    </a:lnTo>
                    <a:lnTo>
                      <a:pt x="9703" y="950"/>
                    </a:lnTo>
                    <a:lnTo>
                      <a:pt x="9652" y="976"/>
                    </a:lnTo>
                    <a:lnTo>
                      <a:pt x="9601" y="976"/>
                    </a:lnTo>
                    <a:lnTo>
                      <a:pt x="9549" y="950"/>
                    </a:lnTo>
                    <a:lnTo>
                      <a:pt x="9498" y="924"/>
                    </a:lnTo>
                    <a:lnTo>
                      <a:pt x="9447" y="899"/>
                    </a:lnTo>
                    <a:lnTo>
                      <a:pt x="9472" y="873"/>
                    </a:lnTo>
                    <a:lnTo>
                      <a:pt x="9498" y="822"/>
                    </a:lnTo>
                    <a:lnTo>
                      <a:pt x="9524" y="770"/>
                    </a:lnTo>
                    <a:lnTo>
                      <a:pt x="9524" y="719"/>
                    </a:lnTo>
                    <a:lnTo>
                      <a:pt x="9472" y="642"/>
                    </a:lnTo>
                    <a:lnTo>
                      <a:pt x="9421" y="591"/>
                    </a:lnTo>
                    <a:lnTo>
                      <a:pt x="9344" y="591"/>
                    </a:lnTo>
                    <a:lnTo>
                      <a:pt x="9293" y="565"/>
                    </a:lnTo>
                    <a:lnTo>
                      <a:pt x="9241" y="539"/>
                    </a:lnTo>
                    <a:lnTo>
                      <a:pt x="9190" y="514"/>
                    </a:lnTo>
                    <a:lnTo>
                      <a:pt x="9164" y="488"/>
                    </a:lnTo>
                    <a:lnTo>
                      <a:pt x="9087" y="488"/>
                    </a:lnTo>
                    <a:lnTo>
                      <a:pt x="8985" y="437"/>
                    </a:lnTo>
                    <a:lnTo>
                      <a:pt x="8933" y="411"/>
                    </a:lnTo>
                    <a:lnTo>
                      <a:pt x="8933" y="385"/>
                    </a:lnTo>
                    <a:lnTo>
                      <a:pt x="8908" y="360"/>
                    </a:lnTo>
                    <a:lnTo>
                      <a:pt x="8908" y="308"/>
                    </a:lnTo>
                    <a:lnTo>
                      <a:pt x="8882" y="257"/>
                    </a:lnTo>
                    <a:lnTo>
                      <a:pt x="8856" y="206"/>
                    </a:lnTo>
                    <a:lnTo>
                      <a:pt x="8754" y="154"/>
                    </a:lnTo>
                    <a:lnTo>
                      <a:pt x="8728" y="154"/>
                    </a:lnTo>
                    <a:lnTo>
                      <a:pt x="8600" y="77"/>
                    </a:lnTo>
                    <a:lnTo>
                      <a:pt x="8445" y="51"/>
                    </a:lnTo>
                    <a:lnTo>
                      <a:pt x="8394" y="26"/>
                    </a:lnTo>
                    <a:lnTo>
                      <a:pt x="834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7" name="Google Shape;2917;p51"/>
              <p:cNvSpPr/>
              <p:nvPr/>
            </p:nvSpPr>
            <p:spPr>
              <a:xfrm>
                <a:off x="2162334" y="3039166"/>
                <a:ext cx="123942" cy="153789"/>
              </a:xfrm>
              <a:custGeom>
                <a:avLst/>
                <a:gdLst/>
                <a:ahLst/>
                <a:cxnLst/>
                <a:rect l="l" t="t" r="r" b="b"/>
                <a:pathLst>
                  <a:path w="1387" h="1721" extrusionOk="0">
                    <a:moveTo>
                      <a:pt x="1130" y="1"/>
                    </a:moveTo>
                    <a:lnTo>
                      <a:pt x="1053" y="27"/>
                    </a:lnTo>
                    <a:lnTo>
                      <a:pt x="848" y="78"/>
                    </a:lnTo>
                    <a:lnTo>
                      <a:pt x="771" y="129"/>
                    </a:lnTo>
                    <a:lnTo>
                      <a:pt x="694" y="206"/>
                    </a:lnTo>
                    <a:lnTo>
                      <a:pt x="668" y="232"/>
                    </a:lnTo>
                    <a:lnTo>
                      <a:pt x="642" y="258"/>
                    </a:lnTo>
                    <a:lnTo>
                      <a:pt x="591" y="335"/>
                    </a:lnTo>
                    <a:lnTo>
                      <a:pt x="591" y="360"/>
                    </a:lnTo>
                    <a:lnTo>
                      <a:pt x="565" y="437"/>
                    </a:lnTo>
                    <a:lnTo>
                      <a:pt x="488" y="643"/>
                    </a:lnTo>
                    <a:lnTo>
                      <a:pt x="437" y="720"/>
                    </a:lnTo>
                    <a:lnTo>
                      <a:pt x="360" y="771"/>
                    </a:lnTo>
                    <a:lnTo>
                      <a:pt x="283" y="848"/>
                    </a:lnTo>
                    <a:lnTo>
                      <a:pt x="206" y="925"/>
                    </a:lnTo>
                    <a:lnTo>
                      <a:pt x="180" y="1002"/>
                    </a:lnTo>
                    <a:lnTo>
                      <a:pt x="129" y="1105"/>
                    </a:lnTo>
                    <a:lnTo>
                      <a:pt x="129" y="1259"/>
                    </a:lnTo>
                    <a:lnTo>
                      <a:pt x="129" y="1336"/>
                    </a:lnTo>
                    <a:lnTo>
                      <a:pt x="77" y="1387"/>
                    </a:lnTo>
                    <a:lnTo>
                      <a:pt x="26" y="1464"/>
                    </a:lnTo>
                    <a:lnTo>
                      <a:pt x="26" y="1541"/>
                    </a:lnTo>
                    <a:lnTo>
                      <a:pt x="0" y="1592"/>
                    </a:lnTo>
                    <a:lnTo>
                      <a:pt x="0" y="1644"/>
                    </a:lnTo>
                    <a:lnTo>
                      <a:pt x="26" y="1695"/>
                    </a:lnTo>
                    <a:lnTo>
                      <a:pt x="77" y="1721"/>
                    </a:lnTo>
                    <a:lnTo>
                      <a:pt x="180" y="1721"/>
                    </a:lnTo>
                    <a:lnTo>
                      <a:pt x="206" y="1695"/>
                    </a:lnTo>
                    <a:lnTo>
                      <a:pt x="308" y="1644"/>
                    </a:lnTo>
                    <a:lnTo>
                      <a:pt x="334" y="1669"/>
                    </a:lnTo>
                    <a:lnTo>
                      <a:pt x="411" y="1695"/>
                    </a:lnTo>
                    <a:lnTo>
                      <a:pt x="437" y="1695"/>
                    </a:lnTo>
                    <a:lnTo>
                      <a:pt x="463" y="1721"/>
                    </a:lnTo>
                    <a:lnTo>
                      <a:pt x="540" y="1721"/>
                    </a:lnTo>
                    <a:lnTo>
                      <a:pt x="591" y="1669"/>
                    </a:lnTo>
                    <a:lnTo>
                      <a:pt x="642" y="1592"/>
                    </a:lnTo>
                    <a:lnTo>
                      <a:pt x="642" y="1567"/>
                    </a:lnTo>
                    <a:lnTo>
                      <a:pt x="668" y="1541"/>
                    </a:lnTo>
                    <a:lnTo>
                      <a:pt x="771" y="1490"/>
                    </a:lnTo>
                    <a:lnTo>
                      <a:pt x="822" y="1438"/>
                    </a:lnTo>
                    <a:lnTo>
                      <a:pt x="950" y="1361"/>
                    </a:lnTo>
                    <a:lnTo>
                      <a:pt x="976" y="1336"/>
                    </a:lnTo>
                    <a:lnTo>
                      <a:pt x="1002" y="1284"/>
                    </a:lnTo>
                    <a:lnTo>
                      <a:pt x="1002" y="1259"/>
                    </a:lnTo>
                    <a:lnTo>
                      <a:pt x="1053" y="1233"/>
                    </a:lnTo>
                    <a:lnTo>
                      <a:pt x="1130" y="1182"/>
                    </a:lnTo>
                    <a:lnTo>
                      <a:pt x="1156" y="1130"/>
                    </a:lnTo>
                    <a:lnTo>
                      <a:pt x="1181" y="1053"/>
                    </a:lnTo>
                    <a:lnTo>
                      <a:pt x="1181" y="1002"/>
                    </a:lnTo>
                    <a:lnTo>
                      <a:pt x="1207" y="951"/>
                    </a:lnTo>
                    <a:lnTo>
                      <a:pt x="1233" y="899"/>
                    </a:lnTo>
                    <a:lnTo>
                      <a:pt x="1310" y="797"/>
                    </a:lnTo>
                    <a:lnTo>
                      <a:pt x="1387" y="643"/>
                    </a:lnTo>
                    <a:lnTo>
                      <a:pt x="1387" y="591"/>
                    </a:lnTo>
                    <a:lnTo>
                      <a:pt x="1387" y="540"/>
                    </a:lnTo>
                    <a:lnTo>
                      <a:pt x="1335" y="514"/>
                    </a:lnTo>
                    <a:lnTo>
                      <a:pt x="1310" y="489"/>
                    </a:lnTo>
                    <a:lnTo>
                      <a:pt x="1258" y="463"/>
                    </a:lnTo>
                    <a:lnTo>
                      <a:pt x="1233" y="437"/>
                    </a:lnTo>
                    <a:lnTo>
                      <a:pt x="1207" y="386"/>
                    </a:lnTo>
                    <a:lnTo>
                      <a:pt x="1233" y="309"/>
                    </a:lnTo>
                    <a:lnTo>
                      <a:pt x="1233" y="232"/>
                    </a:lnTo>
                    <a:lnTo>
                      <a:pt x="1233" y="129"/>
                    </a:lnTo>
                    <a:lnTo>
                      <a:pt x="1233" y="52"/>
                    </a:lnTo>
                    <a:lnTo>
                      <a:pt x="1207" y="27"/>
                    </a:lnTo>
                    <a:lnTo>
                      <a:pt x="1181"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8" name="Google Shape;2918;p51"/>
              <p:cNvSpPr/>
              <p:nvPr/>
            </p:nvSpPr>
            <p:spPr>
              <a:xfrm>
                <a:off x="2024718" y="2511671"/>
                <a:ext cx="84981" cy="133057"/>
              </a:xfrm>
              <a:custGeom>
                <a:avLst/>
                <a:gdLst/>
                <a:ahLst/>
                <a:cxnLst/>
                <a:rect l="l" t="t" r="r" b="b"/>
                <a:pathLst>
                  <a:path w="951" h="1489" extrusionOk="0">
                    <a:moveTo>
                      <a:pt x="334" y="0"/>
                    </a:moveTo>
                    <a:lnTo>
                      <a:pt x="308" y="26"/>
                    </a:lnTo>
                    <a:lnTo>
                      <a:pt x="231" y="103"/>
                    </a:lnTo>
                    <a:lnTo>
                      <a:pt x="77" y="205"/>
                    </a:lnTo>
                    <a:lnTo>
                      <a:pt x="26" y="308"/>
                    </a:lnTo>
                    <a:lnTo>
                      <a:pt x="0" y="411"/>
                    </a:lnTo>
                    <a:lnTo>
                      <a:pt x="0" y="565"/>
                    </a:lnTo>
                    <a:lnTo>
                      <a:pt x="0" y="616"/>
                    </a:lnTo>
                    <a:lnTo>
                      <a:pt x="26" y="667"/>
                    </a:lnTo>
                    <a:lnTo>
                      <a:pt x="52" y="719"/>
                    </a:lnTo>
                    <a:lnTo>
                      <a:pt x="103" y="821"/>
                    </a:lnTo>
                    <a:lnTo>
                      <a:pt x="103" y="873"/>
                    </a:lnTo>
                    <a:lnTo>
                      <a:pt x="103" y="950"/>
                    </a:lnTo>
                    <a:lnTo>
                      <a:pt x="77" y="1001"/>
                    </a:lnTo>
                    <a:lnTo>
                      <a:pt x="103" y="1052"/>
                    </a:lnTo>
                    <a:lnTo>
                      <a:pt x="129" y="1104"/>
                    </a:lnTo>
                    <a:lnTo>
                      <a:pt x="154" y="1206"/>
                    </a:lnTo>
                    <a:lnTo>
                      <a:pt x="231" y="1309"/>
                    </a:lnTo>
                    <a:lnTo>
                      <a:pt x="308" y="1412"/>
                    </a:lnTo>
                    <a:lnTo>
                      <a:pt x="437" y="1463"/>
                    </a:lnTo>
                    <a:lnTo>
                      <a:pt x="565" y="1489"/>
                    </a:lnTo>
                    <a:lnTo>
                      <a:pt x="642" y="1463"/>
                    </a:lnTo>
                    <a:lnTo>
                      <a:pt x="745" y="1437"/>
                    </a:lnTo>
                    <a:lnTo>
                      <a:pt x="796" y="1412"/>
                    </a:lnTo>
                    <a:lnTo>
                      <a:pt x="847" y="1412"/>
                    </a:lnTo>
                    <a:lnTo>
                      <a:pt x="899" y="1386"/>
                    </a:lnTo>
                    <a:lnTo>
                      <a:pt x="950" y="1335"/>
                    </a:lnTo>
                    <a:lnTo>
                      <a:pt x="950" y="1258"/>
                    </a:lnTo>
                    <a:lnTo>
                      <a:pt x="950" y="1104"/>
                    </a:lnTo>
                    <a:lnTo>
                      <a:pt x="899" y="975"/>
                    </a:lnTo>
                    <a:lnTo>
                      <a:pt x="899" y="924"/>
                    </a:lnTo>
                    <a:lnTo>
                      <a:pt x="899" y="873"/>
                    </a:lnTo>
                    <a:lnTo>
                      <a:pt x="924" y="847"/>
                    </a:lnTo>
                    <a:lnTo>
                      <a:pt x="924" y="796"/>
                    </a:lnTo>
                    <a:lnTo>
                      <a:pt x="899" y="770"/>
                    </a:lnTo>
                    <a:lnTo>
                      <a:pt x="899" y="744"/>
                    </a:lnTo>
                    <a:lnTo>
                      <a:pt x="873" y="693"/>
                    </a:lnTo>
                    <a:lnTo>
                      <a:pt x="822" y="642"/>
                    </a:lnTo>
                    <a:lnTo>
                      <a:pt x="847" y="539"/>
                    </a:lnTo>
                    <a:lnTo>
                      <a:pt x="822" y="462"/>
                    </a:lnTo>
                    <a:lnTo>
                      <a:pt x="796" y="359"/>
                    </a:lnTo>
                    <a:lnTo>
                      <a:pt x="770" y="282"/>
                    </a:lnTo>
                    <a:lnTo>
                      <a:pt x="642" y="154"/>
                    </a:lnTo>
                    <a:lnTo>
                      <a:pt x="514" y="26"/>
                    </a:lnTo>
                    <a:lnTo>
                      <a:pt x="437"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9" name="Google Shape;2919;p51"/>
              <p:cNvSpPr/>
              <p:nvPr/>
            </p:nvSpPr>
            <p:spPr>
              <a:xfrm>
                <a:off x="1653065" y="2107939"/>
                <a:ext cx="137793" cy="119385"/>
              </a:xfrm>
              <a:custGeom>
                <a:avLst/>
                <a:gdLst/>
                <a:ahLst/>
                <a:cxnLst/>
                <a:rect l="l" t="t" r="r" b="b"/>
                <a:pathLst>
                  <a:path w="1542" h="1336" extrusionOk="0">
                    <a:moveTo>
                      <a:pt x="1438" y="0"/>
                    </a:moveTo>
                    <a:lnTo>
                      <a:pt x="1361" y="26"/>
                    </a:lnTo>
                    <a:lnTo>
                      <a:pt x="1310" y="26"/>
                    </a:lnTo>
                    <a:lnTo>
                      <a:pt x="1233" y="77"/>
                    </a:lnTo>
                    <a:lnTo>
                      <a:pt x="1182" y="103"/>
                    </a:lnTo>
                    <a:lnTo>
                      <a:pt x="1156" y="154"/>
                    </a:lnTo>
                    <a:lnTo>
                      <a:pt x="1130" y="180"/>
                    </a:lnTo>
                    <a:lnTo>
                      <a:pt x="1105" y="206"/>
                    </a:lnTo>
                    <a:lnTo>
                      <a:pt x="1053" y="257"/>
                    </a:lnTo>
                    <a:lnTo>
                      <a:pt x="1002" y="283"/>
                    </a:lnTo>
                    <a:lnTo>
                      <a:pt x="925" y="385"/>
                    </a:lnTo>
                    <a:lnTo>
                      <a:pt x="874" y="462"/>
                    </a:lnTo>
                    <a:lnTo>
                      <a:pt x="848" y="462"/>
                    </a:lnTo>
                    <a:lnTo>
                      <a:pt x="771" y="514"/>
                    </a:lnTo>
                    <a:lnTo>
                      <a:pt x="745" y="539"/>
                    </a:lnTo>
                    <a:lnTo>
                      <a:pt x="720" y="591"/>
                    </a:lnTo>
                    <a:lnTo>
                      <a:pt x="720" y="616"/>
                    </a:lnTo>
                    <a:lnTo>
                      <a:pt x="668" y="642"/>
                    </a:lnTo>
                    <a:lnTo>
                      <a:pt x="643" y="668"/>
                    </a:lnTo>
                    <a:lnTo>
                      <a:pt x="617" y="668"/>
                    </a:lnTo>
                    <a:lnTo>
                      <a:pt x="540" y="693"/>
                    </a:lnTo>
                    <a:lnTo>
                      <a:pt x="489" y="693"/>
                    </a:lnTo>
                    <a:lnTo>
                      <a:pt x="437" y="719"/>
                    </a:lnTo>
                    <a:lnTo>
                      <a:pt x="386" y="745"/>
                    </a:lnTo>
                    <a:lnTo>
                      <a:pt x="386" y="770"/>
                    </a:lnTo>
                    <a:lnTo>
                      <a:pt x="258" y="770"/>
                    </a:lnTo>
                    <a:lnTo>
                      <a:pt x="206" y="745"/>
                    </a:lnTo>
                    <a:lnTo>
                      <a:pt x="155" y="770"/>
                    </a:lnTo>
                    <a:lnTo>
                      <a:pt x="78" y="822"/>
                    </a:lnTo>
                    <a:lnTo>
                      <a:pt x="1" y="899"/>
                    </a:lnTo>
                    <a:lnTo>
                      <a:pt x="1" y="976"/>
                    </a:lnTo>
                    <a:lnTo>
                      <a:pt x="27" y="1027"/>
                    </a:lnTo>
                    <a:lnTo>
                      <a:pt x="27" y="1078"/>
                    </a:lnTo>
                    <a:lnTo>
                      <a:pt x="27" y="1104"/>
                    </a:lnTo>
                    <a:lnTo>
                      <a:pt x="27" y="1130"/>
                    </a:lnTo>
                    <a:lnTo>
                      <a:pt x="27" y="1181"/>
                    </a:lnTo>
                    <a:lnTo>
                      <a:pt x="78" y="1258"/>
                    </a:lnTo>
                    <a:lnTo>
                      <a:pt x="104" y="1258"/>
                    </a:lnTo>
                    <a:lnTo>
                      <a:pt x="181" y="1284"/>
                    </a:lnTo>
                    <a:lnTo>
                      <a:pt x="258" y="1335"/>
                    </a:lnTo>
                    <a:lnTo>
                      <a:pt x="360" y="1335"/>
                    </a:lnTo>
                    <a:lnTo>
                      <a:pt x="386" y="1309"/>
                    </a:lnTo>
                    <a:lnTo>
                      <a:pt x="437" y="1232"/>
                    </a:lnTo>
                    <a:lnTo>
                      <a:pt x="437" y="1181"/>
                    </a:lnTo>
                    <a:lnTo>
                      <a:pt x="437" y="1130"/>
                    </a:lnTo>
                    <a:lnTo>
                      <a:pt x="540" y="1130"/>
                    </a:lnTo>
                    <a:lnTo>
                      <a:pt x="591" y="1104"/>
                    </a:lnTo>
                    <a:lnTo>
                      <a:pt x="617" y="1078"/>
                    </a:lnTo>
                    <a:lnTo>
                      <a:pt x="668" y="1027"/>
                    </a:lnTo>
                    <a:lnTo>
                      <a:pt x="668" y="950"/>
                    </a:lnTo>
                    <a:lnTo>
                      <a:pt x="745" y="950"/>
                    </a:lnTo>
                    <a:lnTo>
                      <a:pt x="797" y="924"/>
                    </a:lnTo>
                    <a:lnTo>
                      <a:pt x="848" y="899"/>
                    </a:lnTo>
                    <a:lnTo>
                      <a:pt x="874" y="847"/>
                    </a:lnTo>
                    <a:lnTo>
                      <a:pt x="848" y="770"/>
                    </a:lnTo>
                    <a:lnTo>
                      <a:pt x="925" y="745"/>
                    </a:lnTo>
                    <a:lnTo>
                      <a:pt x="951" y="693"/>
                    </a:lnTo>
                    <a:lnTo>
                      <a:pt x="1079" y="693"/>
                    </a:lnTo>
                    <a:lnTo>
                      <a:pt x="1156" y="668"/>
                    </a:lnTo>
                    <a:lnTo>
                      <a:pt x="1182" y="642"/>
                    </a:lnTo>
                    <a:lnTo>
                      <a:pt x="1284" y="591"/>
                    </a:lnTo>
                    <a:lnTo>
                      <a:pt x="1310" y="565"/>
                    </a:lnTo>
                    <a:lnTo>
                      <a:pt x="1336" y="514"/>
                    </a:lnTo>
                    <a:lnTo>
                      <a:pt x="1387" y="488"/>
                    </a:lnTo>
                    <a:lnTo>
                      <a:pt x="1438" y="437"/>
                    </a:lnTo>
                    <a:lnTo>
                      <a:pt x="1464" y="385"/>
                    </a:lnTo>
                    <a:lnTo>
                      <a:pt x="1515" y="283"/>
                    </a:lnTo>
                    <a:lnTo>
                      <a:pt x="1515" y="257"/>
                    </a:lnTo>
                    <a:lnTo>
                      <a:pt x="1541" y="154"/>
                    </a:lnTo>
                    <a:lnTo>
                      <a:pt x="1541" y="103"/>
                    </a:lnTo>
                    <a:lnTo>
                      <a:pt x="1515" y="52"/>
                    </a:lnTo>
                    <a:lnTo>
                      <a:pt x="1515" y="26"/>
                    </a:lnTo>
                    <a:lnTo>
                      <a:pt x="1490" y="26"/>
                    </a:lnTo>
                    <a:lnTo>
                      <a:pt x="1438"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20" name="Google Shape;2920;p51"/>
              <p:cNvSpPr/>
              <p:nvPr/>
            </p:nvSpPr>
            <p:spPr>
              <a:xfrm>
                <a:off x="1820527" y="2344209"/>
                <a:ext cx="43697" cy="66573"/>
              </a:xfrm>
              <a:custGeom>
                <a:avLst/>
                <a:gdLst/>
                <a:ahLst/>
                <a:cxnLst/>
                <a:rect l="l" t="t" r="r" b="b"/>
                <a:pathLst>
                  <a:path w="489" h="745" extrusionOk="0">
                    <a:moveTo>
                      <a:pt x="386" y="0"/>
                    </a:moveTo>
                    <a:lnTo>
                      <a:pt x="334" y="26"/>
                    </a:lnTo>
                    <a:lnTo>
                      <a:pt x="257" y="77"/>
                    </a:lnTo>
                    <a:lnTo>
                      <a:pt x="257" y="129"/>
                    </a:lnTo>
                    <a:lnTo>
                      <a:pt x="155" y="180"/>
                    </a:lnTo>
                    <a:lnTo>
                      <a:pt x="78" y="257"/>
                    </a:lnTo>
                    <a:lnTo>
                      <a:pt x="26" y="385"/>
                    </a:lnTo>
                    <a:lnTo>
                      <a:pt x="1" y="488"/>
                    </a:lnTo>
                    <a:lnTo>
                      <a:pt x="26" y="539"/>
                    </a:lnTo>
                    <a:lnTo>
                      <a:pt x="26" y="591"/>
                    </a:lnTo>
                    <a:lnTo>
                      <a:pt x="52" y="668"/>
                    </a:lnTo>
                    <a:lnTo>
                      <a:pt x="103" y="719"/>
                    </a:lnTo>
                    <a:lnTo>
                      <a:pt x="129" y="693"/>
                    </a:lnTo>
                    <a:lnTo>
                      <a:pt x="155" y="745"/>
                    </a:lnTo>
                    <a:lnTo>
                      <a:pt x="232" y="719"/>
                    </a:lnTo>
                    <a:lnTo>
                      <a:pt x="257" y="668"/>
                    </a:lnTo>
                    <a:lnTo>
                      <a:pt x="257" y="642"/>
                    </a:lnTo>
                    <a:lnTo>
                      <a:pt x="360" y="488"/>
                    </a:lnTo>
                    <a:lnTo>
                      <a:pt x="411" y="334"/>
                    </a:lnTo>
                    <a:lnTo>
                      <a:pt x="488" y="129"/>
                    </a:lnTo>
                    <a:lnTo>
                      <a:pt x="488" y="103"/>
                    </a:lnTo>
                    <a:lnTo>
                      <a:pt x="488" y="77"/>
                    </a:lnTo>
                    <a:lnTo>
                      <a:pt x="463" y="26"/>
                    </a:lnTo>
                    <a:lnTo>
                      <a:pt x="386"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21" name="Google Shape;2921;p51"/>
              <p:cNvSpPr/>
              <p:nvPr/>
            </p:nvSpPr>
            <p:spPr>
              <a:xfrm>
                <a:off x="1818293" y="2679043"/>
                <a:ext cx="36727" cy="32259"/>
              </a:xfrm>
              <a:custGeom>
                <a:avLst/>
                <a:gdLst/>
                <a:ahLst/>
                <a:cxnLst/>
                <a:rect l="l" t="t" r="r" b="b"/>
                <a:pathLst>
                  <a:path w="411" h="361" extrusionOk="0">
                    <a:moveTo>
                      <a:pt x="180" y="1"/>
                    </a:moveTo>
                    <a:lnTo>
                      <a:pt x="103" y="27"/>
                    </a:lnTo>
                    <a:lnTo>
                      <a:pt x="26" y="78"/>
                    </a:lnTo>
                    <a:lnTo>
                      <a:pt x="0" y="104"/>
                    </a:lnTo>
                    <a:lnTo>
                      <a:pt x="0" y="129"/>
                    </a:lnTo>
                    <a:lnTo>
                      <a:pt x="0" y="181"/>
                    </a:lnTo>
                    <a:lnTo>
                      <a:pt x="26" y="206"/>
                    </a:lnTo>
                    <a:lnTo>
                      <a:pt x="51" y="232"/>
                    </a:lnTo>
                    <a:lnTo>
                      <a:pt x="103" y="258"/>
                    </a:lnTo>
                    <a:lnTo>
                      <a:pt x="154" y="232"/>
                    </a:lnTo>
                    <a:lnTo>
                      <a:pt x="180" y="232"/>
                    </a:lnTo>
                    <a:lnTo>
                      <a:pt x="205" y="206"/>
                    </a:lnTo>
                    <a:lnTo>
                      <a:pt x="205" y="258"/>
                    </a:lnTo>
                    <a:lnTo>
                      <a:pt x="231" y="309"/>
                    </a:lnTo>
                    <a:lnTo>
                      <a:pt x="257" y="335"/>
                    </a:lnTo>
                    <a:lnTo>
                      <a:pt x="282" y="360"/>
                    </a:lnTo>
                    <a:lnTo>
                      <a:pt x="308" y="360"/>
                    </a:lnTo>
                    <a:lnTo>
                      <a:pt x="359" y="335"/>
                    </a:lnTo>
                    <a:lnTo>
                      <a:pt x="385" y="309"/>
                    </a:lnTo>
                    <a:lnTo>
                      <a:pt x="385" y="258"/>
                    </a:lnTo>
                    <a:lnTo>
                      <a:pt x="411" y="232"/>
                    </a:lnTo>
                    <a:lnTo>
                      <a:pt x="411" y="181"/>
                    </a:lnTo>
                    <a:lnTo>
                      <a:pt x="411" y="155"/>
                    </a:lnTo>
                    <a:lnTo>
                      <a:pt x="411" y="129"/>
                    </a:lnTo>
                    <a:lnTo>
                      <a:pt x="385" y="78"/>
                    </a:lnTo>
                    <a:lnTo>
                      <a:pt x="308" y="52"/>
                    </a:lnTo>
                    <a:lnTo>
                      <a:pt x="257" y="27"/>
                    </a:lnTo>
                    <a:lnTo>
                      <a:pt x="205" y="27"/>
                    </a:lnTo>
                    <a:lnTo>
                      <a:pt x="180"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grpSp>
        <p:sp>
          <p:nvSpPr>
            <p:cNvPr id="2922" name="Google Shape;2922;p51"/>
            <p:cNvSpPr/>
            <p:nvPr/>
          </p:nvSpPr>
          <p:spPr>
            <a:xfrm>
              <a:off x="3090142" y="2799025"/>
              <a:ext cx="1025217" cy="1493393"/>
            </a:xfrm>
            <a:custGeom>
              <a:avLst/>
              <a:gdLst/>
              <a:ahLst/>
              <a:cxnLst/>
              <a:rect l="l" t="t" r="r" b="b"/>
              <a:pathLst>
                <a:path w="44740" h="65171" extrusionOk="0">
                  <a:moveTo>
                    <a:pt x="29128" y="3353"/>
                  </a:moveTo>
                  <a:lnTo>
                    <a:pt x="29128" y="3458"/>
                  </a:lnTo>
                  <a:lnTo>
                    <a:pt x="29024" y="3353"/>
                  </a:lnTo>
                  <a:close/>
                  <a:moveTo>
                    <a:pt x="31119" y="1"/>
                  </a:moveTo>
                  <a:lnTo>
                    <a:pt x="30805" y="105"/>
                  </a:lnTo>
                  <a:lnTo>
                    <a:pt x="30700" y="315"/>
                  </a:lnTo>
                  <a:lnTo>
                    <a:pt x="30700" y="524"/>
                  </a:lnTo>
                  <a:lnTo>
                    <a:pt x="30805" y="839"/>
                  </a:lnTo>
                  <a:lnTo>
                    <a:pt x="31014" y="944"/>
                  </a:lnTo>
                  <a:lnTo>
                    <a:pt x="31014" y="1258"/>
                  </a:lnTo>
                  <a:lnTo>
                    <a:pt x="30910" y="1258"/>
                  </a:lnTo>
                  <a:lnTo>
                    <a:pt x="30805" y="1467"/>
                  </a:lnTo>
                  <a:lnTo>
                    <a:pt x="30700" y="1572"/>
                  </a:lnTo>
                  <a:lnTo>
                    <a:pt x="30490" y="1677"/>
                  </a:lnTo>
                  <a:lnTo>
                    <a:pt x="29967" y="1677"/>
                  </a:lnTo>
                  <a:lnTo>
                    <a:pt x="29757" y="1782"/>
                  </a:lnTo>
                  <a:lnTo>
                    <a:pt x="29547" y="1887"/>
                  </a:lnTo>
                  <a:lnTo>
                    <a:pt x="29443" y="2096"/>
                  </a:lnTo>
                  <a:lnTo>
                    <a:pt x="29443" y="2306"/>
                  </a:lnTo>
                  <a:lnTo>
                    <a:pt x="29338" y="2410"/>
                  </a:lnTo>
                  <a:lnTo>
                    <a:pt x="29233" y="2620"/>
                  </a:lnTo>
                  <a:lnTo>
                    <a:pt x="29233" y="2725"/>
                  </a:lnTo>
                  <a:lnTo>
                    <a:pt x="29338" y="2829"/>
                  </a:lnTo>
                  <a:lnTo>
                    <a:pt x="29233" y="2934"/>
                  </a:lnTo>
                  <a:lnTo>
                    <a:pt x="29128" y="3144"/>
                  </a:lnTo>
                  <a:lnTo>
                    <a:pt x="29024" y="2829"/>
                  </a:lnTo>
                  <a:lnTo>
                    <a:pt x="29024" y="2725"/>
                  </a:lnTo>
                  <a:lnTo>
                    <a:pt x="29024" y="2620"/>
                  </a:lnTo>
                  <a:lnTo>
                    <a:pt x="29024" y="2306"/>
                  </a:lnTo>
                  <a:lnTo>
                    <a:pt x="28814" y="2096"/>
                  </a:lnTo>
                  <a:lnTo>
                    <a:pt x="28605" y="1887"/>
                  </a:lnTo>
                  <a:lnTo>
                    <a:pt x="28395" y="1782"/>
                  </a:lnTo>
                  <a:lnTo>
                    <a:pt x="28081" y="1887"/>
                  </a:lnTo>
                  <a:lnTo>
                    <a:pt x="27871" y="2096"/>
                  </a:lnTo>
                  <a:lnTo>
                    <a:pt x="27662" y="2306"/>
                  </a:lnTo>
                  <a:lnTo>
                    <a:pt x="27347" y="2306"/>
                  </a:lnTo>
                  <a:lnTo>
                    <a:pt x="27242" y="2410"/>
                  </a:lnTo>
                  <a:lnTo>
                    <a:pt x="26928" y="2306"/>
                  </a:lnTo>
                  <a:lnTo>
                    <a:pt x="26823" y="2410"/>
                  </a:lnTo>
                  <a:lnTo>
                    <a:pt x="26719" y="2515"/>
                  </a:lnTo>
                  <a:lnTo>
                    <a:pt x="26614" y="2620"/>
                  </a:lnTo>
                  <a:lnTo>
                    <a:pt x="26404" y="2725"/>
                  </a:lnTo>
                  <a:lnTo>
                    <a:pt x="26195" y="2725"/>
                  </a:lnTo>
                  <a:lnTo>
                    <a:pt x="26090" y="2829"/>
                  </a:lnTo>
                  <a:lnTo>
                    <a:pt x="25985" y="3039"/>
                  </a:lnTo>
                  <a:lnTo>
                    <a:pt x="25985" y="3353"/>
                  </a:lnTo>
                  <a:lnTo>
                    <a:pt x="25880" y="3353"/>
                  </a:lnTo>
                  <a:lnTo>
                    <a:pt x="25776" y="3144"/>
                  </a:lnTo>
                  <a:lnTo>
                    <a:pt x="25671" y="3039"/>
                  </a:lnTo>
                  <a:lnTo>
                    <a:pt x="25356" y="2934"/>
                  </a:lnTo>
                  <a:lnTo>
                    <a:pt x="25147" y="2829"/>
                  </a:lnTo>
                  <a:lnTo>
                    <a:pt x="25042" y="2829"/>
                  </a:lnTo>
                  <a:lnTo>
                    <a:pt x="24728" y="2934"/>
                  </a:lnTo>
                  <a:lnTo>
                    <a:pt x="24623" y="3144"/>
                  </a:lnTo>
                  <a:lnTo>
                    <a:pt x="24518" y="3563"/>
                  </a:lnTo>
                  <a:lnTo>
                    <a:pt x="24518" y="3668"/>
                  </a:lnTo>
                  <a:lnTo>
                    <a:pt x="24309" y="3668"/>
                  </a:lnTo>
                  <a:lnTo>
                    <a:pt x="24309" y="3772"/>
                  </a:lnTo>
                  <a:lnTo>
                    <a:pt x="24099" y="3772"/>
                  </a:lnTo>
                  <a:lnTo>
                    <a:pt x="23994" y="3877"/>
                  </a:lnTo>
                  <a:lnTo>
                    <a:pt x="23890" y="3877"/>
                  </a:lnTo>
                  <a:lnTo>
                    <a:pt x="23680" y="3772"/>
                  </a:lnTo>
                  <a:lnTo>
                    <a:pt x="23471" y="3877"/>
                  </a:lnTo>
                  <a:lnTo>
                    <a:pt x="23366" y="3982"/>
                  </a:lnTo>
                  <a:lnTo>
                    <a:pt x="23366" y="4087"/>
                  </a:lnTo>
                  <a:lnTo>
                    <a:pt x="23261" y="4087"/>
                  </a:lnTo>
                  <a:lnTo>
                    <a:pt x="23051" y="3982"/>
                  </a:lnTo>
                  <a:lnTo>
                    <a:pt x="22632" y="3982"/>
                  </a:lnTo>
                  <a:lnTo>
                    <a:pt x="22318" y="3877"/>
                  </a:lnTo>
                  <a:lnTo>
                    <a:pt x="22004" y="3982"/>
                  </a:lnTo>
                  <a:lnTo>
                    <a:pt x="21899" y="4087"/>
                  </a:lnTo>
                  <a:lnTo>
                    <a:pt x="21794" y="4296"/>
                  </a:lnTo>
                  <a:lnTo>
                    <a:pt x="21794" y="4506"/>
                  </a:lnTo>
                  <a:lnTo>
                    <a:pt x="21794" y="4611"/>
                  </a:lnTo>
                  <a:lnTo>
                    <a:pt x="21689" y="4925"/>
                  </a:lnTo>
                  <a:lnTo>
                    <a:pt x="21689" y="5135"/>
                  </a:lnTo>
                  <a:lnTo>
                    <a:pt x="21585" y="5344"/>
                  </a:lnTo>
                  <a:lnTo>
                    <a:pt x="21585" y="5554"/>
                  </a:lnTo>
                  <a:lnTo>
                    <a:pt x="21480" y="5554"/>
                  </a:lnTo>
                  <a:lnTo>
                    <a:pt x="21375" y="5658"/>
                  </a:lnTo>
                  <a:lnTo>
                    <a:pt x="21270" y="5763"/>
                  </a:lnTo>
                  <a:lnTo>
                    <a:pt x="21270" y="5973"/>
                  </a:lnTo>
                  <a:lnTo>
                    <a:pt x="21165" y="5868"/>
                  </a:lnTo>
                  <a:lnTo>
                    <a:pt x="21061" y="5868"/>
                  </a:lnTo>
                  <a:lnTo>
                    <a:pt x="20851" y="6078"/>
                  </a:lnTo>
                  <a:lnTo>
                    <a:pt x="20851" y="6182"/>
                  </a:lnTo>
                  <a:lnTo>
                    <a:pt x="20746" y="6392"/>
                  </a:lnTo>
                  <a:lnTo>
                    <a:pt x="20642" y="6497"/>
                  </a:lnTo>
                  <a:lnTo>
                    <a:pt x="20432" y="6706"/>
                  </a:lnTo>
                  <a:lnTo>
                    <a:pt x="20327" y="6601"/>
                  </a:lnTo>
                  <a:lnTo>
                    <a:pt x="20118" y="6497"/>
                  </a:lnTo>
                  <a:lnTo>
                    <a:pt x="20118" y="6392"/>
                  </a:lnTo>
                  <a:lnTo>
                    <a:pt x="19908" y="6287"/>
                  </a:lnTo>
                  <a:lnTo>
                    <a:pt x="19803" y="6287"/>
                  </a:lnTo>
                  <a:lnTo>
                    <a:pt x="19489" y="6392"/>
                  </a:lnTo>
                  <a:lnTo>
                    <a:pt x="19384" y="6601"/>
                  </a:lnTo>
                  <a:lnTo>
                    <a:pt x="19280" y="6811"/>
                  </a:lnTo>
                  <a:lnTo>
                    <a:pt x="19280" y="7125"/>
                  </a:lnTo>
                  <a:lnTo>
                    <a:pt x="19280" y="7230"/>
                  </a:lnTo>
                  <a:lnTo>
                    <a:pt x="19280" y="7335"/>
                  </a:lnTo>
                  <a:lnTo>
                    <a:pt x="19489" y="7544"/>
                  </a:lnTo>
                  <a:lnTo>
                    <a:pt x="19803" y="7544"/>
                  </a:lnTo>
                  <a:lnTo>
                    <a:pt x="20118" y="7649"/>
                  </a:lnTo>
                  <a:lnTo>
                    <a:pt x="20327" y="7544"/>
                  </a:lnTo>
                  <a:lnTo>
                    <a:pt x="20432" y="7335"/>
                  </a:lnTo>
                  <a:lnTo>
                    <a:pt x="20537" y="7335"/>
                  </a:lnTo>
                  <a:lnTo>
                    <a:pt x="20537" y="7440"/>
                  </a:lnTo>
                  <a:lnTo>
                    <a:pt x="20327" y="7649"/>
                  </a:lnTo>
                  <a:lnTo>
                    <a:pt x="20327" y="7754"/>
                  </a:lnTo>
                  <a:lnTo>
                    <a:pt x="20327" y="7963"/>
                  </a:lnTo>
                  <a:lnTo>
                    <a:pt x="20327" y="8068"/>
                  </a:lnTo>
                  <a:lnTo>
                    <a:pt x="20327" y="8383"/>
                  </a:lnTo>
                  <a:lnTo>
                    <a:pt x="20537" y="8697"/>
                  </a:lnTo>
                  <a:lnTo>
                    <a:pt x="20642" y="8802"/>
                  </a:lnTo>
                  <a:lnTo>
                    <a:pt x="20851" y="8906"/>
                  </a:lnTo>
                  <a:lnTo>
                    <a:pt x="20956" y="8906"/>
                  </a:lnTo>
                  <a:lnTo>
                    <a:pt x="20956" y="9116"/>
                  </a:lnTo>
                  <a:lnTo>
                    <a:pt x="20746" y="9116"/>
                  </a:lnTo>
                  <a:lnTo>
                    <a:pt x="20537" y="9221"/>
                  </a:lnTo>
                  <a:lnTo>
                    <a:pt x="20327" y="9116"/>
                  </a:lnTo>
                  <a:lnTo>
                    <a:pt x="20118" y="9221"/>
                  </a:lnTo>
                  <a:lnTo>
                    <a:pt x="19908" y="9326"/>
                  </a:lnTo>
                  <a:lnTo>
                    <a:pt x="19803" y="9326"/>
                  </a:lnTo>
                  <a:lnTo>
                    <a:pt x="19699" y="9430"/>
                  </a:lnTo>
                  <a:lnTo>
                    <a:pt x="19384" y="9430"/>
                  </a:lnTo>
                  <a:lnTo>
                    <a:pt x="19280" y="9640"/>
                  </a:lnTo>
                  <a:lnTo>
                    <a:pt x="19280" y="9849"/>
                  </a:lnTo>
                  <a:lnTo>
                    <a:pt x="19280" y="9954"/>
                  </a:lnTo>
                  <a:lnTo>
                    <a:pt x="19489" y="10164"/>
                  </a:lnTo>
                  <a:lnTo>
                    <a:pt x="19699" y="10269"/>
                  </a:lnTo>
                  <a:lnTo>
                    <a:pt x="19489" y="10373"/>
                  </a:lnTo>
                  <a:lnTo>
                    <a:pt x="19384" y="10269"/>
                  </a:lnTo>
                  <a:lnTo>
                    <a:pt x="19175" y="10269"/>
                  </a:lnTo>
                  <a:lnTo>
                    <a:pt x="18756" y="10373"/>
                  </a:lnTo>
                  <a:lnTo>
                    <a:pt x="18232" y="10583"/>
                  </a:lnTo>
                  <a:lnTo>
                    <a:pt x="18022" y="10792"/>
                  </a:lnTo>
                  <a:lnTo>
                    <a:pt x="17917" y="10897"/>
                  </a:lnTo>
                  <a:lnTo>
                    <a:pt x="17813" y="11002"/>
                  </a:lnTo>
                  <a:lnTo>
                    <a:pt x="17708" y="11107"/>
                  </a:lnTo>
                  <a:lnTo>
                    <a:pt x="17498" y="11211"/>
                  </a:lnTo>
                  <a:lnTo>
                    <a:pt x="17498" y="11421"/>
                  </a:lnTo>
                  <a:lnTo>
                    <a:pt x="17498" y="11526"/>
                  </a:lnTo>
                  <a:lnTo>
                    <a:pt x="17289" y="11526"/>
                  </a:lnTo>
                  <a:lnTo>
                    <a:pt x="17079" y="11631"/>
                  </a:lnTo>
                  <a:lnTo>
                    <a:pt x="16974" y="11840"/>
                  </a:lnTo>
                  <a:lnTo>
                    <a:pt x="16974" y="12154"/>
                  </a:lnTo>
                  <a:lnTo>
                    <a:pt x="17079" y="12364"/>
                  </a:lnTo>
                  <a:lnTo>
                    <a:pt x="17079" y="12574"/>
                  </a:lnTo>
                  <a:lnTo>
                    <a:pt x="17184" y="12783"/>
                  </a:lnTo>
                  <a:lnTo>
                    <a:pt x="17289" y="12888"/>
                  </a:lnTo>
                  <a:lnTo>
                    <a:pt x="17603" y="12993"/>
                  </a:lnTo>
                  <a:lnTo>
                    <a:pt x="17917" y="13097"/>
                  </a:lnTo>
                  <a:lnTo>
                    <a:pt x="18337" y="13412"/>
                  </a:lnTo>
                  <a:lnTo>
                    <a:pt x="18965" y="13621"/>
                  </a:lnTo>
                  <a:lnTo>
                    <a:pt x="19699" y="13621"/>
                  </a:lnTo>
                  <a:lnTo>
                    <a:pt x="20013" y="13517"/>
                  </a:lnTo>
                  <a:lnTo>
                    <a:pt x="20223" y="13726"/>
                  </a:lnTo>
                  <a:lnTo>
                    <a:pt x="20327" y="13831"/>
                  </a:lnTo>
                  <a:lnTo>
                    <a:pt x="20327" y="13936"/>
                  </a:lnTo>
                  <a:lnTo>
                    <a:pt x="20327" y="14145"/>
                  </a:lnTo>
                  <a:lnTo>
                    <a:pt x="20432" y="14250"/>
                  </a:lnTo>
                  <a:lnTo>
                    <a:pt x="20642" y="14355"/>
                  </a:lnTo>
                  <a:lnTo>
                    <a:pt x="20956" y="14250"/>
                  </a:lnTo>
                  <a:lnTo>
                    <a:pt x="21061" y="14145"/>
                  </a:lnTo>
                  <a:lnTo>
                    <a:pt x="21480" y="13831"/>
                  </a:lnTo>
                  <a:lnTo>
                    <a:pt x="21794" y="13517"/>
                  </a:lnTo>
                  <a:lnTo>
                    <a:pt x="22004" y="13726"/>
                  </a:lnTo>
                  <a:lnTo>
                    <a:pt x="22213" y="13831"/>
                  </a:lnTo>
                  <a:lnTo>
                    <a:pt x="22528" y="13726"/>
                  </a:lnTo>
                  <a:lnTo>
                    <a:pt x="22842" y="13517"/>
                  </a:lnTo>
                  <a:lnTo>
                    <a:pt x="23051" y="13412"/>
                  </a:lnTo>
                  <a:lnTo>
                    <a:pt x="23156" y="13412"/>
                  </a:lnTo>
                  <a:lnTo>
                    <a:pt x="23051" y="13517"/>
                  </a:lnTo>
                  <a:lnTo>
                    <a:pt x="22947" y="13621"/>
                  </a:lnTo>
                  <a:lnTo>
                    <a:pt x="22737" y="13936"/>
                  </a:lnTo>
                  <a:lnTo>
                    <a:pt x="22632" y="14250"/>
                  </a:lnTo>
                  <a:lnTo>
                    <a:pt x="22423" y="14460"/>
                  </a:lnTo>
                  <a:lnTo>
                    <a:pt x="22213" y="14669"/>
                  </a:lnTo>
                  <a:lnTo>
                    <a:pt x="22108" y="14774"/>
                  </a:lnTo>
                  <a:lnTo>
                    <a:pt x="22108" y="14983"/>
                  </a:lnTo>
                  <a:lnTo>
                    <a:pt x="22213" y="15193"/>
                  </a:lnTo>
                  <a:lnTo>
                    <a:pt x="21899" y="15402"/>
                  </a:lnTo>
                  <a:lnTo>
                    <a:pt x="21480" y="15507"/>
                  </a:lnTo>
                  <a:lnTo>
                    <a:pt x="21061" y="15612"/>
                  </a:lnTo>
                  <a:lnTo>
                    <a:pt x="20746" y="15612"/>
                  </a:lnTo>
                  <a:lnTo>
                    <a:pt x="20537" y="15507"/>
                  </a:lnTo>
                  <a:lnTo>
                    <a:pt x="20327" y="15507"/>
                  </a:lnTo>
                  <a:lnTo>
                    <a:pt x="20223" y="15612"/>
                  </a:lnTo>
                  <a:lnTo>
                    <a:pt x="20118" y="15822"/>
                  </a:lnTo>
                  <a:lnTo>
                    <a:pt x="20118" y="15926"/>
                  </a:lnTo>
                  <a:lnTo>
                    <a:pt x="20013" y="16241"/>
                  </a:lnTo>
                  <a:lnTo>
                    <a:pt x="19699" y="16345"/>
                  </a:lnTo>
                  <a:lnTo>
                    <a:pt x="19489" y="16450"/>
                  </a:lnTo>
                  <a:lnTo>
                    <a:pt x="19280" y="16660"/>
                  </a:lnTo>
                  <a:lnTo>
                    <a:pt x="18965" y="16974"/>
                  </a:lnTo>
                  <a:lnTo>
                    <a:pt x="18546" y="17184"/>
                  </a:lnTo>
                  <a:lnTo>
                    <a:pt x="18337" y="17288"/>
                  </a:lnTo>
                  <a:lnTo>
                    <a:pt x="18232" y="17498"/>
                  </a:lnTo>
                  <a:lnTo>
                    <a:pt x="18127" y="17708"/>
                  </a:lnTo>
                  <a:lnTo>
                    <a:pt x="18232" y="17917"/>
                  </a:lnTo>
                  <a:lnTo>
                    <a:pt x="18337" y="18022"/>
                  </a:lnTo>
                  <a:lnTo>
                    <a:pt x="18441" y="18336"/>
                  </a:lnTo>
                  <a:lnTo>
                    <a:pt x="18546" y="18336"/>
                  </a:lnTo>
                  <a:lnTo>
                    <a:pt x="18756" y="18441"/>
                  </a:lnTo>
                  <a:lnTo>
                    <a:pt x="19070" y="18336"/>
                  </a:lnTo>
                  <a:lnTo>
                    <a:pt x="19175" y="18546"/>
                  </a:lnTo>
                  <a:lnTo>
                    <a:pt x="18965" y="18651"/>
                  </a:lnTo>
                  <a:lnTo>
                    <a:pt x="18756" y="18860"/>
                  </a:lnTo>
                  <a:lnTo>
                    <a:pt x="18441" y="18755"/>
                  </a:lnTo>
                  <a:lnTo>
                    <a:pt x="18127" y="18755"/>
                  </a:lnTo>
                  <a:lnTo>
                    <a:pt x="17813" y="18651"/>
                  </a:lnTo>
                  <a:lnTo>
                    <a:pt x="17394" y="18651"/>
                  </a:lnTo>
                  <a:lnTo>
                    <a:pt x="17184" y="18860"/>
                  </a:lnTo>
                  <a:lnTo>
                    <a:pt x="17079" y="18965"/>
                  </a:lnTo>
                  <a:lnTo>
                    <a:pt x="16974" y="18965"/>
                  </a:lnTo>
                  <a:lnTo>
                    <a:pt x="16870" y="18860"/>
                  </a:lnTo>
                  <a:lnTo>
                    <a:pt x="16555" y="18755"/>
                  </a:lnTo>
                  <a:lnTo>
                    <a:pt x="16346" y="18651"/>
                  </a:lnTo>
                  <a:lnTo>
                    <a:pt x="16032" y="18441"/>
                  </a:lnTo>
                  <a:lnTo>
                    <a:pt x="15717" y="18336"/>
                  </a:lnTo>
                  <a:lnTo>
                    <a:pt x="14879" y="18336"/>
                  </a:lnTo>
                  <a:lnTo>
                    <a:pt x="14669" y="18546"/>
                  </a:lnTo>
                  <a:lnTo>
                    <a:pt x="14460" y="18651"/>
                  </a:lnTo>
                  <a:lnTo>
                    <a:pt x="14355" y="18965"/>
                  </a:lnTo>
                  <a:lnTo>
                    <a:pt x="14355" y="19174"/>
                  </a:lnTo>
                  <a:lnTo>
                    <a:pt x="14250" y="19384"/>
                  </a:lnTo>
                  <a:lnTo>
                    <a:pt x="14250" y="19489"/>
                  </a:lnTo>
                  <a:lnTo>
                    <a:pt x="14146" y="19698"/>
                  </a:lnTo>
                  <a:lnTo>
                    <a:pt x="14146" y="19803"/>
                  </a:lnTo>
                  <a:lnTo>
                    <a:pt x="13936" y="20013"/>
                  </a:lnTo>
                  <a:lnTo>
                    <a:pt x="13726" y="19803"/>
                  </a:lnTo>
                  <a:lnTo>
                    <a:pt x="13726" y="19489"/>
                  </a:lnTo>
                  <a:lnTo>
                    <a:pt x="13622" y="19279"/>
                  </a:lnTo>
                  <a:lnTo>
                    <a:pt x="13622" y="19070"/>
                  </a:lnTo>
                  <a:lnTo>
                    <a:pt x="13622" y="18860"/>
                  </a:lnTo>
                  <a:lnTo>
                    <a:pt x="13517" y="18651"/>
                  </a:lnTo>
                  <a:lnTo>
                    <a:pt x="13412" y="18546"/>
                  </a:lnTo>
                  <a:lnTo>
                    <a:pt x="13203" y="18546"/>
                  </a:lnTo>
                  <a:lnTo>
                    <a:pt x="12993" y="18231"/>
                  </a:lnTo>
                  <a:lnTo>
                    <a:pt x="12679" y="18022"/>
                  </a:lnTo>
                  <a:lnTo>
                    <a:pt x="12469" y="18022"/>
                  </a:lnTo>
                  <a:lnTo>
                    <a:pt x="12364" y="17917"/>
                  </a:lnTo>
                  <a:lnTo>
                    <a:pt x="11841" y="17917"/>
                  </a:lnTo>
                  <a:lnTo>
                    <a:pt x="11631" y="18022"/>
                  </a:lnTo>
                  <a:lnTo>
                    <a:pt x="11526" y="18127"/>
                  </a:lnTo>
                  <a:lnTo>
                    <a:pt x="10793" y="18127"/>
                  </a:lnTo>
                  <a:lnTo>
                    <a:pt x="10269" y="18022"/>
                  </a:lnTo>
                  <a:lnTo>
                    <a:pt x="10059" y="18022"/>
                  </a:lnTo>
                  <a:lnTo>
                    <a:pt x="9850" y="17917"/>
                  </a:lnTo>
                  <a:lnTo>
                    <a:pt x="9640" y="17917"/>
                  </a:lnTo>
                  <a:lnTo>
                    <a:pt x="9431" y="17812"/>
                  </a:lnTo>
                  <a:lnTo>
                    <a:pt x="9012" y="17812"/>
                  </a:lnTo>
                  <a:lnTo>
                    <a:pt x="8802" y="17917"/>
                  </a:lnTo>
                  <a:lnTo>
                    <a:pt x="8592" y="17917"/>
                  </a:lnTo>
                  <a:lnTo>
                    <a:pt x="8278" y="17812"/>
                  </a:lnTo>
                  <a:lnTo>
                    <a:pt x="8173" y="17708"/>
                  </a:lnTo>
                  <a:lnTo>
                    <a:pt x="7754" y="17603"/>
                  </a:lnTo>
                  <a:lnTo>
                    <a:pt x="7545" y="17603"/>
                  </a:lnTo>
                  <a:lnTo>
                    <a:pt x="7230" y="17708"/>
                  </a:lnTo>
                  <a:lnTo>
                    <a:pt x="7126" y="17812"/>
                  </a:lnTo>
                  <a:lnTo>
                    <a:pt x="6916" y="17917"/>
                  </a:lnTo>
                  <a:lnTo>
                    <a:pt x="6707" y="18127"/>
                  </a:lnTo>
                  <a:lnTo>
                    <a:pt x="6707" y="18336"/>
                  </a:lnTo>
                  <a:lnTo>
                    <a:pt x="6707" y="18546"/>
                  </a:lnTo>
                  <a:lnTo>
                    <a:pt x="6811" y="18755"/>
                  </a:lnTo>
                  <a:lnTo>
                    <a:pt x="6707" y="18860"/>
                  </a:lnTo>
                  <a:lnTo>
                    <a:pt x="6287" y="18755"/>
                  </a:lnTo>
                  <a:lnTo>
                    <a:pt x="6078" y="18651"/>
                  </a:lnTo>
                  <a:lnTo>
                    <a:pt x="5868" y="18336"/>
                  </a:lnTo>
                  <a:lnTo>
                    <a:pt x="5659" y="18231"/>
                  </a:lnTo>
                  <a:lnTo>
                    <a:pt x="5449" y="18336"/>
                  </a:lnTo>
                  <a:lnTo>
                    <a:pt x="5135" y="18546"/>
                  </a:lnTo>
                  <a:lnTo>
                    <a:pt x="4925" y="18651"/>
                  </a:lnTo>
                  <a:lnTo>
                    <a:pt x="4611" y="18860"/>
                  </a:lnTo>
                  <a:lnTo>
                    <a:pt x="4401" y="19174"/>
                  </a:lnTo>
                  <a:lnTo>
                    <a:pt x="4401" y="19593"/>
                  </a:lnTo>
                  <a:lnTo>
                    <a:pt x="4506" y="19908"/>
                  </a:lnTo>
                  <a:lnTo>
                    <a:pt x="4401" y="20222"/>
                  </a:lnTo>
                  <a:lnTo>
                    <a:pt x="4297" y="20641"/>
                  </a:lnTo>
                  <a:lnTo>
                    <a:pt x="4297" y="20956"/>
                  </a:lnTo>
                  <a:lnTo>
                    <a:pt x="4192" y="21375"/>
                  </a:lnTo>
                  <a:lnTo>
                    <a:pt x="4192" y="21479"/>
                  </a:lnTo>
                  <a:lnTo>
                    <a:pt x="4087" y="21794"/>
                  </a:lnTo>
                  <a:lnTo>
                    <a:pt x="4087" y="22003"/>
                  </a:lnTo>
                  <a:lnTo>
                    <a:pt x="4297" y="22213"/>
                  </a:lnTo>
                  <a:lnTo>
                    <a:pt x="4611" y="22318"/>
                  </a:lnTo>
                  <a:lnTo>
                    <a:pt x="5030" y="22213"/>
                  </a:lnTo>
                  <a:lnTo>
                    <a:pt x="5135" y="22003"/>
                  </a:lnTo>
                  <a:lnTo>
                    <a:pt x="5240" y="21899"/>
                  </a:lnTo>
                  <a:lnTo>
                    <a:pt x="5135" y="21689"/>
                  </a:lnTo>
                  <a:lnTo>
                    <a:pt x="5240" y="21060"/>
                  </a:lnTo>
                  <a:lnTo>
                    <a:pt x="5344" y="20851"/>
                  </a:lnTo>
                  <a:lnTo>
                    <a:pt x="5449" y="20746"/>
                  </a:lnTo>
                  <a:lnTo>
                    <a:pt x="5554" y="20746"/>
                  </a:lnTo>
                  <a:lnTo>
                    <a:pt x="5659" y="20851"/>
                  </a:lnTo>
                  <a:lnTo>
                    <a:pt x="5764" y="20956"/>
                  </a:lnTo>
                  <a:lnTo>
                    <a:pt x="5764" y="21270"/>
                  </a:lnTo>
                  <a:lnTo>
                    <a:pt x="5868" y="21479"/>
                  </a:lnTo>
                  <a:lnTo>
                    <a:pt x="5659" y="21584"/>
                  </a:lnTo>
                  <a:lnTo>
                    <a:pt x="5554" y="21689"/>
                  </a:lnTo>
                  <a:lnTo>
                    <a:pt x="5449" y="21899"/>
                  </a:lnTo>
                  <a:lnTo>
                    <a:pt x="5449" y="22003"/>
                  </a:lnTo>
                  <a:lnTo>
                    <a:pt x="5554" y="22422"/>
                  </a:lnTo>
                  <a:lnTo>
                    <a:pt x="5659" y="22632"/>
                  </a:lnTo>
                  <a:lnTo>
                    <a:pt x="5764" y="22842"/>
                  </a:lnTo>
                  <a:lnTo>
                    <a:pt x="5554" y="22946"/>
                  </a:lnTo>
                  <a:lnTo>
                    <a:pt x="5344" y="22946"/>
                  </a:lnTo>
                  <a:lnTo>
                    <a:pt x="5030" y="22842"/>
                  </a:lnTo>
                  <a:lnTo>
                    <a:pt x="4821" y="22842"/>
                  </a:lnTo>
                  <a:lnTo>
                    <a:pt x="4611" y="23051"/>
                  </a:lnTo>
                  <a:lnTo>
                    <a:pt x="4401" y="23156"/>
                  </a:lnTo>
                  <a:lnTo>
                    <a:pt x="3982" y="23156"/>
                  </a:lnTo>
                  <a:lnTo>
                    <a:pt x="3773" y="23051"/>
                  </a:lnTo>
                  <a:lnTo>
                    <a:pt x="3668" y="23156"/>
                  </a:lnTo>
                  <a:lnTo>
                    <a:pt x="3563" y="23156"/>
                  </a:lnTo>
                  <a:lnTo>
                    <a:pt x="3459" y="23261"/>
                  </a:lnTo>
                  <a:lnTo>
                    <a:pt x="3354" y="23470"/>
                  </a:lnTo>
                  <a:lnTo>
                    <a:pt x="3144" y="23575"/>
                  </a:lnTo>
                  <a:lnTo>
                    <a:pt x="2935" y="23680"/>
                  </a:lnTo>
                  <a:lnTo>
                    <a:pt x="2830" y="23889"/>
                  </a:lnTo>
                  <a:lnTo>
                    <a:pt x="2935" y="24204"/>
                  </a:lnTo>
                  <a:lnTo>
                    <a:pt x="3144" y="24308"/>
                  </a:lnTo>
                  <a:lnTo>
                    <a:pt x="3249" y="24308"/>
                  </a:lnTo>
                  <a:lnTo>
                    <a:pt x="3668" y="24413"/>
                  </a:lnTo>
                  <a:lnTo>
                    <a:pt x="4821" y="24413"/>
                  </a:lnTo>
                  <a:lnTo>
                    <a:pt x="4821" y="24727"/>
                  </a:lnTo>
                  <a:lnTo>
                    <a:pt x="4821" y="24937"/>
                  </a:lnTo>
                  <a:lnTo>
                    <a:pt x="4925" y="25147"/>
                  </a:lnTo>
                  <a:lnTo>
                    <a:pt x="5344" y="25356"/>
                  </a:lnTo>
                  <a:lnTo>
                    <a:pt x="5659" y="25775"/>
                  </a:lnTo>
                  <a:lnTo>
                    <a:pt x="5764" y="26090"/>
                  </a:lnTo>
                  <a:lnTo>
                    <a:pt x="5868" y="26194"/>
                  </a:lnTo>
                  <a:lnTo>
                    <a:pt x="6707" y="26194"/>
                  </a:lnTo>
                  <a:lnTo>
                    <a:pt x="6916" y="26090"/>
                  </a:lnTo>
                  <a:lnTo>
                    <a:pt x="7230" y="26090"/>
                  </a:lnTo>
                  <a:lnTo>
                    <a:pt x="7650" y="25775"/>
                  </a:lnTo>
                  <a:lnTo>
                    <a:pt x="7754" y="25670"/>
                  </a:lnTo>
                  <a:lnTo>
                    <a:pt x="7859" y="25670"/>
                  </a:lnTo>
                  <a:lnTo>
                    <a:pt x="8278" y="25566"/>
                  </a:lnTo>
                  <a:lnTo>
                    <a:pt x="9012" y="25670"/>
                  </a:lnTo>
                  <a:lnTo>
                    <a:pt x="9326" y="25775"/>
                  </a:lnTo>
                  <a:lnTo>
                    <a:pt x="9431" y="25775"/>
                  </a:lnTo>
                  <a:lnTo>
                    <a:pt x="9326" y="25880"/>
                  </a:lnTo>
                  <a:lnTo>
                    <a:pt x="9116" y="25985"/>
                  </a:lnTo>
                  <a:lnTo>
                    <a:pt x="9012" y="26194"/>
                  </a:lnTo>
                  <a:lnTo>
                    <a:pt x="9012" y="26509"/>
                  </a:lnTo>
                  <a:lnTo>
                    <a:pt x="9012" y="26823"/>
                  </a:lnTo>
                  <a:lnTo>
                    <a:pt x="8278" y="26928"/>
                  </a:lnTo>
                  <a:lnTo>
                    <a:pt x="7650" y="27033"/>
                  </a:lnTo>
                  <a:lnTo>
                    <a:pt x="7440" y="26928"/>
                  </a:lnTo>
                  <a:lnTo>
                    <a:pt x="7021" y="27033"/>
                  </a:lnTo>
                  <a:lnTo>
                    <a:pt x="6811" y="27137"/>
                  </a:lnTo>
                  <a:lnTo>
                    <a:pt x="6497" y="27242"/>
                  </a:lnTo>
                  <a:lnTo>
                    <a:pt x="6287" y="27347"/>
                  </a:lnTo>
                  <a:lnTo>
                    <a:pt x="6183" y="27556"/>
                  </a:lnTo>
                  <a:lnTo>
                    <a:pt x="6287" y="27871"/>
                  </a:lnTo>
                  <a:lnTo>
                    <a:pt x="6183" y="28290"/>
                  </a:lnTo>
                  <a:lnTo>
                    <a:pt x="6078" y="28814"/>
                  </a:lnTo>
                  <a:lnTo>
                    <a:pt x="6183" y="29128"/>
                  </a:lnTo>
                  <a:lnTo>
                    <a:pt x="6287" y="29442"/>
                  </a:lnTo>
                  <a:lnTo>
                    <a:pt x="6392" y="29757"/>
                  </a:lnTo>
                  <a:lnTo>
                    <a:pt x="6078" y="29861"/>
                  </a:lnTo>
                  <a:lnTo>
                    <a:pt x="5764" y="29757"/>
                  </a:lnTo>
                  <a:lnTo>
                    <a:pt x="5240" y="29757"/>
                  </a:lnTo>
                  <a:lnTo>
                    <a:pt x="4925" y="29861"/>
                  </a:lnTo>
                  <a:lnTo>
                    <a:pt x="4821" y="29966"/>
                  </a:lnTo>
                  <a:lnTo>
                    <a:pt x="4821" y="30176"/>
                  </a:lnTo>
                  <a:lnTo>
                    <a:pt x="4821" y="30385"/>
                  </a:lnTo>
                  <a:lnTo>
                    <a:pt x="4401" y="30385"/>
                  </a:lnTo>
                  <a:lnTo>
                    <a:pt x="3878" y="30490"/>
                  </a:lnTo>
                  <a:lnTo>
                    <a:pt x="3773" y="30490"/>
                  </a:lnTo>
                  <a:lnTo>
                    <a:pt x="3563" y="30595"/>
                  </a:lnTo>
                  <a:lnTo>
                    <a:pt x="3459" y="30804"/>
                  </a:lnTo>
                  <a:lnTo>
                    <a:pt x="3459" y="31119"/>
                  </a:lnTo>
                  <a:lnTo>
                    <a:pt x="3563" y="31328"/>
                  </a:lnTo>
                  <a:lnTo>
                    <a:pt x="3668" y="31538"/>
                  </a:lnTo>
                  <a:lnTo>
                    <a:pt x="3878" y="31747"/>
                  </a:lnTo>
                  <a:lnTo>
                    <a:pt x="3878" y="31852"/>
                  </a:lnTo>
                  <a:lnTo>
                    <a:pt x="4087" y="31957"/>
                  </a:lnTo>
                  <a:lnTo>
                    <a:pt x="4192" y="31957"/>
                  </a:lnTo>
                  <a:lnTo>
                    <a:pt x="4401" y="32062"/>
                  </a:lnTo>
                  <a:lnTo>
                    <a:pt x="4401" y="32271"/>
                  </a:lnTo>
                  <a:lnTo>
                    <a:pt x="4087" y="32376"/>
                  </a:lnTo>
                  <a:lnTo>
                    <a:pt x="3878" y="32586"/>
                  </a:lnTo>
                  <a:lnTo>
                    <a:pt x="3668" y="33005"/>
                  </a:lnTo>
                  <a:lnTo>
                    <a:pt x="3563" y="33109"/>
                  </a:lnTo>
                  <a:lnTo>
                    <a:pt x="3668" y="33319"/>
                  </a:lnTo>
                  <a:lnTo>
                    <a:pt x="3773" y="33424"/>
                  </a:lnTo>
                  <a:lnTo>
                    <a:pt x="3878" y="33529"/>
                  </a:lnTo>
                  <a:lnTo>
                    <a:pt x="4192" y="33529"/>
                  </a:lnTo>
                  <a:lnTo>
                    <a:pt x="4506" y="33633"/>
                  </a:lnTo>
                  <a:lnTo>
                    <a:pt x="4716" y="33529"/>
                  </a:lnTo>
                  <a:lnTo>
                    <a:pt x="4925" y="33529"/>
                  </a:lnTo>
                  <a:lnTo>
                    <a:pt x="5030" y="33633"/>
                  </a:lnTo>
                  <a:lnTo>
                    <a:pt x="5030" y="33843"/>
                  </a:lnTo>
                  <a:lnTo>
                    <a:pt x="5240" y="33948"/>
                  </a:lnTo>
                  <a:lnTo>
                    <a:pt x="5659" y="34052"/>
                  </a:lnTo>
                  <a:lnTo>
                    <a:pt x="5764" y="34052"/>
                  </a:lnTo>
                  <a:lnTo>
                    <a:pt x="5973" y="34157"/>
                  </a:lnTo>
                  <a:lnTo>
                    <a:pt x="6183" y="34052"/>
                  </a:lnTo>
                  <a:lnTo>
                    <a:pt x="6392" y="34052"/>
                  </a:lnTo>
                  <a:lnTo>
                    <a:pt x="6287" y="34472"/>
                  </a:lnTo>
                  <a:lnTo>
                    <a:pt x="6287" y="34786"/>
                  </a:lnTo>
                  <a:lnTo>
                    <a:pt x="6497" y="34995"/>
                  </a:lnTo>
                  <a:lnTo>
                    <a:pt x="6602" y="35310"/>
                  </a:lnTo>
                  <a:lnTo>
                    <a:pt x="6916" y="35415"/>
                  </a:lnTo>
                  <a:lnTo>
                    <a:pt x="6916" y="35205"/>
                  </a:lnTo>
                  <a:lnTo>
                    <a:pt x="7021" y="35415"/>
                  </a:lnTo>
                  <a:lnTo>
                    <a:pt x="7230" y="35310"/>
                  </a:lnTo>
                  <a:lnTo>
                    <a:pt x="7335" y="35310"/>
                  </a:lnTo>
                  <a:lnTo>
                    <a:pt x="7754" y="35415"/>
                  </a:lnTo>
                  <a:lnTo>
                    <a:pt x="7964" y="35310"/>
                  </a:lnTo>
                  <a:lnTo>
                    <a:pt x="7964" y="35415"/>
                  </a:lnTo>
                  <a:lnTo>
                    <a:pt x="7754" y="35519"/>
                  </a:lnTo>
                  <a:lnTo>
                    <a:pt x="7650" y="35729"/>
                  </a:lnTo>
                  <a:lnTo>
                    <a:pt x="7650" y="35834"/>
                  </a:lnTo>
                  <a:lnTo>
                    <a:pt x="7650" y="35938"/>
                  </a:lnTo>
                  <a:lnTo>
                    <a:pt x="7650" y="36253"/>
                  </a:lnTo>
                  <a:lnTo>
                    <a:pt x="7754" y="36462"/>
                  </a:lnTo>
                  <a:lnTo>
                    <a:pt x="7859" y="36567"/>
                  </a:lnTo>
                  <a:lnTo>
                    <a:pt x="8069" y="36567"/>
                  </a:lnTo>
                  <a:lnTo>
                    <a:pt x="8278" y="36462"/>
                  </a:lnTo>
                  <a:lnTo>
                    <a:pt x="9116" y="36462"/>
                  </a:lnTo>
                  <a:lnTo>
                    <a:pt x="9221" y="36357"/>
                  </a:lnTo>
                  <a:lnTo>
                    <a:pt x="9431" y="36462"/>
                  </a:lnTo>
                  <a:lnTo>
                    <a:pt x="9745" y="36357"/>
                  </a:lnTo>
                  <a:lnTo>
                    <a:pt x="9955" y="36462"/>
                  </a:lnTo>
                  <a:lnTo>
                    <a:pt x="10269" y="36567"/>
                  </a:lnTo>
                  <a:lnTo>
                    <a:pt x="10478" y="36567"/>
                  </a:lnTo>
                  <a:lnTo>
                    <a:pt x="10793" y="36462"/>
                  </a:lnTo>
                  <a:lnTo>
                    <a:pt x="11002" y="36567"/>
                  </a:lnTo>
                  <a:lnTo>
                    <a:pt x="11317" y="36462"/>
                  </a:lnTo>
                  <a:lnTo>
                    <a:pt x="12574" y="36357"/>
                  </a:lnTo>
                  <a:lnTo>
                    <a:pt x="13098" y="36253"/>
                  </a:lnTo>
                  <a:lnTo>
                    <a:pt x="14041" y="36253"/>
                  </a:lnTo>
                  <a:lnTo>
                    <a:pt x="14250" y="36148"/>
                  </a:lnTo>
                  <a:lnTo>
                    <a:pt x="14774" y="35938"/>
                  </a:lnTo>
                  <a:lnTo>
                    <a:pt x="15193" y="35938"/>
                  </a:lnTo>
                  <a:lnTo>
                    <a:pt x="15089" y="36148"/>
                  </a:lnTo>
                  <a:lnTo>
                    <a:pt x="15089" y="36357"/>
                  </a:lnTo>
                  <a:lnTo>
                    <a:pt x="15298" y="36567"/>
                  </a:lnTo>
                  <a:lnTo>
                    <a:pt x="15612" y="36777"/>
                  </a:lnTo>
                  <a:lnTo>
                    <a:pt x="15508" y="36777"/>
                  </a:lnTo>
                  <a:lnTo>
                    <a:pt x="15298" y="36881"/>
                  </a:lnTo>
                  <a:lnTo>
                    <a:pt x="15193" y="36881"/>
                  </a:lnTo>
                  <a:lnTo>
                    <a:pt x="15193" y="36986"/>
                  </a:lnTo>
                  <a:lnTo>
                    <a:pt x="14984" y="36881"/>
                  </a:lnTo>
                  <a:lnTo>
                    <a:pt x="14774" y="36986"/>
                  </a:lnTo>
                  <a:lnTo>
                    <a:pt x="14565" y="36986"/>
                  </a:lnTo>
                  <a:lnTo>
                    <a:pt x="14146" y="37091"/>
                  </a:lnTo>
                  <a:lnTo>
                    <a:pt x="13936" y="37300"/>
                  </a:lnTo>
                  <a:lnTo>
                    <a:pt x="13831" y="37615"/>
                  </a:lnTo>
                  <a:lnTo>
                    <a:pt x="13517" y="37510"/>
                  </a:lnTo>
                  <a:lnTo>
                    <a:pt x="13203" y="37405"/>
                  </a:lnTo>
                  <a:lnTo>
                    <a:pt x="12993" y="37300"/>
                  </a:lnTo>
                  <a:lnTo>
                    <a:pt x="12783" y="37196"/>
                  </a:lnTo>
                  <a:lnTo>
                    <a:pt x="12679" y="37196"/>
                  </a:lnTo>
                  <a:lnTo>
                    <a:pt x="12469" y="37300"/>
                  </a:lnTo>
                  <a:lnTo>
                    <a:pt x="12364" y="37510"/>
                  </a:lnTo>
                  <a:lnTo>
                    <a:pt x="12260" y="37824"/>
                  </a:lnTo>
                  <a:lnTo>
                    <a:pt x="12155" y="38034"/>
                  </a:lnTo>
                  <a:lnTo>
                    <a:pt x="12050" y="38139"/>
                  </a:lnTo>
                  <a:lnTo>
                    <a:pt x="11736" y="38558"/>
                  </a:lnTo>
                  <a:lnTo>
                    <a:pt x="11421" y="39082"/>
                  </a:lnTo>
                  <a:lnTo>
                    <a:pt x="11317" y="39186"/>
                  </a:lnTo>
                  <a:lnTo>
                    <a:pt x="11107" y="39710"/>
                  </a:lnTo>
                  <a:lnTo>
                    <a:pt x="10898" y="40339"/>
                  </a:lnTo>
                  <a:lnTo>
                    <a:pt x="10688" y="40548"/>
                  </a:lnTo>
                  <a:lnTo>
                    <a:pt x="10478" y="40653"/>
                  </a:lnTo>
                  <a:lnTo>
                    <a:pt x="10374" y="40758"/>
                  </a:lnTo>
                  <a:lnTo>
                    <a:pt x="10478" y="41072"/>
                  </a:lnTo>
                  <a:lnTo>
                    <a:pt x="10583" y="41282"/>
                  </a:lnTo>
                  <a:lnTo>
                    <a:pt x="10793" y="41387"/>
                  </a:lnTo>
                  <a:lnTo>
                    <a:pt x="10898" y="41282"/>
                  </a:lnTo>
                  <a:lnTo>
                    <a:pt x="10898" y="41072"/>
                  </a:lnTo>
                  <a:lnTo>
                    <a:pt x="11002" y="41282"/>
                  </a:lnTo>
                  <a:lnTo>
                    <a:pt x="11107" y="41387"/>
                  </a:lnTo>
                  <a:lnTo>
                    <a:pt x="11317" y="41387"/>
                  </a:lnTo>
                  <a:lnTo>
                    <a:pt x="11002" y="41596"/>
                  </a:lnTo>
                  <a:lnTo>
                    <a:pt x="10793" y="41806"/>
                  </a:lnTo>
                  <a:lnTo>
                    <a:pt x="10688" y="42120"/>
                  </a:lnTo>
                  <a:lnTo>
                    <a:pt x="10688" y="42434"/>
                  </a:lnTo>
                  <a:lnTo>
                    <a:pt x="10583" y="42644"/>
                  </a:lnTo>
                  <a:lnTo>
                    <a:pt x="10478" y="42749"/>
                  </a:lnTo>
                  <a:lnTo>
                    <a:pt x="10374" y="42958"/>
                  </a:lnTo>
                  <a:lnTo>
                    <a:pt x="10269" y="43377"/>
                  </a:lnTo>
                  <a:lnTo>
                    <a:pt x="10269" y="43692"/>
                  </a:lnTo>
                  <a:lnTo>
                    <a:pt x="9535" y="43692"/>
                  </a:lnTo>
                  <a:lnTo>
                    <a:pt x="9326" y="43797"/>
                  </a:lnTo>
                  <a:lnTo>
                    <a:pt x="9012" y="44111"/>
                  </a:lnTo>
                  <a:lnTo>
                    <a:pt x="8907" y="44216"/>
                  </a:lnTo>
                  <a:lnTo>
                    <a:pt x="8907" y="44425"/>
                  </a:lnTo>
                  <a:lnTo>
                    <a:pt x="8488" y="44844"/>
                  </a:lnTo>
                  <a:lnTo>
                    <a:pt x="7964" y="45263"/>
                  </a:lnTo>
                  <a:lnTo>
                    <a:pt x="7650" y="45578"/>
                  </a:lnTo>
                  <a:lnTo>
                    <a:pt x="7335" y="45892"/>
                  </a:lnTo>
                  <a:lnTo>
                    <a:pt x="7021" y="46102"/>
                  </a:lnTo>
                  <a:lnTo>
                    <a:pt x="6602" y="46311"/>
                  </a:lnTo>
                  <a:lnTo>
                    <a:pt x="6183" y="46730"/>
                  </a:lnTo>
                  <a:lnTo>
                    <a:pt x="6078" y="46835"/>
                  </a:lnTo>
                  <a:lnTo>
                    <a:pt x="5973" y="46940"/>
                  </a:lnTo>
                  <a:lnTo>
                    <a:pt x="5973" y="47045"/>
                  </a:lnTo>
                  <a:lnTo>
                    <a:pt x="6078" y="47254"/>
                  </a:lnTo>
                  <a:lnTo>
                    <a:pt x="6287" y="47359"/>
                  </a:lnTo>
                  <a:lnTo>
                    <a:pt x="6602" y="47359"/>
                  </a:lnTo>
                  <a:lnTo>
                    <a:pt x="6811" y="47254"/>
                  </a:lnTo>
                  <a:lnTo>
                    <a:pt x="7230" y="47149"/>
                  </a:lnTo>
                  <a:lnTo>
                    <a:pt x="7545" y="47149"/>
                  </a:lnTo>
                  <a:lnTo>
                    <a:pt x="7964" y="47045"/>
                  </a:lnTo>
                  <a:lnTo>
                    <a:pt x="8383" y="46940"/>
                  </a:lnTo>
                  <a:lnTo>
                    <a:pt x="8488" y="46940"/>
                  </a:lnTo>
                  <a:lnTo>
                    <a:pt x="8592" y="46835"/>
                  </a:lnTo>
                  <a:lnTo>
                    <a:pt x="8488" y="47149"/>
                  </a:lnTo>
                  <a:lnTo>
                    <a:pt x="8488" y="47359"/>
                  </a:lnTo>
                  <a:lnTo>
                    <a:pt x="8488" y="47464"/>
                  </a:lnTo>
                  <a:lnTo>
                    <a:pt x="8488" y="47673"/>
                  </a:lnTo>
                  <a:lnTo>
                    <a:pt x="8383" y="47988"/>
                  </a:lnTo>
                  <a:lnTo>
                    <a:pt x="8173" y="48092"/>
                  </a:lnTo>
                  <a:lnTo>
                    <a:pt x="7964" y="48197"/>
                  </a:lnTo>
                  <a:lnTo>
                    <a:pt x="7335" y="48616"/>
                  </a:lnTo>
                  <a:lnTo>
                    <a:pt x="6707" y="48826"/>
                  </a:lnTo>
                  <a:lnTo>
                    <a:pt x="6183" y="48826"/>
                  </a:lnTo>
                  <a:lnTo>
                    <a:pt x="5973" y="49035"/>
                  </a:lnTo>
                  <a:lnTo>
                    <a:pt x="5868" y="49140"/>
                  </a:lnTo>
                  <a:lnTo>
                    <a:pt x="5868" y="49350"/>
                  </a:lnTo>
                  <a:lnTo>
                    <a:pt x="5868" y="49559"/>
                  </a:lnTo>
                  <a:lnTo>
                    <a:pt x="5973" y="49664"/>
                  </a:lnTo>
                  <a:lnTo>
                    <a:pt x="6078" y="49769"/>
                  </a:lnTo>
                  <a:lnTo>
                    <a:pt x="6392" y="49978"/>
                  </a:lnTo>
                  <a:lnTo>
                    <a:pt x="6811" y="49978"/>
                  </a:lnTo>
                  <a:lnTo>
                    <a:pt x="6916" y="50083"/>
                  </a:lnTo>
                  <a:lnTo>
                    <a:pt x="6916" y="50188"/>
                  </a:lnTo>
                  <a:lnTo>
                    <a:pt x="6811" y="50607"/>
                  </a:lnTo>
                  <a:lnTo>
                    <a:pt x="6707" y="51026"/>
                  </a:lnTo>
                  <a:lnTo>
                    <a:pt x="6811" y="51131"/>
                  </a:lnTo>
                  <a:lnTo>
                    <a:pt x="6707" y="51236"/>
                  </a:lnTo>
                  <a:lnTo>
                    <a:pt x="6602" y="51340"/>
                  </a:lnTo>
                  <a:lnTo>
                    <a:pt x="6602" y="51445"/>
                  </a:lnTo>
                  <a:lnTo>
                    <a:pt x="6707" y="51655"/>
                  </a:lnTo>
                  <a:lnTo>
                    <a:pt x="6811" y="51759"/>
                  </a:lnTo>
                  <a:lnTo>
                    <a:pt x="6707" y="51759"/>
                  </a:lnTo>
                  <a:lnTo>
                    <a:pt x="6602" y="51969"/>
                  </a:lnTo>
                  <a:lnTo>
                    <a:pt x="6287" y="51969"/>
                  </a:lnTo>
                  <a:lnTo>
                    <a:pt x="5973" y="51759"/>
                  </a:lnTo>
                  <a:lnTo>
                    <a:pt x="5868" y="51655"/>
                  </a:lnTo>
                  <a:lnTo>
                    <a:pt x="5764" y="51445"/>
                  </a:lnTo>
                  <a:lnTo>
                    <a:pt x="5659" y="51236"/>
                  </a:lnTo>
                  <a:lnTo>
                    <a:pt x="5764" y="50921"/>
                  </a:lnTo>
                  <a:lnTo>
                    <a:pt x="5554" y="50712"/>
                  </a:lnTo>
                  <a:lnTo>
                    <a:pt x="5030" y="50712"/>
                  </a:lnTo>
                  <a:lnTo>
                    <a:pt x="4925" y="50816"/>
                  </a:lnTo>
                  <a:lnTo>
                    <a:pt x="4821" y="50921"/>
                  </a:lnTo>
                  <a:lnTo>
                    <a:pt x="4821" y="51131"/>
                  </a:lnTo>
                  <a:lnTo>
                    <a:pt x="4925" y="51236"/>
                  </a:lnTo>
                  <a:lnTo>
                    <a:pt x="4925" y="51340"/>
                  </a:lnTo>
                  <a:lnTo>
                    <a:pt x="4821" y="51550"/>
                  </a:lnTo>
                  <a:lnTo>
                    <a:pt x="4506" y="51759"/>
                  </a:lnTo>
                  <a:lnTo>
                    <a:pt x="4401" y="51445"/>
                  </a:lnTo>
                  <a:lnTo>
                    <a:pt x="4192" y="51131"/>
                  </a:lnTo>
                  <a:lnTo>
                    <a:pt x="3982" y="51026"/>
                  </a:lnTo>
                  <a:lnTo>
                    <a:pt x="3773" y="51026"/>
                  </a:lnTo>
                  <a:lnTo>
                    <a:pt x="3459" y="51131"/>
                  </a:lnTo>
                  <a:lnTo>
                    <a:pt x="3039" y="51340"/>
                  </a:lnTo>
                  <a:lnTo>
                    <a:pt x="2725" y="51550"/>
                  </a:lnTo>
                  <a:lnTo>
                    <a:pt x="2620" y="51655"/>
                  </a:lnTo>
                  <a:lnTo>
                    <a:pt x="2411" y="51864"/>
                  </a:lnTo>
                  <a:lnTo>
                    <a:pt x="2201" y="51864"/>
                  </a:lnTo>
                  <a:lnTo>
                    <a:pt x="1992" y="51969"/>
                  </a:lnTo>
                  <a:lnTo>
                    <a:pt x="1887" y="51969"/>
                  </a:lnTo>
                  <a:lnTo>
                    <a:pt x="1782" y="52179"/>
                  </a:lnTo>
                  <a:lnTo>
                    <a:pt x="1782" y="52283"/>
                  </a:lnTo>
                  <a:lnTo>
                    <a:pt x="1782" y="52388"/>
                  </a:lnTo>
                  <a:lnTo>
                    <a:pt x="1573" y="52388"/>
                  </a:lnTo>
                  <a:lnTo>
                    <a:pt x="1153" y="52493"/>
                  </a:lnTo>
                  <a:lnTo>
                    <a:pt x="944" y="52702"/>
                  </a:lnTo>
                  <a:lnTo>
                    <a:pt x="839" y="53017"/>
                  </a:lnTo>
                  <a:lnTo>
                    <a:pt x="734" y="53541"/>
                  </a:lnTo>
                  <a:lnTo>
                    <a:pt x="734" y="54169"/>
                  </a:lnTo>
                  <a:lnTo>
                    <a:pt x="420" y="54169"/>
                  </a:lnTo>
                  <a:lnTo>
                    <a:pt x="210" y="54379"/>
                  </a:lnTo>
                  <a:lnTo>
                    <a:pt x="106" y="54379"/>
                  </a:lnTo>
                  <a:lnTo>
                    <a:pt x="1" y="54588"/>
                  </a:lnTo>
                  <a:lnTo>
                    <a:pt x="1" y="54693"/>
                  </a:lnTo>
                  <a:lnTo>
                    <a:pt x="1" y="54903"/>
                  </a:lnTo>
                  <a:lnTo>
                    <a:pt x="734" y="54274"/>
                  </a:lnTo>
                  <a:lnTo>
                    <a:pt x="839" y="54379"/>
                  </a:lnTo>
                  <a:lnTo>
                    <a:pt x="1049" y="54588"/>
                  </a:lnTo>
                  <a:lnTo>
                    <a:pt x="1363" y="54693"/>
                  </a:lnTo>
                  <a:lnTo>
                    <a:pt x="1573" y="54588"/>
                  </a:lnTo>
                  <a:lnTo>
                    <a:pt x="1992" y="54484"/>
                  </a:lnTo>
                  <a:lnTo>
                    <a:pt x="2306" y="54484"/>
                  </a:lnTo>
                  <a:lnTo>
                    <a:pt x="2411" y="54379"/>
                  </a:lnTo>
                  <a:lnTo>
                    <a:pt x="2830" y="54379"/>
                  </a:lnTo>
                  <a:lnTo>
                    <a:pt x="3144" y="54274"/>
                  </a:lnTo>
                  <a:lnTo>
                    <a:pt x="3249" y="54379"/>
                  </a:lnTo>
                  <a:lnTo>
                    <a:pt x="3459" y="54274"/>
                  </a:lnTo>
                  <a:lnTo>
                    <a:pt x="3563" y="54379"/>
                  </a:lnTo>
                  <a:lnTo>
                    <a:pt x="3773" y="54484"/>
                  </a:lnTo>
                  <a:lnTo>
                    <a:pt x="3982" y="54484"/>
                  </a:lnTo>
                  <a:lnTo>
                    <a:pt x="4506" y="54274"/>
                  </a:lnTo>
                  <a:lnTo>
                    <a:pt x="5135" y="54169"/>
                  </a:lnTo>
                  <a:lnTo>
                    <a:pt x="5240" y="54064"/>
                  </a:lnTo>
                  <a:lnTo>
                    <a:pt x="5554" y="54064"/>
                  </a:lnTo>
                  <a:lnTo>
                    <a:pt x="5659" y="54169"/>
                  </a:lnTo>
                  <a:lnTo>
                    <a:pt x="5764" y="54274"/>
                  </a:lnTo>
                  <a:lnTo>
                    <a:pt x="5554" y="54484"/>
                  </a:lnTo>
                  <a:lnTo>
                    <a:pt x="5554" y="54588"/>
                  </a:lnTo>
                  <a:lnTo>
                    <a:pt x="5449" y="54903"/>
                  </a:lnTo>
                  <a:lnTo>
                    <a:pt x="5135" y="55007"/>
                  </a:lnTo>
                  <a:lnTo>
                    <a:pt x="4716" y="55007"/>
                  </a:lnTo>
                  <a:lnTo>
                    <a:pt x="3354" y="55636"/>
                  </a:lnTo>
                  <a:lnTo>
                    <a:pt x="3249" y="55741"/>
                  </a:lnTo>
                  <a:lnTo>
                    <a:pt x="3039" y="55846"/>
                  </a:lnTo>
                  <a:lnTo>
                    <a:pt x="2830" y="55950"/>
                  </a:lnTo>
                  <a:lnTo>
                    <a:pt x="2306" y="56474"/>
                  </a:lnTo>
                  <a:lnTo>
                    <a:pt x="1782" y="56893"/>
                  </a:lnTo>
                  <a:lnTo>
                    <a:pt x="1363" y="57208"/>
                  </a:lnTo>
                  <a:lnTo>
                    <a:pt x="1258" y="57417"/>
                  </a:lnTo>
                  <a:lnTo>
                    <a:pt x="1153" y="57627"/>
                  </a:lnTo>
                  <a:lnTo>
                    <a:pt x="1258" y="57836"/>
                  </a:lnTo>
                  <a:lnTo>
                    <a:pt x="1258" y="57732"/>
                  </a:lnTo>
                  <a:lnTo>
                    <a:pt x="1363" y="57836"/>
                  </a:lnTo>
                  <a:lnTo>
                    <a:pt x="1573" y="58046"/>
                  </a:lnTo>
                  <a:lnTo>
                    <a:pt x="1468" y="58151"/>
                  </a:lnTo>
                  <a:lnTo>
                    <a:pt x="1363" y="58360"/>
                  </a:lnTo>
                  <a:lnTo>
                    <a:pt x="1363" y="58570"/>
                  </a:lnTo>
                  <a:lnTo>
                    <a:pt x="1468" y="58675"/>
                  </a:lnTo>
                  <a:lnTo>
                    <a:pt x="1992" y="58675"/>
                  </a:lnTo>
                  <a:lnTo>
                    <a:pt x="1992" y="58884"/>
                  </a:lnTo>
                  <a:lnTo>
                    <a:pt x="1887" y="59094"/>
                  </a:lnTo>
                  <a:lnTo>
                    <a:pt x="1992" y="59303"/>
                  </a:lnTo>
                  <a:lnTo>
                    <a:pt x="2096" y="59408"/>
                  </a:lnTo>
                  <a:lnTo>
                    <a:pt x="2411" y="59513"/>
                  </a:lnTo>
                  <a:lnTo>
                    <a:pt x="2620" y="59408"/>
                  </a:lnTo>
                  <a:lnTo>
                    <a:pt x="2725" y="59303"/>
                  </a:lnTo>
                  <a:lnTo>
                    <a:pt x="3144" y="59094"/>
                  </a:lnTo>
                  <a:lnTo>
                    <a:pt x="3354" y="58779"/>
                  </a:lnTo>
                  <a:lnTo>
                    <a:pt x="3459" y="58675"/>
                  </a:lnTo>
                  <a:lnTo>
                    <a:pt x="3563" y="58779"/>
                  </a:lnTo>
                  <a:lnTo>
                    <a:pt x="3563" y="58884"/>
                  </a:lnTo>
                  <a:lnTo>
                    <a:pt x="3459" y="58989"/>
                  </a:lnTo>
                  <a:lnTo>
                    <a:pt x="3249" y="59094"/>
                  </a:lnTo>
                  <a:lnTo>
                    <a:pt x="3144" y="59198"/>
                  </a:lnTo>
                  <a:lnTo>
                    <a:pt x="3144" y="59303"/>
                  </a:lnTo>
                  <a:lnTo>
                    <a:pt x="3144" y="59513"/>
                  </a:lnTo>
                  <a:lnTo>
                    <a:pt x="3249" y="59618"/>
                  </a:lnTo>
                  <a:lnTo>
                    <a:pt x="3563" y="59722"/>
                  </a:lnTo>
                  <a:lnTo>
                    <a:pt x="3668" y="59827"/>
                  </a:lnTo>
                  <a:lnTo>
                    <a:pt x="3878" y="59827"/>
                  </a:lnTo>
                  <a:lnTo>
                    <a:pt x="4087" y="60037"/>
                  </a:lnTo>
                  <a:lnTo>
                    <a:pt x="4192" y="60246"/>
                  </a:lnTo>
                  <a:lnTo>
                    <a:pt x="4401" y="60246"/>
                  </a:lnTo>
                  <a:lnTo>
                    <a:pt x="4611" y="60141"/>
                  </a:lnTo>
                  <a:lnTo>
                    <a:pt x="5344" y="59827"/>
                  </a:lnTo>
                  <a:lnTo>
                    <a:pt x="5973" y="59513"/>
                  </a:lnTo>
                  <a:lnTo>
                    <a:pt x="6183" y="59408"/>
                  </a:lnTo>
                  <a:lnTo>
                    <a:pt x="6392" y="59303"/>
                  </a:lnTo>
                  <a:lnTo>
                    <a:pt x="6602" y="59198"/>
                  </a:lnTo>
                  <a:lnTo>
                    <a:pt x="6707" y="59303"/>
                  </a:lnTo>
                  <a:lnTo>
                    <a:pt x="6707" y="59408"/>
                  </a:lnTo>
                  <a:lnTo>
                    <a:pt x="6392" y="59408"/>
                  </a:lnTo>
                  <a:lnTo>
                    <a:pt x="6183" y="59618"/>
                  </a:lnTo>
                  <a:lnTo>
                    <a:pt x="5868" y="59722"/>
                  </a:lnTo>
                  <a:lnTo>
                    <a:pt x="5659" y="59722"/>
                  </a:lnTo>
                  <a:lnTo>
                    <a:pt x="5554" y="59827"/>
                  </a:lnTo>
                  <a:lnTo>
                    <a:pt x="5344" y="60037"/>
                  </a:lnTo>
                  <a:lnTo>
                    <a:pt x="5344" y="60246"/>
                  </a:lnTo>
                  <a:lnTo>
                    <a:pt x="5344" y="60456"/>
                  </a:lnTo>
                  <a:lnTo>
                    <a:pt x="5449" y="60665"/>
                  </a:lnTo>
                  <a:lnTo>
                    <a:pt x="5030" y="60770"/>
                  </a:lnTo>
                  <a:lnTo>
                    <a:pt x="4716" y="60770"/>
                  </a:lnTo>
                  <a:lnTo>
                    <a:pt x="4506" y="60875"/>
                  </a:lnTo>
                  <a:lnTo>
                    <a:pt x="4401" y="60980"/>
                  </a:lnTo>
                  <a:lnTo>
                    <a:pt x="4401" y="61189"/>
                  </a:lnTo>
                  <a:lnTo>
                    <a:pt x="4401" y="61294"/>
                  </a:lnTo>
                  <a:lnTo>
                    <a:pt x="4611" y="61503"/>
                  </a:lnTo>
                  <a:lnTo>
                    <a:pt x="4087" y="61608"/>
                  </a:lnTo>
                  <a:lnTo>
                    <a:pt x="3563" y="61713"/>
                  </a:lnTo>
                  <a:lnTo>
                    <a:pt x="3249" y="61923"/>
                  </a:lnTo>
                  <a:lnTo>
                    <a:pt x="3039" y="62132"/>
                  </a:lnTo>
                  <a:lnTo>
                    <a:pt x="3039" y="62446"/>
                  </a:lnTo>
                  <a:lnTo>
                    <a:pt x="3039" y="62551"/>
                  </a:lnTo>
                  <a:lnTo>
                    <a:pt x="3144" y="62761"/>
                  </a:lnTo>
                  <a:lnTo>
                    <a:pt x="3354" y="62866"/>
                  </a:lnTo>
                  <a:lnTo>
                    <a:pt x="3563" y="62761"/>
                  </a:lnTo>
                  <a:lnTo>
                    <a:pt x="3668" y="62656"/>
                  </a:lnTo>
                  <a:lnTo>
                    <a:pt x="3773" y="62551"/>
                  </a:lnTo>
                  <a:lnTo>
                    <a:pt x="4087" y="62656"/>
                  </a:lnTo>
                  <a:lnTo>
                    <a:pt x="4506" y="62551"/>
                  </a:lnTo>
                  <a:lnTo>
                    <a:pt x="4716" y="62446"/>
                  </a:lnTo>
                  <a:lnTo>
                    <a:pt x="4925" y="62551"/>
                  </a:lnTo>
                  <a:lnTo>
                    <a:pt x="5554" y="62551"/>
                  </a:lnTo>
                  <a:lnTo>
                    <a:pt x="5764" y="62342"/>
                  </a:lnTo>
                  <a:lnTo>
                    <a:pt x="5973" y="62237"/>
                  </a:lnTo>
                  <a:lnTo>
                    <a:pt x="6811" y="62237"/>
                  </a:lnTo>
                  <a:lnTo>
                    <a:pt x="7126" y="62132"/>
                  </a:lnTo>
                  <a:lnTo>
                    <a:pt x="7335" y="62132"/>
                  </a:lnTo>
                  <a:lnTo>
                    <a:pt x="7650" y="61923"/>
                  </a:lnTo>
                  <a:lnTo>
                    <a:pt x="7754" y="61713"/>
                  </a:lnTo>
                  <a:lnTo>
                    <a:pt x="7859" y="61503"/>
                  </a:lnTo>
                  <a:lnTo>
                    <a:pt x="8069" y="61399"/>
                  </a:lnTo>
                  <a:lnTo>
                    <a:pt x="9012" y="61189"/>
                  </a:lnTo>
                  <a:lnTo>
                    <a:pt x="9535" y="61084"/>
                  </a:lnTo>
                  <a:lnTo>
                    <a:pt x="9850" y="60875"/>
                  </a:lnTo>
                  <a:lnTo>
                    <a:pt x="9745" y="60980"/>
                  </a:lnTo>
                  <a:lnTo>
                    <a:pt x="9535" y="61084"/>
                  </a:lnTo>
                  <a:lnTo>
                    <a:pt x="9326" y="61189"/>
                  </a:lnTo>
                  <a:lnTo>
                    <a:pt x="8592" y="61608"/>
                  </a:lnTo>
                  <a:lnTo>
                    <a:pt x="8278" y="61713"/>
                  </a:lnTo>
                  <a:lnTo>
                    <a:pt x="7650" y="62027"/>
                  </a:lnTo>
                  <a:lnTo>
                    <a:pt x="7440" y="62237"/>
                  </a:lnTo>
                  <a:lnTo>
                    <a:pt x="7230" y="62551"/>
                  </a:lnTo>
                  <a:lnTo>
                    <a:pt x="7021" y="62656"/>
                  </a:lnTo>
                  <a:lnTo>
                    <a:pt x="6811" y="62866"/>
                  </a:lnTo>
                  <a:lnTo>
                    <a:pt x="6811" y="63075"/>
                  </a:lnTo>
                  <a:lnTo>
                    <a:pt x="6916" y="63285"/>
                  </a:lnTo>
                  <a:lnTo>
                    <a:pt x="7230" y="63389"/>
                  </a:lnTo>
                  <a:lnTo>
                    <a:pt x="7335" y="63389"/>
                  </a:lnTo>
                  <a:lnTo>
                    <a:pt x="7650" y="63285"/>
                  </a:lnTo>
                  <a:lnTo>
                    <a:pt x="7230" y="63599"/>
                  </a:lnTo>
                  <a:lnTo>
                    <a:pt x="7021" y="63704"/>
                  </a:lnTo>
                  <a:lnTo>
                    <a:pt x="6916" y="63913"/>
                  </a:lnTo>
                  <a:lnTo>
                    <a:pt x="6916" y="64018"/>
                  </a:lnTo>
                  <a:lnTo>
                    <a:pt x="7021" y="64228"/>
                  </a:lnTo>
                  <a:lnTo>
                    <a:pt x="7021" y="64332"/>
                  </a:lnTo>
                  <a:lnTo>
                    <a:pt x="7126" y="64542"/>
                  </a:lnTo>
                  <a:lnTo>
                    <a:pt x="7230" y="64647"/>
                  </a:lnTo>
                  <a:lnTo>
                    <a:pt x="7440" y="64752"/>
                  </a:lnTo>
                  <a:lnTo>
                    <a:pt x="7545" y="64752"/>
                  </a:lnTo>
                  <a:lnTo>
                    <a:pt x="7754" y="64647"/>
                  </a:lnTo>
                  <a:lnTo>
                    <a:pt x="8173" y="64647"/>
                  </a:lnTo>
                  <a:lnTo>
                    <a:pt x="8488" y="64542"/>
                  </a:lnTo>
                  <a:lnTo>
                    <a:pt x="8592" y="64332"/>
                  </a:lnTo>
                  <a:lnTo>
                    <a:pt x="8697" y="64123"/>
                  </a:lnTo>
                  <a:lnTo>
                    <a:pt x="8697" y="64018"/>
                  </a:lnTo>
                  <a:lnTo>
                    <a:pt x="8802" y="64018"/>
                  </a:lnTo>
                  <a:lnTo>
                    <a:pt x="9012" y="63913"/>
                  </a:lnTo>
                  <a:lnTo>
                    <a:pt x="9221" y="64018"/>
                  </a:lnTo>
                  <a:lnTo>
                    <a:pt x="9431" y="64018"/>
                  </a:lnTo>
                  <a:lnTo>
                    <a:pt x="9640" y="64123"/>
                  </a:lnTo>
                  <a:lnTo>
                    <a:pt x="9745" y="64123"/>
                  </a:lnTo>
                  <a:lnTo>
                    <a:pt x="10059" y="64018"/>
                  </a:lnTo>
                  <a:lnTo>
                    <a:pt x="10269" y="63913"/>
                  </a:lnTo>
                  <a:lnTo>
                    <a:pt x="10688" y="63913"/>
                  </a:lnTo>
                  <a:lnTo>
                    <a:pt x="10688" y="64018"/>
                  </a:lnTo>
                  <a:lnTo>
                    <a:pt x="10583" y="64123"/>
                  </a:lnTo>
                  <a:lnTo>
                    <a:pt x="10269" y="64437"/>
                  </a:lnTo>
                  <a:lnTo>
                    <a:pt x="10164" y="64437"/>
                  </a:lnTo>
                  <a:lnTo>
                    <a:pt x="9955" y="64542"/>
                  </a:lnTo>
                  <a:lnTo>
                    <a:pt x="9955" y="64647"/>
                  </a:lnTo>
                  <a:lnTo>
                    <a:pt x="9850" y="64752"/>
                  </a:lnTo>
                  <a:lnTo>
                    <a:pt x="9955" y="64961"/>
                  </a:lnTo>
                  <a:lnTo>
                    <a:pt x="10059" y="65171"/>
                  </a:lnTo>
                  <a:lnTo>
                    <a:pt x="10688" y="65171"/>
                  </a:lnTo>
                  <a:lnTo>
                    <a:pt x="10898" y="64961"/>
                  </a:lnTo>
                  <a:lnTo>
                    <a:pt x="11107" y="64647"/>
                  </a:lnTo>
                  <a:lnTo>
                    <a:pt x="11317" y="64647"/>
                  </a:lnTo>
                  <a:lnTo>
                    <a:pt x="11736" y="64542"/>
                  </a:lnTo>
                  <a:lnTo>
                    <a:pt x="12050" y="64542"/>
                  </a:lnTo>
                  <a:lnTo>
                    <a:pt x="12260" y="64437"/>
                  </a:lnTo>
                  <a:lnTo>
                    <a:pt x="12469" y="64228"/>
                  </a:lnTo>
                  <a:lnTo>
                    <a:pt x="13098" y="64228"/>
                  </a:lnTo>
                  <a:lnTo>
                    <a:pt x="13307" y="64123"/>
                  </a:lnTo>
                  <a:lnTo>
                    <a:pt x="13412" y="64018"/>
                  </a:lnTo>
                  <a:lnTo>
                    <a:pt x="13622" y="63809"/>
                  </a:lnTo>
                  <a:lnTo>
                    <a:pt x="13831" y="63704"/>
                  </a:lnTo>
                  <a:lnTo>
                    <a:pt x="14250" y="63494"/>
                  </a:lnTo>
                  <a:lnTo>
                    <a:pt x="14460" y="63285"/>
                  </a:lnTo>
                  <a:lnTo>
                    <a:pt x="14565" y="63285"/>
                  </a:lnTo>
                  <a:lnTo>
                    <a:pt x="14774" y="63180"/>
                  </a:lnTo>
                  <a:lnTo>
                    <a:pt x="15089" y="63075"/>
                  </a:lnTo>
                  <a:lnTo>
                    <a:pt x="15298" y="63075"/>
                  </a:lnTo>
                  <a:lnTo>
                    <a:pt x="15508" y="63180"/>
                  </a:lnTo>
                  <a:lnTo>
                    <a:pt x="15717" y="63285"/>
                  </a:lnTo>
                  <a:lnTo>
                    <a:pt x="16032" y="63389"/>
                  </a:lnTo>
                  <a:lnTo>
                    <a:pt x="16346" y="63285"/>
                  </a:lnTo>
                  <a:lnTo>
                    <a:pt x="16660" y="62970"/>
                  </a:lnTo>
                  <a:lnTo>
                    <a:pt x="16870" y="62656"/>
                  </a:lnTo>
                  <a:lnTo>
                    <a:pt x="16974" y="62551"/>
                  </a:lnTo>
                  <a:lnTo>
                    <a:pt x="17289" y="62656"/>
                  </a:lnTo>
                  <a:lnTo>
                    <a:pt x="17498" y="62761"/>
                  </a:lnTo>
                  <a:lnTo>
                    <a:pt x="17708" y="62866"/>
                  </a:lnTo>
                  <a:lnTo>
                    <a:pt x="18232" y="62866"/>
                  </a:lnTo>
                  <a:lnTo>
                    <a:pt x="18337" y="62656"/>
                  </a:lnTo>
                  <a:lnTo>
                    <a:pt x="18441" y="62446"/>
                  </a:lnTo>
                  <a:lnTo>
                    <a:pt x="18546" y="62027"/>
                  </a:lnTo>
                  <a:lnTo>
                    <a:pt x="18546" y="61923"/>
                  </a:lnTo>
                  <a:lnTo>
                    <a:pt x="18651" y="61923"/>
                  </a:lnTo>
                  <a:lnTo>
                    <a:pt x="18965" y="61818"/>
                  </a:lnTo>
                  <a:lnTo>
                    <a:pt x="19384" y="61818"/>
                  </a:lnTo>
                  <a:lnTo>
                    <a:pt x="19489" y="61923"/>
                  </a:lnTo>
                  <a:lnTo>
                    <a:pt x="19489" y="62027"/>
                  </a:lnTo>
                  <a:lnTo>
                    <a:pt x="19594" y="62237"/>
                  </a:lnTo>
                  <a:lnTo>
                    <a:pt x="19803" y="62342"/>
                  </a:lnTo>
                  <a:lnTo>
                    <a:pt x="20013" y="62237"/>
                  </a:lnTo>
                  <a:lnTo>
                    <a:pt x="20118" y="62027"/>
                  </a:lnTo>
                  <a:lnTo>
                    <a:pt x="20118" y="61923"/>
                  </a:lnTo>
                  <a:lnTo>
                    <a:pt x="20013" y="61608"/>
                  </a:lnTo>
                  <a:lnTo>
                    <a:pt x="20223" y="61294"/>
                  </a:lnTo>
                  <a:lnTo>
                    <a:pt x="20327" y="61294"/>
                  </a:lnTo>
                  <a:lnTo>
                    <a:pt x="20537" y="61189"/>
                  </a:lnTo>
                  <a:lnTo>
                    <a:pt x="20746" y="61084"/>
                  </a:lnTo>
                  <a:lnTo>
                    <a:pt x="20956" y="60980"/>
                  </a:lnTo>
                  <a:lnTo>
                    <a:pt x="21061" y="60980"/>
                  </a:lnTo>
                  <a:lnTo>
                    <a:pt x="21480" y="60770"/>
                  </a:lnTo>
                  <a:lnTo>
                    <a:pt x="21794" y="60561"/>
                  </a:lnTo>
                  <a:lnTo>
                    <a:pt x="22004" y="60456"/>
                  </a:lnTo>
                  <a:lnTo>
                    <a:pt x="22108" y="60246"/>
                  </a:lnTo>
                  <a:lnTo>
                    <a:pt x="22318" y="60037"/>
                  </a:lnTo>
                  <a:lnTo>
                    <a:pt x="22318" y="59827"/>
                  </a:lnTo>
                  <a:lnTo>
                    <a:pt x="22318" y="59722"/>
                  </a:lnTo>
                  <a:lnTo>
                    <a:pt x="22423" y="59513"/>
                  </a:lnTo>
                  <a:lnTo>
                    <a:pt x="22423" y="59408"/>
                  </a:lnTo>
                  <a:lnTo>
                    <a:pt x="22842" y="59408"/>
                  </a:lnTo>
                  <a:lnTo>
                    <a:pt x="23051" y="59513"/>
                  </a:lnTo>
                  <a:lnTo>
                    <a:pt x="23575" y="59513"/>
                  </a:lnTo>
                  <a:lnTo>
                    <a:pt x="23785" y="59303"/>
                  </a:lnTo>
                  <a:lnTo>
                    <a:pt x="23994" y="59198"/>
                  </a:lnTo>
                  <a:lnTo>
                    <a:pt x="24518" y="59094"/>
                  </a:lnTo>
                  <a:lnTo>
                    <a:pt x="24728" y="58989"/>
                  </a:lnTo>
                  <a:lnTo>
                    <a:pt x="25042" y="58989"/>
                  </a:lnTo>
                  <a:lnTo>
                    <a:pt x="25147" y="58884"/>
                  </a:lnTo>
                  <a:lnTo>
                    <a:pt x="25252" y="58675"/>
                  </a:lnTo>
                  <a:lnTo>
                    <a:pt x="25252" y="58465"/>
                  </a:lnTo>
                  <a:lnTo>
                    <a:pt x="25252" y="58360"/>
                  </a:lnTo>
                  <a:lnTo>
                    <a:pt x="25356" y="58255"/>
                  </a:lnTo>
                  <a:lnTo>
                    <a:pt x="25671" y="58151"/>
                  </a:lnTo>
                  <a:lnTo>
                    <a:pt x="25985" y="58046"/>
                  </a:lnTo>
                  <a:lnTo>
                    <a:pt x="26404" y="58046"/>
                  </a:lnTo>
                  <a:lnTo>
                    <a:pt x="26509" y="57836"/>
                  </a:lnTo>
                  <a:lnTo>
                    <a:pt x="26509" y="57732"/>
                  </a:lnTo>
                  <a:lnTo>
                    <a:pt x="26509" y="57627"/>
                  </a:lnTo>
                  <a:lnTo>
                    <a:pt x="26299" y="57417"/>
                  </a:lnTo>
                  <a:lnTo>
                    <a:pt x="26509" y="57208"/>
                  </a:lnTo>
                  <a:lnTo>
                    <a:pt x="26614" y="57103"/>
                  </a:lnTo>
                  <a:lnTo>
                    <a:pt x="26719" y="57103"/>
                  </a:lnTo>
                  <a:lnTo>
                    <a:pt x="27033" y="56998"/>
                  </a:lnTo>
                  <a:lnTo>
                    <a:pt x="27242" y="56998"/>
                  </a:lnTo>
                  <a:lnTo>
                    <a:pt x="27347" y="57103"/>
                  </a:lnTo>
                  <a:lnTo>
                    <a:pt x="27557" y="57208"/>
                  </a:lnTo>
                  <a:lnTo>
                    <a:pt x="27766" y="57103"/>
                  </a:lnTo>
                  <a:lnTo>
                    <a:pt x="27871" y="56998"/>
                  </a:lnTo>
                  <a:lnTo>
                    <a:pt x="27976" y="56998"/>
                  </a:lnTo>
                  <a:lnTo>
                    <a:pt x="27976" y="56893"/>
                  </a:lnTo>
                  <a:lnTo>
                    <a:pt x="28081" y="56579"/>
                  </a:lnTo>
                  <a:lnTo>
                    <a:pt x="28500" y="56579"/>
                  </a:lnTo>
                  <a:lnTo>
                    <a:pt x="28709" y="56474"/>
                  </a:lnTo>
                  <a:lnTo>
                    <a:pt x="28919" y="56370"/>
                  </a:lnTo>
                  <a:lnTo>
                    <a:pt x="29128" y="56265"/>
                  </a:lnTo>
                  <a:lnTo>
                    <a:pt x="29233" y="56160"/>
                  </a:lnTo>
                  <a:lnTo>
                    <a:pt x="29443" y="55846"/>
                  </a:lnTo>
                  <a:lnTo>
                    <a:pt x="29443" y="55531"/>
                  </a:lnTo>
                  <a:lnTo>
                    <a:pt x="29443" y="55427"/>
                  </a:lnTo>
                  <a:lnTo>
                    <a:pt x="29547" y="55427"/>
                  </a:lnTo>
                  <a:lnTo>
                    <a:pt x="29652" y="55322"/>
                  </a:lnTo>
                  <a:lnTo>
                    <a:pt x="29757" y="55217"/>
                  </a:lnTo>
                  <a:lnTo>
                    <a:pt x="29757" y="55007"/>
                  </a:lnTo>
                  <a:lnTo>
                    <a:pt x="29652" y="54903"/>
                  </a:lnTo>
                  <a:lnTo>
                    <a:pt x="29547" y="54798"/>
                  </a:lnTo>
                  <a:lnTo>
                    <a:pt x="29757" y="54588"/>
                  </a:lnTo>
                  <a:lnTo>
                    <a:pt x="29862" y="54484"/>
                  </a:lnTo>
                  <a:lnTo>
                    <a:pt x="29967" y="54484"/>
                  </a:lnTo>
                  <a:lnTo>
                    <a:pt x="30176" y="54379"/>
                  </a:lnTo>
                  <a:lnTo>
                    <a:pt x="30700" y="54169"/>
                  </a:lnTo>
                  <a:lnTo>
                    <a:pt x="30805" y="54169"/>
                  </a:lnTo>
                  <a:lnTo>
                    <a:pt x="31119" y="54064"/>
                  </a:lnTo>
                  <a:lnTo>
                    <a:pt x="31329" y="53960"/>
                  </a:lnTo>
                  <a:lnTo>
                    <a:pt x="32062" y="53960"/>
                  </a:lnTo>
                  <a:lnTo>
                    <a:pt x="32167" y="54064"/>
                  </a:lnTo>
                  <a:lnTo>
                    <a:pt x="32796" y="54064"/>
                  </a:lnTo>
                  <a:lnTo>
                    <a:pt x="33005" y="53960"/>
                  </a:lnTo>
                  <a:lnTo>
                    <a:pt x="33319" y="53855"/>
                  </a:lnTo>
                  <a:lnTo>
                    <a:pt x="33424" y="53855"/>
                  </a:lnTo>
                  <a:lnTo>
                    <a:pt x="33424" y="53750"/>
                  </a:lnTo>
                  <a:lnTo>
                    <a:pt x="33529" y="53750"/>
                  </a:lnTo>
                  <a:lnTo>
                    <a:pt x="33634" y="54064"/>
                  </a:lnTo>
                  <a:lnTo>
                    <a:pt x="33843" y="54064"/>
                  </a:lnTo>
                  <a:lnTo>
                    <a:pt x="34158" y="53960"/>
                  </a:lnTo>
                  <a:lnTo>
                    <a:pt x="34367" y="54064"/>
                  </a:lnTo>
                  <a:lnTo>
                    <a:pt x="34681" y="54064"/>
                  </a:lnTo>
                  <a:lnTo>
                    <a:pt x="34891" y="53960"/>
                  </a:lnTo>
                  <a:lnTo>
                    <a:pt x="34891" y="53855"/>
                  </a:lnTo>
                  <a:lnTo>
                    <a:pt x="34996" y="53855"/>
                  </a:lnTo>
                  <a:lnTo>
                    <a:pt x="35101" y="53750"/>
                  </a:lnTo>
                  <a:lnTo>
                    <a:pt x="35310" y="53436"/>
                  </a:lnTo>
                  <a:lnTo>
                    <a:pt x="35310" y="53541"/>
                  </a:lnTo>
                  <a:lnTo>
                    <a:pt x="35205" y="53960"/>
                  </a:lnTo>
                  <a:lnTo>
                    <a:pt x="35310" y="54064"/>
                  </a:lnTo>
                  <a:lnTo>
                    <a:pt x="35520" y="54169"/>
                  </a:lnTo>
                  <a:lnTo>
                    <a:pt x="35729" y="54169"/>
                  </a:lnTo>
                  <a:lnTo>
                    <a:pt x="35834" y="53960"/>
                  </a:lnTo>
                  <a:lnTo>
                    <a:pt x="36044" y="53645"/>
                  </a:lnTo>
                  <a:lnTo>
                    <a:pt x="36148" y="53645"/>
                  </a:lnTo>
                  <a:lnTo>
                    <a:pt x="36253" y="53541"/>
                  </a:lnTo>
                  <a:lnTo>
                    <a:pt x="36463" y="53436"/>
                  </a:lnTo>
                  <a:lnTo>
                    <a:pt x="36672" y="53226"/>
                  </a:lnTo>
                  <a:lnTo>
                    <a:pt x="36672" y="53121"/>
                  </a:lnTo>
                  <a:lnTo>
                    <a:pt x="36672" y="53017"/>
                  </a:lnTo>
                  <a:lnTo>
                    <a:pt x="36672" y="52912"/>
                  </a:lnTo>
                  <a:lnTo>
                    <a:pt x="36882" y="52912"/>
                  </a:lnTo>
                  <a:lnTo>
                    <a:pt x="37196" y="52807"/>
                  </a:lnTo>
                  <a:lnTo>
                    <a:pt x="37510" y="52807"/>
                  </a:lnTo>
                  <a:lnTo>
                    <a:pt x="38034" y="52912"/>
                  </a:lnTo>
                  <a:lnTo>
                    <a:pt x="38349" y="53121"/>
                  </a:lnTo>
                  <a:lnTo>
                    <a:pt x="38558" y="53331"/>
                  </a:lnTo>
                  <a:lnTo>
                    <a:pt x="38768" y="53436"/>
                  </a:lnTo>
                  <a:lnTo>
                    <a:pt x="39082" y="53331"/>
                  </a:lnTo>
                  <a:lnTo>
                    <a:pt x="39396" y="53226"/>
                  </a:lnTo>
                  <a:lnTo>
                    <a:pt x="39711" y="53121"/>
                  </a:lnTo>
                  <a:lnTo>
                    <a:pt x="39815" y="53121"/>
                  </a:lnTo>
                  <a:lnTo>
                    <a:pt x="39920" y="53226"/>
                  </a:lnTo>
                  <a:lnTo>
                    <a:pt x="40444" y="53226"/>
                  </a:lnTo>
                  <a:lnTo>
                    <a:pt x="40549" y="53331"/>
                  </a:lnTo>
                  <a:lnTo>
                    <a:pt x="40654" y="53436"/>
                  </a:lnTo>
                  <a:lnTo>
                    <a:pt x="40863" y="53436"/>
                  </a:lnTo>
                  <a:lnTo>
                    <a:pt x="41073" y="53331"/>
                  </a:lnTo>
                  <a:lnTo>
                    <a:pt x="41178" y="53226"/>
                  </a:lnTo>
                  <a:lnTo>
                    <a:pt x="41282" y="53017"/>
                  </a:lnTo>
                  <a:lnTo>
                    <a:pt x="41387" y="52807"/>
                  </a:lnTo>
                  <a:lnTo>
                    <a:pt x="41492" y="52493"/>
                  </a:lnTo>
                  <a:lnTo>
                    <a:pt x="41597" y="52179"/>
                  </a:lnTo>
                  <a:lnTo>
                    <a:pt x="41492" y="51969"/>
                  </a:lnTo>
                  <a:lnTo>
                    <a:pt x="41282" y="51759"/>
                  </a:lnTo>
                  <a:lnTo>
                    <a:pt x="41178" y="51655"/>
                  </a:lnTo>
                  <a:lnTo>
                    <a:pt x="40968" y="51655"/>
                  </a:lnTo>
                  <a:lnTo>
                    <a:pt x="40968" y="51550"/>
                  </a:lnTo>
                  <a:lnTo>
                    <a:pt x="40968" y="51445"/>
                  </a:lnTo>
                  <a:lnTo>
                    <a:pt x="40968" y="51340"/>
                  </a:lnTo>
                  <a:lnTo>
                    <a:pt x="40968" y="51131"/>
                  </a:lnTo>
                  <a:lnTo>
                    <a:pt x="40863" y="50816"/>
                  </a:lnTo>
                  <a:lnTo>
                    <a:pt x="40758" y="50712"/>
                  </a:lnTo>
                  <a:lnTo>
                    <a:pt x="40549" y="50712"/>
                  </a:lnTo>
                  <a:lnTo>
                    <a:pt x="40444" y="50816"/>
                  </a:lnTo>
                  <a:lnTo>
                    <a:pt x="40339" y="50607"/>
                  </a:lnTo>
                  <a:lnTo>
                    <a:pt x="40444" y="50607"/>
                  </a:lnTo>
                  <a:lnTo>
                    <a:pt x="40549" y="50502"/>
                  </a:lnTo>
                  <a:lnTo>
                    <a:pt x="40758" y="50712"/>
                  </a:lnTo>
                  <a:lnTo>
                    <a:pt x="41073" y="50712"/>
                  </a:lnTo>
                  <a:lnTo>
                    <a:pt x="41282" y="50502"/>
                  </a:lnTo>
                  <a:lnTo>
                    <a:pt x="41282" y="50188"/>
                  </a:lnTo>
                  <a:lnTo>
                    <a:pt x="41282" y="49978"/>
                  </a:lnTo>
                  <a:lnTo>
                    <a:pt x="41282" y="49769"/>
                  </a:lnTo>
                  <a:lnTo>
                    <a:pt x="41282" y="49454"/>
                  </a:lnTo>
                  <a:lnTo>
                    <a:pt x="41492" y="49350"/>
                  </a:lnTo>
                  <a:lnTo>
                    <a:pt x="41597" y="49140"/>
                  </a:lnTo>
                  <a:lnTo>
                    <a:pt x="41701" y="48930"/>
                  </a:lnTo>
                  <a:lnTo>
                    <a:pt x="41806" y="48721"/>
                  </a:lnTo>
                  <a:lnTo>
                    <a:pt x="41911" y="48616"/>
                  </a:lnTo>
                  <a:lnTo>
                    <a:pt x="42016" y="48407"/>
                  </a:lnTo>
                  <a:lnTo>
                    <a:pt x="42016" y="48302"/>
                  </a:lnTo>
                  <a:lnTo>
                    <a:pt x="42120" y="48302"/>
                  </a:lnTo>
                  <a:lnTo>
                    <a:pt x="42225" y="48092"/>
                  </a:lnTo>
                  <a:lnTo>
                    <a:pt x="42330" y="47883"/>
                  </a:lnTo>
                  <a:lnTo>
                    <a:pt x="42435" y="47883"/>
                  </a:lnTo>
                  <a:lnTo>
                    <a:pt x="42435" y="47778"/>
                  </a:lnTo>
                  <a:lnTo>
                    <a:pt x="42540" y="47568"/>
                  </a:lnTo>
                  <a:lnTo>
                    <a:pt x="42644" y="47464"/>
                  </a:lnTo>
                  <a:lnTo>
                    <a:pt x="42749" y="47254"/>
                  </a:lnTo>
                  <a:lnTo>
                    <a:pt x="42749" y="46940"/>
                  </a:lnTo>
                  <a:lnTo>
                    <a:pt x="42749" y="46835"/>
                  </a:lnTo>
                  <a:lnTo>
                    <a:pt x="42644" y="46625"/>
                  </a:lnTo>
                  <a:lnTo>
                    <a:pt x="42644" y="46521"/>
                  </a:lnTo>
                  <a:lnTo>
                    <a:pt x="42644" y="46416"/>
                  </a:lnTo>
                  <a:lnTo>
                    <a:pt x="42644" y="46206"/>
                  </a:lnTo>
                  <a:lnTo>
                    <a:pt x="42540" y="45997"/>
                  </a:lnTo>
                  <a:lnTo>
                    <a:pt x="42540" y="45473"/>
                  </a:lnTo>
                  <a:lnTo>
                    <a:pt x="42540" y="45368"/>
                  </a:lnTo>
                  <a:lnTo>
                    <a:pt x="42540" y="45263"/>
                  </a:lnTo>
                  <a:lnTo>
                    <a:pt x="42644" y="45159"/>
                  </a:lnTo>
                  <a:lnTo>
                    <a:pt x="42749" y="45159"/>
                  </a:lnTo>
                  <a:lnTo>
                    <a:pt x="42854" y="44949"/>
                  </a:lnTo>
                  <a:lnTo>
                    <a:pt x="42959" y="44844"/>
                  </a:lnTo>
                  <a:lnTo>
                    <a:pt x="43063" y="44739"/>
                  </a:lnTo>
                  <a:lnTo>
                    <a:pt x="43063" y="44635"/>
                  </a:lnTo>
                  <a:lnTo>
                    <a:pt x="43273" y="44216"/>
                  </a:lnTo>
                  <a:lnTo>
                    <a:pt x="43273" y="44111"/>
                  </a:lnTo>
                  <a:lnTo>
                    <a:pt x="43273" y="43587"/>
                  </a:lnTo>
                  <a:lnTo>
                    <a:pt x="43273" y="43273"/>
                  </a:lnTo>
                  <a:lnTo>
                    <a:pt x="43378" y="43168"/>
                  </a:lnTo>
                  <a:lnTo>
                    <a:pt x="43483" y="42958"/>
                  </a:lnTo>
                  <a:lnTo>
                    <a:pt x="43587" y="42749"/>
                  </a:lnTo>
                  <a:lnTo>
                    <a:pt x="43902" y="42539"/>
                  </a:lnTo>
                  <a:lnTo>
                    <a:pt x="44111" y="42330"/>
                  </a:lnTo>
                  <a:lnTo>
                    <a:pt x="44111" y="42015"/>
                  </a:lnTo>
                  <a:lnTo>
                    <a:pt x="44321" y="41701"/>
                  </a:lnTo>
                  <a:lnTo>
                    <a:pt x="44426" y="41491"/>
                  </a:lnTo>
                  <a:lnTo>
                    <a:pt x="44530" y="41282"/>
                  </a:lnTo>
                  <a:lnTo>
                    <a:pt x="44530" y="41177"/>
                  </a:lnTo>
                  <a:lnTo>
                    <a:pt x="44635" y="40863"/>
                  </a:lnTo>
                  <a:lnTo>
                    <a:pt x="44740" y="40548"/>
                  </a:lnTo>
                  <a:lnTo>
                    <a:pt x="44635" y="40339"/>
                  </a:lnTo>
                  <a:lnTo>
                    <a:pt x="44426" y="40025"/>
                  </a:lnTo>
                  <a:lnTo>
                    <a:pt x="44321" y="39815"/>
                  </a:lnTo>
                  <a:lnTo>
                    <a:pt x="44321" y="39396"/>
                  </a:lnTo>
                  <a:lnTo>
                    <a:pt x="44426" y="38872"/>
                  </a:lnTo>
                  <a:lnTo>
                    <a:pt x="44426" y="38767"/>
                  </a:lnTo>
                  <a:lnTo>
                    <a:pt x="44426" y="38139"/>
                  </a:lnTo>
                  <a:lnTo>
                    <a:pt x="44321" y="38034"/>
                  </a:lnTo>
                  <a:lnTo>
                    <a:pt x="44216" y="37615"/>
                  </a:lnTo>
                  <a:lnTo>
                    <a:pt x="44111" y="37300"/>
                  </a:lnTo>
                  <a:lnTo>
                    <a:pt x="44006" y="36881"/>
                  </a:lnTo>
                  <a:lnTo>
                    <a:pt x="43797" y="36462"/>
                  </a:lnTo>
                  <a:lnTo>
                    <a:pt x="43692" y="36148"/>
                  </a:lnTo>
                  <a:lnTo>
                    <a:pt x="43692" y="35834"/>
                  </a:lnTo>
                  <a:lnTo>
                    <a:pt x="43797" y="35519"/>
                  </a:lnTo>
                  <a:lnTo>
                    <a:pt x="43692" y="35310"/>
                  </a:lnTo>
                  <a:lnTo>
                    <a:pt x="43587" y="35100"/>
                  </a:lnTo>
                  <a:lnTo>
                    <a:pt x="43273" y="34891"/>
                  </a:lnTo>
                  <a:lnTo>
                    <a:pt x="42854" y="34786"/>
                  </a:lnTo>
                  <a:lnTo>
                    <a:pt x="42854" y="34681"/>
                  </a:lnTo>
                  <a:lnTo>
                    <a:pt x="42854" y="34576"/>
                  </a:lnTo>
                  <a:lnTo>
                    <a:pt x="42854" y="34262"/>
                  </a:lnTo>
                  <a:lnTo>
                    <a:pt x="43063" y="34052"/>
                  </a:lnTo>
                  <a:lnTo>
                    <a:pt x="43273" y="33948"/>
                  </a:lnTo>
                  <a:lnTo>
                    <a:pt x="43378" y="34157"/>
                  </a:lnTo>
                  <a:lnTo>
                    <a:pt x="43692" y="34262"/>
                  </a:lnTo>
                  <a:lnTo>
                    <a:pt x="44006" y="34262"/>
                  </a:lnTo>
                  <a:lnTo>
                    <a:pt x="44111" y="34157"/>
                  </a:lnTo>
                  <a:lnTo>
                    <a:pt x="44216" y="33948"/>
                  </a:lnTo>
                  <a:lnTo>
                    <a:pt x="44216" y="33738"/>
                  </a:lnTo>
                  <a:lnTo>
                    <a:pt x="44111" y="33529"/>
                  </a:lnTo>
                  <a:lnTo>
                    <a:pt x="43902" y="33424"/>
                  </a:lnTo>
                  <a:lnTo>
                    <a:pt x="43587" y="33424"/>
                  </a:lnTo>
                  <a:lnTo>
                    <a:pt x="43587" y="33319"/>
                  </a:lnTo>
                  <a:lnTo>
                    <a:pt x="43587" y="33005"/>
                  </a:lnTo>
                  <a:lnTo>
                    <a:pt x="43483" y="32586"/>
                  </a:lnTo>
                  <a:lnTo>
                    <a:pt x="43692" y="32271"/>
                  </a:lnTo>
                  <a:lnTo>
                    <a:pt x="43692" y="31957"/>
                  </a:lnTo>
                  <a:lnTo>
                    <a:pt x="43797" y="31747"/>
                  </a:lnTo>
                  <a:lnTo>
                    <a:pt x="43902" y="31328"/>
                  </a:lnTo>
                  <a:lnTo>
                    <a:pt x="43902" y="30804"/>
                  </a:lnTo>
                  <a:lnTo>
                    <a:pt x="43692" y="30385"/>
                  </a:lnTo>
                  <a:lnTo>
                    <a:pt x="43378" y="30176"/>
                  </a:lnTo>
                  <a:lnTo>
                    <a:pt x="43168" y="29966"/>
                  </a:lnTo>
                  <a:lnTo>
                    <a:pt x="42854" y="29757"/>
                  </a:lnTo>
                  <a:lnTo>
                    <a:pt x="42540" y="29128"/>
                  </a:lnTo>
                  <a:lnTo>
                    <a:pt x="42330" y="28604"/>
                  </a:lnTo>
                  <a:lnTo>
                    <a:pt x="42330" y="28185"/>
                  </a:lnTo>
                  <a:lnTo>
                    <a:pt x="42330" y="27661"/>
                  </a:lnTo>
                  <a:lnTo>
                    <a:pt x="42435" y="27242"/>
                  </a:lnTo>
                  <a:lnTo>
                    <a:pt x="42540" y="27033"/>
                  </a:lnTo>
                  <a:lnTo>
                    <a:pt x="42540" y="26823"/>
                  </a:lnTo>
                  <a:lnTo>
                    <a:pt x="42330" y="26718"/>
                  </a:lnTo>
                  <a:lnTo>
                    <a:pt x="42225" y="26509"/>
                  </a:lnTo>
                  <a:lnTo>
                    <a:pt x="42330" y="26299"/>
                  </a:lnTo>
                  <a:lnTo>
                    <a:pt x="42330" y="25985"/>
                  </a:lnTo>
                  <a:lnTo>
                    <a:pt x="42330" y="25775"/>
                  </a:lnTo>
                  <a:lnTo>
                    <a:pt x="42120" y="25566"/>
                  </a:lnTo>
                  <a:lnTo>
                    <a:pt x="41911" y="25461"/>
                  </a:lnTo>
                  <a:lnTo>
                    <a:pt x="41806" y="25461"/>
                  </a:lnTo>
                  <a:lnTo>
                    <a:pt x="41492" y="25356"/>
                  </a:lnTo>
                  <a:lnTo>
                    <a:pt x="41282" y="25251"/>
                  </a:lnTo>
                  <a:lnTo>
                    <a:pt x="41178" y="24937"/>
                  </a:lnTo>
                  <a:lnTo>
                    <a:pt x="41178" y="24518"/>
                  </a:lnTo>
                  <a:lnTo>
                    <a:pt x="41282" y="24099"/>
                  </a:lnTo>
                  <a:lnTo>
                    <a:pt x="41073" y="23889"/>
                  </a:lnTo>
                  <a:lnTo>
                    <a:pt x="40968" y="23680"/>
                  </a:lnTo>
                  <a:lnTo>
                    <a:pt x="40968" y="23365"/>
                  </a:lnTo>
                  <a:lnTo>
                    <a:pt x="40863" y="22842"/>
                  </a:lnTo>
                  <a:lnTo>
                    <a:pt x="40025" y="22737"/>
                  </a:lnTo>
                  <a:lnTo>
                    <a:pt x="39711" y="22842"/>
                  </a:lnTo>
                  <a:lnTo>
                    <a:pt x="38768" y="22842"/>
                  </a:lnTo>
                  <a:lnTo>
                    <a:pt x="38034" y="22632"/>
                  </a:lnTo>
                  <a:lnTo>
                    <a:pt x="37510" y="22422"/>
                  </a:lnTo>
                  <a:lnTo>
                    <a:pt x="37406" y="22422"/>
                  </a:lnTo>
                  <a:lnTo>
                    <a:pt x="37301" y="22213"/>
                  </a:lnTo>
                  <a:lnTo>
                    <a:pt x="37406" y="22003"/>
                  </a:lnTo>
                  <a:lnTo>
                    <a:pt x="37615" y="21899"/>
                  </a:lnTo>
                  <a:lnTo>
                    <a:pt x="37929" y="21584"/>
                  </a:lnTo>
                  <a:lnTo>
                    <a:pt x="38349" y="21060"/>
                  </a:lnTo>
                  <a:lnTo>
                    <a:pt x="38453" y="20641"/>
                  </a:lnTo>
                  <a:lnTo>
                    <a:pt x="38453" y="20536"/>
                  </a:lnTo>
                  <a:lnTo>
                    <a:pt x="38244" y="20536"/>
                  </a:lnTo>
                  <a:lnTo>
                    <a:pt x="36358" y="19908"/>
                  </a:lnTo>
                  <a:lnTo>
                    <a:pt x="36148" y="18546"/>
                  </a:lnTo>
                  <a:lnTo>
                    <a:pt x="35415" y="17288"/>
                  </a:lnTo>
                  <a:lnTo>
                    <a:pt x="35310" y="17184"/>
                  </a:lnTo>
                  <a:lnTo>
                    <a:pt x="34996" y="17184"/>
                  </a:lnTo>
                  <a:lnTo>
                    <a:pt x="34786" y="17288"/>
                  </a:lnTo>
                  <a:lnTo>
                    <a:pt x="33948" y="18336"/>
                  </a:lnTo>
                  <a:lnTo>
                    <a:pt x="33738" y="18651"/>
                  </a:lnTo>
                  <a:lnTo>
                    <a:pt x="33738" y="18755"/>
                  </a:lnTo>
                  <a:lnTo>
                    <a:pt x="33843" y="18965"/>
                  </a:lnTo>
                  <a:lnTo>
                    <a:pt x="33843" y="19384"/>
                  </a:lnTo>
                  <a:lnTo>
                    <a:pt x="33843" y="19908"/>
                  </a:lnTo>
                  <a:lnTo>
                    <a:pt x="33843" y="20117"/>
                  </a:lnTo>
                  <a:lnTo>
                    <a:pt x="33738" y="20432"/>
                  </a:lnTo>
                  <a:lnTo>
                    <a:pt x="33529" y="20641"/>
                  </a:lnTo>
                  <a:lnTo>
                    <a:pt x="33110" y="20851"/>
                  </a:lnTo>
                  <a:lnTo>
                    <a:pt x="32481" y="21060"/>
                  </a:lnTo>
                  <a:lnTo>
                    <a:pt x="32272" y="21060"/>
                  </a:lnTo>
                  <a:lnTo>
                    <a:pt x="31329" y="21375"/>
                  </a:lnTo>
                  <a:lnTo>
                    <a:pt x="30386" y="21375"/>
                  </a:lnTo>
                  <a:lnTo>
                    <a:pt x="29547" y="20851"/>
                  </a:lnTo>
                  <a:lnTo>
                    <a:pt x="28500" y="20117"/>
                  </a:lnTo>
                  <a:lnTo>
                    <a:pt x="28185" y="20013"/>
                  </a:lnTo>
                  <a:lnTo>
                    <a:pt x="27871" y="20013"/>
                  </a:lnTo>
                  <a:lnTo>
                    <a:pt x="27662" y="20117"/>
                  </a:lnTo>
                  <a:lnTo>
                    <a:pt x="27557" y="20222"/>
                  </a:lnTo>
                  <a:lnTo>
                    <a:pt x="26299" y="18860"/>
                  </a:lnTo>
                  <a:lnTo>
                    <a:pt x="24728" y="18022"/>
                  </a:lnTo>
                  <a:lnTo>
                    <a:pt x="23680" y="15507"/>
                  </a:lnTo>
                  <a:lnTo>
                    <a:pt x="23890" y="15402"/>
                  </a:lnTo>
                  <a:lnTo>
                    <a:pt x="24309" y="14983"/>
                  </a:lnTo>
                  <a:lnTo>
                    <a:pt x="24833" y="14669"/>
                  </a:lnTo>
                  <a:lnTo>
                    <a:pt x="25461" y="14460"/>
                  </a:lnTo>
                  <a:lnTo>
                    <a:pt x="26823" y="13831"/>
                  </a:lnTo>
                  <a:lnTo>
                    <a:pt x="27871" y="13202"/>
                  </a:lnTo>
                  <a:lnTo>
                    <a:pt x="28081" y="13097"/>
                  </a:lnTo>
                  <a:lnTo>
                    <a:pt x="28081" y="12888"/>
                  </a:lnTo>
                  <a:lnTo>
                    <a:pt x="28081" y="12783"/>
                  </a:lnTo>
                  <a:lnTo>
                    <a:pt x="27976" y="12678"/>
                  </a:lnTo>
                  <a:lnTo>
                    <a:pt x="27871" y="12678"/>
                  </a:lnTo>
                  <a:lnTo>
                    <a:pt x="27347" y="12574"/>
                  </a:lnTo>
                  <a:lnTo>
                    <a:pt x="26509" y="12469"/>
                  </a:lnTo>
                  <a:lnTo>
                    <a:pt x="26299" y="12364"/>
                  </a:lnTo>
                  <a:lnTo>
                    <a:pt x="26090" y="12259"/>
                  </a:lnTo>
                  <a:lnTo>
                    <a:pt x="25985" y="12050"/>
                  </a:lnTo>
                  <a:lnTo>
                    <a:pt x="26090" y="11735"/>
                  </a:lnTo>
                  <a:lnTo>
                    <a:pt x="26195" y="11526"/>
                  </a:lnTo>
                  <a:lnTo>
                    <a:pt x="26719" y="11211"/>
                  </a:lnTo>
                  <a:lnTo>
                    <a:pt x="27138" y="11211"/>
                  </a:lnTo>
                  <a:lnTo>
                    <a:pt x="27557" y="11316"/>
                  </a:lnTo>
                  <a:lnTo>
                    <a:pt x="28290" y="11316"/>
                  </a:lnTo>
                  <a:lnTo>
                    <a:pt x="28605" y="11211"/>
                  </a:lnTo>
                  <a:lnTo>
                    <a:pt x="29443" y="10583"/>
                  </a:lnTo>
                  <a:lnTo>
                    <a:pt x="29862" y="9745"/>
                  </a:lnTo>
                  <a:lnTo>
                    <a:pt x="30176" y="9221"/>
                  </a:lnTo>
                  <a:lnTo>
                    <a:pt x="30595" y="8592"/>
                  </a:lnTo>
                  <a:lnTo>
                    <a:pt x="30805" y="8173"/>
                  </a:lnTo>
                  <a:lnTo>
                    <a:pt x="31014" y="7754"/>
                  </a:lnTo>
                  <a:lnTo>
                    <a:pt x="31119" y="6916"/>
                  </a:lnTo>
                  <a:lnTo>
                    <a:pt x="31119" y="6182"/>
                  </a:lnTo>
                  <a:lnTo>
                    <a:pt x="31119" y="5868"/>
                  </a:lnTo>
                  <a:lnTo>
                    <a:pt x="31119" y="5763"/>
                  </a:lnTo>
                  <a:lnTo>
                    <a:pt x="31119" y="5658"/>
                  </a:lnTo>
                  <a:lnTo>
                    <a:pt x="31433" y="5449"/>
                  </a:lnTo>
                  <a:lnTo>
                    <a:pt x="31957" y="5239"/>
                  </a:lnTo>
                  <a:lnTo>
                    <a:pt x="32586" y="5030"/>
                  </a:lnTo>
                  <a:lnTo>
                    <a:pt x="33319" y="4715"/>
                  </a:lnTo>
                  <a:lnTo>
                    <a:pt x="34158" y="4296"/>
                  </a:lnTo>
                  <a:lnTo>
                    <a:pt x="35520" y="3353"/>
                  </a:lnTo>
                  <a:lnTo>
                    <a:pt x="35624" y="3353"/>
                  </a:lnTo>
                  <a:lnTo>
                    <a:pt x="35729" y="3144"/>
                  </a:lnTo>
                  <a:lnTo>
                    <a:pt x="35729" y="2934"/>
                  </a:lnTo>
                  <a:lnTo>
                    <a:pt x="35729" y="2725"/>
                  </a:lnTo>
                  <a:lnTo>
                    <a:pt x="35520" y="2410"/>
                  </a:lnTo>
                  <a:lnTo>
                    <a:pt x="35310" y="2306"/>
                  </a:lnTo>
                  <a:lnTo>
                    <a:pt x="35101" y="2201"/>
                  </a:lnTo>
                  <a:lnTo>
                    <a:pt x="34891" y="2201"/>
                  </a:lnTo>
                  <a:lnTo>
                    <a:pt x="34681" y="1991"/>
                  </a:lnTo>
                  <a:lnTo>
                    <a:pt x="34472" y="1991"/>
                  </a:lnTo>
                  <a:lnTo>
                    <a:pt x="34367" y="1887"/>
                  </a:lnTo>
                  <a:lnTo>
                    <a:pt x="34053" y="1887"/>
                  </a:lnTo>
                  <a:lnTo>
                    <a:pt x="33738" y="1677"/>
                  </a:lnTo>
                  <a:lnTo>
                    <a:pt x="33529" y="1572"/>
                  </a:lnTo>
                  <a:lnTo>
                    <a:pt x="33529" y="1467"/>
                  </a:lnTo>
                  <a:lnTo>
                    <a:pt x="33529" y="1363"/>
                  </a:lnTo>
                  <a:lnTo>
                    <a:pt x="33424" y="1258"/>
                  </a:lnTo>
                  <a:lnTo>
                    <a:pt x="33319" y="1048"/>
                  </a:lnTo>
                  <a:lnTo>
                    <a:pt x="33215" y="839"/>
                  </a:lnTo>
                  <a:lnTo>
                    <a:pt x="32900" y="629"/>
                  </a:lnTo>
                  <a:lnTo>
                    <a:pt x="32796" y="629"/>
                  </a:lnTo>
                  <a:lnTo>
                    <a:pt x="32272" y="420"/>
                  </a:lnTo>
                  <a:lnTo>
                    <a:pt x="31748" y="210"/>
                  </a:lnTo>
                  <a:lnTo>
                    <a:pt x="31538" y="210"/>
                  </a:lnTo>
                  <a:lnTo>
                    <a:pt x="31329" y="105"/>
                  </a:lnTo>
                  <a:lnTo>
                    <a:pt x="31119" y="1"/>
                  </a:lnTo>
                  <a:close/>
                </a:path>
              </a:pathLst>
            </a:custGeom>
            <a:solidFill>
              <a:srgbClr val="EFEFEF"/>
            </a:solidFill>
            <a:ln w="19050"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grpSp>
      <p:sp>
        <p:nvSpPr>
          <p:cNvPr id="2923" name="Google Shape;2923;p51"/>
          <p:cNvSpPr/>
          <p:nvPr/>
        </p:nvSpPr>
        <p:spPr>
          <a:xfrm>
            <a:off x="4596655" y="2143511"/>
            <a:ext cx="3575745" cy="2574531"/>
          </a:xfrm>
          <a:custGeom>
            <a:avLst/>
            <a:gdLst/>
            <a:ahLst/>
            <a:cxnLst/>
            <a:rect l="l" t="t" r="r" b="b"/>
            <a:pathLst>
              <a:path w="9272" h="6540" extrusionOk="0">
                <a:moveTo>
                  <a:pt x="9271" y="1241"/>
                </a:moveTo>
                <a:lnTo>
                  <a:pt x="8088" y="179"/>
                </a:lnTo>
                <a:lnTo>
                  <a:pt x="8088" y="863"/>
                </a:lnTo>
                <a:lnTo>
                  <a:pt x="2087" y="863"/>
                </a:lnTo>
                <a:lnTo>
                  <a:pt x="2087" y="863"/>
                </a:lnTo>
                <a:cubicBezTo>
                  <a:pt x="1508" y="387"/>
                  <a:pt x="789" y="75"/>
                  <a:pt x="0" y="0"/>
                </a:cubicBezTo>
                <a:lnTo>
                  <a:pt x="0" y="0"/>
                </a:lnTo>
                <a:cubicBezTo>
                  <a:pt x="204" y="121"/>
                  <a:pt x="340" y="344"/>
                  <a:pt x="340" y="599"/>
                </a:cubicBezTo>
                <a:lnTo>
                  <a:pt x="340" y="599"/>
                </a:lnTo>
                <a:cubicBezTo>
                  <a:pt x="340" y="836"/>
                  <a:pt x="221" y="1047"/>
                  <a:pt x="39" y="1173"/>
                </a:cubicBezTo>
                <a:lnTo>
                  <a:pt x="39" y="1173"/>
                </a:lnTo>
                <a:cubicBezTo>
                  <a:pt x="1339" y="1370"/>
                  <a:pt x="2336" y="2493"/>
                  <a:pt x="2336" y="3850"/>
                </a:cubicBezTo>
                <a:lnTo>
                  <a:pt x="2336" y="3850"/>
                </a:lnTo>
                <a:cubicBezTo>
                  <a:pt x="2336" y="4569"/>
                  <a:pt x="2054" y="5224"/>
                  <a:pt x="1595" y="5709"/>
                </a:cubicBezTo>
                <a:lnTo>
                  <a:pt x="1595" y="5709"/>
                </a:lnTo>
                <a:cubicBezTo>
                  <a:pt x="1637" y="5702"/>
                  <a:pt x="1680" y="5697"/>
                  <a:pt x="1724" y="5697"/>
                </a:cubicBezTo>
                <a:lnTo>
                  <a:pt x="1724" y="5697"/>
                </a:lnTo>
                <a:cubicBezTo>
                  <a:pt x="2110" y="5697"/>
                  <a:pt x="2422" y="6010"/>
                  <a:pt x="2422" y="6395"/>
                </a:cubicBezTo>
                <a:lnTo>
                  <a:pt x="2422" y="6395"/>
                </a:lnTo>
                <a:cubicBezTo>
                  <a:pt x="2422" y="6444"/>
                  <a:pt x="2417" y="6493"/>
                  <a:pt x="2407" y="6539"/>
                </a:cubicBezTo>
                <a:lnTo>
                  <a:pt x="2407" y="6539"/>
                </a:lnTo>
                <a:cubicBezTo>
                  <a:pt x="3081" y="5843"/>
                  <a:pt x="3496" y="4894"/>
                  <a:pt x="3496" y="3850"/>
                </a:cubicBezTo>
                <a:lnTo>
                  <a:pt x="3496" y="3850"/>
                </a:lnTo>
                <a:cubicBezTo>
                  <a:pt x="3496" y="3039"/>
                  <a:pt x="3247" y="2288"/>
                  <a:pt x="2821" y="1666"/>
                </a:cubicBezTo>
                <a:lnTo>
                  <a:pt x="8088" y="1666"/>
                </a:lnTo>
                <a:lnTo>
                  <a:pt x="8088" y="2303"/>
                </a:lnTo>
                <a:lnTo>
                  <a:pt x="9271" y="1241"/>
                </a:lnTo>
              </a:path>
            </a:pathLst>
          </a:custGeom>
          <a:solidFill>
            <a:srgbClr val="FF0066"/>
          </a:solidFill>
          <a:ln>
            <a:noFill/>
          </a:ln>
        </p:spPr>
        <p:txBody>
          <a:bodyPr spcFirstLastPara="1" wrap="square" lIns="34253" tIns="17129" rIns="34253" bIns="17129" anchor="ctr" anchorCtr="0">
            <a:noAutofit/>
          </a:bodyPr>
          <a:lstStyle/>
          <a:p>
            <a:pPr defTabSz="913197">
              <a:buClr>
                <a:srgbClr val="000000"/>
              </a:buClr>
            </a:pPr>
            <a:endParaRPr sz="2400" kern="0">
              <a:solidFill>
                <a:srgbClr val="737572"/>
              </a:solidFill>
              <a:latin typeface="Lato Light"/>
              <a:ea typeface="Lato Light"/>
              <a:cs typeface="Lato Light"/>
              <a:sym typeface="Lato Light"/>
            </a:endParaRPr>
          </a:p>
        </p:txBody>
      </p:sp>
      <p:sp>
        <p:nvSpPr>
          <p:cNvPr id="2924" name="Google Shape;2924;p51"/>
          <p:cNvSpPr/>
          <p:nvPr/>
        </p:nvSpPr>
        <p:spPr>
          <a:xfrm>
            <a:off x="755576" y="2143511"/>
            <a:ext cx="4526439" cy="2952328"/>
          </a:xfrm>
          <a:custGeom>
            <a:avLst/>
            <a:gdLst/>
            <a:ahLst/>
            <a:cxnLst/>
            <a:rect l="l" t="t" r="r" b="b"/>
            <a:pathLst>
              <a:path w="11748" h="7721" extrusionOk="0">
                <a:moveTo>
                  <a:pt x="11737" y="7096"/>
                </a:moveTo>
                <a:lnTo>
                  <a:pt x="11737" y="7096"/>
                </a:lnTo>
                <a:cubicBezTo>
                  <a:pt x="11351" y="7096"/>
                  <a:pt x="11039" y="6783"/>
                  <a:pt x="11039" y="6398"/>
                </a:cubicBezTo>
                <a:lnTo>
                  <a:pt x="11039" y="6398"/>
                </a:lnTo>
                <a:cubicBezTo>
                  <a:pt x="11039" y="6306"/>
                  <a:pt x="11056" y="6220"/>
                  <a:pt x="11089" y="6140"/>
                </a:cubicBezTo>
                <a:lnTo>
                  <a:pt x="11089" y="6140"/>
                </a:lnTo>
                <a:cubicBezTo>
                  <a:pt x="10670" y="6405"/>
                  <a:pt x="10174" y="6560"/>
                  <a:pt x="9643" y="6560"/>
                </a:cubicBezTo>
                <a:lnTo>
                  <a:pt x="9643" y="6560"/>
                </a:lnTo>
                <a:cubicBezTo>
                  <a:pt x="8148" y="6560"/>
                  <a:pt x="6935" y="5347"/>
                  <a:pt x="6935" y="3853"/>
                </a:cubicBezTo>
                <a:lnTo>
                  <a:pt x="6935" y="3853"/>
                </a:lnTo>
                <a:cubicBezTo>
                  <a:pt x="6935" y="2489"/>
                  <a:pt x="7943" y="1361"/>
                  <a:pt x="9254" y="1172"/>
                </a:cubicBezTo>
                <a:lnTo>
                  <a:pt x="9254" y="1172"/>
                </a:lnTo>
                <a:cubicBezTo>
                  <a:pt x="9075" y="1046"/>
                  <a:pt x="8958" y="837"/>
                  <a:pt x="8958" y="602"/>
                </a:cubicBezTo>
                <a:lnTo>
                  <a:pt x="8958" y="602"/>
                </a:lnTo>
                <a:cubicBezTo>
                  <a:pt x="8958" y="345"/>
                  <a:pt x="9096" y="121"/>
                  <a:pt x="9302" y="0"/>
                </a:cubicBezTo>
                <a:lnTo>
                  <a:pt x="9302" y="0"/>
                </a:lnTo>
                <a:cubicBezTo>
                  <a:pt x="7326" y="172"/>
                  <a:pt x="5775" y="1830"/>
                  <a:pt x="5775" y="3853"/>
                </a:cubicBezTo>
                <a:lnTo>
                  <a:pt x="5775" y="3853"/>
                </a:lnTo>
                <a:cubicBezTo>
                  <a:pt x="5775" y="4663"/>
                  <a:pt x="6025" y="5415"/>
                  <a:pt x="6451" y="6037"/>
                </a:cubicBezTo>
                <a:lnTo>
                  <a:pt x="1183" y="6037"/>
                </a:lnTo>
                <a:lnTo>
                  <a:pt x="1183" y="5412"/>
                </a:lnTo>
                <a:lnTo>
                  <a:pt x="0" y="6474"/>
                </a:lnTo>
                <a:lnTo>
                  <a:pt x="1183" y="7535"/>
                </a:lnTo>
                <a:lnTo>
                  <a:pt x="1183" y="6840"/>
                </a:lnTo>
                <a:lnTo>
                  <a:pt x="7186" y="6840"/>
                </a:lnTo>
                <a:lnTo>
                  <a:pt x="7186" y="6840"/>
                </a:lnTo>
                <a:cubicBezTo>
                  <a:pt x="7854" y="7390"/>
                  <a:pt x="8710" y="7720"/>
                  <a:pt x="9643" y="7720"/>
                </a:cubicBezTo>
                <a:lnTo>
                  <a:pt x="9643" y="7720"/>
                </a:lnTo>
                <a:cubicBezTo>
                  <a:pt x="10419" y="7720"/>
                  <a:pt x="11142" y="7491"/>
                  <a:pt x="11747" y="7096"/>
                </a:cubicBezTo>
                <a:lnTo>
                  <a:pt x="11747" y="7096"/>
                </a:lnTo>
                <a:cubicBezTo>
                  <a:pt x="11744" y="7096"/>
                  <a:pt x="11741" y="7096"/>
                  <a:pt x="11737" y="7096"/>
                </a:cubicBezTo>
              </a:path>
            </a:pathLst>
          </a:custGeom>
          <a:solidFill>
            <a:srgbClr val="0000FF"/>
          </a:solidFill>
          <a:ln>
            <a:solidFill>
              <a:srgbClr val="0000FF"/>
            </a:solidFill>
          </a:ln>
        </p:spPr>
        <p:txBody>
          <a:bodyPr spcFirstLastPara="1" wrap="square" lIns="34253" tIns="17129" rIns="34253" bIns="17129" anchor="ctr" anchorCtr="0">
            <a:noAutofit/>
          </a:bodyPr>
          <a:lstStyle/>
          <a:p>
            <a:pPr defTabSz="913197">
              <a:buClr>
                <a:srgbClr val="000000"/>
              </a:buClr>
            </a:pPr>
            <a:endParaRPr sz="2400" kern="0">
              <a:solidFill>
                <a:srgbClr val="737572"/>
              </a:solidFill>
              <a:latin typeface="Lato Light"/>
              <a:ea typeface="Lato Light"/>
              <a:cs typeface="Lato Light"/>
              <a:sym typeface="Lato Light"/>
            </a:endParaRPr>
          </a:p>
        </p:txBody>
      </p:sp>
      <p:sp>
        <p:nvSpPr>
          <p:cNvPr id="2929" name="Google Shape;2929;p51"/>
          <p:cNvSpPr/>
          <p:nvPr/>
        </p:nvSpPr>
        <p:spPr>
          <a:xfrm>
            <a:off x="-3448965" y="2496312"/>
            <a:ext cx="12" cy="12"/>
          </a:xfrm>
          <a:custGeom>
            <a:avLst/>
            <a:gdLst/>
            <a:ahLst/>
            <a:cxnLst/>
            <a:rect l="l" t="t" r="r" b="b"/>
            <a:pathLst>
              <a:path w="1" h="1" fill="none" extrusionOk="0">
                <a:moveTo>
                  <a:pt x="1" y="1"/>
                </a:moveTo>
                <a:lnTo>
                  <a:pt x="1" y="1"/>
                </a:lnTo>
              </a:path>
            </a:pathLst>
          </a:custGeom>
          <a:noFill/>
          <a:ln>
            <a:noFill/>
          </a:ln>
        </p:spPr>
        <p:txBody>
          <a:bodyPr spcFirstLastPara="1" wrap="square" lIns="91306" tIns="91306" rIns="91306" bIns="91306" anchor="ctr" anchorCtr="0">
            <a:noAutofit/>
          </a:bodyPr>
          <a:lstStyle/>
          <a:p>
            <a:pPr defTabSz="913197">
              <a:buClr>
                <a:srgbClr val="000000"/>
              </a:buClr>
            </a:pPr>
            <a:endParaRPr sz="1400" kern="0">
              <a:solidFill>
                <a:srgbClr val="000000"/>
              </a:solidFill>
              <a:cs typeface="Arial"/>
              <a:sym typeface="Arial"/>
            </a:endParaRPr>
          </a:p>
        </p:txBody>
      </p:sp>
      <p:sp>
        <p:nvSpPr>
          <p:cNvPr id="2930" name="Google Shape;2930;p51"/>
          <p:cNvSpPr/>
          <p:nvPr/>
        </p:nvSpPr>
        <p:spPr>
          <a:xfrm>
            <a:off x="-3448965" y="2496312"/>
            <a:ext cx="12" cy="12"/>
          </a:xfrm>
          <a:custGeom>
            <a:avLst/>
            <a:gdLst/>
            <a:ahLst/>
            <a:cxnLst/>
            <a:rect l="l" t="t" r="r" b="b"/>
            <a:pathLst>
              <a:path w="1" h="1" fill="none" extrusionOk="0">
                <a:moveTo>
                  <a:pt x="1" y="1"/>
                </a:moveTo>
                <a:lnTo>
                  <a:pt x="1" y="1"/>
                </a:lnTo>
              </a:path>
            </a:pathLst>
          </a:custGeom>
          <a:noFill/>
          <a:ln>
            <a:noFill/>
          </a:ln>
        </p:spPr>
        <p:txBody>
          <a:bodyPr spcFirstLastPara="1" wrap="square" lIns="91306" tIns="91306" rIns="91306" bIns="91306" anchor="ctr" anchorCtr="0">
            <a:noAutofit/>
          </a:bodyPr>
          <a:lstStyle/>
          <a:p>
            <a:pPr defTabSz="913197">
              <a:buClr>
                <a:srgbClr val="000000"/>
              </a:buClr>
            </a:pPr>
            <a:endParaRPr sz="1400" kern="0">
              <a:solidFill>
                <a:srgbClr val="000000"/>
              </a:solidFill>
              <a:cs typeface="Arial"/>
              <a:sym typeface="Arial"/>
            </a:endParaRPr>
          </a:p>
        </p:txBody>
      </p:sp>
      <p:sp>
        <p:nvSpPr>
          <p:cNvPr id="2931" name="Google Shape;2931;p51"/>
          <p:cNvSpPr/>
          <p:nvPr/>
        </p:nvSpPr>
        <p:spPr>
          <a:xfrm>
            <a:off x="6143625" y="7486053"/>
            <a:ext cx="11" cy="11"/>
          </a:xfrm>
          <a:custGeom>
            <a:avLst/>
            <a:gdLst/>
            <a:ahLst/>
            <a:cxnLst/>
            <a:rect l="l" t="t" r="r" b="b"/>
            <a:pathLst>
              <a:path w="1" h="1" fill="none" extrusionOk="0">
                <a:moveTo>
                  <a:pt x="0" y="0"/>
                </a:moveTo>
                <a:lnTo>
                  <a:pt x="0" y="0"/>
                </a:lnTo>
              </a:path>
            </a:pathLst>
          </a:custGeom>
          <a:noFill/>
          <a:ln>
            <a:noFill/>
          </a:ln>
        </p:spPr>
        <p:txBody>
          <a:bodyPr spcFirstLastPara="1" wrap="square" lIns="91306" tIns="91306" rIns="91306" bIns="91306" anchor="ctr" anchorCtr="0">
            <a:noAutofit/>
          </a:bodyPr>
          <a:lstStyle/>
          <a:p>
            <a:pPr defTabSz="913197">
              <a:buClr>
                <a:srgbClr val="000000"/>
              </a:buClr>
            </a:pPr>
            <a:endParaRPr sz="1400" kern="0">
              <a:solidFill>
                <a:srgbClr val="000000"/>
              </a:solidFill>
              <a:cs typeface="Arial"/>
              <a:sym typeface="Arial"/>
            </a:endParaRPr>
          </a:p>
        </p:txBody>
      </p:sp>
      <p:sp>
        <p:nvSpPr>
          <p:cNvPr id="2955" name="Google Shape;2955;p51"/>
          <p:cNvSpPr txBox="1"/>
          <p:nvPr/>
        </p:nvSpPr>
        <p:spPr>
          <a:xfrm>
            <a:off x="125731" y="332656"/>
            <a:ext cx="2996210" cy="3758673"/>
          </a:xfrm>
          <a:prstGeom prst="rect">
            <a:avLst/>
          </a:prstGeom>
          <a:ln/>
        </p:spPr>
        <p:style>
          <a:lnRef idx="2">
            <a:schemeClr val="accent1"/>
          </a:lnRef>
          <a:fillRef idx="1">
            <a:schemeClr val="lt1"/>
          </a:fillRef>
          <a:effectRef idx="0">
            <a:schemeClr val="accent1"/>
          </a:effectRef>
          <a:fontRef idx="minor">
            <a:schemeClr val="dk1"/>
          </a:fontRef>
        </p:style>
        <p:txBody>
          <a:bodyPr spcFirstLastPara="1" wrap="square" lIns="91306" tIns="91306" rIns="91306" bIns="91306" anchor="ctr" anchorCtr="0">
            <a:noAutofit/>
          </a:bodyPr>
          <a:lstStyle/>
          <a:p>
            <a:pPr algn="just"/>
            <a:r>
              <a:rPr lang="uz-Cyrl-UZ" sz="1400" dirty="0">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Maktabgacha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tashkilotlari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uchun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mo‘ljallangan</a:t>
            </a:r>
            <a:r>
              <a:rPr lang="en-US" sz="1500" dirty="0">
                <a:solidFill>
                  <a:srgbClr val="002060"/>
                </a:solidFill>
                <a:latin typeface="Times New Roman" pitchFamily="18" charset="0"/>
                <a:cs typeface="Times New Roman" pitchFamily="18" charset="0"/>
              </a:rPr>
              <a:t> “Ilk </a:t>
            </a:r>
            <a:r>
              <a:rPr lang="en-US" sz="1500" dirty="0" err="1">
                <a:solidFill>
                  <a:srgbClr val="002060"/>
                </a:solidFill>
                <a:latin typeface="Times New Roman" pitchFamily="18" charset="0"/>
                <a:cs typeface="Times New Roman" pitchFamily="18" charset="0"/>
              </a:rPr>
              <a:t>qadam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davlat</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o‘quv</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dasturi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maktabgacha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ta’limning</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mazmuni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uning</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darajasi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va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yo‘nalishini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belgilaydi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Shunday</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qilib</a:t>
            </a:r>
            <a:r>
              <a:rPr lang="en-US" sz="1500" dirty="0">
                <a:solidFill>
                  <a:srgbClr val="002060"/>
                </a:solidFill>
                <a:latin typeface="Times New Roman" pitchFamily="18" charset="0"/>
                <a:cs typeface="Times New Roman" pitchFamily="18" charset="0"/>
              </a:rPr>
              <a:t>, “Ilk </a:t>
            </a:r>
            <a:r>
              <a:rPr lang="en-US" sz="1500" dirty="0" err="1">
                <a:solidFill>
                  <a:srgbClr val="002060"/>
                </a:solidFill>
                <a:latin typeface="Times New Roman" pitchFamily="18" charset="0"/>
                <a:cs typeface="Times New Roman" pitchFamily="18" charset="0"/>
              </a:rPr>
              <a:t>qadam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davlat</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o‘quv</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dasturi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O‘zbekiston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Respublikasida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maktabgacha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uchun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turli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muqobil</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namunaviy</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dasturlarini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ishlab</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chiqish</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uchun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asosdir</a:t>
            </a:r>
            <a:r>
              <a:rPr lang="en-US" sz="1500" dirty="0">
                <a:solidFill>
                  <a:srgbClr val="002060"/>
                </a:solidFill>
                <a:latin typeface="Times New Roman" pitchFamily="18" charset="0"/>
                <a:cs typeface="Times New Roman" pitchFamily="18" charset="0"/>
              </a:rPr>
              <a:t>.</a:t>
            </a:r>
            <a:r>
              <a:rPr lang="uz-Cyrl-UZ" sz="1500" dirty="0">
                <a:solidFill>
                  <a:srgbClr val="002060"/>
                </a:solidFill>
                <a:latin typeface="Times New Roman" pitchFamily="18" charset="0"/>
                <a:cs typeface="Times New Roman" pitchFamily="18" charset="0"/>
              </a:rPr>
              <a:t>. </a:t>
            </a:r>
            <a:endParaRPr lang="ru-RU" sz="1500" dirty="0">
              <a:solidFill>
                <a:srgbClr val="002060"/>
              </a:solidFill>
              <a:latin typeface="Times New Roman" pitchFamily="18" charset="0"/>
              <a:cs typeface="Times New Roman" pitchFamily="18" charset="0"/>
            </a:endParaRPr>
          </a:p>
        </p:txBody>
      </p:sp>
      <p:sp>
        <p:nvSpPr>
          <p:cNvPr id="2956" name="Google Shape;2956;p51"/>
          <p:cNvSpPr txBox="1"/>
          <p:nvPr/>
        </p:nvSpPr>
        <p:spPr>
          <a:xfrm>
            <a:off x="5796137" y="2996954"/>
            <a:ext cx="3240379" cy="3312366"/>
          </a:xfrm>
          <a:prstGeom prst="rect">
            <a:avLst/>
          </a:prstGeom>
          <a:ln/>
        </p:spPr>
        <p:style>
          <a:lnRef idx="2">
            <a:schemeClr val="accent2"/>
          </a:lnRef>
          <a:fillRef idx="1">
            <a:schemeClr val="lt1"/>
          </a:fillRef>
          <a:effectRef idx="0">
            <a:schemeClr val="accent2"/>
          </a:effectRef>
          <a:fontRef idx="minor">
            <a:schemeClr val="dk1"/>
          </a:fontRef>
        </p:style>
        <p:txBody>
          <a:bodyPr spcFirstLastPara="1" wrap="square" lIns="91306" tIns="91306" rIns="91306" bIns="91306" anchor="ctr" anchorCtr="0">
            <a:noAutofit/>
          </a:bodyPr>
          <a:lstStyle/>
          <a:p>
            <a:pPr algn="just"/>
            <a:r>
              <a:rPr lang="uz-Cyrl-UZ" sz="1400" dirty="0">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dasturlarining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mazmuni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ularni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amalga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oshirishda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variativligi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har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bir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maktabgacha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tashkiloti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hatto</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har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bir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pedagog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o‘z</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dasturlarini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yaratishi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ularni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amalga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oshirishning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turli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usullaridan</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foydalanishi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mumkinligini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anglatadi</a:t>
            </a:r>
            <a:r>
              <a:rPr lang="en-US" sz="1400" dirty="0">
                <a:solidFill>
                  <a:srgbClr val="002060"/>
                </a:solidFill>
                <a:latin typeface="Times New Roman" pitchFamily="18" charset="0"/>
                <a:cs typeface="Times New Roman" pitchFamily="18" charset="0"/>
              </a:rPr>
              <a:t>. </a:t>
            </a:r>
            <a:r>
              <a:rPr lang="en-US" sz="1400" b="1" dirty="0" err="1">
                <a:solidFill>
                  <a:srgbClr val="002060"/>
                </a:solidFill>
                <a:latin typeface="Times New Roman" pitchFamily="18" charset="0"/>
                <a:cs typeface="Times New Roman" pitchFamily="18" charset="0"/>
              </a:rPr>
              <a:t>Variativ</a:t>
            </a:r>
            <a:r>
              <a:rPr lang="en-US" sz="1400" b="1" dirty="0">
                <a:solidFill>
                  <a:srgbClr val="002060"/>
                </a:solidFill>
                <a:latin typeface="Times New Roman" pitchFamily="18" charset="0"/>
                <a:cs typeface="Times New Roman" pitchFamily="18" charset="0"/>
              </a:rPr>
              <a:t> </a:t>
            </a:r>
            <a:r>
              <a:rPr lang="en-US" sz="1400" b="1" dirty="0" err="1">
                <a:solidFill>
                  <a:srgbClr val="002060"/>
                </a:solidFill>
                <a:latin typeface="Times New Roman" pitchFamily="18" charset="0"/>
                <a:cs typeface="Times New Roman" pitchFamily="18" charset="0"/>
              </a:rPr>
              <a:t>o‘quv</a:t>
            </a:r>
            <a:r>
              <a:rPr lang="en-US" sz="1400" b="1" dirty="0">
                <a:solidFill>
                  <a:srgbClr val="002060"/>
                </a:solidFill>
                <a:latin typeface="Times New Roman" pitchFamily="18" charset="0"/>
                <a:cs typeface="Times New Roman" pitchFamily="18" charset="0"/>
              </a:rPr>
              <a:t> </a:t>
            </a:r>
            <a:r>
              <a:rPr lang="en-US" sz="1400" b="1" dirty="0" err="1">
                <a:solidFill>
                  <a:srgbClr val="002060"/>
                </a:solidFill>
                <a:latin typeface="Times New Roman" pitchFamily="18" charset="0"/>
                <a:cs typeface="Times New Roman" pitchFamily="18" charset="0"/>
              </a:rPr>
              <a:t>jarayon</a:t>
            </a:r>
            <a:r>
              <a:rPr lang="en-US" sz="1400" dirty="0">
                <a:solidFill>
                  <a:srgbClr val="002060"/>
                </a:solidFill>
                <a:latin typeface="Times New Roman" pitchFamily="18" charset="0"/>
                <a:cs typeface="Times New Roman" pitchFamily="18" charset="0"/>
              </a:rPr>
              <a:t> – </a:t>
            </a:r>
            <a:r>
              <a:rPr lang="en-US" sz="1400" dirty="0" err="1">
                <a:solidFill>
                  <a:srgbClr val="002060"/>
                </a:solidFill>
                <a:latin typeface="Times New Roman" pitchFamily="18" charset="0"/>
                <a:cs typeface="Times New Roman" pitchFamily="18" charset="0"/>
              </a:rPr>
              <a:t>bu</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maqsadlarini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faoliyat</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muloqot</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vositalari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usullarini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shaxsning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maqsadlariga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mazmunli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munosabatni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jarayonini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tanlash</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sharoitida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amalga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oshiradigan</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ishtirokchilarining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o‘zaro</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bog‘liq</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faoliyati</a:t>
            </a:r>
            <a:r>
              <a:rPr lang="en-US" sz="1400" dirty="0">
                <a:solidFill>
                  <a:srgbClr val="002060"/>
                </a:solidFill>
                <a:latin typeface="Times New Roman" pitchFamily="18" charset="0"/>
                <a:cs typeface="Times New Roman" pitchFamily="18" charset="0"/>
              </a:rPr>
              <a:t>.. </a:t>
            </a:r>
            <a:endParaRPr lang="ru-RU" sz="1400" dirty="0">
              <a:solidFill>
                <a:srgbClr val="002060"/>
              </a:solidFill>
              <a:latin typeface="Times New Roman" pitchFamily="18" charset="0"/>
              <a:cs typeface="Times New Roman" pitchFamily="18" charset="0"/>
            </a:endParaRPr>
          </a:p>
        </p:txBody>
      </p:sp>
      <p:sp>
        <p:nvSpPr>
          <p:cNvPr id="63" name="Google Shape;3183;p56"/>
          <p:cNvSpPr/>
          <p:nvPr/>
        </p:nvSpPr>
        <p:spPr>
          <a:xfrm>
            <a:off x="4265656" y="2172025"/>
            <a:ext cx="471248" cy="517628"/>
          </a:xfrm>
          <a:custGeom>
            <a:avLst/>
            <a:gdLst/>
            <a:ahLst/>
            <a:cxnLst/>
            <a:rect l="l" t="t" r="r" b="b"/>
            <a:pathLst>
              <a:path w="51767" h="23810" extrusionOk="0">
                <a:moveTo>
                  <a:pt x="25641" y="19671"/>
                </a:moveTo>
                <a:lnTo>
                  <a:pt x="21750" y="18374"/>
                </a:lnTo>
                <a:lnTo>
                  <a:pt x="22491" y="15409"/>
                </a:lnTo>
                <a:lnTo>
                  <a:pt x="21194" y="13741"/>
                </a:lnTo>
                <a:lnTo>
                  <a:pt x="21750" y="10962"/>
                </a:lnTo>
                <a:lnTo>
                  <a:pt x="12856" y="9480"/>
                </a:lnTo>
                <a:lnTo>
                  <a:pt x="10632" y="10962"/>
                </a:lnTo>
                <a:lnTo>
                  <a:pt x="6927" y="13186"/>
                </a:lnTo>
                <a:lnTo>
                  <a:pt x="2131" y="10839"/>
                </a:lnTo>
                <a:lnTo>
                  <a:pt x="0" y="5096"/>
                </a:lnTo>
                <a:lnTo>
                  <a:pt x="2131" y="3243"/>
                </a:lnTo>
                <a:lnTo>
                  <a:pt x="7297" y="3921"/>
                </a:lnTo>
                <a:lnTo>
                  <a:pt x="6556" y="957"/>
                </a:lnTo>
                <a:lnTo>
                  <a:pt x="8780" y="215"/>
                </a:lnTo>
                <a:lnTo>
                  <a:pt x="13597" y="2254"/>
                </a:lnTo>
                <a:lnTo>
                  <a:pt x="17488" y="2068"/>
                </a:lnTo>
                <a:lnTo>
                  <a:pt x="20267" y="957"/>
                </a:lnTo>
                <a:lnTo>
                  <a:pt x="27238" y="1853"/>
                </a:lnTo>
                <a:lnTo>
                  <a:pt x="29647" y="0"/>
                </a:lnTo>
                <a:lnTo>
                  <a:pt x="39167" y="771"/>
                </a:lnTo>
                <a:lnTo>
                  <a:pt x="44355" y="4477"/>
                </a:lnTo>
                <a:lnTo>
                  <a:pt x="44562" y="5837"/>
                </a:lnTo>
                <a:lnTo>
                  <a:pt x="47690" y="7256"/>
                </a:lnTo>
                <a:lnTo>
                  <a:pt x="47505" y="9109"/>
                </a:lnTo>
                <a:lnTo>
                  <a:pt x="45096" y="9850"/>
                </a:lnTo>
                <a:lnTo>
                  <a:pt x="47505" y="11333"/>
                </a:lnTo>
                <a:lnTo>
                  <a:pt x="51767" y="13000"/>
                </a:lnTo>
                <a:lnTo>
                  <a:pt x="48987" y="16150"/>
                </a:lnTo>
                <a:lnTo>
                  <a:pt x="46208" y="17262"/>
                </a:lnTo>
                <a:lnTo>
                  <a:pt x="45837" y="20227"/>
                </a:lnTo>
                <a:lnTo>
                  <a:pt x="42873" y="19300"/>
                </a:lnTo>
                <a:lnTo>
                  <a:pt x="42895" y="22235"/>
                </a:lnTo>
                <a:lnTo>
                  <a:pt x="39837" y="23810"/>
                </a:lnTo>
                <a:lnTo>
                  <a:pt x="35091" y="22821"/>
                </a:lnTo>
                <a:lnTo>
                  <a:pt x="31941" y="23191"/>
                </a:lnTo>
                <a:lnTo>
                  <a:pt x="28605" y="21338"/>
                </a:lnTo>
                <a:close/>
              </a:path>
            </a:pathLst>
          </a:custGeom>
          <a:solidFill>
            <a:schemeClr val="accent2"/>
          </a:solidFill>
          <a:ln>
            <a:noFill/>
          </a:ln>
        </p:spPr>
        <p:txBody>
          <a:bodyPr lIns="91324" tIns="45662" rIns="91324" bIns="45662"/>
          <a:lstStyle/>
          <a:p>
            <a:pPr defTabSz="913197"/>
            <a:endParaRPr lang="ru-RU">
              <a:solidFill>
                <a:srgbClr val="000000"/>
              </a:solidFill>
            </a:endParaRPr>
          </a:p>
        </p:txBody>
      </p:sp>
      <p:sp>
        <p:nvSpPr>
          <p:cNvPr id="64" name="Google Shape;3087;p53"/>
          <p:cNvSpPr/>
          <p:nvPr/>
        </p:nvSpPr>
        <p:spPr>
          <a:xfrm rot="19362024">
            <a:off x="5001891" y="4393370"/>
            <a:ext cx="490938" cy="384527"/>
          </a:xfrm>
          <a:custGeom>
            <a:avLst/>
            <a:gdLst/>
            <a:ahLst/>
            <a:cxnLst/>
            <a:rect l="l" t="t" r="r" b="b"/>
            <a:pathLst>
              <a:path w="148719" h="56030" extrusionOk="0">
                <a:moveTo>
                  <a:pt x="90127" y="0"/>
                </a:moveTo>
                <a:lnTo>
                  <a:pt x="81963" y="1441"/>
                </a:lnTo>
                <a:lnTo>
                  <a:pt x="76040" y="2882"/>
                </a:lnTo>
                <a:lnTo>
                  <a:pt x="76360" y="6884"/>
                </a:lnTo>
                <a:lnTo>
                  <a:pt x="69156" y="6563"/>
                </a:lnTo>
                <a:lnTo>
                  <a:pt x="63073" y="3202"/>
                </a:lnTo>
                <a:lnTo>
                  <a:pt x="60672" y="5923"/>
                </a:lnTo>
                <a:lnTo>
                  <a:pt x="55229" y="6563"/>
                </a:lnTo>
                <a:lnTo>
                  <a:pt x="54429" y="11686"/>
                </a:lnTo>
                <a:lnTo>
                  <a:pt x="58591" y="14087"/>
                </a:lnTo>
                <a:lnTo>
                  <a:pt x="60032" y="17289"/>
                </a:lnTo>
                <a:lnTo>
                  <a:pt x="53148" y="17929"/>
                </a:lnTo>
                <a:lnTo>
                  <a:pt x="45144" y="16168"/>
                </a:lnTo>
                <a:lnTo>
                  <a:pt x="39381" y="15208"/>
                </a:lnTo>
                <a:lnTo>
                  <a:pt x="36019" y="17609"/>
                </a:lnTo>
                <a:lnTo>
                  <a:pt x="31537" y="16168"/>
                </a:lnTo>
                <a:lnTo>
                  <a:pt x="26734" y="16489"/>
                </a:lnTo>
                <a:lnTo>
                  <a:pt x="22892" y="11366"/>
                </a:lnTo>
                <a:lnTo>
                  <a:pt x="18730" y="12487"/>
                </a:lnTo>
                <a:lnTo>
                  <a:pt x="18090" y="15848"/>
                </a:lnTo>
                <a:lnTo>
                  <a:pt x="10886" y="11686"/>
                </a:lnTo>
                <a:lnTo>
                  <a:pt x="5443" y="13447"/>
                </a:lnTo>
                <a:lnTo>
                  <a:pt x="5123" y="19210"/>
                </a:lnTo>
                <a:lnTo>
                  <a:pt x="0" y="19690"/>
                </a:lnTo>
                <a:lnTo>
                  <a:pt x="480" y="19850"/>
                </a:lnTo>
                <a:lnTo>
                  <a:pt x="961" y="20331"/>
                </a:lnTo>
                <a:lnTo>
                  <a:pt x="2081" y="21771"/>
                </a:lnTo>
                <a:lnTo>
                  <a:pt x="3362" y="23692"/>
                </a:lnTo>
                <a:lnTo>
                  <a:pt x="4643" y="25934"/>
                </a:lnTo>
                <a:lnTo>
                  <a:pt x="6724" y="29776"/>
                </a:lnTo>
                <a:lnTo>
                  <a:pt x="7524" y="31537"/>
                </a:lnTo>
                <a:lnTo>
                  <a:pt x="28015" y="39221"/>
                </a:lnTo>
                <a:lnTo>
                  <a:pt x="39061" y="45304"/>
                </a:lnTo>
                <a:lnTo>
                  <a:pt x="44343" y="50426"/>
                </a:lnTo>
                <a:lnTo>
                  <a:pt x="48346" y="53948"/>
                </a:lnTo>
                <a:lnTo>
                  <a:pt x="49786" y="55069"/>
                </a:lnTo>
                <a:lnTo>
                  <a:pt x="50747" y="55549"/>
                </a:lnTo>
                <a:lnTo>
                  <a:pt x="52027" y="55709"/>
                </a:lnTo>
                <a:lnTo>
                  <a:pt x="54429" y="55869"/>
                </a:lnTo>
                <a:lnTo>
                  <a:pt x="61472" y="55869"/>
                </a:lnTo>
                <a:lnTo>
                  <a:pt x="72038" y="56029"/>
                </a:lnTo>
                <a:lnTo>
                  <a:pt x="74279" y="55389"/>
                </a:lnTo>
                <a:lnTo>
                  <a:pt x="78281" y="54268"/>
                </a:lnTo>
                <a:lnTo>
                  <a:pt x="84685" y="52187"/>
                </a:lnTo>
                <a:lnTo>
                  <a:pt x="85005" y="52027"/>
                </a:lnTo>
                <a:lnTo>
                  <a:pt x="85485" y="51547"/>
                </a:lnTo>
                <a:lnTo>
                  <a:pt x="86446" y="50747"/>
                </a:lnTo>
                <a:lnTo>
                  <a:pt x="87406" y="49786"/>
                </a:lnTo>
                <a:lnTo>
                  <a:pt x="87886" y="49626"/>
                </a:lnTo>
                <a:lnTo>
                  <a:pt x="88367" y="49466"/>
                </a:lnTo>
                <a:lnTo>
                  <a:pt x="99412" y="49786"/>
                </a:lnTo>
                <a:lnTo>
                  <a:pt x="99893" y="49626"/>
                </a:lnTo>
                <a:lnTo>
                  <a:pt x="100853" y="49146"/>
                </a:lnTo>
                <a:lnTo>
                  <a:pt x="102934" y="47865"/>
                </a:lnTo>
                <a:lnTo>
                  <a:pt x="105496" y="45944"/>
                </a:lnTo>
                <a:lnTo>
                  <a:pt x="112379" y="48025"/>
                </a:lnTo>
                <a:lnTo>
                  <a:pt x="112539" y="48345"/>
                </a:lnTo>
                <a:lnTo>
                  <a:pt x="113019" y="49146"/>
                </a:lnTo>
                <a:lnTo>
                  <a:pt x="113660" y="50106"/>
                </a:lnTo>
                <a:lnTo>
                  <a:pt x="114300" y="50426"/>
                </a:lnTo>
                <a:lnTo>
                  <a:pt x="114780" y="50747"/>
                </a:lnTo>
                <a:lnTo>
                  <a:pt x="115581" y="51067"/>
                </a:lnTo>
                <a:lnTo>
                  <a:pt x="116221" y="51227"/>
                </a:lnTo>
                <a:lnTo>
                  <a:pt x="117822" y="51227"/>
                </a:lnTo>
                <a:lnTo>
                  <a:pt x="119263" y="51067"/>
                </a:lnTo>
                <a:lnTo>
                  <a:pt x="120704" y="50747"/>
                </a:lnTo>
                <a:lnTo>
                  <a:pt x="121504" y="50747"/>
                </a:lnTo>
                <a:lnTo>
                  <a:pt x="122464" y="50907"/>
                </a:lnTo>
                <a:lnTo>
                  <a:pt x="124866" y="51547"/>
                </a:lnTo>
                <a:lnTo>
                  <a:pt x="127267" y="52027"/>
                </a:lnTo>
                <a:lnTo>
                  <a:pt x="128227" y="52187"/>
                </a:lnTo>
                <a:lnTo>
                  <a:pt x="128868" y="52187"/>
                </a:lnTo>
                <a:lnTo>
                  <a:pt x="130309" y="51547"/>
                </a:lnTo>
                <a:lnTo>
                  <a:pt x="131909" y="50587"/>
                </a:lnTo>
                <a:lnTo>
                  <a:pt x="133990" y="49146"/>
                </a:lnTo>
                <a:lnTo>
                  <a:pt x="133990" y="45304"/>
                </a:lnTo>
                <a:lnTo>
                  <a:pt x="139113" y="45944"/>
                </a:lnTo>
                <a:lnTo>
                  <a:pt x="140554" y="42262"/>
                </a:lnTo>
                <a:lnTo>
                  <a:pt x="145036" y="39541"/>
                </a:lnTo>
                <a:lnTo>
                  <a:pt x="148718" y="33938"/>
                </a:lnTo>
                <a:lnTo>
                  <a:pt x="143916" y="32337"/>
                </a:lnTo>
                <a:lnTo>
                  <a:pt x="140394" y="31056"/>
                </a:lnTo>
                <a:lnTo>
                  <a:pt x="139113" y="30416"/>
                </a:lnTo>
                <a:lnTo>
                  <a:pt x="138473" y="29936"/>
                </a:lnTo>
                <a:lnTo>
                  <a:pt x="138473" y="29776"/>
                </a:lnTo>
                <a:lnTo>
                  <a:pt x="138473" y="29455"/>
                </a:lnTo>
                <a:lnTo>
                  <a:pt x="138793" y="29135"/>
                </a:lnTo>
                <a:lnTo>
                  <a:pt x="139433" y="28975"/>
                </a:lnTo>
                <a:lnTo>
                  <a:pt x="140074" y="28655"/>
                </a:lnTo>
                <a:lnTo>
                  <a:pt x="141514" y="28335"/>
                </a:lnTo>
                <a:lnTo>
                  <a:pt x="142315" y="28175"/>
                </a:lnTo>
                <a:lnTo>
                  <a:pt x="142315" y="24813"/>
                </a:lnTo>
                <a:lnTo>
                  <a:pt x="136712" y="23052"/>
                </a:lnTo>
                <a:lnTo>
                  <a:pt x="136392" y="19690"/>
                </a:lnTo>
                <a:lnTo>
                  <a:pt x="132710" y="16969"/>
                </a:lnTo>
                <a:lnTo>
                  <a:pt x="129828" y="15048"/>
                </a:lnTo>
                <a:lnTo>
                  <a:pt x="128548" y="14408"/>
                </a:lnTo>
                <a:lnTo>
                  <a:pt x="127907" y="14087"/>
                </a:lnTo>
                <a:lnTo>
                  <a:pt x="125666" y="13927"/>
                </a:lnTo>
                <a:lnTo>
                  <a:pt x="121984" y="13607"/>
                </a:lnTo>
                <a:lnTo>
                  <a:pt x="117182" y="13447"/>
                </a:lnTo>
                <a:lnTo>
                  <a:pt x="112059" y="13127"/>
                </a:lnTo>
                <a:lnTo>
                  <a:pt x="108697" y="16489"/>
                </a:lnTo>
                <a:lnTo>
                  <a:pt x="102134" y="15528"/>
                </a:lnTo>
                <a:lnTo>
                  <a:pt x="97811" y="14568"/>
                </a:lnTo>
                <a:lnTo>
                  <a:pt x="96531" y="14247"/>
                </a:lnTo>
                <a:lnTo>
                  <a:pt x="96211" y="14247"/>
                </a:lnTo>
                <a:lnTo>
                  <a:pt x="96371" y="14087"/>
                </a:lnTo>
                <a:lnTo>
                  <a:pt x="96371" y="13927"/>
                </a:lnTo>
                <a:lnTo>
                  <a:pt x="96371" y="13447"/>
                </a:lnTo>
                <a:lnTo>
                  <a:pt x="95730" y="11846"/>
                </a:lnTo>
                <a:lnTo>
                  <a:pt x="94770" y="9445"/>
                </a:lnTo>
                <a:lnTo>
                  <a:pt x="93649" y="7044"/>
                </a:lnTo>
                <a:lnTo>
                  <a:pt x="91248" y="2241"/>
                </a:lnTo>
                <a:lnTo>
                  <a:pt x="90127" y="0"/>
                </a:lnTo>
                <a:close/>
              </a:path>
            </a:pathLst>
          </a:custGeom>
          <a:solidFill>
            <a:srgbClr val="666666"/>
          </a:solidFill>
          <a:ln>
            <a:noFill/>
          </a:ln>
        </p:spPr>
        <p:txBody>
          <a:bodyPr spcFirstLastPara="1" wrap="square" lIns="91306" tIns="91306" rIns="91306" bIns="91306"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913197"/>
            <a:endParaRPr/>
          </a:p>
        </p:txBody>
      </p:sp>
    </p:spTree>
    <p:extLst>
      <p:ext uri="{BB962C8B-B14F-4D97-AF65-F5344CB8AC3E}">
        <p14:creationId xmlns:p14="http://schemas.microsoft.com/office/powerpoint/2010/main" val="1362402982"/>
      </p:ext>
    </p:extLst>
  </p:cSld>
  <p:clrMapOvr>
    <a:masterClrMapping/>
  </p:clrMapOvr>
  <p:transition>
    <p:wheel spokes="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52928" cy="1250968"/>
          </a:xfrm>
        </p:spPr>
        <p:txBody>
          <a:bodyPr>
            <a:normAutofit/>
          </a:bodyPr>
          <a:lstStyle/>
          <a:p>
            <a:pPr algn="ctr"/>
            <a:r>
              <a:rPr lang="en-US" sz="3600" b="1" dirty="0">
                <a:solidFill>
                  <a:srgbClr val="0033CC"/>
                </a:solidFill>
                <a:latin typeface="Times New Roman" panose="02020603050405020304" pitchFamily="18" charset="0"/>
                <a:cs typeface="Times New Roman" panose="02020603050405020304" pitchFamily="18" charset="0"/>
              </a:rPr>
              <a:t>05-01. </a:t>
            </a:r>
            <a:r>
              <a:rPr lang="uz-Latn-UZ" sz="3600" b="1" dirty="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en-US" sz="3600" b="1" dirty="0">
              <a:solidFill>
                <a:srgbClr val="0033CC"/>
              </a:solidFill>
              <a:latin typeface="Times New Roman" panose="02020603050405020304" pitchFamily="18" charset="0"/>
              <a:cs typeface="Times New Roman" panose="02020603050405020304"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11</a:t>
            </a:fld>
            <a:endParaRPr lang="ru-RU" dirty="0"/>
          </a:p>
        </p:txBody>
      </p:sp>
      <p:sp>
        <p:nvSpPr>
          <p:cNvPr id="18" name="Прямоугольник 17"/>
          <p:cNvSpPr/>
          <p:nvPr/>
        </p:nvSpPr>
        <p:spPr>
          <a:xfrm>
            <a:off x="395536" y="4315807"/>
            <a:ext cx="8352928" cy="1953868"/>
          </a:xfrm>
          <a:prstGeom prst="rect">
            <a:avLst/>
          </a:prstGeom>
        </p:spPr>
        <p:txBody>
          <a:bodyPr wrap="square">
            <a:spAutoFit/>
          </a:bodyPr>
          <a:lstStyle/>
          <a:p>
            <a:pPr marL="342900" lvl="0" indent="-342900">
              <a:lnSpc>
                <a:spcPct val="150000"/>
              </a:lnSpc>
              <a:buAutoNum type="arabicPeriod"/>
            </a:pPr>
            <a:r>
              <a:rPr lang="en-US" sz="2800" dirty="0" err="1" smtClean="0">
                <a:solidFill>
                  <a:srgbClr val="002060"/>
                </a:solidFill>
                <a:latin typeface="Times New Roman" panose="02020603050405020304" pitchFamily="18" charset="0"/>
                <a:cs typeface="Times New Roman" panose="02020603050405020304" pitchFamily="18" charset="0"/>
              </a:rPr>
              <a:t>Maktabgacha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ta`lim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tashkilotlari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uchun</a:t>
            </a:r>
            <a:r>
              <a:rPr lang="en-US" sz="2800" dirty="0">
                <a:solidFill>
                  <a:srgbClr val="002060"/>
                </a:solidFill>
                <a:latin typeface="Times New Roman" panose="02020603050405020304" pitchFamily="18" charset="0"/>
                <a:cs typeface="Times New Roman" panose="02020603050405020304" pitchFamily="18" charset="0"/>
              </a:rPr>
              <a:t> “Ilk </a:t>
            </a:r>
            <a:r>
              <a:rPr lang="en-US" sz="2800" dirty="0" err="1">
                <a:solidFill>
                  <a:srgbClr val="002060"/>
                </a:solidFill>
                <a:latin typeface="Times New Roman" panose="02020603050405020304" pitchFamily="18" charset="0"/>
                <a:cs typeface="Times New Roman" panose="02020603050405020304" pitchFamily="18" charset="0"/>
              </a:rPr>
              <a:t>qadam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davlat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dasturi</a:t>
            </a:r>
            <a:r>
              <a:rPr lang="uz-Cyrl-UZ" sz="2800" dirty="0">
                <a:solidFill>
                  <a:srgbClr val="002060"/>
                </a:solidFill>
                <a:latin typeface="Times New Roman" panose="02020603050405020304" pitchFamily="18" charset="0"/>
                <a:cs typeface="Times New Roman" panose="02020603050405020304" pitchFamily="18" charset="0"/>
              </a:rPr>
              <a:t>(</a:t>
            </a:r>
            <a:r>
              <a:rPr lang="en-US" sz="2800" dirty="0" err="1">
                <a:solidFill>
                  <a:srgbClr val="002060"/>
                </a:solidFill>
                <a:latin typeface="Times New Roman" panose="02020603050405020304" pitchFamily="18" charset="0"/>
                <a:cs typeface="Times New Roman" panose="02020603050405020304" pitchFamily="18" charset="0"/>
              </a:rPr>
              <a:t>takomillashgan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nashr</a:t>
            </a:r>
            <a:r>
              <a:rPr lang="uz-Cyrl-UZ" sz="2800" dirty="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 T:2022 </a:t>
            </a:r>
            <a:endParaRPr lang="uz-Cyrl-UZ" sz="2800" dirty="0" smtClean="0">
              <a:solidFill>
                <a:srgbClr val="002060"/>
              </a:solidFill>
              <a:latin typeface="Times New Roman" panose="02020603050405020304" pitchFamily="18" charset="0"/>
              <a:cs typeface="Times New Roman" panose="02020603050405020304" pitchFamily="18" charset="0"/>
            </a:endParaRPr>
          </a:p>
          <a:p>
            <a:pPr marL="342900" lvl="0" indent="-342900">
              <a:lnSpc>
                <a:spcPct val="150000"/>
              </a:lnSpc>
              <a:buAutoNum type="arabicPeriod"/>
            </a:pPr>
            <a:r>
              <a:rPr lang="en-US" sz="2800" dirty="0" err="1">
                <a:solidFill>
                  <a:srgbClr val="002060"/>
                </a:solidFill>
                <a:latin typeface="Times New Roman" panose="02020603050405020304" pitchFamily="18" charset="0"/>
                <a:cs typeface="Times New Roman" panose="02020603050405020304" pitchFamily="18" charset="0"/>
              </a:rPr>
              <a:t>M</a:t>
            </a:r>
            <a:r>
              <a:rPr lang="en-US" sz="2800" dirty="0" err="1" smtClean="0">
                <a:solidFill>
                  <a:srgbClr val="002060"/>
                </a:solidFill>
                <a:latin typeface="Times New Roman" panose="02020603050405020304" pitchFamily="18" charset="0"/>
                <a:cs typeface="Times New Roman" panose="02020603050405020304" pitchFamily="18" charset="0"/>
              </a:rPr>
              <a:t>etodik</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qoʻllanmalar</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rot="19318700">
            <a:off x="3519181" y="2116098"/>
            <a:ext cx="1835994" cy="2124065"/>
          </a:xfrm>
          <a:prstGeom prst="rect">
            <a:avLst/>
          </a:prstGeom>
        </p:spPr>
      </p:pic>
      <p:pic>
        <p:nvPicPr>
          <p:cNvPr id="7" name="Рисунок 6"/>
          <p:cNvPicPr>
            <a:picLocks noChangeAspect="1"/>
          </p:cNvPicPr>
          <p:nvPr/>
        </p:nvPicPr>
        <p:blipFill>
          <a:blip r:embed="rId3"/>
          <a:stretch>
            <a:fillRect/>
          </a:stretch>
        </p:blipFill>
        <p:spPr>
          <a:xfrm rot="20291559">
            <a:off x="2323405" y="2230745"/>
            <a:ext cx="1230239" cy="1699674"/>
          </a:xfrm>
          <a:prstGeom prst="rect">
            <a:avLst/>
          </a:prstGeom>
        </p:spPr>
      </p:pic>
      <p:pic>
        <p:nvPicPr>
          <p:cNvPr id="8" name="Рисунок 7"/>
          <p:cNvPicPr>
            <a:picLocks noChangeAspect="1"/>
          </p:cNvPicPr>
          <p:nvPr/>
        </p:nvPicPr>
        <p:blipFill>
          <a:blip r:embed="rId4"/>
          <a:stretch>
            <a:fillRect/>
          </a:stretch>
        </p:blipFill>
        <p:spPr>
          <a:xfrm rot="20374183">
            <a:off x="5296596" y="2105535"/>
            <a:ext cx="1543059" cy="2068446"/>
          </a:xfrm>
          <a:prstGeom prst="rect">
            <a:avLst/>
          </a:prstGeom>
        </p:spPr>
      </p:pic>
      <p:pic>
        <p:nvPicPr>
          <p:cNvPr id="9" name="Рисунок 8"/>
          <p:cNvPicPr>
            <a:picLocks noChangeAspect="1"/>
          </p:cNvPicPr>
          <p:nvPr/>
        </p:nvPicPr>
        <p:blipFill>
          <a:blip r:embed="rId5"/>
          <a:stretch>
            <a:fillRect/>
          </a:stretch>
        </p:blipFill>
        <p:spPr>
          <a:xfrm rot="20452989">
            <a:off x="6676911" y="2004477"/>
            <a:ext cx="1769410" cy="2143121"/>
          </a:xfrm>
          <a:prstGeom prst="rect">
            <a:avLst/>
          </a:prstGeom>
        </p:spPr>
      </p:pic>
      <p:pic>
        <p:nvPicPr>
          <p:cNvPr id="11" name="Рисунок 10"/>
          <p:cNvPicPr>
            <a:picLocks noChangeAspect="1"/>
          </p:cNvPicPr>
          <p:nvPr/>
        </p:nvPicPr>
        <p:blipFill>
          <a:blip r:embed="rId6"/>
          <a:stretch>
            <a:fillRect/>
          </a:stretch>
        </p:blipFill>
        <p:spPr>
          <a:xfrm rot="19861042">
            <a:off x="503527" y="1910687"/>
            <a:ext cx="2005758" cy="2462997"/>
          </a:xfrm>
          <a:prstGeom prst="rect">
            <a:avLst/>
          </a:prstGeom>
        </p:spPr>
      </p:pic>
    </p:spTree>
    <p:extLst>
      <p:ext uri="{BB962C8B-B14F-4D97-AF65-F5344CB8AC3E}">
        <p14:creationId xmlns:p14="http://schemas.microsoft.com/office/powerpoint/2010/main" val="792707349"/>
      </p:ext>
    </p:extLst>
  </p:cSld>
  <p:clrMapOvr>
    <a:masterClrMapping/>
  </p:clrMapOvr>
  <p:transition advTm="41798">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468E948C-8A58-40CA-B4A8-E29117117430}" type="slidenum">
              <a:rPr lang="ru-RU"/>
              <a:pPr>
                <a:defRPr/>
              </a:pPr>
              <a:t>12</a:t>
            </a:fld>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779629845"/>
              </p:ext>
            </p:extLst>
          </p:nvPr>
        </p:nvGraphicFramePr>
        <p:xfrm>
          <a:off x="683569" y="1556793"/>
          <a:ext cx="8003232" cy="4642044"/>
        </p:xfrm>
        <a:graphic>
          <a:graphicData uri="http://schemas.openxmlformats.org/drawingml/2006/table">
            <a:tbl>
              <a:tblPr/>
              <a:tblGrid>
                <a:gridCol w="3953739">
                  <a:extLst>
                    <a:ext uri="{9D8B030D-6E8A-4147-A177-3AD203B41FA5}">
                      <a16:colId xmlns:a16="http://schemas.microsoft.com/office/drawing/2014/main" xmlns="" val="20000"/>
                    </a:ext>
                  </a:extLst>
                </a:gridCol>
                <a:gridCol w="4049493">
                  <a:extLst>
                    <a:ext uri="{9D8B030D-6E8A-4147-A177-3AD203B41FA5}">
                      <a16:colId xmlns:a16="http://schemas.microsoft.com/office/drawing/2014/main" xmlns="" val="20001"/>
                    </a:ext>
                  </a:extLst>
                </a:gridCol>
              </a:tblGrid>
              <a:tr h="4642044">
                <a:tc>
                  <a:txBody>
                    <a:bodyPr/>
                    <a:lstStyle/>
                    <a:p>
                      <a:pPr marL="0" marR="0" lvl="0" indent="0" algn="ctr" defTabSz="914400" rtl="0" eaLnBrk="1" fontAlgn="base" latinLnBrk="0" hangingPunct="1">
                        <a:lnSpc>
                          <a:spcPct val="115000"/>
                        </a:lnSpc>
                        <a:spcBef>
                          <a:spcPct val="0"/>
                        </a:spcBef>
                        <a:spcAft>
                          <a:spcPts val="1000"/>
                        </a:spcAft>
                        <a:buClrTx/>
                        <a:buSzTx/>
                        <a:buFontTx/>
                        <a:buNone/>
                        <a:tabLst/>
                      </a:pPr>
                      <a:endParaRPr kumimoji="0" lang="ru-RU" sz="1600" b="0" i="0" u="none" strike="noStrike" cap="none" normalizeH="0" baseline="0" dirty="0" smtClean="0">
                        <a:ln>
                          <a:noFill/>
                        </a:ln>
                        <a:solidFill>
                          <a:srgbClr val="00B0F0"/>
                        </a:solidFill>
                        <a:effectLst/>
                        <a:latin typeface="Calibri" pitchFamily="34" charset="0"/>
                        <a:cs typeface="Times New Roman" pitchFamily="18" charset="0"/>
                      </a:endParaRPr>
                    </a:p>
                  </a:txBody>
                  <a:tcPr marL="30949" marR="3094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79388" indent="0" algn="ctr">
                        <a:lnSpc>
                          <a:spcPct val="115000"/>
                        </a:lnSpc>
                        <a:spcAft>
                          <a:spcPts val="0"/>
                        </a:spcAft>
                      </a:pPr>
                      <a:endParaRPr lang="en-US" sz="2000" kern="1200" dirty="0" smtClean="0">
                        <a:solidFill>
                          <a:srgbClr val="0033CC"/>
                        </a:solidFill>
                        <a:effectLst/>
                        <a:latin typeface="Times New Roman" panose="02020603050405020304" pitchFamily="18" charset="0"/>
                        <a:ea typeface="+mn-ea"/>
                        <a:cs typeface="Times New Roman" panose="02020603050405020304" pitchFamily="18" charset="0"/>
                      </a:endParaRPr>
                    </a:p>
                    <a:p>
                      <a:pPr marL="179388" indent="0" algn="just">
                        <a:lnSpc>
                          <a:spcPct val="115000"/>
                        </a:lnSpc>
                        <a:spcAft>
                          <a:spcPts val="0"/>
                        </a:spcAft>
                      </a:pPr>
                      <a:r>
                        <a:rPr lang="uz-Latn-UZ" sz="2000" b="0" kern="1200" dirty="0" smtClean="0">
                          <a:solidFill>
                            <a:srgbClr val="002060"/>
                          </a:solidFill>
                          <a:effectLst/>
                          <a:latin typeface="Times New Roman" panose="02020603050405020304" pitchFamily="18" charset="0"/>
                          <a:ea typeface="+mn-ea"/>
                          <a:cs typeface="Times New Roman" panose="02020603050405020304" pitchFamily="18" charset="0"/>
                        </a:rPr>
                        <a:t>Mazkur hujjatni yuritishdan maqsad, Oʻzbekiston Respublikasining ilk va maktabgacha yoshdagi bolalar rivojlanishiga qoʻyiladigan davlat talablari hamda “Ilk qadam” davlat oʻquv dasturi talablarini bajarish asosida </a:t>
                      </a:r>
                      <a:r>
                        <a:rPr lang="uz-Latn-UZ" sz="2000" b="1" kern="1200" dirty="0" smtClean="0">
                          <a:solidFill>
                            <a:srgbClr val="002060"/>
                          </a:solidFill>
                          <a:effectLst/>
                          <a:latin typeface="Times New Roman" panose="02020603050405020304" pitchFamily="18" charset="0"/>
                          <a:ea typeface="+mn-ea"/>
                          <a:cs typeface="Times New Roman" panose="02020603050405020304" pitchFamily="18" charset="0"/>
                        </a:rPr>
                        <a:t>ertalabki soat</a:t>
                      </a:r>
                      <a:r>
                        <a:rPr lang="uz-Latn-UZ" sz="20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uz-Latn-UZ" sz="2000" b="1" kern="1200" dirty="0" smtClean="0">
                          <a:solidFill>
                            <a:srgbClr val="002060"/>
                          </a:solidFill>
                          <a:effectLst/>
                          <a:latin typeface="Times New Roman" panose="02020603050405020304" pitchFamily="18" charset="0"/>
                          <a:ea typeface="+mn-ea"/>
                          <a:cs typeface="Times New Roman" panose="02020603050405020304" pitchFamily="18" charset="0"/>
                        </a:rPr>
                        <a:t>sayr, kunning ikkinchi yarmida bolalar bilan yakka tartibda ishlashni loyihalashtirishdan </a:t>
                      </a:r>
                      <a:r>
                        <a:rPr lang="uz-Latn-UZ" sz="2000" b="0" kern="1200" dirty="0" smtClean="0">
                          <a:solidFill>
                            <a:srgbClr val="002060"/>
                          </a:solidFill>
                          <a:effectLst/>
                          <a:latin typeface="Times New Roman" panose="02020603050405020304" pitchFamily="18" charset="0"/>
                          <a:ea typeface="+mn-ea"/>
                          <a:cs typeface="Times New Roman" panose="02020603050405020304" pitchFamily="18" charset="0"/>
                        </a:rPr>
                        <a:t>iboratdir</a:t>
                      </a:r>
                      <a:r>
                        <a:rPr lang="uz-Latn-UZ" sz="2000" b="0" kern="1200" dirty="0" smtClean="0">
                          <a:solidFill>
                            <a:schemeClr val="tx1"/>
                          </a:solidFill>
                          <a:effectLst/>
                          <a:latin typeface="Times New Roman" panose="02020603050405020304" pitchFamily="18" charset="0"/>
                          <a:ea typeface="+mn-ea"/>
                          <a:cs typeface="Times New Roman" panose="02020603050405020304" pitchFamily="18" charset="0"/>
                        </a:rPr>
                        <a:t>. </a:t>
                      </a:r>
                      <a:endParaRPr kumimoji="0" lang="uz-Cyrl-UZ" sz="2000" b="0" i="0" u="none" strike="noStrike" cap="none" normalizeH="0" baseline="0" dirty="0" smtClean="0">
                        <a:ln>
                          <a:noFill/>
                        </a:ln>
                        <a:solidFill>
                          <a:srgbClr val="00B0F0"/>
                        </a:solidFill>
                        <a:effectLst/>
                        <a:latin typeface="Times New Roman" pitchFamily="18" charset="0"/>
                        <a:cs typeface="Times New Roman" pitchFamily="18" charset="0"/>
                      </a:endParaRPr>
                    </a:p>
                  </a:txBody>
                  <a:tcPr marL="30949" marR="3094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bl>
          </a:graphicData>
        </a:graphic>
      </p:graphicFrame>
      <p:sp>
        <p:nvSpPr>
          <p:cNvPr id="2" name="Прямоугольник 1"/>
          <p:cNvSpPr/>
          <p:nvPr/>
        </p:nvSpPr>
        <p:spPr>
          <a:xfrm>
            <a:off x="395536" y="260648"/>
            <a:ext cx="8291264" cy="115212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lvl="0" algn="ctr"/>
            <a:r>
              <a:rPr lang="en-US" sz="3200" b="1" dirty="0">
                <a:solidFill>
                  <a:srgbClr val="002060"/>
                </a:solidFill>
                <a:latin typeface="Times New Roman" panose="02020603050405020304" pitchFamily="18" charset="0"/>
                <a:cs typeface="Times New Roman" panose="02020603050405020304" pitchFamily="18" charset="0"/>
              </a:rPr>
              <a:t>05-02. </a:t>
            </a:r>
            <a:r>
              <a:rPr lang="uz-Latn-UZ" sz="3200" b="1" dirty="0">
                <a:solidFill>
                  <a:srgbClr val="0033CC"/>
                </a:solidFill>
                <a:latin typeface="Times New Roman" panose="02020603050405020304" pitchFamily="18" charset="0"/>
                <a:cs typeface="Times New Roman" panose="02020603050405020304" pitchFamily="18" charset="0"/>
              </a:rPr>
              <a:t>Oylik ish rejasi (Ish jurnali) </a:t>
            </a:r>
            <a:endParaRPr lang="ru-RU" sz="3200" b="1" dirty="0">
              <a:solidFill>
                <a:srgbClr val="0033CC"/>
              </a:solidFill>
              <a:latin typeface="Times New Roman" panose="02020603050405020304" pitchFamily="18" charset="0"/>
              <a:cs typeface="Times New Roman" panose="02020603050405020304" pitchFamily="18" charset="0"/>
            </a:endParaRPr>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7" name="Рисунок 6"/>
          <p:cNvPicPr>
            <a:picLocks noChangeAspect="1"/>
          </p:cNvPicPr>
          <p:nvPr/>
        </p:nvPicPr>
        <p:blipFill>
          <a:blip r:embed="rId5"/>
          <a:stretch>
            <a:fillRect/>
          </a:stretch>
        </p:blipFill>
        <p:spPr>
          <a:xfrm>
            <a:off x="799550" y="1577361"/>
            <a:ext cx="3487411" cy="4621476"/>
          </a:xfrm>
          <a:prstGeom prst="rect">
            <a:avLst/>
          </a:prstGeom>
        </p:spPr>
      </p:pic>
    </p:spTree>
    <p:extLst>
      <p:ext uri="{BB962C8B-B14F-4D97-AF65-F5344CB8AC3E}">
        <p14:creationId xmlns:p14="http://schemas.microsoft.com/office/powerpoint/2010/main" val="3313189546"/>
      </p:ext>
    </p:extLst>
  </p:cSld>
  <p:clrMapOvr>
    <a:masterClrMapping/>
  </p:clrMapOvr>
  <p:transition advTm="243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Содержимое 2"/>
          <p:cNvSpPr>
            <a:spLocks noGrp="1"/>
          </p:cNvSpPr>
          <p:nvPr>
            <p:ph idx="1"/>
          </p:nvPr>
        </p:nvSpPr>
        <p:spPr>
          <a:xfrm>
            <a:off x="323528" y="476672"/>
            <a:ext cx="8496944" cy="5904656"/>
          </a:xfrm>
        </p:spPr>
        <p:txBody>
          <a:bodyPr>
            <a:normAutofit/>
          </a:bodyPr>
          <a:lstStyle/>
          <a:p>
            <a:pPr marL="0" indent="0" algn="ctr">
              <a:buNone/>
            </a:pPr>
            <a:r>
              <a:rPr lang="en-US" sz="2000" b="1" dirty="0">
                <a:solidFill>
                  <a:srgbClr val="0033CC"/>
                </a:solidFill>
                <a:latin typeface="Times New Roman" panose="02020603050405020304" pitchFamily="18" charset="0"/>
                <a:cs typeface="Times New Roman" panose="02020603050405020304" pitchFamily="18" charset="0"/>
              </a:rPr>
              <a:t>2023-2024 </a:t>
            </a:r>
            <a:r>
              <a:rPr lang="en-US" sz="2000" b="1" dirty="0" err="1">
                <a:solidFill>
                  <a:srgbClr val="0033CC"/>
                </a:solidFill>
                <a:latin typeface="Times New Roman" panose="02020603050405020304" pitchFamily="18" charset="0"/>
                <a:cs typeface="Times New Roman" panose="02020603050405020304" pitchFamily="18" charset="0"/>
              </a:rPr>
              <a:t>yangi</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oʻquv</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yilida</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maktabgacha</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taʼlim</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tizimining</a:t>
            </a:r>
            <a:endParaRPr lang="en-US" sz="2000" b="1" dirty="0">
              <a:solidFill>
                <a:srgbClr val="0033CC"/>
              </a:solidFill>
              <a:latin typeface="Times New Roman" panose="02020603050405020304" pitchFamily="18" charset="0"/>
              <a:cs typeface="Times New Roman" panose="02020603050405020304" pitchFamily="18" charset="0"/>
            </a:endParaRPr>
          </a:p>
          <a:p>
            <a:pPr marL="0" indent="0" algn="ctr">
              <a:buNone/>
            </a:pPr>
            <a:r>
              <a:rPr lang="en-US" sz="2000" b="1" dirty="0">
                <a:solidFill>
                  <a:srgbClr val="0033CC"/>
                </a:solidFill>
                <a:latin typeface="Times New Roman" panose="02020603050405020304" pitchFamily="18" charset="0"/>
                <a:cs typeface="Times New Roman" panose="02020603050405020304" pitchFamily="18" charset="0"/>
              </a:rPr>
              <a:t>ASOSIY VAZIFALARI</a:t>
            </a:r>
          </a:p>
          <a:p>
            <a:pPr marL="0" indent="0">
              <a:buNone/>
            </a:pPr>
            <a:r>
              <a:rPr lang="en-US" sz="20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1. </a:t>
            </a:r>
            <a:r>
              <a:rPr lang="en-US" sz="2200" dirty="0" err="1">
                <a:solidFill>
                  <a:srgbClr val="002060"/>
                </a:solidFill>
                <a:latin typeface="Times New Roman" panose="02020603050405020304" pitchFamily="18" charset="0"/>
                <a:cs typeface="Times New Roman" panose="02020603050405020304" pitchFamily="18" charset="0"/>
              </a:rPr>
              <a:t>Pedagog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kadrlarning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maktabgacha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taʼlim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transformatsiya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salohiyatini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oshirishga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qaratilgan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hamda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malakasini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oshirish</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Malaka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kurslarida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qatnashish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Taʼlim-tarbiya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jarayonida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Bolalik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akademiyasi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Bebbo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Bolalar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bogʻchasi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raqamli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platformalarini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qoʻllash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Pedagoglarni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qoʻllab-quvvatlashga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qaratilgan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Metodik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xizmatni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quyidagi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yoʻnalishlar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tashkil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metodik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birlashmalar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faoliyati</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Pedagogik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kengashlar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Nazariy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amaliy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seminarlar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Anjumanlar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Maslahatlar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Master-</a:t>
            </a:r>
            <a:r>
              <a:rPr lang="en-US" sz="2200" dirty="0" err="1">
                <a:solidFill>
                  <a:srgbClr val="002060"/>
                </a:solidFill>
                <a:latin typeface="Times New Roman" panose="02020603050405020304" pitchFamily="18" charset="0"/>
                <a:cs typeface="Times New Roman" panose="02020603050405020304" pitchFamily="18" charset="0"/>
              </a:rPr>
              <a:t>klasslar</a:t>
            </a:r>
            <a:r>
              <a:rPr lang="en-US" sz="22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69726383"/>
      </p:ext>
    </p:extLst>
  </p:cSld>
  <p:clrMapOvr>
    <a:masterClrMapping/>
  </p:clrMapOvr>
  <p:transition advClick="0" advTm="62802">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Содержимое 2"/>
          <p:cNvSpPr>
            <a:spLocks noGrp="1"/>
          </p:cNvSpPr>
          <p:nvPr>
            <p:ph idx="1"/>
          </p:nvPr>
        </p:nvSpPr>
        <p:spPr>
          <a:xfrm>
            <a:off x="179512" y="404663"/>
            <a:ext cx="8858192" cy="5756985"/>
          </a:xfrm>
        </p:spPr>
        <p:txBody>
          <a:bodyPr>
            <a:normAutofit/>
          </a:bodyPr>
          <a:lstStyle/>
          <a:p>
            <a:pPr marL="0" indent="0" algn="ctr">
              <a:buNone/>
            </a:pPr>
            <a:r>
              <a:rPr lang="en-US" sz="2400" b="1" dirty="0">
                <a:solidFill>
                  <a:srgbClr val="0033CC"/>
                </a:solidFill>
                <a:latin typeface="Times New Roman" panose="02020603050405020304" pitchFamily="18" charset="0"/>
                <a:cs typeface="Times New Roman" panose="02020603050405020304" pitchFamily="18" charset="0"/>
              </a:rPr>
              <a:t>2023-2024 </a:t>
            </a:r>
            <a:r>
              <a:rPr lang="en-US" sz="2400" b="1" dirty="0" err="1">
                <a:solidFill>
                  <a:srgbClr val="0033CC"/>
                </a:solidFill>
                <a:latin typeface="Times New Roman" panose="02020603050405020304" pitchFamily="18" charset="0"/>
                <a:cs typeface="Times New Roman" panose="02020603050405020304" pitchFamily="18" charset="0"/>
              </a:rPr>
              <a:t>yangi</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oʻquv</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yilida</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maktabgacha</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taʼlim</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tizimining</a:t>
            </a:r>
            <a:endParaRPr lang="en-US" sz="2400" b="1" dirty="0">
              <a:solidFill>
                <a:srgbClr val="0033CC"/>
              </a:solidFill>
              <a:latin typeface="Times New Roman" panose="02020603050405020304" pitchFamily="18" charset="0"/>
              <a:cs typeface="Times New Roman" panose="02020603050405020304" pitchFamily="18" charset="0"/>
            </a:endParaRPr>
          </a:p>
          <a:p>
            <a:pPr marL="0" indent="0" algn="ctr">
              <a:buNone/>
            </a:pPr>
            <a:r>
              <a:rPr lang="en-US" sz="2400" b="1" dirty="0">
                <a:solidFill>
                  <a:srgbClr val="0033CC"/>
                </a:solidFill>
                <a:latin typeface="Times New Roman" panose="02020603050405020304" pitchFamily="18" charset="0"/>
                <a:cs typeface="Times New Roman" panose="02020603050405020304" pitchFamily="18" charset="0"/>
              </a:rPr>
              <a:t>ASOSIY VAZIFALARI</a:t>
            </a:r>
          </a:p>
          <a:p>
            <a:pPr marL="0" indent="0">
              <a:buNone/>
            </a:pPr>
            <a:r>
              <a:rPr lang="en-US" sz="2400" dirty="0" smtClean="0">
                <a:solidFill>
                  <a:srgbClr val="0033CC"/>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Takomillashtirilgan</a:t>
            </a:r>
            <a:r>
              <a:rPr lang="en-US" sz="2400" dirty="0">
                <a:solidFill>
                  <a:srgbClr val="002060"/>
                </a:solidFill>
                <a:latin typeface="Times New Roman" panose="02020603050405020304" pitchFamily="18" charset="0"/>
                <a:cs typeface="Times New Roman" panose="02020603050405020304" pitchFamily="18" charset="0"/>
              </a:rPr>
              <a:t> “Ilk </a:t>
            </a:r>
            <a:r>
              <a:rPr lang="en-US" sz="2400" dirty="0" err="1">
                <a:solidFill>
                  <a:srgbClr val="002060"/>
                </a:solidFill>
                <a:latin typeface="Times New Roman" panose="02020603050405020304" pitchFamily="18" charset="0"/>
                <a:cs typeface="Times New Roman" panose="02020603050405020304" pitchFamily="18" charset="0"/>
              </a:rPr>
              <a:t>qadam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davlat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oʻquv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Ilm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variantiv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dasturi</a:t>
            </a:r>
            <a:r>
              <a:rPr lang="en-US" sz="2400" dirty="0">
                <a:solidFill>
                  <a:srgbClr val="002060"/>
                </a:solidFill>
                <a:latin typeface="Times New Roman" panose="02020603050405020304" pitchFamily="18" charset="0"/>
                <a:cs typeface="Times New Roman" panose="02020603050405020304" pitchFamily="18" charset="0"/>
              </a:rPr>
              <a:t> (2022-yil 2-nashri)</a:t>
            </a:r>
            <a:r>
              <a:rPr lang="en-US" sz="2400" dirty="0" err="1">
                <a:solidFill>
                  <a:srgbClr val="002060"/>
                </a:solidFill>
                <a:latin typeface="Times New Roman" panose="02020603050405020304" pitchFamily="18" charset="0"/>
                <a:cs typeface="Times New Roman" panose="02020603050405020304" pitchFamily="18" charset="0"/>
              </a:rPr>
              <a:t>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muvofiq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jismoniy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sportga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qiziqishini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orttirish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jalb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salomatligini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mustahkamlash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ularda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xavfsizlik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ekologik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asoslarini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shakllantirish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boshlangʻich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sifatli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tayyorlash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zarur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shart-sharoitlarni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tashkilotlari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faoliyatini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takomillashtirish</a:t>
            </a:r>
            <a:r>
              <a:rPr lang="en-US" sz="24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400" dirty="0">
                <a:solidFill>
                  <a:srgbClr val="002060"/>
                </a:solidFill>
                <a:latin typeface="Times New Roman" panose="02020603050405020304" pitchFamily="18" charset="0"/>
                <a:cs typeface="Times New Roman" panose="02020603050405020304" pitchFamily="18" charset="0"/>
              </a:rPr>
              <a:t>3. </a:t>
            </a:r>
            <a:r>
              <a:rPr lang="en-US" sz="2400" dirty="0" err="1">
                <a:solidFill>
                  <a:srgbClr val="002060"/>
                </a:solidFill>
                <a:latin typeface="Times New Roman" panose="02020603050405020304" pitchFamily="18" charset="0"/>
                <a:cs typeface="Times New Roman" panose="02020603050405020304" pitchFamily="18" charset="0"/>
              </a:rPr>
              <a:t>Koʻngillilar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volontyor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Kuzatuv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kengashlari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bola </a:t>
            </a:r>
            <a:r>
              <a:rPr lang="en-US" sz="2400" dirty="0" err="1">
                <a:solidFill>
                  <a:srgbClr val="002060"/>
                </a:solidFill>
                <a:latin typeface="Times New Roman" panose="02020603050405020304" pitchFamily="18" charset="0"/>
                <a:cs typeface="Times New Roman" panose="02020603050405020304" pitchFamily="18" charset="0"/>
              </a:rPr>
              <a:t>shaxsini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rivojlantirish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ota-onalarni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kuzatuv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kengashlari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tashkilotini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boshqarish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jalb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boʻyicha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tashkilotining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oila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mahalla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uzluksiz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hamkorligini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taʼminlash</a:t>
            </a:r>
            <a:r>
              <a:rPr lang="en-US" sz="24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682536581"/>
      </p:ext>
    </p:extLst>
  </p:cSld>
  <p:clrMapOvr>
    <a:masterClrMapping/>
  </p:clrMapOvr>
  <p:transition advClick="0" advTm="62802">
    <p:wheel spokes="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0"/>
            <a:ext cx="8568952" cy="1296144"/>
          </a:xfrm>
        </p:spPr>
        <p:txBody>
          <a:bodyPr>
            <a:normAutofit fontScale="90000"/>
          </a:bodyPr>
          <a:lstStyle/>
          <a:p>
            <a:pPr algn="ctr"/>
            <a:r>
              <a:rPr lang="en-US" sz="3200" b="1" dirty="0">
                <a:solidFill>
                  <a:srgbClr val="0033CC"/>
                </a:solidFill>
                <a:latin typeface="Times New Roman" panose="02020603050405020304" pitchFamily="18" charset="0"/>
                <a:cs typeface="Times New Roman" panose="02020603050405020304" pitchFamily="18" charset="0"/>
              </a:rPr>
              <a:t>05-03. </a:t>
            </a:r>
            <a:r>
              <a:rPr lang="en-US" sz="3200" b="1" dirty="0" err="1">
                <a:solidFill>
                  <a:srgbClr val="0033CC"/>
                </a:solidFill>
                <a:latin typeface="Times New Roman" panose="02020603050405020304" pitchFamily="18" charset="0"/>
                <a:cs typeface="Times New Roman" panose="02020603050405020304" pitchFamily="18" charset="0"/>
              </a:rPr>
              <a:t>Bolalar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davomatini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qayd</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etish</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daftari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tabel</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filtr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ota-onalar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toʻgʻrisidagi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maʼlumotlar</a:t>
            </a:r>
            <a:r>
              <a:rPr lang="en-US" sz="3200" b="1" dirty="0">
                <a:solidFill>
                  <a:srgbClr val="0033CC"/>
                </a:solidFill>
                <a:latin typeface="Times New Roman" panose="02020603050405020304" pitchFamily="18" charset="0"/>
                <a:cs typeface="Times New Roman" panose="02020603050405020304" pitchFamily="18" charset="0"/>
              </a:rPr>
              <a:t>): </a:t>
            </a:r>
            <a:endParaRPr lang="ru-RU" sz="3200" b="1" dirty="0">
              <a:solidFill>
                <a:srgbClr val="0033CC"/>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sp>
        <p:nvSpPr>
          <p:cNvPr id="7" name="Прямоугольник 6"/>
          <p:cNvSpPr/>
          <p:nvPr/>
        </p:nvSpPr>
        <p:spPr>
          <a:xfrm>
            <a:off x="395536" y="1847850"/>
            <a:ext cx="8291264" cy="3785652"/>
          </a:xfrm>
          <a:prstGeom prst="rect">
            <a:avLst/>
          </a:prstGeom>
        </p:spPr>
        <p:txBody>
          <a:bodyPr wrap="square">
            <a:spAutoFit/>
          </a:bodyPr>
          <a:lstStyle/>
          <a:p>
            <a:pPr algn="just"/>
            <a:r>
              <a:rPr lang="uz-Latn-UZ" sz="3000" dirty="0">
                <a:solidFill>
                  <a:srgbClr val="002060"/>
                </a:solidFill>
                <a:latin typeface="Times New Roman" panose="02020603050405020304" pitchFamily="18" charset="0"/>
                <a:cs typeface="Times New Roman" panose="02020603050405020304" pitchFamily="18" charset="0"/>
              </a:rPr>
              <a:t>Tarbiyachi tomonidan yuritiladigan tabel, filtr daftari bir-biriga uzviy bogʻliq boʻlib, ular bolalarni qabul qilish va qatnovini nazorat qiluvchi hujjatlar hisoblanadi. Daftarda ota-onalar toʻgʻrisidagi maʼlumotlar ham qayd etiladi. Daftarlar umumiy bitta boʻlishi yoki 3 ta daftar alohida yuritilishi mumkin, alohida yuritilganda, ularning har biriga 05-03 raqami qoʻyiladi</a:t>
            </a:r>
            <a:endParaRPr lang="en-US" sz="3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Звук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878610268"/>
      </p:ext>
    </p:extLst>
  </p:cSld>
  <p:clrMapOvr>
    <a:masterClrMapping/>
  </p:clrMapOvr>
  <p:transition advTm="3133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476673"/>
            <a:ext cx="8305800" cy="864095"/>
          </a:xfrm>
        </p:spPr>
        <p:txBody>
          <a:bodyPr>
            <a:noAutofit/>
          </a:bodyPr>
          <a:lstStyle/>
          <a:p>
            <a:pPr algn="ctr"/>
            <a:r>
              <a:rPr lang="uz-Latn-UZ" sz="3600" b="1" dirty="0">
                <a:solidFill>
                  <a:srgbClr val="0033CC"/>
                </a:solidFill>
                <a:latin typeface="Times New Roman" panose="02020603050405020304" pitchFamily="18" charset="0"/>
                <a:cs typeface="Times New Roman" panose="02020603050405020304" pitchFamily="18" charset="0"/>
              </a:rPr>
              <a:t>Bolalar davomatini qayd etish daftari </a:t>
            </a:r>
            <a:endParaRPr lang="ru-RU" sz="3600" dirty="0">
              <a:solidFill>
                <a:srgbClr val="0033CC"/>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sp>
        <p:nvSpPr>
          <p:cNvPr id="3" name="Объект 2"/>
          <p:cNvSpPr>
            <a:spLocks noGrp="1"/>
          </p:cNvSpPr>
          <p:nvPr>
            <p:ph idx="4294967295"/>
          </p:nvPr>
        </p:nvSpPr>
        <p:spPr>
          <a:xfrm>
            <a:off x="0" y="1844675"/>
            <a:ext cx="8583613" cy="4392613"/>
          </a:xfrm>
        </p:spPr>
        <p:txBody>
          <a:bodyPr>
            <a:normAutofit fontScale="40000" lnSpcReduction="20000"/>
          </a:bodyPr>
          <a:lstStyle/>
          <a:p>
            <a:pPr marL="0" indent="0" algn="just">
              <a:lnSpc>
                <a:spcPct val="160000"/>
              </a:lnSpc>
              <a:buNone/>
            </a:pPr>
            <a:r>
              <a:rPr lang="en-US" sz="2200" dirty="0" smtClean="0">
                <a:solidFill>
                  <a:srgbClr val="0033CC"/>
                </a:solidFill>
                <a:latin typeface="Times New Roman" panose="02020603050405020304" pitchFamily="18" charset="0"/>
                <a:cs typeface="Times New Roman" panose="02020603050405020304" pitchFamily="18" charset="0"/>
              </a:rPr>
              <a:t>           </a:t>
            </a:r>
            <a:r>
              <a:rPr lang="en-US" sz="3800" b="1" dirty="0" smtClean="0">
                <a:solidFill>
                  <a:srgbClr val="002060"/>
                </a:solidFill>
                <a:latin typeface="Times New Roman" panose="02020603050405020304" pitchFamily="18" charset="0"/>
                <a:cs typeface="Times New Roman" panose="02020603050405020304" pitchFamily="18" charset="0"/>
              </a:rPr>
              <a:t>Y</a:t>
            </a:r>
            <a:r>
              <a:rPr lang="uz-Latn-UZ" sz="3800" b="1" dirty="0" smtClean="0">
                <a:solidFill>
                  <a:srgbClr val="002060"/>
                </a:solidFill>
                <a:latin typeface="Times New Roman" panose="02020603050405020304" pitchFamily="18" charset="0"/>
                <a:cs typeface="Times New Roman" panose="02020603050405020304" pitchFamily="18" charset="0"/>
              </a:rPr>
              <a:t>osh </a:t>
            </a:r>
            <a:r>
              <a:rPr lang="uz-Latn-UZ" sz="3800" b="1" dirty="0">
                <a:solidFill>
                  <a:srgbClr val="002060"/>
                </a:solidFill>
                <a:latin typeface="Times New Roman" panose="02020603050405020304" pitchFamily="18" charset="0"/>
                <a:cs typeface="Times New Roman" panose="02020603050405020304" pitchFamily="18" charset="0"/>
              </a:rPr>
              <a:t>guruhlarida bolalar qatnovini har kuni soat 9.00 dan kechiktirmay belgilab boriladi va kelgan bolalarning umumiy soni chiqarib qoʻyiladi. Oy yakunida </a:t>
            </a:r>
            <a:r>
              <a:rPr lang="uz-Latn-UZ" sz="3800" b="1" dirty="0" smtClean="0">
                <a:solidFill>
                  <a:srgbClr val="002060"/>
                </a:solidFill>
                <a:latin typeface="Times New Roman" panose="02020603050405020304" pitchFamily="18" charset="0"/>
                <a:cs typeface="Times New Roman" panose="02020603050405020304" pitchFamily="18" charset="0"/>
              </a:rPr>
              <a:t>roʻy</a:t>
            </a:r>
            <a:r>
              <a:rPr lang="en-US" sz="3800" b="1" dirty="0" smtClean="0">
                <a:solidFill>
                  <a:srgbClr val="002060"/>
                </a:solidFill>
                <a:latin typeface="Times New Roman" panose="02020603050405020304" pitchFamily="18" charset="0"/>
                <a:cs typeface="Times New Roman" panose="02020603050405020304" pitchFamily="18" charset="0"/>
              </a:rPr>
              <a:t>h</a:t>
            </a:r>
            <a:r>
              <a:rPr lang="uz-Latn-UZ" sz="3800" b="1" dirty="0" smtClean="0">
                <a:solidFill>
                  <a:srgbClr val="002060"/>
                </a:solidFill>
                <a:latin typeface="Times New Roman" panose="02020603050405020304" pitchFamily="18" charset="0"/>
                <a:cs typeface="Times New Roman" panose="02020603050405020304" pitchFamily="18" charset="0"/>
              </a:rPr>
              <a:t>atdagi </a:t>
            </a:r>
            <a:r>
              <a:rPr lang="uz-Latn-UZ" sz="3800" b="1" dirty="0">
                <a:solidFill>
                  <a:srgbClr val="002060"/>
                </a:solidFill>
                <a:latin typeface="Times New Roman" panose="02020603050405020304" pitchFamily="18" charset="0"/>
                <a:cs typeface="Times New Roman" panose="02020603050405020304" pitchFamily="18" charset="0"/>
              </a:rPr>
              <a:t>bolalar kelgan, kelmagan kunlarining umumiy soni chiqariladi va natijalar umumlashtiriladi. Tahlilda </a:t>
            </a:r>
            <a:r>
              <a:rPr lang="uz-Latn-UZ" sz="3800" b="1" dirty="0" smtClean="0">
                <a:solidFill>
                  <a:srgbClr val="002060"/>
                </a:solidFill>
                <a:latin typeface="Times New Roman" panose="02020603050405020304" pitchFamily="18" charset="0"/>
                <a:cs typeface="Times New Roman" panose="02020603050405020304" pitchFamily="18" charset="0"/>
              </a:rPr>
              <a:t>roʻy</a:t>
            </a:r>
            <a:r>
              <a:rPr lang="en-US" sz="3800" b="1" dirty="0" smtClean="0">
                <a:solidFill>
                  <a:srgbClr val="002060"/>
                </a:solidFill>
                <a:latin typeface="Times New Roman" panose="02020603050405020304" pitchFamily="18" charset="0"/>
                <a:cs typeface="Times New Roman" panose="02020603050405020304" pitchFamily="18" charset="0"/>
              </a:rPr>
              <a:t>h</a:t>
            </a:r>
            <a:r>
              <a:rPr lang="uz-Latn-UZ" sz="3800" b="1" dirty="0" smtClean="0">
                <a:solidFill>
                  <a:srgbClr val="002060"/>
                </a:solidFill>
                <a:latin typeface="Times New Roman" panose="02020603050405020304" pitchFamily="18" charset="0"/>
                <a:cs typeface="Times New Roman" panose="02020603050405020304" pitchFamily="18" charset="0"/>
              </a:rPr>
              <a:t>at </a:t>
            </a:r>
            <a:r>
              <a:rPr lang="uz-Latn-UZ" sz="3800" b="1" dirty="0">
                <a:solidFill>
                  <a:srgbClr val="002060"/>
                </a:solidFill>
                <a:latin typeface="Times New Roman" panose="02020603050405020304" pitchFamily="18" charset="0"/>
                <a:cs typeface="Times New Roman" panose="02020603050405020304" pitchFamily="18" charset="0"/>
              </a:rPr>
              <a:t>boʻyicha bolalar soni, ushbu oy davomida kelgan va umuman kelmagan bolalarning aniq soni yoziladi. Ushbu tahlil asosida bola kuni bajarilishi aniqlanadi. Umumiy bolalar kuni va bola kelmagan kunlarning sababli va sababsiz soni yoziladi. Tahlil qilgan tarbiyachining familiyasi va imzosi, hamshira tomonidan bolalar sonining haqqoniyligini tasdiqlab imzo qoʻyiladi. </a:t>
            </a:r>
            <a:endParaRPr lang="ru-RU" sz="3800" b="1" dirty="0" smtClean="0">
              <a:solidFill>
                <a:srgbClr val="002060"/>
              </a:solidFill>
              <a:latin typeface="Times New Roman" panose="02020603050405020304" pitchFamily="18" charset="0"/>
              <a:cs typeface="Times New Roman" panose="02020603050405020304" pitchFamily="18" charset="0"/>
            </a:endParaRPr>
          </a:p>
          <a:p>
            <a:pPr marL="0" indent="0" algn="just">
              <a:lnSpc>
                <a:spcPct val="160000"/>
              </a:lnSpc>
              <a:buNone/>
            </a:pPr>
            <a:r>
              <a:rPr lang="uz-Latn-UZ" sz="3800" b="1" dirty="0" smtClean="0">
                <a:solidFill>
                  <a:srgbClr val="002060"/>
                </a:solidFill>
                <a:latin typeface="Times New Roman" panose="02020603050405020304" pitchFamily="18" charset="0"/>
                <a:cs typeface="Times New Roman" panose="02020603050405020304" pitchFamily="18" charset="0"/>
              </a:rPr>
              <a:t>Tashkilot </a:t>
            </a:r>
            <a:r>
              <a:rPr lang="uz-Latn-UZ" sz="3800" b="1" dirty="0">
                <a:solidFill>
                  <a:srgbClr val="002060"/>
                </a:solidFill>
                <a:latin typeface="Times New Roman" panose="02020603050405020304" pitchFamily="18" charset="0"/>
                <a:cs typeface="Times New Roman" panose="02020603050405020304" pitchFamily="18" charset="0"/>
              </a:rPr>
              <a:t>direktori oy davomida yuritilgan davomat va tahlilni nazoratdan oʻtkazib, oy yakunida imzo va muhr qoʻyadi</a:t>
            </a:r>
            <a:endParaRPr lang="ru-RU" sz="3800" b="1" dirty="0">
              <a:solidFill>
                <a:srgbClr val="002060"/>
              </a:solidFill>
              <a:latin typeface="Times New Roman" panose="02020603050405020304" pitchFamily="18" charset="0"/>
              <a:cs typeface="Times New Roman" panose="02020603050405020304" pitchFamily="18" charset="0"/>
            </a:endParaRPr>
          </a:p>
        </p:txBody>
      </p:sp>
      <p:pic>
        <p:nvPicPr>
          <p:cNvPr id="2" name="Звук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57690991"/>
      </p:ext>
    </p:extLst>
  </p:cSld>
  <p:clrMapOvr>
    <a:masterClrMapping/>
  </p:clrMapOvr>
  <p:transition advTm="4016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476673"/>
            <a:ext cx="8305800" cy="864095"/>
          </a:xfrm>
        </p:spPr>
        <p:txBody>
          <a:bodyPr>
            <a:noAutofit/>
          </a:bodyPr>
          <a:lstStyle/>
          <a:p>
            <a:pPr algn="ctr"/>
            <a:r>
              <a:rPr lang="uz-Latn-UZ" sz="3600" b="1" dirty="0">
                <a:solidFill>
                  <a:srgbClr val="0033CC"/>
                </a:solidFill>
                <a:latin typeface="Times New Roman" panose="02020603050405020304" pitchFamily="18" charset="0"/>
                <a:cs typeface="Times New Roman" panose="02020603050405020304" pitchFamily="18" charset="0"/>
              </a:rPr>
              <a:t>Bolalar davomatini qayd etish daftari </a:t>
            </a:r>
            <a:endParaRPr lang="ru-RU" sz="3600" dirty="0">
              <a:solidFill>
                <a:srgbClr val="0033CC"/>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Рисунок 5"/>
          <p:cNvPicPr>
            <a:picLocks noChangeAspect="1"/>
          </p:cNvPicPr>
          <p:nvPr/>
        </p:nvPicPr>
        <p:blipFill rotWithShape="1">
          <a:blip r:embed="rId2"/>
          <a:srcRect l="10428" t="14471" r="9888" b="13605"/>
          <a:stretch/>
        </p:blipFill>
        <p:spPr>
          <a:xfrm>
            <a:off x="323528" y="1496135"/>
            <a:ext cx="8645357" cy="3661057"/>
          </a:xfrm>
          <a:prstGeom prst="rect">
            <a:avLst/>
          </a:prstGeom>
        </p:spPr>
      </p:pic>
      <p:graphicFrame>
        <p:nvGraphicFramePr>
          <p:cNvPr id="3" name="Таблица 2"/>
          <p:cNvGraphicFramePr>
            <a:graphicFrameLocks noGrp="1"/>
          </p:cNvGraphicFramePr>
          <p:nvPr>
            <p:extLst>
              <p:ext uri="{D42A27DB-BD31-4B8C-83A1-F6EECF244321}">
                <p14:modId xmlns:p14="http://schemas.microsoft.com/office/powerpoint/2010/main" val="403774325"/>
              </p:ext>
            </p:extLst>
          </p:nvPr>
        </p:nvGraphicFramePr>
        <p:xfrm>
          <a:off x="827584" y="5157193"/>
          <a:ext cx="7935416" cy="875307"/>
        </p:xfrm>
        <a:graphic>
          <a:graphicData uri="http://schemas.openxmlformats.org/drawingml/2006/table">
            <a:tbl>
              <a:tblPr firstRow="1" firstCol="1" bandRow="1">
                <a:tableStyleId>{5C22544A-7EE6-4342-B048-85BDC9FD1C3A}</a:tableStyleId>
              </a:tblPr>
              <a:tblGrid>
                <a:gridCol w="2483870">
                  <a:extLst>
                    <a:ext uri="{9D8B030D-6E8A-4147-A177-3AD203B41FA5}">
                      <a16:colId xmlns:a16="http://schemas.microsoft.com/office/drawing/2014/main" xmlns="" val="2247025852"/>
                    </a:ext>
                  </a:extLst>
                </a:gridCol>
                <a:gridCol w="923043">
                  <a:extLst>
                    <a:ext uri="{9D8B030D-6E8A-4147-A177-3AD203B41FA5}">
                      <a16:colId xmlns:a16="http://schemas.microsoft.com/office/drawing/2014/main" xmlns="" val="904759854"/>
                    </a:ext>
                  </a:extLst>
                </a:gridCol>
                <a:gridCol w="3367203">
                  <a:extLst>
                    <a:ext uri="{9D8B030D-6E8A-4147-A177-3AD203B41FA5}">
                      <a16:colId xmlns:a16="http://schemas.microsoft.com/office/drawing/2014/main" xmlns="" val="2037694450"/>
                    </a:ext>
                  </a:extLst>
                </a:gridCol>
                <a:gridCol w="1161300">
                  <a:extLst>
                    <a:ext uri="{9D8B030D-6E8A-4147-A177-3AD203B41FA5}">
                      <a16:colId xmlns:a16="http://schemas.microsoft.com/office/drawing/2014/main" xmlns="" val="1070156214"/>
                    </a:ext>
                  </a:extLst>
                </a:gridCol>
              </a:tblGrid>
              <a:tr h="444259">
                <a:tc>
                  <a:txBody>
                    <a:bodyPr/>
                    <a:lstStyle/>
                    <a:p>
                      <a:pPr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Roʻyxat</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boʻyicha</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Qatnov</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tahlili</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marL="405130"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ulardan</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marL="67310" algn="ctr">
                        <a:lnSpc>
                          <a:spcPct val="107000"/>
                        </a:lnSpc>
                        <a:spcAft>
                          <a:spcPts val="0"/>
                        </a:spcAft>
                      </a:pPr>
                      <a:r>
                        <a:rPr lang="ru-RU" sz="1200" b="1">
                          <a:solidFill>
                            <a:srgbClr val="002060"/>
                          </a:solidFill>
                          <a:effectLst/>
                          <a:latin typeface="Times New Roman" panose="02020603050405020304" pitchFamily="18" charset="0"/>
                          <a:cs typeface="Times New Roman" panose="02020603050405020304" pitchFamily="18" charset="0"/>
                        </a:rPr>
                        <a:t>Direktor:</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extLst>
                  <a:ext uri="{0D108BD9-81ED-4DB2-BD59-A6C34878D82A}">
                    <a16:rowId xmlns:a16="http://schemas.microsoft.com/office/drawing/2014/main" xmlns="" val="2370341040"/>
                  </a:ext>
                </a:extLst>
              </a:tr>
              <a:tr h="215524">
                <a:tc>
                  <a:txBody>
                    <a:bodyPr/>
                    <a:lstStyle/>
                    <a:p>
                      <a:pPr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Jami</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kelganlar</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algn="ctr">
                        <a:lnSpc>
                          <a:spcPct val="107000"/>
                        </a:lnSpc>
                        <a:spcAft>
                          <a:spcPts val="800"/>
                        </a:spcAft>
                      </a:pPr>
                      <a:r>
                        <a:rPr lang="ru-RU" sz="1200" b="1">
                          <a:solidFill>
                            <a:srgbClr val="002060"/>
                          </a:solidFill>
                          <a:effectLst/>
                          <a:latin typeface="Times New Roman" panose="02020603050405020304" pitchFamily="18" charset="0"/>
                          <a:cs typeface="Times New Roman" panose="02020603050405020304" pitchFamily="18" charset="0"/>
                        </a:rPr>
                        <a:t> </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algn="ctr">
                        <a:lnSpc>
                          <a:spcPct val="107000"/>
                        </a:lnSpc>
                        <a:spcAft>
                          <a:spcPts val="0"/>
                        </a:spcAft>
                      </a:pP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kasallik</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sababli</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marL="67310"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Hamshira</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extLst>
                  <a:ext uri="{0D108BD9-81ED-4DB2-BD59-A6C34878D82A}">
                    <a16:rowId xmlns:a16="http://schemas.microsoft.com/office/drawing/2014/main" xmlns="" val="3026162661"/>
                  </a:ext>
                </a:extLst>
              </a:tr>
              <a:tr h="215524">
                <a:tc>
                  <a:txBody>
                    <a:bodyPr/>
                    <a:lstStyle/>
                    <a:p>
                      <a:pPr algn="ctr">
                        <a:lnSpc>
                          <a:spcPct val="107000"/>
                        </a:lnSpc>
                        <a:spcAft>
                          <a:spcPts val="0"/>
                        </a:spcAft>
                      </a:pPr>
                      <a:r>
                        <a:rPr lang="ru-RU" sz="1200" b="1">
                          <a:solidFill>
                            <a:srgbClr val="002060"/>
                          </a:solidFill>
                          <a:effectLst/>
                          <a:latin typeface="Times New Roman" panose="02020603050405020304" pitchFamily="18" charset="0"/>
                          <a:cs typeface="Times New Roman" panose="02020603050405020304" pitchFamily="18" charset="0"/>
                        </a:rPr>
                        <a:t>Jami kelmaganlar:</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algn="ctr">
                        <a:lnSpc>
                          <a:spcPct val="107000"/>
                        </a:lnSpc>
                        <a:spcAft>
                          <a:spcPts val="800"/>
                        </a:spcAft>
                      </a:pPr>
                      <a:r>
                        <a:rPr lang="ru-RU" sz="1200" b="1">
                          <a:solidFill>
                            <a:srgbClr val="002060"/>
                          </a:solidFill>
                          <a:effectLst/>
                          <a:latin typeface="Times New Roman" panose="02020603050405020304" pitchFamily="18" charset="0"/>
                          <a:cs typeface="Times New Roman" panose="02020603050405020304" pitchFamily="18" charset="0"/>
                        </a:rPr>
                        <a:t> </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algn="ctr">
                        <a:lnSpc>
                          <a:spcPct val="107000"/>
                        </a:lnSpc>
                        <a:spcAft>
                          <a:spcPts val="0"/>
                        </a:spcAft>
                      </a:pP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oilaviy</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sharoitiga</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koʻra</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marL="67310"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Tarbiyachi</a:t>
                      </a:r>
                      <a:r>
                        <a:rPr lang="ru-RU" sz="1200" b="1" dirty="0">
                          <a:solidFill>
                            <a:srgbClr val="002060"/>
                          </a:solidFill>
                          <a:effectLst/>
                          <a:latin typeface="Times New Roman" panose="02020603050405020304" pitchFamily="18" charset="0"/>
                          <a:cs typeface="Times New Roman" panose="02020603050405020304" pitchFamily="18" charset="0"/>
                        </a:rPr>
                        <a:t> :</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extLst>
                  <a:ext uri="{0D108BD9-81ED-4DB2-BD59-A6C34878D82A}">
                    <a16:rowId xmlns:a16="http://schemas.microsoft.com/office/drawing/2014/main" xmlns="" val="2839110122"/>
                  </a:ext>
                </a:extLst>
              </a:tr>
            </a:tbl>
          </a:graphicData>
        </a:graphic>
      </p:graphicFrame>
    </p:spTree>
    <p:extLst>
      <p:ext uri="{BB962C8B-B14F-4D97-AF65-F5344CB8AC3E}">
        <p14:creationId xmlns:p14="http://schemas.microsoft.com/office/powerpoint/2010/main" val="3860332541"/>
      </p:ext>
    </p:extLst>
  </p:cSld>
  <p:clrMapOvr>
    <a:masterClrMapping/>
  </p:clrMapOvr>
  <p:transition advTm="40162">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19256" cy="1368152"/>
          </a:xfrm>
        </p:spPr>
        <p:txBody>
          <a:bodyPr/>
          <a:lstStyle/>
          <a:p>
            <a:pPr algn="ct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Filtr</a:t>
            </a:r>
            <a:r>
              <a:rPr lang="en-US" sz="5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daftari</a:t>
            </a:r>
            <a:endParaRPr lang="ru-RU" dirty="0">
              <a:solidFill>
                <a:srgbClr val="0033CC"/>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1916831"/>
            <a:ext cx="8219256" cy="3672409"/>
          </a:xfrm>
        </p:spPr>
        <p:txBody>
          <a:bodyPr>
            <a:normAutofit fontScale="92500"/>
          </a:bodyPr>
          <a:lstStyle/>
          <a:p>
            <a:pPr algn="just"/>
            <a:r>
              <a:rPr lang="uz-Latn-UZ" sz="3200" b="1" dirty="0">
                <a:solidFill>
                  <a:srgbClr val="002060"/>
                </a:solidFill>
                <a:latin typeface="Times New Roman" panose="02020603050405020304" pitchFamily="18" charset="0"/>
                <a:cs typeface="Times New Roman" panose="02020603050405020304" pitchFamily="18" charset="0"/>
              </a:rPr>
              <a:t>Filtr daftari </a:t>
            </a:r>
            <a:r>
              <a:rPr lang="uz-Latn-UZ" sz="3200" dirty="0">
                <a:solidFill>
                  <a:srgbClr val="002060"/>
                </a:solidFill>
                <a:latin typeface="Times New Roman" panose="02020603050405020304" pitchFamily="18" charset="0"/>
                <a:cs typeface="Times New Roman" panose="02020603050405020304" pitchFamily="18" charset="0"/>
              </a:rPr>
              <a:t>tarbiyachi bolalarni qabul qilish vaqtida har bir bolaning ota-onasi bilan bola salomatligi haqida qisqacha suhbatlashadi, birlamchi tibbiy nazoratdan oʻtkazadi. </a:t>
            </a:r>
            <a:endParaRPr lang="en-US" sz="3200" dirty="0" smtClean="0">
              <a:solidFill>
                <a:srgbClr val="002060"/>
              </a:solidFill>
              <a:latin typeface="Times New Roman" panose="02020603050405020304" pitchFamily="18" charset="0"/>
              <a:cs typeface="Times New Roman" panose="02020603050405020304" pitchFamily="18" charset="0"/>
            </a:endParaRPr>
          </a:p>
          <a:p>
            <a:pPr algn="just"/>
            <a:r>
              <a:rPr lang="uz-Latn-UZ" sz="3200" dirty="0" smtClean="0">
                <a:solidFill>
                  <a:srgbClr val="002060"/>
                </a:solidFill>
                <a:latin typeface="Times New Roman" panose="02020603050405020304" pitchFamily="18" charset="0"/>
                <a:cs typeface="Times New Roman" panose="02020603050405020304" pitchFamily="18" charset="0"/>
              </a:rPr>
              <a:t>Filtr </a:t>
            </a:r>
            <a:r>
              <a:rPr lang="uz-Latn-UZ" sz="3200" dirty="0">
                <a:solidFill>
                  <a:srgbClr val="002060"/>
                </a:solidFill>
                <a:latin typeface="Times New Roman" panose="02020603050405020304" pitchFamily="18" charset="0"/>
                <a:cs typeface="Times New Roman" panose="02020603050405020304" pitchFamily="18" charset="0"/>
              </a:rPr>
              <a:t>daftarida tana harorati, teri tozaligi, bosh tozaligi (pedikulyozga tekshiruv) va ota-onadan olingan soʻrovnoma natijalari belgilanadi. Bolaning filtr nazorati ota-ona oldida oʻtkaziladi. </a:t>
            </a:r>
            <a:endParaRPr lang="ru-RU" sz="3200" dirty="0">
              <a:solidFill>
                <a:srgbClr val="002060"/>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5" name="Звук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07563935"/>
      </p:ext>
    </p:extLst>
  </p:cSld>
  <p:clrMapOvr>
    <a:masterClrMapping/>
  </p:clrMapOvr>
  <p:transition advTm="4483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04664"/>
            <a:ext cx="8147248" cy="1080120"/>
          </a:xfrm>
        </p:spPr>
        <p:txBody>
          <a:bodyPr>
            <a:normAutofit/>
          </a:bodyPr>
          <a:lstStyle/>
          <a:p>
            <a:pPr algn="ct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Filtr</a:t>
            </a:r>
            <a:r>
              <a:rPr lang="en-US" sz="5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daftari</a:t>
            </a:r>
            <a:endParaRPr lang="ru-RU" dirty="0">
              <a:solidFill>
                <a:srgbClr val="0033CC"/>
              </a:solidFill>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7" name="Рисунок 6"/>
          <p:cNvPicPr>
            <a:picLocks noChangeAspect="1"/>
          </p:cNvPicPr>
          <p:nvPr/>
        </p:nvPicPr>
        <p:blipFill rotWithShape="1">
          <a:blip r:embed="rId5"/>
          <a:srcRect l="12698" t="16586" r="11942" b="18222"/>
          <a:stretch/>
        </p:blipFill>
        <p:spPr>
          <a:xfrm>
            <a:off x="107504" y="1424052"/>
            <a:ext cx="8820596" cy="4453220"/>
          </a:xfrm>
          <a:prstGeom prst="rect">
            <a:avLst/>
          </a:prstGeom>
        </p:spPr>
      </p:pic>
    </p:spTree>
    <p:extLst>
      <p:ext uri="{BB962C8B-B14F-4D97-AF65-F5344CB8AC3E}">
        <p14:creationId xmlns:p14="http://schemas.microsoft.com/office/powerpoint/2010/main" val="3259009588"/>
      </p:ext>
    </p:extLst>
  </p:cSld>
  <p:clrMapOvr>
    <a:masterClrMapping/>
  </p:clrMapOvr>
  <p:transition advTm="324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404664"/>
            <a:ext cx="7931224" cy="720080"/>
          </a:xfrm>
        </p:spPr>
        <p:txBody>
          <a:bodyPr>
            <a:normAutofit fontScale="90000"/>
          </a:bodyPr>
          <a:lstStyle/>
          <a:p>
            <a:pPr algn="ctr"/>
            <a:r>
              <a:rPr lang="en-US" sz="5400" b="1" dirty="0" err="1" smtClean="0">
                <a:solidFill>
                  <a:srgbClr val="0033CC"/>
                </a:solidFill>
                <a:latin typeface="Times New Roman" panose="02020603050405020304" pitchFamily="18" charset="0"/>
                <a:ea typeface="Times New Roman" panose="02020603050405020304" pitchFamily="18" charset="0"/>
              </a:rPr>
              <a:t>Patronaj</a:t>
            </a:r>
            <a:endParaRPr lang="ru-RU" dirty="0">
              <a:solidFill>
                <a:srgbClr val="0033CC"/>
              </a:solidFill>
            </a:endParaRPr>
          </a:p>
        </p:txBody>
      </p:sp>
      <p:sp>
        <p:nvSpPr>
          <p:cNvPr id="3" name="Объект 2"/>
          <p:cNvSpPr>
            <a:spLocks noGrp="1"/>
          </p:cNvSpPr>
          <p:nvPr>
            <p:ph idx="1"/>
          </p:nvPr>
        </p:nvSpPr>
        <p:spPr>
          <a:xfrm>
            <a:off x="323528" y="2060848"/>
            <a:ext cx="8604572" cy="3528392"/>
          </a:xfrm>
        </p:spPr>
        <p:txBody>
          <a:bodyPr>
            <a:normAutofit fontScale="92500" lnSpcReduction="10000"/>
          </a:bodyPr>
          <a:lstStyle/>
          <a:p>
            <a:pPr indent="0" algn="just">
              <a:lnSpc>
                <a:spcPct val="115000"/>
              </a:lnSpc>
              <a:spcAft>
                <a:spcPts val="0"/>
              </a:spcAft>
              <a:buNone/>
            </a:pPr>
            <a:r>
              <a:rPr lang="uz-Latn-UZ" sz="3600" b="1" dirty="0">
                <a:solidFill>
                  <a:srgbClr val="002060"/>
                </a:solidFill>
                <a:latin typeface="Times New Roman" panose="02020603050405020304" pitchFamily="18" charset="0"/>
                <a:cs typeface="Times New Roman" panose="02020603050405020304" pitchFamily="18" charset="0"/>
              </a:rPr>
              <a:t>Patronaj daftari </a:t>
            </a:r>
            <a:r>
              <a:rPr lang="uz-Latn-UZ" sz="3600" dirty="0">
                <a:solidFill>
                  <a:srgbClr val="002060"/>
                </a:solidFill>
                <a:latin typeface="Times New Roman" panose="02020603050405020304" pitchFamily="18" charset="0"/>
                <a:cs typeface="Times New Roman" panose="02020603050405020304" pitchFamily="18" charset="0"/>
              </a:rPr>
              <a:t>- ushbu  daftarni  yuritish  tashkilot  </a:t>
            </a:r>
            <a:r>
              <a:rPr lang="en-US" sz="3600" dirty="0" smtClean="0">
                <a:solidFill>
                  <a:srgbClr val="002060"/>
                </a:solidFill>
                <a:latin typeface="Times New Roman" panose="02020603050405020304" pitchFamily="18" charset="0"/>
                <a:cs typeface="Times New Roman" panose="02020603050405020304" pitchFamily="18" charset="0"/>
              </a:rPr>
              <a:t>h</a:t>
            </a:r>
            <a:r>
              <a:rPr lang="uz-Latn-UZ" sz="3600" dirty="0" smtClean="0">
                <a:solidFill>
                  <a:srgbClr val="002060"/>
                </a:solidFill>
                <a:latin typeface="Times New Roman" panose="02020603050405020304" pitchFamily="18" charset="0"/>
                <a:cs typeface="Times New Roman" panose="02020603050405020304" pitchFamily="18" charset="0"/>
              </a:rPr>
              <a:t>amshirasiga </a:t>
            </a:r>
            <a:r>
              <a:rPr lang="uz-Latn-UZ" sz="3600" dirty="0">
                <a:solidFill>
                  <a:srgbClr val="002060"/>
                </a:solidFill>
                <a:latin typeface="Times New Roman" panose="02020603050405020304" pitchFamily="18" charset="0"/>
                <a:cs typeface="Times New Roman" panose="02020603050405020304" pitchFamily="18" charset="0"/>
              </a:rPr>
              <a:t>yuklatildi. Lekin  tarbiyachi hamshira bilan  hamkorlikda  ishlashi va tarbiyalanuvchining kelmaslik  sabablarini  oʻz vaqtida  aniqlashda yordam berishi zarur </a:t>
            </a:r>
            <a:r>
              <a:rPr lang="en-US" sz="3600" dirty="0" smtClean="0">
                <a:solidFill>
                  <a:srgbClr val="002060"/>
                </a:solidFill>
                <a:latin typeface="Times New Roman" panose="02020603050405020304" pitchFamily="18" charset="0"/>
                <a:cs typeface="Times New Roman" panose="02020603050405020304" pitchFamily="18" charset="0"/>
              </a:rPr>
              <a:t>h</a:t>
            </a:r>
            <a:r>
              <a:rPr lang="uz-Latn-UZ" sz="3600" dirty="0" smtClean="0">
                <a:solidFill>
                  <a:srgbClr val="002060"/>
                </a:solidFill>
                <a:latin typeface="Times New Roman" panose="02020603050405020304" pitchFamily="18" charset="0"/>
                <a:cs typeface="Times New Roman" panose="02020603050405020304" pitchFamily="18" charset="0"/>
              </a:rPr>
              <a:t>isoblanadi</a:t>
            </a:r>
            <a:endParaRPr lang="en-US" sz="3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810504568"/>
      </p:ext>
    </p:extLst>
  </p:cSld>
  <p:clrMapOvr>
    <a:masterClrMapping/>
  </p:clrMapOvr>
  <p:transition advTm="324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60648"/>
            <a:ext cx="8640960" cy="1446380"/>
          </a:xfrm>
        </p:spPr>
        <p:txBody>
          <a:bodyPr>
            <a:normAutofit/>
          </a:bodyPr>
          <a:lstStyle/>
          <a:p>
            <a:pPr algn="ctr"/>
            <a:r>
              <a:rPr lang="uz-Latn-UZ" b="1" dirty="0">
                <a:solidFill>
                  <a:srgbClr val="0033CC"/>
                </a:solidFill>
                <a:latin typeface="Times New Roman" panose="02020603050405020304" pitchFamily="18" charset="0"/>
                <a:cs typeface="Times New Roman" panose="02020603050405020304" pitchFamily="18" charset="0"/>
              </a:rPr>
              <a:t>Ota-onalar toʻgʻrisidagi maʼlumotlar daftari</a:t>
            </a:r>
            <a:endParaRPr lang="ru-RU" sz="4400" dirty="0">
              <a:solidFill>
                <a:srgbClr val="0033CC"/>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1988841"/>
            <a:ext cx="3960440" cy="3816424"/>
          </a:xfrm>
        </p:spPr>
        <p:txBody>
          <a:bodyPr>
            <a:normAutofit fontScale="70000" lnSpcReduction="20000"/>
          </a:bodyPr>
          <a:lstStyle/>
          <a:p>
            <a:r>
              <a:rPr lang="uz-Latn-UZ" b="1" dirty="0">
                <a:solidFill>
                  <a:srgbClr val="002060"/>
                </a:solidFill>
                <a:latin typeface="Times New Roman" panose="02020603050405020304" pitchFamily="18" charset="0"/>
                <a:cs typeface="Times New Roman" panose="02020603050405020304" pitchFamily="18" charset="0"/>
              </a:rPr>
              <a:t>Ota-onalar toʻgʻrisidagi maʼlumotlar daftari: </a:t>
            </a:r>
            <a:r>
              <a:rPr lang="uz-Latn-UZ" dirty="0">
                <a:solidFill>
                  <a:srgbClr val="002060"/>
                </a:solidFill>
                <a:latin typeface="Times New Roman" panose="02020603050405020304" pitchFamily="18" charset="0"/>
                <a:cs typeface="Times New Roman" panose="02020603050405020304" pitchFamily="18" charset="0"/>
              </a:rPr>
              <a:t>ushbu daftarga bolaning familiyasi, ismi, sharifi, tugʻilgan sanasi, uy manzili, telefon raqami, ota-onasining familiyasi, ismi, otasining ismi, ularning ish joylari haqidagi maʼlumotlar kiritiladi va qoʻshimcha maʼlumotlar olinganda, daftarga qayd etib boriladi. Ota-onalar haqidagi maʼlumotlar daftari tikilgan, sahifalangan, muhrlangan, direktor tomonidan imzolangan boʻlishi kerak</a:t>
            </a:r>
            <a:r>
              <a:rPr lang="uz-Latn-UZ" dirty="0"/>
              <a:t>. </a:t>
            </a:r>
            <a:endParaRPr lang="ru-RU" dirty="0"/>
          </a:p>
          <a:p>
            <a:pPr indent="450215" algn="just">
              <a:lnSpc>
                <a:spcPct val="115000"/>
              </a:lnSpc>
              <a:spcAft>
                <a:spcPts val="0"/>
              </a:spcAft>
            </a:pPr>
            <a:endParaRPr lang="ru-RU" sz="18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ru-RU" dirty="0"/>
          </a:p>
        </p:txBody>
      </p:sp>
      <p:pic>
        <p:nvPicPr>
          <p:cNvPr id="5" name="Звук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4" name="Рисунок 3"/>
          <p:cNvPicPr>
            <a:picLocks noChangeAspect="1"/>
          </p:cNvPicPr>
          <p:nvPr/>
        </p:nvPicPr>
        <p:blipFill>
          <a:blip r:embed="rId5"/>
          <a:stretch>
            <a:fillRect/>
          </a:stretch>
        </p:blipFill>
        <p:spPr>
          <a:xfrm>
            <a:off x="4932040" y="1810603"/>
            <a:ext cx="3133133" cy="4221897"/>
          </a:xfrm>
          <a:prstGeom prst="rect">
            <a:avLst/>
          </a:prstGeom>
        </p:spPr>
      </p:pic>
    </p:spTree>
    <p:extLst>
      <p:ext uri="{BB962C8B-B14F-4D97-AF65-F5344CB8AC3E}">
        <p14:creationId xmlns:p14="http://schemas.microsoft.com/office/powerpoint/2010/main" val="2588260207"/>
      </p:ext>
    </p:extLst>
  </p:cSld>
  <p:clrMapOvr>
    <a:masterClrMapping/>
  </p:clrMapOvr>
  <p:transition advTm="2107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04664"/>
            <a:ext cx="8219256" cy="1368152"/>
          </a:xfrm>
        </p:spPr>
        <p:txBody>
          <a:bodyPr>
            <a:normAutofit fontScale="90000"/>
          </a:bodyPr>
          <a:lstStyle/>
          <a:p>
            <a:pPr algn="ctr"/>
            <a:r>
              <a:rPr lang="uz-Latn-UZ" sz="5400" b="1" dirty="0">
                <a:solidFill>
                  <a:srgbClr val="0033CC"/>
                </a:solidFill>
                <a:latin typeface="Times New Roman" panose="02020603050405020304" pitchFamily="18" charset="0"/>
                <a:cs typeface="Times New Roman" panose="02020603050405020304" pitchFamily="18" charset="0"/>
              </a:rPr>
              <a:t>Ota-onalar toʻgʻrisidagi maʼlumotlar daftari</a:t>
            </a:r>
            <a:endParaRPr lang="ru-RU" dirty="0">
              <a:solidFill>
                <a:srgbClr val="0033CC"/>
              </a:solidFill>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7" name="Рисунок 6"/>
          <p:cNvPicPr>
            <a:picLocks noChangeAspect="1"/>
          </p:cNvPicPr>
          <p:nvPr/>
        </p:nvPicPr>
        <p:blipFill rotWithShape="1">
          <a:blip r:embed="rId5"/>
          <a:srcRect l="11942" t="23895" r="11834" b="36875"/>
          <a:stretch/>
        </p:blipFill>
        <p:spPr>
          <a:xfrm>
            <a:off x="233710" y="2060848"/>
            <a:ext cx="8676580" cy="3737204"/>
          </a:xfrm>
          <a:prstGeom prst="rect">
            <a:avLst/>
          </a:prstGeom>
        </p:spPr>
      </p:pic>
    </p:spTree>
    <p:extLst>
      <p:ext uri="{BB962C8B-B14F-4D97-AF65-F5344CB8AC3E}">
        <p14:creationId xmlns:p14="http://schemas.microsoft.com/office/powerpoint/2010/main" val="720387743"/>
      </p:ext>
    </p:extLst>
  </p:cSld>
  <p:clrMapOvr>
    <a:masterClrMapping/>
  </p:clrMapOvr>
  <p:transition advTm="324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a:spLocks noGrp="1"/>
          </p:cNvSpPr>
          <p:nvPr>
            <p:ph type="title"/>
          </p:nvPr>
        </p:nvSpPr>
        <p:spPr>
          <a:xfrm>
            <a:off x="179512" y="188640"/>
            <a:ext cx="8748588" cy="1512168"/>
          </a:xfrm>
        </p:spPr>
        <p:txBody>
          <a:bodyPr>
            <a:normAutofit/>
          </a:bodyPr>
          <a:lstStyle/>
          <a:p>
            <a:pPr algn="ct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05-04.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Bolalarning</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rivojlanish</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xaritalari</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Yillik</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hisobot</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endParaRPr lang="ru-RU" sz="3600" b="1" dirty="0">
              <a:solidFill>
                <a:srgbClr val="0033CC"/>
              </a:solidFill>
            </a:endParaRPr>
          </a:p>
        </p:txBody>
      </p:sp>
      <p:sp>
        <p:nvSpPr>
          <p:cNvPr id="7" name="Заголовок 1"/>
          <p:cNvSpPr>
            <a:spLocks noGrp="1"/>
          </p:cNvSpPr>
          <p:nvPr>
            <p:ph idx="1"/>
          </p:nvPr>
        </p:nvSpPr>
        <p:spPr>
          <a:xfrm>
            <a:off x="395536" y="1935163"/>
            <a:ext cx="3960440" cy="3726085"/>
          </a:xfrm>
        </p:spPr>
        <p:txBody>
          <a:bodyPr>
            <a:noAutofit/>
          </a:bodyPr>
          <a:lstStyle/>
          <a:p>
            <a:r>
              <a:rPr lang="uz-Latn-UZ" sz="2400" dirty="0">
                <a:solidFill>
                  <a:srgbClr val="002060"/>
                </a:solidFill>
                <a:latin typeface="Times New Roman" panose="02020603050405020304" pitchFamily="18" charset="0"/>
                <a:cs typeface="Times New Roman" panose="02020603050405020304" pitchFamily="18" charset="0"/>
              </a:rPr>
              <a:t>Bolalarning rivojlanish xaritasi ularning rivojlanishini hujjatlashtirishning asosiy shaklidir. Bolaning rivojlanish xaritasini toʻldirish uchun uch bosqichdan iborat boʻlgan kuzatish olib boriladi: dastlabki  (oʻquv yili boshida), oraliq (oʻquv yili oʻrtasida) va yakuniy (oʻquv yili yakunida).  </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fld id="{50BF8784-6D5C-48D6-B62A-B560CB7E382F}" type="slidenum">
              <a:rPr lang="ru-RU" smtClean="0"/>
              <a:pPr>
                <a:defRPr/>
              </a:pPr>
              <a:t>23</a:t>
            </a:fld>
            <a:endParaRPr lang="ru-RU" dirty="0"/>
          </a:p>
        </p:txBody>
      </p:sp>
      <p:pic>
        <p:nvPicPr>
          <p:cNvPr id="2" name="Звук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6" name="Рисунок 5"/>
          <p:cNvPicPr>
            <a:picLocks noChangeAspect="1"/>
          </p:cNvPicPr>
          <p:nvPr/>
        </p:nvPicPr>
        <p:blipFill>
          <a:blip r:embed="rId5"/>
          <a:stretch>
            <a:fillRect/>
          </a:stretch>
        </p:blipFill>
        <p:spPr>
          <a:xfrm>
            <a:off x="5004048" y="1898383"/>
            <a:ext cx="3117283" cy="4134117"/>
          </a:xfrm>
          <a:prstGeom prst="rect">
            <a:avLst/>
          </a:prstGeom>
        </p:spPr>
      </p:pic>
    </p:spTree>
    <p:extLst>
      <p:ext uri="{BB962C8B-B14F-4D97-AF65-F5344CB8AC3E}">
        <p14:creationId xmlns:p14="http://schemas.microsoft.com/office/powerpoint/2010/main" val="2174788275"/>
      </p:ext>
    </p:extLst>
  </p:cSld>
  <p:clrMapOvr>
    <a:masterClrMapping/>
  </p:clrMapOvr>
  <p:transition advTm="3703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239CB86B-F5F9-4978-1315-835F43A7D24B}"/>
              </a:ext>
            </a:extLst>
          </p:cNvPr>
          <p:cNvPicPr>
            <a:picLocks noChangeAspect="1"/>
          </p:cNvPicPr>
          <p:nvPr/>
        </p:nvPicPr>
        <p:blipFill>
          <a:blip r:embed="rId2"/>
          <a:stretch>
            <a:fillRect/>
          </a:stretch>
        </p:blipFill>
        <p:spPr>
          <a:xfrm>
            <a:off x="0" y="260648"/>
            <a:ext cx="9143999" cy="5740102"/>
          </a:xfrm>
          <a:prstGeom prst="rect">
            <a:avLst/>
          </a:prstGeom>
        </p:spPr>
      </p:pic>
      <p:sp>
        <p:nvSpPr>
          <p:cNvPr id="29" name="TextBox 28">
            <a:extLst>
              <a:ext uri="{FF2B5EF4-FFF2-40B4-BE49-F238E27FC236}">
                <a16:creationId xmlns:a16="http://schemas.microsoft.com/office/drawing/2014/main" xmlns="" id="{BF897611-4FFD-4A2B-9A36-4AD28B9BAAEB}"/>
              </a:ext>
            </a:extLst>
          </p:cNvPr>
          <p:cNvSpPr txBox="1"/>
          <p:nvPr/>
        </p:nvSpPr>
        <p:spPr>
          <a:xfrm>
            <a:off x="1259632" y="1700808"/>
            <a:ext cx="2592288" cy="2585323"/>
          </a:xfrm>
          <a:prstGeom prst="rect">
            <a:avLst/>
          </a:prstGeom>
          <a:noFill/>
        </p:spPr>
        <p:txBody>
          <a:bodyPr wrap="square">
            <a:spAutoFit/>
          </a:bodyPr>
          <a:lstStyle/>
          <a:p>
            <a:pPr algn="ct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Savollar</a:t>
            </a:r>
            <a:endParaRPr lang="en-US" sz="4050" b="1" dirty="0">
              <a:solidFill>
                <a:srgbClr val="0033CC"/>
              </a:solidFill>
              <a:latin typeface="Times New Roman" panose="02020603050405020304" pitchFamily="18" charset="0"/>
              <a:ea typeface="Roboto" pitchFamily="2" charset="0"/>
              <a:cs typeface="Times New Roman" panose="02020603050405020304" pitchFamily="18" charset="0"/>
            </a:endParaRPr>
          </a:p>
          <a:p>
            <a:pPr algn="ct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yoki</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izohlar</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bormi</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p>
        </p:txBody>
      </p:sp>
      <p:pic>
        <p:nvPicPr>
          <p:cNvPr id="15" name="Рисунок 14">
            <a:extLst>
              <a:ext uri="{FF2B5EF4-FFF2-40B4-BE49-F238E27FC236}">
                <a16:creationId xmlns:a16="http://schemas.microsoft.com/office/drawing/2014/main" xmlns="" id="{28F48629-2F2C-4963-B6DD-20017E55AB99}"/>
              </a:ext>
            </a:extLst>
          </p:cNvPr>
          <p:cNvPicPr>
            <a:picLocks noChangeAspect="1"/>
          </p:cNvPicPr>
          <p:nvPr/>
        </p:nvPicPr>
        <p:blipFill rotWithShape="1">
          <a:blip r:embed="rId3"/>
          <a:srcRect r="48505"/>
          <a:stretch/>
        </p:blipFill>
        <p:spPr>
          <a:xfrm>
            <a:off x="8061258" y="1816981"/>
            <a:ext cx="1082743" cy="2102622"/>
          </a:xfrm>
          <a:prstGeom prst="rect">
            <a:avLst/>
          </a:prstGeom>
        </p:spPr>
      </p:pic>
      <p:pic>
        <p:nvPicPr>
          <p:cNvPr id="16" name="Рисунок 15">
            <a:extLst>
              <a:ext uri="{FF2B5EF4-FFF2-40B4-BE49-F238E27FC236}">
                <a16:creationId xmlns:a16="http://schemas.microsoft.com/office/drawing/2014/main" xmlns="" id="{D4584BF8-1D3C-4589-A209-E1187B6DCFCF}"/>
              </a:ext>
            </a:extLst>
          </p:cNvPr>
          <p:cNvPicPr>
            <a:picLocks noChangeAspect="1"/>
          </p:cNvPicPr>
          <p:nvPr/>
        </p:nvPicPr>
        <p:blipFill rotWithShape="1">
          <a:blip r:embed="rId3"/>
          <a:srcRect r="48505"/>
          <a:stretch/>
        </p:blipFill>
        <p:spPr>
          <a:xfrm rot="10800000">
            <a:off x="0" y="1816981"/>
            <a:ext cx="1082743" cy="2102622"/>
          </a:xfrm>
          <a:prstGeom prst="rect">
            <a:avLst/>
          </a:prstGeom>
        </p:spPr>
      </p:pic>
      <p:pic>
        <p:nvPicPr>
          <p:cNvPr id="3" name="Рисунок 2">
            <a:extLst>
              <a:ext uri="{FF2B5EF4-FFF2-40B4-BE49-F238E27FC236}">
                <a16:creationId xmlns:a16="http://schemas.microsoft.com/office/drawing/2014/main" xmlns="" id="{2B1E3C8E-4BA1-4046-854F-4E9F91D3754D}"/>
              </a:ext>
            </a:extLst>
          </p:cNvPr>
          <p:cNvPicPr>
            <a:picLocks noChangeAspect="1"/>
          </p:cNvPicPr>
          <p:nvPr/>
        </p:nvPicPr>
        <p:blipFill>
          <a:blip r:embed="rId4"/>
          <a:stretch>
            <a:fillRect/>
          </a:stretch>
        </p:blipFill>
        <p:spPr>
          <a:xfrm>
            <a:off x="4211964" y="2331721"/>
            <a:ext cx="4840596" cy="3475124"/>
          </a:xfrm>
          <a:prstGeom prst="rect">
            <a:avLst/>
          </a:prstGeom>
        </p:spPr>
      </p:pic>
      <p:sp>
        <p:nvSpPr>
          <p:cNvPr id="21" name="TextBox 20">
            <a:extLst>
              <a:ext uri="{FF2B5EF4-FFF2-40B4-BE49-F238E27FC236}">
                <a16:creationId xmlns:a16="http://schemas.microsoft.com/office/drawing/2014/main" xmlns="" id="{4F177AD3-5D48-4E6B-8D8F-AA74ABE18AD8}"/>
              </a:ext>
            </a:extLst>
          </p:cNvPr>
          <p:cNvSpPr txBox="1"/>
          <p:nvPr/>
        </p:nvSpPr>
        <p:spPr>
          <a:xfrm>
            <a:off x="8469630" y="5668345"/>
            <a:ext cx="582930" cy="646331"/>
          </a:xfrm>
          <a:prstGeom prst="rect">
            <a:avLst/>
          </a:prstGeom>
          <a:noFill/>
        </p:spPr>
        <p:txBody>
          <a:bodyPr wrap="square" rtlCol="0">
            <a:spAutoFit/>
          </a:bodyPr>
          <a:lstStyle/>
          <a:p>
            <a:r>
              <a:rPr lang="en-US" sz="900" dirty="0">
                <a:solidFill>
                  <a:schemeClr val="bg1"/>
                </a:solidFill>
              </a:rPr>
              <a:t>Page</a:t>
            </a:r>
            <a:r>
              <a:rPr lang="en-US" dirty="0">
                <a:solidFill>
                  <a:schemeClr val="bg1"/>
                </a:solidFill>
              </a:rPr>
              <a:t> </a:t>
            </a:r>
            <a:fld id="{9083C639-1B03-48AA-9495-0B6AF624F27C}" type="slidenum">
              <a:rPr lang="ru-RU" smtClean="0">
                <a:solidFill>
                  <a:schemeClr val="bg1"/>
                </a:solidFill>
              </a:rPr>
              <a:t>24</a:t>
            </a:fld>
            <a:endParaRPr lang="ru-RU" dirty="0">
              <a:solidFill>
                <a:schemeClr val="bg1"/>
              </a:solidFill>
            </a:endParaRPr>
          </a:p>
        </p:txBody>
      </p:sp>
    </p:spTree>
    <p:extLst>
      <p:ext uri="{BB962C8B-B14F-4D97-AF65-F5344CB8AC3E}">
        <p14:creationId xmlns:p14="http://schemas.microsoft.com/office/powerpoint/2010/main" val="3284007763"/>
      </p:ext>
    </p:extLst>
  </p:cSld>
  <p:clrMapOvr>
    <a:masterClrMapping/>
  </p:clrMapOvr>
  <p:transition>
    <p:wheel spokes="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32656"/>
            <a:ext cx="8661648" cy="1368152"/>
          </a:xfrm>
        </p:spPr>
        <p:txBody>
          <a:bodyPr>
            <a:normAutofit/>
          </a:bodyPr>
          <a:lstStyle/>
          <a:p>
            <a:pPr algn="ctr"/>
            <a:r>
              <a:rPr lang="en-US" sz="4000" b="1" dirty="0" err="1">
                <a:solidFill>
                  <a:srgbClr val="0033CC"/>
                </a:solidFill>
                <a:latin typeface="Times New Roman" panose="02020603050405020304" pitchFamily="18" charset="0"/>
                <a:cs typeface="Times New Roman" panose="02020603050405020304" pitchFamily="18" charset="0"/>
              </a:rPr>
              <a:t>Mavzuni</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mustahkamlash</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uchun</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nazorat</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savollari</a:t>
            </a:r>
            <a:endParaRPr lang="ru-RU" sz="4000" b="1" dirty="0">
              <a:solidFill>
                <a:srgbClr val="0033CC"/>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395536" y="2060848"/>
            <a:ext cx="8291264" cy="3456383"/>
          </a:xfrm>
        </p:spPr>
        <p:txBody>
          <a:bodyPr>
            <a:normAutofit fontScale="47500" lnSpcReduction="20000"/>
          </a:bodyPr>
          <a:lstStyle/>
          <a:p>
            <a:pPr marL="0" indent="0">
              <a:lnSpc>
                <a:spcPct val="170000"/>
              </a:lnSpc>
              <a:buNone/>
            </a:pPr>
            <a:r>
              <a:rPr lang="en-US" sz="4000" dirty="0">
                <a:solidFill>
                  <a:srgbClr val="0033CC"/>
                </a:solidFill>
                <a:latin typeface="Times New Roman" pitchFamily="18" charset="0"/>
                <a:cs typeface="Times New Roman" pitchFamily="18" charset="0"/>
              </a:rPr>
              <a:t>1. </a:t>
            </a:r>
            <a:r>
              <a:rPr lang="en-US" sz="4000" dirty="0" smtClean="0">
                <a:solidFill>
                  <a:srgbClr val="002060"/>
                </a:solidFill>
                <a:latin typeface="Times New Roman" pitchFamily="18" charset="0"/>
                <a:cs typeface="Times New Roman" pitchFamily="18" charset="0"/>
              </a:rPr>
              <a:t>2023 </a:t>
            </a:r>
            <a:r>
              <a:rPr lang="en-US" sz="4000" dirty="0" err="1">
                <a:solidFill>
                  <a:srgbClr val="002060"/>
                </a:solidFill>
                <a:latin typeface="Times New Roman" pitchFamily="18" charset="0"/>
                <a:cs typeface="Times New Roman" pitchFamily="18" charset="0"/>
              </a:rPr>
              <a:t>yil</a:t>
            </a:r>
            <a:r>
              <a:rPr lang="en-US" sz="4000" dirty="0">
                <a:solidFill>
                  <a:srgbClr val="002060"/>
                </a:solidFill>
                <a:latin typeface="Times New Roman" pitchFamily="18" charset="0"/>
                <a:cs typeface="Times New Roman" pitchFamily="18" charset="0"/>
              </a:rPr>
              <a:t>  </a:t>
            </a:r>
            <a:r>
              <a:rPr lang="en-US" sz="4000" dirty="0" smtClean="0">
                <a:solidFill>
                  <a:srgbClr val="002060"/>
                </a:solidFill>
                <a:latin typeface="Times New Roman" pitchFamily="18" charset="0"/>
                <a:cs typeface="Times New Roman" pitchFamily="18" charset="0"/>
              </a:rPr>
              <a:t>28 </a:t>
            </a:r>
            <a:r>
              <a:rPr lang="en-US" sz="4000" dirty="0" err="1">
                <a:solidFill>
                  <a:srgbClr val="002060"/>
                </a:solidFill>
                <a:latin typeface="Times New Roman" pitchFamily="18" charset="0"/>
                <a:cs typeface="Times New Roman" pitchFamily="18" charset="0"/>
              </a:rPr>
              <a:t>avgustdagi</a:t>
            </a:r>
            <a:r>
              <a:rPr lang="en-US" sz="4000" dirty="0">
                <a:solidFill>
                  <a:srgbClr val="002060"/>
                </a:solidFill>
                <a:latin typeface="Times New Roman" pitchFamily="18" charset="0"/>
                <a:cs typeface="Times New Roman" pitchFamily="18" charset="0"/>
              </a:rPr>
              <a:t> </a:t>
            </a:r>
            <a:r>
              <a:rPr lang="en-US" sz="4000" dirty="0" smtClean="0">
                <a:solidFill>
                  <a:srgbClr val="002060"/>
                </a:solidFill>
                <a:latin typeface="Times New Roman" pitchFamily="18" charset="0"/>
                <a:cs typeface="Times New Roman" pitchFamily="18" charset="0"/>
              </a:rPr>
              <a:t>99-sonli </a:t>
            </a:r>
            <a:r>
              <a:rPr lang="en-US" sz="4000" dirty="0" err="1">
                <a:solidFill>
                  <a:srgbClr val="002060"/>
                </a:solidFill>
                <a:latin typeface="Times New Roman" pitchFamily="18" charset="0"/>
                <a:cs typeface="Times New Roman" pitchFamily="18" charset="0"/>
              </a:rPr>
              <a:t>buyrug‘iga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asosan</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tarbiyachining</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hujjatlari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nomini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to‘liq</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ayting</a:t>
            </a:r>
            <a:endParaRPr lang="en-US" sz="4000" dirty="0">
              <a:solidFill>
                <a:srgbClr val="002060"/>
              </a:solidFill>
              <a:latin typeface="Times New Roman" pitchFamily="18" charset="0"/>
              <a:cs typeface="Times New Roman" pitchFamily="18" charset="0"/>
            </a:endParaRPr>
          </a:p>
          <a:p>
            <a:pPr marL="0" indent="0">
              <a:lnSpc>
                <a:spcPct val="170000"/>
              </a:lnSpc>
              <a:buNone/>
            </a:pPr>
            <a:r>
              <a:rPr lang="en-US" sz="4000" dirty="0">
                <a:solidFill>
                  <a:srgbClr val="002060"/>
                </a:solidFill>
                <a:latin typeface="Times New Roman" pitchFamily="18" charset="0"/>
                <a:cs typeface="Times New Roman" pitchFamily="18" charset="0"/>
              </a:rPr>
              <a:t>2. 05-01. </a:t>
            </a:r>
            <a:r>
              <a:rPr lang="en-US" sz="4000" dirty="0" err="1">
                <a:solidFill>
                  <a:srgbClr val="002060"/>
                </a:solidFill>
                <a:latin typeface="Times New Roman" pitchFamily="18" charset="0"/>
                <a:cs typeface="Times New Roman" pitchFamily="18" charset="0"/>
              </a:rPr>
              <a:t>R</a:t>
            </a:r>
            <a:r>
              <a:rPr lang="en-US" sz="4000" dirty="0" err="1" smtClean="0">
                <a:solidFill>
                  <a:srgbClr val="002060"/>
                </a:solidFill>
                <a:latin typeface="Times New Roman" pitchFamily="18" charset="0"/>
                <a:cs typeface="Times New Roman" pitchFamily="18" charset="0"/>
              </a:rPr>
              <a:t>o‘yhatidagi</a:t>
            </a:r>
            <a:r>
              <a:rPr lang="en-US" sz="4000" dirty="0" smtClean="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hujjatlarni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nomini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to‘liq</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ayting</a:t>
            </a:r>
            <a:r>
              <a:rPr lang="en-US" sz="4000" dirty="0">
                <a:solidFill>
                  <a:srgbClr val="002060"/>
                </a:solidFill>
                <a:latin typeface="Times New Roman" pitchFamily="18" charset="0"/>
                <a:cs typeface="Times New Roman" pitchFamily="18" charset="0"/>
              </a:rPr>
              <a:t>.</a:t>
            </a:r>
          </a:p>
          <a:p>
            <a:pPr marL="0" indent="0">
              <a:lnSpc>
                <a:spcPct val="170000"/>
              </a:lnSpc>
              <a:buNone/>
            </a:pPr>
            <a:r>
              <a:rPr lang="en-US" sz="4000" dirty="0">
                <a:solidFill>
                  <a:srgbClr val="002060"/>
                </a:solidFill>
                <a:latin typeface="Times New Roman" pitchFamily="18" charset="0"/>
                <a:cs typeface="Times New Roman" pitchFamily="18" charset="0"/>
              </a:rPr>
              <a:t>3. 05-02.  </a:t>
            </a:r>
            <a:r>
              <a:rPr lang="en-US" sz="4000" dirty="0" err="1">
                <a:solidFill>
                  <a:srgbClr val="002060"/>
                </a:solidFill>
                <a:latin typeface="Times New Roman" pitchFamily="18" charset="0"/>
                <a:cs typeface="Times New Roman" pitchFamily="18" charset="0"/>
              </a:rPr>
              <a:t>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jurnalida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qanday</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vazifalar</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yoritib</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beriladi</a:t>
            </a:r>
            <a:r>
              <a:rPr lang="en-US" sz="4000" dirty="0">
                <a:solidFill>
                  <a:srgbClr val="002060"/>
                </a:solidFill>
                <a:latin typeface="Times New Roman" pitchFamily="18" charset="0"/>
                <a:cs typeface="Times New Roman" pitchFamily="18" charset="0"/>
              </a:rPr>
              <a:t>?</a:t>
            </a:r>
          </a:p>
          <a:p>
            <a:pPr marL="0" indent="0">
              <a:lnSpc>
                <a:spcPct val="170000"/>
              </a:lnSpc>
              <a:buNone/>
            </a:pPr>
            <a:r>
              <a:rPr lang="en-US" sz="4000" dirty="0">
                <a:solidFill>
                  <a:srgbClr val="002060"/>
                </a:solidFill>
                <a:latin typeface="Times New Roman" pitchFamily="18" charset="0"/>
                <a:cs typeface="Times New Roman" pitchFamily="18" charset="0"/>
              </a:rPr>
              <a:t>4. 05-03.   </a:t>
            </a:r>
            <a:r>
              <a:rPr lang="en-US" sz="4000" dirty="0" err="1">
                <a:solidFill>
                  <a:srgbClr val="002060"/>
                </a:solidFill>
                <a:latin typeface="Times New Roman" pitchFamily="18" charset="0"/>
                <a:cs typeface="Times New Roman" pitchFamily="18" charset="0"/>
              </a:rPr>
              <a:t>Daftarda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bolalar</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haqida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qanday</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ma’lumotlar</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yozib</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boriladi</a:t>
            </a:r>
            <a:r>
              <a:rPr lang="en-US" sz="4000" dirty="0">
                <a:solidFill>
                  <a:srgbClr val="002060"/>
                </a:solidFill>
                <a:latin typeface="Times New Roman" pitchFamily="18" charset="0"/>
                <a:cs typeface="Times New Roman" pitchFamily="18" charset="0"/>
              </a:rPr>
              <a:t>?  </a:t>
            </a:r>
          </a:p>
          <a:p>
            <a:pPr marL="0" indent="0">
              <a:lnSpc>
                <a:spcPct val="170000"/>
              </a:lnSpc>
              <a:buNone/>
            </a:pPr>
            <a:r>
              <a:rPr lang="en-US" sz="4000" dirty="0">
                <a:solidFill>
                  <a:srgbClr val="002060"/>
                </a:solidFill>
                <a:latin typeface="Times New Roman" pitchFamily="18" charset="0"/>
                <a:cs typeface="Times New Roman" pitchFamily="18" charset="0"/>
              </a:rPr>
              <a:t>5. 05-04.  </a:t>
            </a:r>
            <a:r>
              <a:rPr lang="en-US" sz="4000" dirty="0" err="1">
                <a:solidFill>
                  <a:srgbClr val="002060"/>
                </a:solidFill>
                <a:latin typeface="Times New Roman" pitchFamily="18" charset="0"/>
                <a:cs typeface="Times New Roman" pitchFamily="18" charset="0"/>
              </a:rPr>
              <a:t>Bolaning</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rivojlanish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xaritasi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daftarini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yuritishdan</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maqsad</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nima</a:t>
            </a:r>
            <a:r>
              <a:rPr lang="en-US" sz="4000" dirty="0">
                <a:solidFill>
                  <a:srgbClr val="002060"/>
                </a:solidFill>
                <a:latin typeface="Times New Roman" pitchFamily="18" charset="0"/>
                <a:cs typeface="Times New Roman" pitchFamily="18" charset="0"/>
              </a:rPr>
              <a:t> ?</a:t>
            </a:r>
          </a:p>
          <a:p>
            <a:pPr marL="0" indent="0">
              <a:buNone/>
            </a:pPr>
            <a:endParaRPr lang="en-US" sz="3600" dirty="0">
              <a:solidFill>
                <a:srgbClr val="0033CC"/>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3" name="Звук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308188199"/>
      </p:ext>
    </p:extLst>
  </p:cSld>
  <p:clrMapOvr>
    <a:masterClrMapping/>
  </p:clrMapOvr>
  <p:transition advTm="1696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32656"/>
            <a:ext cx="8661648" cy="936104"/>
          </a:xfrm>
        </p:spPr>
        <p:txBody>
          <a:bodyPr/>
          <a:lstStyle/>
          <a:p>
            <a:pPr algn="ctr"/>
            <a:r>
              <a:rPr lang="en-US" sz="4000" b="1" dirty="0" err="1">
                <a:solidFill>
                  <a:srgbClr val="0033CC"/>
                </a:solidFill>
                <a:latin typeface="Times New Roman" panose="02020603050405020304" pitchFamily="18" charset="0"/>
                <a:cs typeface="Times New Roman" panose="02020603050405020304" pitchFamily="18" charset="0"/>
              </a:rPr>
              <a:t>Nazorat</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topshiriqlar</a:t>
            </a:r>
            <a:endParaRPr lang="ru-RU" sz="4000" b="1" dirty="0">
              <a:solidFill>
                <a:srgbClr val="0033CC"/>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323528" y="1412776"/>
            <a:ext cx="8517632" cy="4752528"/>
          </a:xfrm>
        </p:spPr>
        <p:txBody>
          <a:bodyPr>
            <a:normAutofit lnSpcReduction="10000"/>
          </a:bodyPr>
          <a:lstStyle/>
          <a:p>
            <a:pPr marL="0" lvl="0" indent="0" algn="ctr">
              <a:lnSpc>
                <a:spcPct val="110000"/>
              </a:lnSpc>
              <a:buNone/>
            </a:pPr>
            <a:r>
              <a:rPr lang="en-US" sz="3800" dirty="0" err="1">
                <a:solidFill>
                  <a:srgbClr val="0033CC"/>
                </a:solidFill>
                <a:latin typeface="Times New Roman" pitchFamily="18" charset="0"/>
                <a:cs typeface="Times New Roman" pitchFamily="18" charset="0"/>
              </a:rPr>
              <a:t>Hurmatli</a:t>
            </a:r>
            <a:r>
              <a:rPr lang="en-US" sz="3800" dirty="0">
                <a:solidFill>
                  <a:srgbClr val="0033CC"/>
                </a:solidFill>
                <a:latin typeface="Times New Roman" pitchFamily="18" charset="0"/>
                <a:cs typeface="Times New Roman" pitchFamily="18" charset="0"/>
              </a:rPr>
              <a:t> </a:t>
            </a:r>
            <a:r>
              <a:rPr lang="en-US" sz="3800" dirty="0" err="1">
                <a:solidFill>
                  <a:srgbClr val="0033CC"/>
                </a:solidFill>
                <a:latin typeface="Times New Roman" pitchFamily="18" charset="0"/>
                <a:cs typeface="Times New Roman" pitchFamily="18" charset="0"/>
              </a:rPr>
              <a:t>tinglovchilar</a:t>
            </a:r>
            <a:r>
              <a:rPr lang="en-US" sz="3800" dirty="0">
                <a:solidFill>
                  <a:srgbClr val="0033CC"/>
                </a:solidFill>
                <a:latin typeface="Times New Roman" pitchFamily="18" charset="0"/>
                <a:cs typeface="Times New Roman" pitchFamily="18" charset="0"/>
              </a:rPr>
              <a:t>!</a:t>
            </a:r>
          </a:p>
          <a:p>
            <a:pPr marL="0" lvl="0" indent="0" algn="ctr">
              <a:lnSpc>
                <a:spcPct val="110000"/>
              </a:lnSpc>
              <a:buNone/>
            </a:pPr>
            <a:r>
              <a:rPr lang="uz-Latn-UZ" sz="3000" dirty="0">
                <a:solidFill>
                  <a:srgbClr val="002060"/>
                </a:solidFill>
                <a:latin typeface="Times New Roman" panose="02020603050405020304" pitchFamily="18" charset="0"/>
                <a:cs typeface="Times New Roman" panose="02020603050405020304" pitchFamily="18" charset="0"/>
              </a:rPr>
              <a:t>Maktabgacha va maktab taʼlimi vazirligi</a:t>
            </a:r>
            <a:r>
              <a:rPr lang="uz-Cyrl-UZ"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huzuridagi</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maktabgacha</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ta`lim</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agentligining</a:t>
            </a:r>
            <a:r>
              <a:rPr lang="en-US" sz="3000" dirty="0">
                <a:solidFill>
                  <a:srgbClr val="002060"/>
                </a:solidFill>
                <a:latin typeface="Times New Roman" panose="02020603050405020304" pitchFamily="18" charset="0"/>
                <a:cs typeface="Times New Roman" panose="02020603050405020304" pitchFamily="18" charset="0"/>
              </a:rPr>
              <a:t> 20</a:t>
            </a:r>
            <a:r>
              <a:rPr lang="uz-Cyrl-UZ" sz="3000" dirty="0">
                <a:solidFill>
                  <a:srgbClr val="002060"/>
                </a:solidFill>
                <a:latin typeface="Times New Roman" panose="02020603050405020304" pitchFamily="18" charset="0"/>
                <a:cs typeface="Times New Roman" panose="02020603050405020304" pitchFamily="18" charset="0"/>
              </a:rPr>
              <a:t>23</a:t>
            </a:r>
            <a:r>
              <a:rPr lang="en-US" sz="3000" dirty="0">
                <a:solidFill>
                  <a:srgbClr val="002060"/>
                </a:solidFill>
                <a:latin typeface="Times New Roman" panose="02020603050405020304" pitchFamily="18" charset="0"/>
                <a:cs typeface="Times New Roman" panose="02020603050405020304" pitchFamily="18" charset="0"/>
              </a:rPr>
              <a:t>-</a:t>
            </a:r>
            <a:r>
              <a:rPr lang="en-US" sz="3000" dirty="0" err="1">
                <a:solidFill>
                  <a:srgbClr val="002060"/>
                </a:solidFill>
                <a:latin typeface="Times New Roman" panose="02020603050405020304" pitchFamily="18" charset="0"/>
                <a:cs typeface="Times New Roman" panose="02020603050405020304" pitchFamily="18" charset="0"/>
              </a:rPr>
              <a:t>yil</a:t>
            </a:r>
            <a:r>
              <a:rPr lang="en-US" sz="3000" dirty="0">
                <a:solidFill>
                  <a:srgbClr val="002060"/>
                </a:solidFill>
                <a:latin typeface="Times New Roman" panose="02020603050405020304" pitchFamily="18" charset="0"/>
                <a:cs typeface="Times New Roman" panose="02020603050405020304" pitchFamily="18" charset="0"/>
              </a:rPr>
              <a:t> 28-avgustdagi 99-sonli </a:t>
            </a:r>
            <a:r>
              <a:rPr lang="en-US" sz="3000" dirty="0" err="1" smtClean="0">
                <a:solidFill>
                  <a:srgbClr val="002060"/>
                </a:solidFill>
                <a:latin typeface="Times New Roman" panose="02020603050405020304" pitchFamily="18" charset="0"/>
                <a:cs typeface="Times New Roman" panose="02020603050405020304" pitchFamily="18" charset="0"/>
              </a:rPr>
              <a:t>buyrugʻi</a:t>
            </a:r>
            <a:r>
              <a:rPr lang="en-US" sz="3000" dirty="0" smtClean="0">
                <a:solidFill>
                  <a:srgbClr val="002060"/>
                </a:solidFill>
                <a:latin typeface="Times New Roman" panose="02020603050405020304" pitchFamily="18" charset="0"/>
                <a:cs typeface="Times New Roman" panose="02020603050405020304" pitchFamily="18" charset="0"/>
              </a:rPr>
              <a:t> </a:t>
            </a:r>
            <a:r>
              <a:rPr lang="en-US" sz="3000" dirty="0" err="1" smtClean="0">
                <a:solidFill>
                  <a:srgbClr val="002060"/>
                </a:solidFill>
                <a:latin typeface="Times New Roman" pitchFamily="18" charset="0"/>
                <a:cs typeface="Times New Roman" pitchFamily="18" charset="0"/>
              </a:rPr>
              <a:t>asosida</a:t>
            </a:r>
            <a:r>
              <a:rPr lang="en-US" sz="3000" dirty="0" smtClean="0">
                <a:solidFill>
                  <a:srgbClr val="002060"/>
                </a:solidFill>
                <a:latin typeface="Times New Roman" pitchFamily="18" charset="0"/>
                <a:cs typeface="Times New Roman" pitchFamily="18" charset="0"/>
              </a:rPr>
              <a:t> </a:t>
            </a:r>
            <a:endParaRPr lang="en-US" sz="3000" dirty="0">
              <a:solidFill>
                <a:srgbClr val="002060"/>
              </a:solidFill>
              <a:latin typeface="Times New Roman" pitchFamily="18" charset="0"/>
              <a:cs typeface="Times New Roman" pitchFamily="18" charset="0"/>
            </a:endParaRPr>
          </a:p>
          <a:p>
            <a:pPr marL="0" lvl="0" indent="0" algn="ctr">
              <a:lnSpc>
                <a:spcPct val="110000"/>
              </a:lnSpc>
              <a:buNone/>
            </a:pPr>
            <a:r>
              <a:rPr lang="en-US" sz="3000" dirty="0">
                <a:solidFill>
                  <a:srgbClr val="002060"/>
                </a:solidFill>
                <a:latin typeface="Times New Roman" pitchFamily="18" charset="0"/>
                <a:cs typeface="Times New Roman" pitchFamily="18" charset="0"/>
              </a:rPr>
              <a:t>05-02. </a:t>
            </a:r>
            <a:r>
              <a:rPr lang="en-US" sz="3000" dirty="0" err="1">
                <a:solidFill>
                  <a:srgbClr val="002060"/>
                </a:solidFill>
                <a:latin typeface="Times New Roman" pitchFamily="18" charset="0"/>
                <a:cs typeface="Times New Roman" pitchFamily="18" charset="0"/>
              </a:rPr>
              <a:t>Oylik</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ish</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rejasi</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Ish</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jurnali</a:t>
            </a:r>
            <a:r>
              <a:rPr lang="en-US" sz="3000" dirty="0">
                <a:solidFill>
                  <a:srgbClr val="002060"/>
                </a:solidFill>
                <a:latin typeface="Times New Roman" pitchFamily="18" charset="0"/>
                <a:cs typeface="Times New Roman" pitchFamily="18" charset="0"/>
              </a:rPr>
              <a:t>) </a:t>
            </a:r>
          </a:p>
          <a:p>
            <a:pPr marL="0" lvl="0" indent="0" algn="ctr">
              <a:lnSpc>
                <a:spcPct val="110000"/>
              </a:lnSpc>
              <a:buNone/>
            </a:pPr>
            <a:r>
              <a:rPr lang="en-US" sz="3000" dirty="0" err="1" smtClean="0">
                <a:solidFill>
                  <a:srgbClr val="002060"/>
                </a:solidFill>
                <a:latin typeface="Times New Roman" pitchFamily="18" charset="0"/>
                <a:cs typeface="Times New Roman" pitchFamily="18" charset="0"/>
              </a:rPr>
              <a:t>o‘rganib</a:t>
            </a:r>
            <a:r>
              <a:rPr lang="en-US" sz="3000" dirty="0" smtClean="0">
                <a:solidFill>
                  <a:srgbClr val="002060"/>
                </a:solidFill>
                <a:latin typeface="Times New Roman" pitchFamily="18" charset="0"/>
                <a:cs typeface="Times New Roman" pitchFamily="18" charset="0"/>
              </a:rPr>
              <a:t>, </a:t>
            </a:r>
            <a:r>
              <a:rPr lang="en-US" sz="3000" dirty="0" err="1" smtClean="0">
                <a:solidFill>
                  <a:srgbClr val="002060"/>
                </a:solidFill>
                <a:latin typeface="Times New Roman" pitchFamily="18" charset="0"/>
                <a:cs typeface="Times New Roman" pitchFamily="18" charset="0"/>
              </a:rPr>
              <a:t>berilgan</a:t>
            </a:r>
            <a:r>
              <a:rPr lang="en-US" sz="3000" dirty="0" smtClean="0">
                <a:solidFill>
                  <a:srgbClr val="002060"/>
                </a:solidFill>
                <a:latin typeface="Times New Roman" pitchFamily="18" charset="0"/>
                <a:cs typeface="Times New Roman" pitchFamily="18" charset="0"/>
              </a:rPr>
              <a:t> </a:t>
            </a:r>
            <a:r>
              <a:rPr lang="en-US" sz="3000" dirty="0" err="1" smtClean="0">
                <a:solidFill>
                  <a:srgbClr val="002060"/>
                </a:solidFill>
                <a:latin typeface="Times New Roman" pitchFamily="18" charset="0"/>
                <a:cs typeface="Times New Roman" pitchFamily="18" charset="0"/>
              </a:rPr>
              <a:t>jadvallarni</a:t>
            </a:r>
            <a:r>
              <a:rPr lang="en-US" sz="3000" dirty="0" smtClean="0">
                <a:solidFill>
                  <a:srgbClr val="002060"/>
                </a:solidFill>
                <a:latin typeface="Times New Roman" pitchFamily="18" charset="0"/>
                <a:cs typeface="Times New Roman" pitchFamily="18" charset="0"/>
              </a:rPr>
              <a:t>  </a:t>
            </a:r>
            <a:r>
              <a:rPr lang="en-US" sz="3000" dirty="0" err="1" smtClean="0">
                <a:solidFill>
                  <a:srgbClr val="002060"/>
                </a:solidFill>
                <a:latin typeface="Times New Roman" pitchFamily="18" charset="0"/>
                <a:cs typeface="Times New Roman" pitchFamily="18" charset="0"/>
              </a:rPr>
              <a:t>to`ldiring</a:t>
            </a:r>
            <a:endParaRPr lang="en-US" sz="3000" dirty="0">
              <a:solidFill>
                <a:srgbClr val="002060"/>
              </a:solidFill>
              <a:latin typeface="Times New Roman" pitchFamily="18" charset="0"/>
              <a:cs typeface="Times New Roman" pitchFamily="18" charset="0"/>
            </a:endParaRPr>
          </a:p>
          <a:p>
            <a:pPr marL="0" lvl="0" indent="0" algn="ctr">
              <a:lnSpc>
                <a:spcPct val="110000"/>
              </a:lnSpc>
              <a:buNone/>
            </a:pPr>
            <a:r>
              <a:rPr lang="en-US" sz="3000" dirty="0" err="1">
                <a:solidFill>
                  <a:srgbClr val="002060"/>
                </a:solidFill>
                <a:latin typeface="Times New Roman" pitchFamily="18" charset="0"/>
                <a:cs typeface="Times New Roman" pitchFamily="18" charset="0"/>
              </a:rPr>
              <a:t>Nazorat</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topshiriq</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javoblarini</a:t>
            </a:r>
            <a:r>
              <a:rPr lang="en-US" sz="3000" dirty="0">
                <a:solidFill>
                  <a:srgbClr val="002060"/>
                </a:solidFill>
                <a:latin typeface="Times New Roman" pitchFamily="18" charset="0"/>
                <a:cs typeface="Times New Roman" pitchFamily="18" charset="0"/>
              </a:rPr>
              <a:t> </a:t>
            </a:r>
          </a:p>
          <a:p>
            <a:pPr marL="0" lvl="0" indent="0" algn="ctr">
              <a:lnSpc>
                <a:spcPct val="110000"/>
              </a:lnSpc>
              <a:buNone/>
            </a:pPr>
            <a:r>
              <a:rPr lang="en-US" sz="3000" dirty="0" smtClean="0">
                <a:solidFill>
                  <a:srgbClr val="002060"/>
                </a:solidFill>
                <a:latin typeface="Times New Roman" pitchFamily="18" charset="0"/>
                <a:cs typeface="Times New Roman" pitchFamily="18" charset="0"/>
              </a:rPr>
              <a:t>97-920-54-62 </a:t>
            </a:r>
            <a:r>
              <a:rPr lang="en-US" sz="3000" dirty="0" err="1">
                <a:solidFill>
                  <a:srgbClr val="002060"/>
                </a:solidFill>
                <a:latin typeface="Times New Roman" pitchFamily="18" charset="0"/>
                <a:cs typeface="Times New Roman" pitchFamily="18" charset="0"/>
              </a:rPr>
              <a:t>telegrammga</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yuboring</a:t>
            </a:r>
            <a:endParaRPr lang="en-US" sz="3000" dirty="0">
              <a:solidFill>
                <a:srgbClr val="002060"/>
              </a:solidFill>
              <a:latin typeface="Times New Roman" pitchFamily="18" charset="0"/>
              <a:cs typeface="Times New Roman" pitchFamily="18" charset="0"/>
            </a:endParaRPr>
          </a:p>
          <a:p>
            <a:pPr algn="ctr"/>
            <a:endParaRPr lang="ru-RU" sz="2000" dirty="0">
              <a:latin typeface="Times New Roman" pitchFamily="18" charset="0"/>
              <a:cs typeface="Times New Roman" pitchFamily="18" charset="0"/>
            </a:endParaRPr>
          </a:p>
        </p:txBody>
      </p:sp>
      <p:pic>
        <p:nvPicPr>
          <p:cNvPr id="3" name="Звук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72874087"/>
      </p:ext>
    </p:extLst>
  </p:cSld>
  <p:clrMapOvr>
    <a:masterClrMapping/>
  </p:clrMapOvr>
  <p:transition advTm="27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Прямоугольник 1"/>
          <p:cNvSpPr>
            <a:spLocks noChangeArrowheads="1"/>
          </p:cNvSpPr>
          <p:nvPr/>
        </p:nvSpPr>
        <p:spPr bwMode="auto">
          <a:xfrm>
            <a:off x="395288" y="260350"/>
            <a:ext cx="8569325"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ru-RU" b="1">
                <a:solidFill>
                  <a:srgbClr val="002060"/>
                </a:solidFill>
                <a:latin typeface="Times New Roman" panose="02020603050405020304" pitchFamily="18" charset="0"/>
                <a:cs typeface="Times New Roman" panose="02020603050405020304" pitchFamily="18" charset="0"/>
              </a:rPr>
              <a:t>ADABIY</a:t>
            </a:r>
            <a:r>
              <a:rPr lang="uz-Cyrl-UZ" altLang="ru-RU" b="1">
                <a:solidFill>
                  <a:srgbClr val="002060"/>
                </a:solidFill>
                <a:latin typeface="Times New Roman" panose="02020603050405020304" pitchFamily="18" charset="0"/>
                <a:cs typeface="Times New Roman" panose="02020603050405020304" pitchFamily="18" charset="0"/>
              </a:rPr>
              <a:t>О</a:t>
            </a:r>
            <a:r>
              <a:rPr lang="en-US" altLang="ru-RU" b="1">
                <a:solidFill>
                  <a:srgbClr val="002060"/>
                </a:solidFill>
                <a:latin typeface="Times New Roman" panose="02020603050405020304" pitchFamily="18" charset="0"/>
                <a:cs typeface="Times New Roman" panose="02020603050405020304" pitchFamily="18" charset="0"/>
              </a:rPr>
              <a:t>T VA MANBALAR RO‘YXATI</a:t>
            </a:r>
          </a:p>
          <a:p>
            <a:pPr algn="ctr"/>
            <a:endParaRPr lang="en-US" altLang="ru-RU" sz="1000" b="1">
              <a:solidFill>
                <a:srgbClr val="002060"/>
              </a:solidFill>
              <a:latin typeface="Times New Roman" panose="02020603050405020304" pitchFamily="18" charset="0"/>
              <a:cs typeface="Times New Roman" panose="02020603050405020304" pitchFamily="18" charset="0"/>
            </a:endParaRPr>
          </a:p>
          <a:p>
            <a:pPr algn="just"/>
            <a:r>
              <a:rPr lang="en-US" altLang="ru-RU" sz="1400">
                <a:solidFill>
                  <a:srgbClr val="002060"/>
                </a:solidFill>
                <a:latin typeface="Times New Roman" panose="02020603050405020304" pitchFamily="18" charset="0"/>
                <a:cs typeface="Times New Roman" panose="02020603050405020304" pitchFamily="18" charset="0"/>
              </a:rPr>
              <a:t>1.Oʻzbekiston Respublikasining Maktabgacha taʼlim va tarbiya toʻgʻrisidagi Qonuni 2019-yil 16-dekabr, OʻRQ-595-son.</a:t>
            </a:r>
          </a:p>
          <a:p>
            <a:pPr algn="just"/>
            <a:r>
              <a:rPr lang="en-US" altLang="ru-RU" sz="1400">
                <a:solidFill>
                  <a:srgbClr val="002060"/>
                </a:solidFill>
                <a:latin typeface="Times New Roman" panose="02020603050405020304" pitchFamily="18" charset="0"/>
                <a:cs typeface="Times New Roman" panose="02020603050405020304" pitchFamily="18" charset="0"/>
              </a:rPr>
              <a:t>2.Oʻzbekiston Respublikasi Prezidentining 2022—2026 yillarga mo‘ljallangan Yangi O‘zbekistonning taraqqiyot strategiyasi  to‘g‘risida”gi PF-60-son farmoni </a:t>
            </a:r>
          </a:p>
          <a:p>
            <a:pPr algn="just"/>
            <a:r>
              <a:rPr lang="en-US" altLang="ru-RU" sz="1400">
                <a:solidFill>
                  <a:srgbClr val="002060"/>
                </a:solidFill>
                <a:latin typeface="Times New Roman" panose="02020603050405020304" pitchFamily="18" charset="0"/>
                <a:cs typeface="Times New Roman" panose="02020603050405020304" pitchFamily="18" charset="0"/>
              </a:rPr>
              <a:t>3.Oʻzbekiston Respublikasi maktabgacha taʼlim tizimini 2030-yilgacha rivojlantirish konsepsiyasi. PQ-4312-sonli qaror. 2019-yil 8-may.</a:t>
            </a:r>
          </a:p>
          <a:p>
            <a:pPr algn="just"/>
            <a:r>
              <a:rPr lang="en-US" altLang="ru-RU" sz="1400">
                <a:solidFill>
                  <a:srgbClr val="002060"/>
                </a:solidFill>
                <a:latin typeface="Times New Roman" panose="02020603050405020304" pitchFamily="18" charset="0"/>
                <a:cs typeface="Times New Roman" panose="02020603050405020304" pitchFamily="18" charset="0"/>
              </a:rPr>
              <a:t>4. Maktabgacha va maktab taʼlimi vazirligi huzuridagi maktabgacha ta`lim agentligining 2023-yil 9-oktyabrdagi “Oʻzbekiston Respublikasi Maktabgacha va maktab taʼlimi vazirligi huzuridagi Maktabgacha taʼlim agentligi tizimi xodimlari asosiy lavozimlarining malaka tavsiflarini tasdiqlash toʻgʻrisida”gi 124-sonli buyrugʻi </a:t>
            </a:r>
          </a:p>
          <a:p>
            <a:pPr algn="just"/>
            <a:r>
              <a:rPr lang="en-US" altLang="ru-RU" sz="1400">
                <a:solidFill>
                  <a:srgbClr val="002060"/>
                </a:solidFill>
                <a:latin typeface="Times New Roman" panose="02020603050405020304" pitchFamily="18" charset="0"/>
                <a:cs typeface="Times New Roman" panose="02020603050405020304" pitchFamily="18" charset="0"/>
              </a:rPr>
              <a:t>5. Grosheva I.V., Mirziyoyeva Sh.Sh., Yevstafyeva L.G., Maxmudova D.T., Nabixanova Sh.B., Pak S.V., Nazarova V.A., Isxakova M.R., Abdunazarova N.F. O`zbekiston Respublikasi maktabgacha ta’lim tashkilotlari uchun “Ilk qadam” davlat o`quv dasturi (takomillashtirilgan ikkinchi nashr) Toshkent 2022-yil (o`zbek va rus tillarida)</a:t>
            </a:r>
          </a:p>
          <a:p>
            <a:pPr algn="just"/>
            <a:r>
              <a:rPr lang="en-US" altLang="ru-RU" sz="1400">
                <a:solidFill>
                  <a:srgbClr val="002060"/>
                </a:solidFill>
                <a:latin typeface="Times New Roman" panose="02020603050405020304" pitchFamily="18" charset="0"/>
                <a:cs typeface="Times New Roman" panose="02020603050405020304" pitchFamily="18" charset="0"/>
              </a:rPr>
              <a:t>6. .“Ilm yoʻli” variativ dastur 6 yoshdan 7 yoshgacha boʻlgan bolalarni maktab taʼlimiga tayyorlash. T.: 2022</a:t>
            </a:r>
          </a:p>
          <a:p>
            <a:pPr algn="just"/>
            <a:r>
              <a:rPr lang="en-US" altLang="ru-RU" sz="1400">
                <a:solidFill>
                  <a:srgbClr val="002060"/>
                </a:solidFill>
                <a:latin typeface="Times New Roman" panose="02020603050405020304" pitchFamily="18" charset="0"/>
                <a:cs typeface="Times New Roman" panose="02020603050405020304" pitchFamily="18" charset="0"/>
              </a:rPr>
              <a:t>7.K.A.Eshpo‘latov,M.M.Rizayeva “Fan va tabiat rivojlanish markazida ta’limiy faoliyat o‘quv qo‘llanma”. T.:2021.</a:t>
            </a:r>
          </a:p>
          <a:p>
            <a:pPr algn="just"/>
            <a:r>
              <a:rPr lang="en-US" altLang="ru-RU" sz="1400">
                <a:solidFill>
                  <a:srgbClr val="002060"/>
                </a:solidFill>
                <a:latin typeface="Times New Roman" panose="02020603050405020304" pitchFamily="18" charset="0"/>
                <a:cs typeface="Times New Roman" panose="02020603050405020304" pitchFamily="18" charset="0"/>
              </a:rPr>
              <a:t>8.Grosheva I.V., Djanpeisova G.E., Mikailova U.T., Ismailova M.A., Kenjabaeva D.A., Gulyamova N.B., Miftaeva N.A “O‘yin orqali ta’lim berish” Uslubiy qoʻllanmasi, T - 2020</a:t>
            </a:r>
          </a:p>
          <a:p>
            <a:pPr algn="just"/>
            <a:r>
              <a:rPr lang="en-US" altLang="ru-RU" sz="1400">
                <a:solidFill>
                  <a:srgbClr val="002060"/>
                </a:solidFill>
                <a:latin typeface="Times New Roman" panose="02020603050405020304" pitchFamily="18" charset="0"/>
                <a:cs typeface="Times New Roman" panose="02020603050405020304" pitchFamily="18" charset="0"/>
              </a:rPr>
              <a:t>9.  Shin A.V., Mirziyoyeva Sh.Sh., Grosheva I.V., Nazarova V.A., Mikaylova U.T., Abdunazarova N. F., Zakirov A. A., Isxakova M. R., Umirzakova N. R. “Oila va mahalla bilan hamkorlik” Uslubiy qoʻllanmasi, T - 2020</a:t>
            </a:r>
          </a:p>
          <a:p>
            <a:pPr algn="just"/>
            <a:r>
              <a:rPr lang="en-US" altLang="ru-RU" sz="1400">
                <a:solidFill>
                  <a:srgbClr val="002060"/>
                </a:solidFill>
                <a:latin typeface="Times New Roman" panose="02020603050405020304" pitchFamily="18" charset="0"/>
                <a:cs typeface="Times New Roman" panose="02020603050405020304" pitchFamily="18" charset="0"/>
              </a:rPr>
              <a:t>10. Maktabgacha ta’lim muassasalarida ta’lim jarayonini mavzuli rejalashtirish (kichik guruh). Metodik qo‘llanma. – T.: 2018.</a:t>
            </a:r>
          </a:p>
          <a:p>
            <a:pPr algn="just"/>
            <a:r>
              <a:rPr lang="en-US" altLang="ru-RU" sz="1400">
                <a:solidFill>
                  <a:srgbClr val="002060"/>
                </a:solidFill>
                <a:latin typeface="Times New Roman" panose="02020603050405020304" pitchFamily="18" charset="0"/>
                <a:cs typeface="Times New Roman" panose="02020603050405020304" pitchFamily="18" charset="0"/>
              </a:rPr>
              <a:t>11. Maktabgacha ta’lim muassasalarida ta’lim jarayonini mavzuli rejalashtirish (o‘rta guruh).Metodik qo‘llanma. – T.: 2018.</a:t>
            </a:r>
          </a:p>
          <a:p>
            <a:pPr algn="just"/>
            <a:r>
              <a:rPr lang="en-US" altLang="ru-RU" sz="1400">
                <a:solidFill>
                  <a:srgbClr val="002060"/>
                </a:solidFill>
                <a:latin typeface="Times New Roman" panose="02020603050405020304" pitchFamily="18" charset="0"/>
                <a:cs typeface="Times New Roman" panose="02020603050405020304" pitchFamily="18" charset="0"/>
              </a:rPr>
              <a:t>12. Maktabgacha ta’lim muassasalarida ta’lim jarayonini mavzuli rejalashtirish (katta guruh). Metodik qo‘llanma. – T.: 2018.</a:t>
            </a:r>
          </a:p>
          <a:p>
            <a:pPr algn="just"/>
            <a:r>
              <a:rPr lang="en-US" altLang="ru-RU" sz="1400">
                <a:solidFill>
                  <a:srgbClr val="002060"/>
                </a:solidFill>
                <a:latin typeface="Times New Roman" panose="02020603050405020304" pitchFamily="18" charset="0"/>
                <a:cs typeface="Times New Roman" panose="02020603050405020304" pitchFamily="18" charset="0"/>
              </a:rPr>
              <a:t>13. Maktabgacha ta’lim muassasalarida ta’lim jarayonini mavzuli rejalashtirish (katta guruh). Metodik qo‘llanma. – T.: 2018.</a:t>
            </a:r>
          </a:p>
        </p:txBody>
      </p:sp>
    </p:spTree>
    <p:extLst>
      <p:ext uri="{BB962C8B-B14F-4D97-AF65-F5344CB8AC3E}">
        <p14:creationId xmlns:p14="http://schemas.microsoft.com/office/powerpoint/2010/main" val="4151790225"/>
      </p:ext>
    </p:extLst>
  </p:cSld>
  <p:clrMapOvr>
    <a:masterClrMapping/>
  </p:clrMapOvr>
  <p:transition advTm="7258">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935163"/>
            <a:ext cx="8229600" cy="2645965"/>
          </a:xfrm>
        </p:spPr>
        <p:txBody>
          <a:bodyPr/>
          <a:lstStyle/>
          <a:p>
            <a:pPr marL="0" indent="0" algn="ctr">
              <a:buNone/>
            </a:pPr>
            <a:r>
              <a:rPr lang="en-US" sz="7200" dirty="0" err="1">
                <a:solidFill>
                  <a:srgbClr val="0033CC"/>
                </a:solidFill>
                <a:latin typeface="Times New Roman" panose="02020603050405020304" pitchFamily="18" charset="0"/>
                <a:cs typeface="Times New Roman" panose="02020603050405020304" pitchFamily="18" charset="0"/>
              </a:rPr>
              <a:t>E’tiboringiz</a:t>
            </a:r>
            <a:r>
              <a:rPr lang="en-US" sz="7200" dirty="0">
                <a:solidFill>
                  <a:srgbClr val="0033CC"/>
                </a:solidFill>
                <a:latin typeface="Times New Roman" panose="02020603050405020304" pitchFamily="18" charset="0"/>
                <a:cs typeface="Times New Roman" panose="02020603050405020304" pitchFamily="18" charset="0"/>
              </a:rPr>
              <a:t> </a:t>
            </a:r>
            <a:r>
              <a:rPr lang="en-US" sz="7200" dirty="0" err="1">
                <a:solidFill>
                  <a:srgbClr val="0033CC"/>
                </a:solidFill>
                <a:latin typeface="Times New Roman" panose="02020603050405020304" pitchFamily="18" charset="0"/>
                <a:cs typeface="Times New Roman" panose="02020603050405020304" pitchFamily="18" charset="0"/>
              </a:rPr>
              <a:t>uchun</a:t>
            </a:r>
            <a:r>
              <a:rPr lang="en-US" sz="7200" dirty="0">
                <a:solidFill>
                  <a:srgbClr val="0033CC"/>
                </a:solidFill>
                <a:latin typeface="Times New Roman" panose="02020603050405020304" pitchFamily="18" charset="0"/>
                <a:cs typeface="Times New Roman" panose="02020603050405020304" pitchFamily="18" charset="0"/>
              </a:rPr>
              <a:t> </a:t>
            </a:r>
            <a:r>
              <a:rPr lang="en-US" sz="7200" dirty="0" err="1">
                <a:solidFill>
                  <a:srgbClr val="0033CC"/>
                </a:solidFill>
                <a:latin typeface="Times New Roman" panose="02020603050405020304" pitchFamily="18" charset="0"/>
                <a:cs typeface="Times New Roman" panose="02020603050405020304" pitchFamily="18" charset="0"/>
              </a:rPr>
              <a:t>rahmat</a:t>
            </a:r>
            <a:r>
              <a:rPr lang="en-US" sz="7200" dirty="0">
                <a:solidFill>
                  <a:srgbClr val="0033CC"/>
                </a:solidFill>
                <a:latin typeface="Times New Roman" panose="02020603050405020304" pitchFamily="18" charset="0"/>
                <a:cs typeface="Times New Roman" panose="02020603050405020304" pitchFamily="18" charset="0"/>
              </a:rPr>
              <a:t>!</a:t>
            </a:r>
          </a:p>
        </p:txBody>
      </p:sp>
      <p:sp>
        <p:nvSpPr>
          <p:cNvPr id="4" name="Номер слайда 3"/>
          <p:cNvSpPr>
            <a:spLocks noGrp="1"/>
          </p:cNvSpPr>
          <p:nvPr>
            <p:ph type="sldNum" sz="quarter" idx="12"/>
          </p:nvPr>
        </p:nvSpPr>
        <p:spPr/>
        <p:txBody>
          <a:bodyPr/>
          <a:lstStyle/>
          <a:p>
            <a:pPr>
              <a:defRPr/>
            </a:pPr>
            <a:endParaRPr lang="ru-RU" dirty="0"/>
          </a:p>
        </p:txBody>
      </p:sp>
      <p:pic>
        <p:nvPicPr>
          <p:cNvPr id="2" name="Звук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550131591"/>
      </p:ext>
    </p:extLst>
  </p:cSld>
  <p:clrMapOvr>
    <a:masterClrMapping/>
  </p:clrMapOvr>
  <p:transition advTm="6369">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8050</TotalTime>
  <Words>1444</Words>
  <Application>Microsoft Office PowerPoint</Application>
  <PresentationFormat>Экран (4:3)</PresentationFormat>
  <Paragraphs>119</Paragraphs>
  <Slides>28</Slides>
  <Notes>4</Notes>
  <HiddenSlides>0</HiddenSlides>
  <MMClips>12</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Office Theme</vt:lpstr>
      <vt:lpstr>     МODUL NOMI:“TARBIYACHINING PEDAGOGIK FAOLIYATINI REJALASHTIRISH”  МТ 20  YO`NALISHI UCHUN TAQDIMOT   1-MAVZU:MAKTABGACHA TAʼLIM TASHKILOTI TARBIYACHISINING ISH HUJJATLARINI YURITISH TARTIBI   </vt:lpstr>
      <vt:lpstr>    1-MAVZU:MAKTABGACHA  TAʼLIM  TASHKILOTI TARBIYACHISINING ISH HUJJATLARINI YURITISH TARTIBI   </vt:lpstr>
      <vt:lpstr>05-Maktabgacha ta’lim tashkiloti tarbiyachisining ish hujjatlari</vt:lpstr>
      <vt:lpstr>FIKRLASH VAZIFASI???                                                        DASTUR NIMA?</vt:lpstr>
      <vt:lpstr>     “Dastur” so‘zi yunon tilidan olingan bo‘lib, bo‘lajak voqealar va harakatlarning dastlabki tavsifi ma’nosini bildiradi.     Dastur o‘quv-metodik hujjatlarning komponenti bo‘lib, barcha ta’lim jarayonining ishtirokchilarini ta’lim faoliyatining mazmuni va rejalashtirilgan natijalari haqida xabardor etish vazifasini bajaradi hamda ta’lim jarayonini rejalashtirishning asosi bo‘lib xizmat qiladi  </vt:lpstr>
      <vt:lpstr>Презентация PowerPoint</vt:lpstr>
      <vt:lpstr>Презентация PowerPoint</vt:lpstr>
      <vt:lpstr>Презентация PowerPoint</vt:lpstr>
      <vt:lpstr>Презентация PowerPoint</vt:lpstr>
      <vt:lpstr>Презентация PowerPoint</vt:lpstr>
      <vt:lpstr>05-01. “Ilk qadam” Davlat oʻquv dasturi va metodik qoʻllanmalar</vt:lpstr>
      <vt:lpstr>Презентация PowerPoint</vt:lpstr>
      <vt:lpstr>Презентация PowerPoint</vt:lpstr>
      <vt:lpstr>Презентация PowerPoint</vt:lpstr>
      <vt:lpstr>05-03. Bolalar davomatini qayd etish daftari (tabel, filtr, ota-onalar toʻgʻrisidagi  maʼlumotlar): </vt:lpstr>
      <vt:lpstr>Bolalar davomatini qayd etish daftari </vt:lpstr>
      <vt:lpstr>Bolalar davomatini qayd etish daftari </vt:lpstr>
      <vt:lpstr>Filtr daftari</vt:lpstr>
      <vt:lpstr>Filtr daftari</vt:lpstr>
      <vt:lpstr>Patronaj</vt:lpstr>
      <vt:lpstr>Ota-onalar toʻgʻrisidagi maʼlumotlar daftari</vt:lpstr>
      <vt:lpstr>Ota-onalar toʻgʻrisidagi maʼlumotlar daftari</vt:lpstr>
      <vt:lpstr>05-04. Bolalarning rivojlanish xaritalari. Yillik hisobot </vt:lpstr>
      <vt:lpstr>Презентация PowerPoint</vt:lpstr>
      <vt:lpstr>Mavzuni mustahkamlash uchun nazorat savollari</vt:lpstr>
      <vt:lpstr>Nazorat   topshiriqlar</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ГОСУДАРСТВЕННЫЕ ТРЕБОВАНИЯ к дошкольному образованию</dc:title>
  <dc:creator>User</dc:creator>
  <cp:lastModifiedBy>XTreme.ws</cp:lastModifiedBy>
  <cp:revision>940</cp:revision>
  <cp:lastPrinted>2019-08-30T00:57:38Z</cp:lastPrinted>
  <dcterms:created xsi:type="dcterms:W3CDTF">2018-01-20T05:08:12Z</dcterms:created>
  <dcterms:modified xsi:type="dcterms:W3CDTF">2002-01-01T18:57:16Z</dcterms:modified>
</cp:coreProperties>
</file>