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81"/>
  </p:notesMasterIdLst>
  <p:sldIdLst>
    <p:sldId id="417" r:id="rId4"/>
    <p:sldId id="257" r:id="rId5"/>
    <p:sldId id="418" r:id="rId6"/>
    <p:sldId id="419" r:id="rId7"/>
    <p:sldId id="272" r:id="rId8"/>
    <p:sldId id="273" r:id="rId9"/>
    <p:sldId id="274" r:id="rId10"/>
    <p:sldId id="283" r:id="rId11"/>
    <p:sldId id="275" r:id="rId12"/>
    <p:sldId id="276" r:id="rId13"/>
    <p:sldId id="277" r:id="rId14"/>
    <p:sldId id="443" r:id="rId15"/>
    <p:sldId id="326" r:id="rId16"/>
    <p:sldId id="278" r:id="rId17"/>
    <p:sldId id="279" r:id="rId18"/>
    <p:sldId id="280" r:id="rId19"/>
    <p:sldId id="444" r:id="rId20"/>
    <p:sldId id="281" r:id="rId21"/>
    <p:sldId id="282" r:id="rId22"/>
    <p:sldId id="422" r:id="rId23"/>
    <p:sldId id="423" r:id="rId24"/>
    <p:sldId id="424" r:id="rId25"/>
    <p:sldId id="445" r:id="rId26"/>
    <p:sldId id="333" r:id="rId27"/>
    <p:sldId id="327" r:id="rId28"/>
    <p:sldId id="330" r:id="rId29"/>
    <p:sldId id="373" r:id="rId30"/>
    <p:sldId id="420" r:id="rId31"/>
    <p:sldId id="421" r:id="rId32"/>
    <p:sldId id="426" r:id="rId33"/>
    <p:sldId id="472" r:id="rId34"/>
    <p:sldId id="473" r:id="rId35"/>
    <p:sldId id="474" r:id="rId36"/>
    <p:sldId id="476" r:id="rId37"/>
    <p:sldId id="447" r:id="rId38"/>
    <p:sldId id="475" r:id="rId39"/>
    <p:sldId id="481" r:id="rId40"/>
    <p:sldId id="471" r:id="rId41"/>
    <p:sldId id="427" r:id="rId42"/>
    <p:sldId id="428" r:id="rId43"/>
    <p:sldId id="446" r:id="rId44"/>
    <p:sldId id="430" r:id="rId45"/>
    <p:sldId id="431" r:id="rId46"/>
    <p:sldId id="448" r:id="rId47"/>
    <p:sldId id="432" r:id="rId48"/>
    <p:sldId id="436" r:id="rId49"/>
    <p:sldId id="437" r:id="rId50"/>
    <p:sldId id="438" r:id="rId51"/>
    <p:sldId id="439" r:id="rId52"/>
    <p:sldId id="440" r:id="rId53"/>
    <p:sldId id="479" r:id="rId54"/>
    <p:sldId id="480" r:id="rId55"/>
    <p:sldId id="441" r:id="rId56"/>
    <p:sldId id="449" r:id="rId57"/>
    <p:sldId id="450" r:id="rId58"/>
    <p:sldId id="442" r:id="rId59"/>
    <p:sldId id="452" r:id="rId60"/>
    <p:sldId id="285" r:id="rId61"/>
    <p:sldId id="453" r:id="rId62"/>
    <p:sldId id="463" r:id="rId63"/>
    <p:sldId id="478" r:id="rId64"/>
    <p:sldId id="454" r:id="rId65"/>
    <p:sldId id="455" r:id="rId66"/>
    <p:sldId id="462" r:id="rId67"/>
    <p:sldId id="464" r:id="rId68"/>
    <p:sldId id="458" r:id="rId69"/>
    <p:sldId id="459" r:id="rId70"/>
    <p:sldId id="460" r:id="rId71"/>
    <p:sldId id="465" r:id="rId72"/>
    <p:sldId id="461" r:id="rId73"/>
    <p:sldId id="466" r:id="rId74"/>
    <p:sldId id="467" r:id="rId75"/>
    <p:sldId id="468" r:id="rId76"/>
    <p:sldId id="469" r:id="rId77"/>
    <p:sldId id="470" r:id="rId78"/>
    <p:sldId id="451" r:id="rId79"/>
    <p:sldId id="477" r:id="rId8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1039BCD-772A-4A06-8D67-25595E170753}">
          <p14:sldIdLst>
            <p14:sldId id="417"/>
            <p14:sldId id="257"/>
            <p14:sldId id="418"/>
            <p14:sldId id="419"/>
            <p14:sldId id="272"/>
            <p14:sldId id="273"/>
            <p14:sldId id="274"/>
            <p14:sldId id="283"/>
            <p14:sldId id="275"/>
            <p14:sldId id="276"/>
            <p14:sldId id="277"/>
            <p14:sldId id="443"/>
            <p14:sldId id="326"/>
            <p14:sldId id="278"/>
            <p14:sldId id="279"/>
            <p14:sldId id="280"/>
            <p14:sldId id="444"/>
            <p14:sldId id="281"/>
            <p14:sldId id="282"/>
            <p14:sldId id="422"/>
            <p14:sldId id="423"/>
            <p14:sldId id="424"/>
            <p14:sldId id="445"/>
            <p14:sldId id="333"/>
            <p14:sldId id="327"/>
            <p14:sldId id="330"/>
            <p14:sldId id="373"/>
          </p14:sldIdLst>
        </p14:section>
        <p14:section name="Раздел без заголовка" id="{77D955CB-AE70-480A-96E8-DA4452B5D9F4}">
          <p14:sldIdLst>
            <p14:sldId id="420"/>
            <p14:sldId id="421"/>
            <p14:sldId id="426"/>
            <p14:sldId id="472"/>
            <p14:sldId id="473"/>
            <p14:sldId id="474"/>
            <p14:sldId id="476"/>
            <p14:sldId id="447"/>
            <p14:sldId id="475"/>
            <p14:sldId id="481"/>
            <p14:sldId id="471"/>
            <p14:sldId id="427"/>
            <p14:sldId id="428"/>
            <p14:sldId id="446"/>
            <p14:sldId id="430"/>
            <p14:sldId id="431"/>
            <p14:sldId id="448"/>
            <p14:sldId id="432"/>
            <p14:sldId id="436"/>
            <p14:sldId id="437"/>
            <p14:sldId id="438"/>
            <p14:sldId id="439"/>
            <p14:sldId id="440"/>
            <p14:sldId id="479"/>
            <p14:sldId id="480"/>
            <p14:sldId id="441"/>
            <p14:sldId id="449"/>
            <p14:sldId id="450"/>
            <p14:sldId id="442"/>
            <p14:sldId id="452"/>
            <p14:sldId id="285"/>
            <p14:sldId id="453"/>
            <p14:sldId id="463"/>
            <p14:sldId id="478"/>
            <p14:sldId id="454"/>
            <p14:sldId id="455"/>
            <p14:sldId id="462"/>
            <p14:sldId id="464"/>
            <p14:sldId id="458"/>
            <p14:sldId id="459"/>
            <p14:sldId id="460"/>
            <p14:sldId id="465"/>
            <p14:sldId id="461"/>
            <p14:sldId id="466"/>
            <p14:sldId id="467"/>
            <p14:sldId id="468"/>
            <p14:sldId id="469"/>
            <p14:sldId id="470"/>
            <p14:sldId id="451"/>
            <p14:sldId id="47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476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presProps" Target="presProps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notesMaster" Target="notesMasters/notesMaster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image" Target="../media/image22.jpeg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47356F-0BF6-4AFA-BAF7-BE1AD72565A5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52726B28-2149-4344-9782-1D2F63EFA439}">
      <dgm:prSet phldrT="[Текст]" custT="1"/>
      <dgm:spPr/>
      <dgm:t>
        <a:bodyPr/>
        <a:lstStyle/>
        <a:p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Jismoniy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rivojlanish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va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sogʻlom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turmush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tarzining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shakllanishi</a:t>
          </a:r>
          <a:endParaRPr lang="ru-RU" sz="16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9127783E-4181-4654-88A4-BC9B008CBA0C}" type="parTrans" cxnId="{2FD121D7-7A55-4CF6-BE2A-F95944ED393E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143107BE-C16F-42BC-9B3B-2A969C8DB13E}" type="sibTrans" cxnId="{2FD121D7-7A55-4CF6-BE2A-F95944ED393E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DD2C82C7-2E61-4FC9-B131-E5A58E3BFE7A}">
      <dgm:prSet phldrT="[Текст]" custT="1"/>
      <dgm:spPr/>
      <dgm:t>
        <a:bodyPr/>
        <a:lstStyle/>
        <a:p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Ijtimoiy-hissiy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rivojlanish</a:t>
          </a:r>
          <a:endParaRPr lang="ru-RU" sz="16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BF73570A-E154-42C9-A93F-45B705ED0A27}" type="parTrans" cxnId="{8973E78C-9B4F-46B8-9CED-59F93E51719F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4EAA72FF-3D6F-47C2-B3BC-07F8DFC5B2DE}" type="sibTrans" cxnId="{8973E78C-9B4F-46B8-9CED-59F93E51719F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B020160B-C857-4C7B-A1B7-2B28B4D9E80D}">
      <dgm:prSet phldrT="[Текст]" custT="1"/>
      <dgm:spPr/>
      <dgm:t>
        <a:bodyPr/>
        <a:lstStyle/>
        <a:p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Nutq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,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muloqot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,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oʻqish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va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yozish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malakalari</a:t>
          </a:r>
          <a:endParaRPr lang="ru-RU" sz="16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3B07556F-CB46-4060-BC0E-DAB59178A2B5}" type="parTrans" cxnId="{8EB3FB33-7CE1-4BCE-AA9B-866F8E6F5477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5E43FAA7-AB28-4FE1-A5A9-064254F99D51}" type="sibTrans" cxnId="{8EB3FB33-7CE1-4BCE-AA9B-866F8E6F5477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C7A5320A-8A9F-4B72-82A8-CBE59CCE8ACD}">
      <dgm:prSet custT="1"/>
      <dgm:spPr/>
      <dgm:t>
        <a:bodyPr/>
        <a:lstStyle/>
        <a:p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Bilish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jarayonining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rivojlanishi</a:t>
          </a:r>
          <a:endParaRPr lang="ru-RU" sz="16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50D88E16-55AB-4815-B820-D1D6CBB8D7E8}" type="parTrans" cxnId="{D71F0ADA-2D0B-445C-B245-D4B8314A08C1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CC597977-A3FD-49B0-AD6E-DB6BC6CCEEC8}" type="sibTrans" cxnId="{D71F0ADA-2D0B-445C-B245-D4B8314A08C1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C3076C79-74C0-4FF5-887C-210F20FAC90A}">
      <dgm:prSet custT="1"/>
      <dgm:spPr/>
      <dgm:t>
        <a:bodyPr/>
        <a:lstStyle/>
        <a:p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Ijodiy</a:t>
          </a:r>
          <a:r>
            <a:rPr lang="en-US" sz="1600" b="1" dirty="0">
              <a:latin typeface="Calibri Light" panose="020F0302020204030204" pitchFamily="34" charset="0"/>
              <a:cs typeface="Calibri Light" panose="020F0302020204030204" pitchFamily="34" charset="0"/>
            </a:rPr>
            <a:t> </a:t>
          </a:r>
          <a:r>
            <a:rPr lang="en-US" sz="1600" b="1" dirty="0" err="1">
              <a:latin typeface="Calibri Light" panose="020F0302020204030204" pitchFamily="34" charset="0"/>
              <a:cs typeface="Calibri Light" panose="020F0302020204030204" pitchFamily="34" charset="0"/>
            </a:rPr>
            <a:t>rivojlanish</a:t>
          </a:r>
          <a:endParaRPr lang="ru-RU" sz="1600" b="1" dirty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53A80B41-89B0-4F2B-BD4E-01A331873796}" type="parTrans" cxnId="{BEC7C888-55A1-4F49-9453-AB1417A9347E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ED741C93-1283-445D-BBA9-89865C4C53A0}" type="sibTrans" cxnId="{BEC7C888-55A1-4F49-9453-AB1417A9347E}">
      <dgm:prSet/>
      <dgm:spPr/>
      <dgm:t>
        <a:bodyPr/>
        <a:lstStyle/>
        <a:p>
          <a:endParaRPr lang="ru-RU" b="0">
            <a:latin typeface="Calibri Light" panose="020F0302020204030204" pitchFamily="34" charset="0"/>
            <a:cs typeface="Calibri Light" panose="020F0302020204030204" pitchFamily="34" charset="0"/>
          </a:endParaRPr>
        </a:p>
      </dgm:t>
    </dgm:pt>
    <dgm:pt modelId="{80F6238D-0587-4413-B225-15BA384609CE}" type="pres">
      <dgm:prSet presAssocID="{B547356F-0BF6-4AFA-BAF7-BE1AD72565A5}" presName="compositeShape" presStyleCnt="0">
        <dgm:presLayoutVars>
          <dgm:chMax val="7"/>
          <dgm:dir/>
          <dgm:resizeHandles val="exact"/>
        </dgm:presLayoutVars>
      </dgm:prSet>
      <dgm:spPr/>
    </dgm:pt>
    <dgm:pt modelId="{637BCB73-06B3-4127-82D1-5CBC998E2603}" type="pres">
      <dgm:prSet presAssocID="{52726B28-2149-4344-9782-1D2F63EFA439}" presName="circ1" presStyleLbl="vennNode1" presStyleIdx="0" presStyleCnt="5" custScaleX="126546" custScaleY="124051" custLinFactNeighborX="-6455" custLinFactNeighborY="-55751"/>
      <dgm:spPr>
        <a:solidFill>
          <a:srgbClr val="A2D9F7"/>
        </a:solidFill>
        <a:ln>
          <a:solidFill>
            <a:srgbClr val="00B050"/>
          </a:solidFill>
        </a:ln>
        <a:effectLst>
          <a:outerShdw blurRad="50800" dist="50800" dir="5400000" algn="ctr" rotWithShape="0">
            <a:srgbClr val="4BB8AE"/>
          </a:outerShdw>
        </a:effectLst>
      </dgm:spPr>
    </dgm:pt>
    <dgm:pt modelId="{E1B863FB-A936-4B24-8902-D8E5EAAF36C1}" type="pres">
      <dgm:prSet presAssocID="{52726B28-2149-4344-9782-1D2F63EFA439}" presName="circ1Tx" presStyleLbl="revTx" presStyleIdx="0" presStyleCnt="0" custScaleX="96464" custScaleY="96614" custLinFactNeighborX="-2890" custLinFactNeighborY="389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71CE2B-AE5A-41CB-A426-3D7843DE5AEB}" type="pres">
      <dgm:prSet presAssocID="{DD2C82C7-2E61-4FC9-B131-E5A58E3BFE7A}" presName="circ2" presStyleLbl="vennNode1" presStyleIdx="1" presStyleCnt="5" custScaleX="123753" custScaleY="118367" custLinFactNeighborX="37001" custLinFactNeighborY="-21354"/>
      <dgm:spPr>
        <a:solidFill>
          <a:srgbClr val="FFFF00">
            <a:alpha val="50000"/>
          </a:srgbClr>
        </a:solidFill>
        <a:ln>
          <a:solidFill>
            <a:srgbClr val="00B050"/>
          </a:solidFill>
        </a:ln>
        <a:effectLst>
          <a:outerShdw blurRad="50800" dist="50800" dir="5400000" algn="ctr" rotWithShape="0">
            <a:srgbClr val="F6AE31"/>
          </a:outerShdw>
        </a:effectLst>
      </dgm:spPr>
    </dgm:pt>
    <dgm:pt modelId="{0199C22C-13A4-4A00-97BF-199A454F08F4}" type="pres">
      <dgm:prSet presAssocID="{DD2C82C7-2E61-4FC9-B131-E5A58E3BFE7A}" presName="circ2Tx" presStyleLbl="revTx" presStyleIdx="0" presStyleCnt="0" custScaleX="86619" custScaleY="67764" custLinFactNeighborX="-69821" custLinFactNeighborY="174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997177-FF07-400E-BECA-B83872CCE55B}" type="pres">
      <dgm:prSet presAssocID="{B020160B-C857-4C7B-A1B7-2B28B4D9E80D}" presName="circ3" presStyleLbl="vennNode1" presStyleIdx="2" presStyleCnt="5" custScaleX="123933" custScaleY="124133" custLinFactNeighborX="22189" custLinFactNeighborY="25371"/>
      <dgm:spPr>
        <a:solidFill>
          <a:srgbClr val="0C9A91">
            <a:alpha val="50000"/>
          </a:srgbClr>
        </a:solidFill>
        <a:ln>
          <a:solidFill>
            <a:srgbClr val="00B050"/>
          </a:solidFill>
        </a:ln>
      </dgm:spPr>
    </dgm:pt>
    <dgm:pt modelId="{596B9DCD-210B-4B4D-8C02-50E42E485DFA}" type="pres">
      <dgm:prSet presAssocID="{B020160B-C857-4C7B-A1B7-2B28B4D9E80D}" presName="circ3Tx" presStyleLbl="revTx" presStyleIdx="0" presStyleCnt="0" custScaleX="85974" custScaleY="65693" custLinFactNeighborX="-66624" custLinFactNeighborY="-236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20072-5250-4BF2-A808-DB25D7E6C9A2}" type="pres">
      <dgm:prSet presAssocID="{C7A5320A-8A9F-4B72-82A8-CBE59CCE8ACD}" presName="circ4" presStyleLbl="vennNode1" presStyleIdx="3" presStyleCnt="5" custScaleX="137960" custScaleY="126934" custLinFactNeighborX="-23442" custLinFactNeighborY="19109"/>
      <dgm:spPr>
        <a:solidFill>
          <a:srgbClr val="00B050">
            <a:alpha val="50000"/>
          </a:srgbClr>
        </a:solidFill>
        <a:ln>
          <a:solidFill>
            <a:srgbClr val="00B050"/>
          </a:solidFill>
        </a:ln>
        <a:effectLst>
          <a:outerShdw blurRad="50800" dist="50800" dir="5400000" algn="ctr" rotWithShape="0">
            <a:srgbClr val="8E931C"/>
          </a:outerShdw>
        </a:effectLst>
      </dgm:spPr>
    </dgm:pt>
    <dgm:pt modelId="{7383A6F9-57D8-48F2-A6B4-DD1BB7F4C39D}" type="pres">
      <dgm:prSet presAssocID="{C7A5320A-8A9F-4B72-82A8-CBE59CCE8ACD}" presName="circ4Tx" presStyleLbl="revTx" presStyleIdx="0" presStyleCnt="0" custScaleX="88959" custScaleY="26129" custLinFactNeighborX="75682" custLinFactNeighborY="-240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F36315-D55C-4862-81C8-C8565C307761}" type="pres">
      <dgm:prSet presAssocID="{C3076C79-74C0-4FF5-887C-210F20FAC90A}" presName="circ5" presStyleLbl="vennNode1" presStyleIdx="4" presStyleCnt="5" custScaleX="129619" custScaleY="126800" custLinFactNeighborX="-31139" custLinFactNeighborY="-12650"/>
      <dgm:spPr>
        <a:solidFill>
          <a:schemeClr val="accent5">
            <a:lumMod val="40000"/>
            <a:lumOff val="60000"/>
            <a:alpha val="50000"/>
          </a:schemeClr>
        </a:solidFill>
        <a:ln>
          <a:solidFill>
            <a:srgbClr val="00B050"/>
          </a:solidFill>
        </a:ln>
        <a:effectLst>
          <a:outerShdw blurRad="50800" dist="50800" dir="5400000" algn="ctr" rotWithShape="0">
            <a:srgbClr val="BBC022"/>
          </a:outerShdw>
        </a:effectLst>
      </dgm:spPr>
    </dgm:pt>
    <dgm:pt modelId="{70593BB2-D368-40A7-9516-069130F192A7}" type="pres">
      <dgm:prSet presAssocID="{C3076C79-74C0-4FF5-887C-210F20FAC90A}" presName="circ5Tx" presStyleLbl="revTx" presStyleIdx="0" presStyleCnt="0" custScaleX="84675" custScaleY="52970" custLinFactNeighborX="72627" custLinFactNeighborY="227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EC7C888-55A1-4F49-9453-AB1417A9347E}" srcId="{B547356F-0BF6-4AFA-BAF7-BE1AD72565A5}" destId="{C3076C79-74C0-4FF5-887C-210F20FAC90A}" srcOrd="4" destOrd="0" parTransId="{53A80B41-89B0-4F2B-BD4E-01A331873796}" sibTransId="{ED741C93-1283-445D-BBA9-89865C4C53A0}"/>
    <dgm:cxn modelId="{2FD121D7-7A55-4CF6-BE2A-F95944ED393E}" srcId="{B547356F-0BF6-4AFA-BAF7-BE1AD72565A5}" destId="{52726B28-2149-4344-9782-1D2F63EFA439}" srcOrd="0" destOrd="0" parTransId="{9127783E-4181-4654-88A4-BC9B008CBA0C}" sibTransId="{143107BE-C16F-42BC-9B3B-2A969C8DB13E}"/>
    <dgm:cxn modelId="{41329725-7829-4942-88D7-11C7AC006F8D}" type="presOf" srcId="{DD2C82C7-2E61-4FC9-B131-E5A58E3BFE7A}" destId="{0199C22C-13A4-4A00-97BF-199A454F08F4}" srcOrd="0" destOrd="0" presId="urn:microsoft.com/office/officeart/2005/8/layout/venn1"/>
    <dgm:cxn modelId="{1EFABD16-0EB0-483D-8689-83CFDB29A5C8}" type="presOf" srcId="{C3076C79-74C0-4FF5-887C-210F20FAC90A}" destId="{70593BB2-D368-40A7-9516-069130F192A7}" srcOrd="0" destOrd="0" presId="urn:microsoft.com/office/officeart/2005/8/layout/venn1"/>
    <dgm:cxn modelId="{D71F0ADA-2D0B-445C-B245-D4B8314A08C1}" srcId="{B547356F-0BF6-4AFA-BAF7-BE1AD72565A5}" destId="{C7A5320A-8A9F-4B72-82A8-CBE59CCE8ACD}" srcOrd="3" destOrd="0" parTransId="{50D88E16-55AB-4815-B820-D1D6CBB8D7E8}" sibTransId="{CC597977-A3FD-49B0-AD6E-DB6BC6CCEEC8}"/>
    <dgm:cxn modelId="{8973E78C-9B4F-46B8-9CED-59F93E51719F}" srcId="{B547356F-0BF6-4AFA-BAF7-BE1AD72565A5}" destId="{DD2C82C7-2E61-4FC9-B131-E5A58E3BFE7A}" srcOrd="1" destOrd="0" parTransId="{BF73570A-E154-42C9-A93F-45B705ED0A27}" sibTransId="{4EAA72FF-3D6F-47C2-B3BC-07F8DFC5B2DE}"/>
    <dgm:cxn modelId="{8EB3FB33-7CE1-4BCE-AA9B-866F8E6F5477}" srcId="{B547356F-0BF6-4AFA-BAF7-BE1AD72565A5}" destId="{B020160B-C857-4C7B-A1B7-2B28B4D9E80D}" srcOrd="2" destOrd="0" parTransId="{3B07556F-CB46-4060-BC0E-DAB59178A2B5}" sibTransId="{5E43FAA7-AB28-4FE1-A5A9-064254F99D51}"/>
    <dgm:cxn modelId="{5169B597-41C5-4CC9-B0FF-672168ED4663}" type="presOf" srcId="{B547356F-0BF6-4AFA-BAF7-BE1AD72565A5}" destId="{80F6238D-0587-4413-B225-15BA384609CE}" srcOrd="0" destOrd="0" presId="urn:microsoft.com/office/officeart/2005/8/layout/venn1"/>
    <dgm:cxn modelId="{18EB6D6D-2A42-44DA-9EFD-9DCF82207FCD}" type="presOf" srcId="{52726B28-2149-4344-9782-1D2F63EFA439}" destId="{E1B863FB-A936-4B24-8902-D8E5EAAF36C1}" srcOrd="0" destOrd="0" presId="urn:microsoft.com/office/officeart/2005/8/layout/venn1"/>
    <dgm:cxn modelId="{DC8F1266-F9D3-4366-88FD-2D99C182C13E}" type="presOf" srcId="{B020160B-C857-4C7B-A1B7-2B28B4D9E80D}" destId="{596B9DCD-210B-4B4D-8C02-50E42E485DFA}" srcOrd="0" destOrd="0" presId="urn:microsoft.com/office/officeart/2005/8/layout/venn1"/>
    <dgm:cxn modelId="{39FADD6F-43BE-4A4A-B13B-30C9285D7B12}" type="presOf" srcId="{C7A5320A-8A9F-4B72-82A8-CBE59CCE8ACD}" destId="{7383A6F9-57D8-48F2-A6B4-DD1BB7F4C39D}" srcOrd="0" destOrd="0" presId="urn:microsoft.com/office/officeart/2005/8/layout/venn1"/>
    <dgm:cxn modelId="{3912926E-9138-483C-AC37-3BAE9DB271DF}" type="presParOf" srcId="{80F6238D-0587-4413-B225-15BA384609CE}" destId="{637BCB73-06B3-4127-82D1-5CBC998E2603}" srcOrd="0" destOrd="0" presId="urn:microsoft.com/office/officeart/2005/8/layout/venn1"/>
    <dgm:cxn modelId="{C1F47060-0ECC-4CD9-B34D-FD2B9DD18106}" type="presParOf" srcId="{80F6238D-0587-4413-B225-15BA384609CE}" destId="{E1B863FB-A936-4B24-8902-D8E5EAAF36C1}" srcOrd="1" destOrd="0" presId="urn:microsoft.com/office/officeart/2005/8/layout/venn1"/>
    <dgm:cxn modelId="{E7EDE919-A5B7-455D-B089-7444D7FA63E5}" type="presParOf" srcId="{80F6238D-0587-4413-B225-15BA384609CE}" destId="{6C71CE2B-AE5A-41CB-A426-3D7843DE5AEB}" srcOrd="2" destOrd="0" presId="urn:microsoft.com/office/officeart/2005/8/layout/venn1"/>
    <dgm:cxn modelId="{CCA71223-802D-410B-A810-CD9BA8697012}" type="presParOf" srcId="{80F6238D-0587-4413-B225-15BA384609CE}" destId="{0199C22C-13A4-4A00-97BF-199A454F08F4}" srcOrd="3" destOrd="0" presId="urn:microsoft.com/office/officeart/2005/8/layout/venn1"/>
    <dgm:cxn modelId="{B159001D-8D67-4D5B-A647-1495A00D4E83}" type="presParOf" srcId="{80F6238D-0587-4413-B225-15BA384609CE}" destId="{5E997177-FF07-400E-BECA-B83872CCE55B}" srcOrd="4" destOrd="0" presId="urn:microsoft.com/office/officeart/2005/8/layout/venn1"/>
    <dgm:cxn modelId="{4A610DEA-2FFC-4921-9825-61CED000569D}" type="presParOf" srcId="{80F6238D-0587-4413-B225-15BA384609CE}" destId="{596B9DCD-210B-4B4D-8C02-50E42E485DFA}" srcOrd="5" destOrd="0" presId="urn:microsoft.com/office/officeart/2005/8/layout/venn1"/>
    <dgm:cxn modelId="{714D5220-C213-4BC7-9B56-C4C20D0FB23A}" type="presParOf" srcId="{80F6238D-0587-4413-B225-15BA384609CE}" destId="{3D820072-5250-4BF2-A808-DB25D7E6C9A2}" srcOrd="6" destOrd="0" presId="urn:microsoft.com/office/officeart/2005/8/layout/venn1"/>
    <dgm:cxn modelId="{EF61A103-83F0-4DB3-9FA4-575173338C23}" type="presParOf" srcId="{80F6238D-0587-4413-B225-15BA384609CE}" destId="{7383A6F9-57D8-48F2-A6B4-DD1BB7F4C39D}" srcOrd="7" destOrd="0" presId="urn:microsoft.com/office/officeart/2005/8/layout/venn1"/>
    <dgm:cxn modelId="{65AB3690-BB09-43A7-A28F-CB72DCEB4AF9}" type="presParOf" srcId="{80F6238D-0587-4413-B225-15BA384609CE}" destId="{B8F36315-D55C-4862-81C8-C8565C307761}" srcOrd="8" destOrd="0" presId="urn:microsoft.com/office/officeart/2005/8/layout/venn1"/>
    <dgm:cxn modelId="{4EB8A095-4EA1-425B-AF06-716DD4346DA9}" type="presParOf" srcId="{80F6238D-0587-4413-B225-15BA384609CE}" destId="{70593BB2-D368-40A7-9516-069130F192A7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4A4892-DCD6-4E76-A025-7A0A90FF269E}" type="doc">
      <dgm:prSet loTypeId="urn:microsoft.com/office/officeart/2005/8/layout/vList3#1" loCatId="list" qsTypeId="urn:microsoft.com/office/officeart/2005/8/quickstyle/simple5" qsCatId="simple" csTypeId="urn:microsoft.com/office/officeart/2005/8/colors/accent1_2" csCatId="accent1" phldr="1"/>
      <dgm:spPr/>
    </dgm:pt>
    <dgm:pt modelId="{4DDCAB94-B3E8-4C3D-B833-E855BE361456}">
      <dgm:prSet phldrT="[Текст]"/>
      <dgm:spPr/>
      <dgm:t>
        <a:bodyPr/>
        <a:lstStyle/>
        <a:p>
          <a:r>
            <a:rPr lang="en-US" dirty="0" err="1">
              <a:solidFill>
                <a:srgbClr val="002060"/>
              </a:solidFill>
            </a:rPr>
            <a:t>Tug`ilganda</a:t>
          </a:r>
          <a:endParaRPr lang="ru-RU" dirty="0">
            <a:solidFill>
              <a:srgbClr val="002060"/>
            </a:solidFill>
          </a:endParaRPr>
        </a:p>
      </dgm:t>
    </dgm:pt>
    <dgm:pt modelId="{535C658C-55B8-477B-A652-37500029202D}" type="parTrans" cxnId="{A6252F24-231B-4A16-A77E-39013DF03C10}">
      <dgm:prSet/>
      <dgm:spPr/>
      <dgm:t>
        <a:bodyPr/>
        <a:lstStyle/>
        <a:p>
          <a:endParaRPr lang="ru-RU"/>
        </a:p>
      </dgm:t>
    </dgm:pt>
    <dgm:pt modelId="{D8010B69-9575-44D1-A6EE-859EC28A562D}" type="sibTrans" cxnId="{A6252F24-231B-4A16-A77E-39013DF03C10}">
      <dgm:prSet/>
      <dgm:spPr/>
      <dgm:t>
        <a:bodyPr/>
        <a:lstStyle/>
        <a:p>
          <a:endParaRPr lang="ru-RU"/>
        </a:p>
      </dgm:t>
    </dgm:pt>
    <dgm:pt modelId="{AAD4D8A5-2DEA-484D-8045-00B4EC8F8845}">
      <dgm:prSet phldrT="[Текст]"/>
      <dgm:spPr/>
      <dgm:t>
        <a:bodyPr/>
        <a:lstStyle/>
        <a:p>
          <a:r>
            <a:rPr lang="ru-RU" dirty="0">
              <a:solidFill>
                <a:srgbClr val="002060"/>
              </a:solidFill>
            </a:rPr>
            <a:t>6 </a:t>
          </a:r>
          <a:r>
            <a:rPr lang="en-US" dirty="0" err="1">
              <a:solidFill>
                <a:srgbClr val="002060"/>
              </a:solidFill>
            </a:rPr>
            <a:t>yoshda</a:t>
          </a:r>
          <a:endParaRPr lang="ru-RU" dirty="0">
            <a:solidFill>
              <a:srgbClr val="002060"/>
            </a:solidFill>
          </a:endParaRPr>
        </a:p>
      </dgm:t>
    </dgm:pt>
    <dgm:pt modelId="{D5C65A31-0968-4192-8709-3E85EAB87887}" type="parTrans" cxnId="{EFAC5142-73EF-4E84-AAD1-3B32A7497DF6}">
      <dgm:prSet/>
      <dgm:spPr/>
      <dgm:t>
        <a:bodyPr/>
        <a:lstStyle/>
        <a:p>
          <a:endParaRPr lang="ru-RU"/>
        </a:p>
      </dgm:t>
    </dgm:pt>
    <dgm:pt modelId="{B94976D6-6CC3-47F0-B52C-1F9470E095A1}" type="sibTrans" cxnId="{EFAC5142-73EF-4E84-AAD1-3B32A7497DF6}">
      <dgm:prSet/>
      <dgm:spPr/>
      <dgm:t>
        <a:bodyPr/>
        <a:lstStyle/>
        <a:p>
          <a:endParaRPr lang="ru-RU"/>
        </a:p>
      </dgm:t>
    </dgm:pt>
    <dgm:pt modelId="{3A4085E2-2BDA-4AB8-80D1-3BC28D27C710}">
      <dgm:prSet phldrT="[Текст]"/>
      <dgm:spPr/>
      <dgm:t>
        <a:bodyPr/>
        <a:lstStyle/>
        <a:p>
          <a:r>
            <a:rPr lang="ru-RU" dirty="0">
              <a:solidFill>
                <a:srgbClr val="002060"/>
              </a:solidFill>
            </a:rPr>
            <a:t>14 </a:t>
          </a:r>
          <a:r>
            <a:rPr lang="en-US" dirty="0" err="1">
              <a:solidFill>
                <a:srgbClr val="002060"/>
              </a:solidFill>
            </a:rPr>
            <a:t>yoshda</a:t>
          </a:r>
          <a:endParaRPr lang="ru-RU" dirty="0">
            <a:solidFill>
              <a:srgbClr val="002060"/>
            </a:solidFill>
          </a:endParaRPr>
        </a:p>
      </dgm:t>
    </dgm:pt>
    <dgm:pt modelId="{1DBDE1AC-D8F0-47DD-9695-A54247D528F6}" type="parTrans" cxnId="{6421C53A-E5D6-4DB9-BF17-27D2DC7E5A91}">
      <dgm:prSet/>
      <dgm:spPr/>
      <dgm:t>
        <a:bodyPr/>
        <a:lstStyle/>
        <a:p>
          <a:endParaRPr lang="ru-RU"/>
        </a:p>
      </dgm:t>
    </dgm:pt>
    <dgm:pt modelId="{CE5852F0-7BEE-4595-99B6-F098AC79F380}" type="sibTrans" cxnId="{6421C53A-E5D6-4DB9-BF17-27D2DC7E5A91}">
      <dgm:prSet/>
      <dgm:spPr/>
      <dgm:t>
        <a:bodyPr/>
        <a:lstStyle/>
        <a:p>
          <a:endParaRPr lang="ru-RU"/>
        </a:p>
      </dgm:t>
    </dgm:pt>
    <dgm:pt modelId="{9A9A8273-62D0-4C44-B7E6-98C6CCFBFB4D}" type="pres">
      <dgm:prSet presAssocID="{6D4A4892-DCD6-4E76-A025-7A0A90FF269E}" presName="linearFlow" presStyleCnt="0">
        <dgm:presLayoutVars>
          <dgm:dir/>
          <dgm:resizeHandles val="exact"/>
        </dgm:presLayoutVars>
      </dgm:prSet>
      <dgm:spPr/>
    </dgm:pt>
    <dgm:pt modelId="{C7702E74-DC50-4053-A352-EC7600707EA7}" type="pres">
      <dgm:prSet presAssocID="{4DDCAB94-B3E8-4C3D-B833-E855BE361456}" presName="composite" presStyleCnt="0"/>
      <dgm:spPr/>
    </dgm:pt>
    <dgm:pt modelId="{DBF7641A-3646-4CEE-8EB8-48D44A6C71A1}" type="pres">
      <dgm:prSet presAssocID="{4DDCAB94-B3E8-4C3D-B833-E855BE361456}" presName="imgShp" presStyleLbl="fgImgPlace1" presStyleIdx="0" presStyleCnt="3"/>
      <dgm:spPr>
        <a:blipFill rotWithShape="1">
          <a:blip xmlns:r="http://schemas.openxmlformats.org/officeDocument/2006/relationships" r:embed="rId1"/>
          <a:srcRect/>
          <a:stretch>
            <a:fillRect t="-86000" b="-86000"/>
          </a:stretch>
        </a:blipFill>
      </dgm:spPr>
    </dgm:pt>
    <dgm:pt modelId="{F07771D2-69B4-4497-9D1B-428AF8EAB3FC}" type="pres">
      <dgm:prSet presAssocID="{4DDCAB94-B3E8-4C3D-B833-E855BE361456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95C315-EEB4-4552-B41E-BE320C2E4867}" type="pres">
      <dgm:prSet presAssocID="{D8010B69-9575-44D1-A6EE-859EC28A562D}" presName="spacing" presStyleCnt="0"/>
      <dgm:spPr/>
    </dgm:pt>
    <dgm:pt modelId="{8C9D9AEE-7D6E-4CE4-BC6A-F28096772EEF}" type="pres">
      <dgm:prSet presAssocID="{AAD4D8A5-2DEA-484D-8045-00B4EC8F8845}" presName="composite" presStyleCnt="0"/>
      <dgm:spPr/>
    </dgm:pt>
    <dgm:pt modelId="{94956829-7783-4C8C-B2EF-DCE6D6DBA565}" type="pres">
      <dgm:prSet presAssocID="{AAD4D8A5-2DEA-484D-8045-00B4EC8F8845}" presName="imgShp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t="-79000" b="-79000"/>
          </a:stretch>
        </a:blipFill>
      </dgm:spPr>
    </dgm:pt>
    <dgm:pt modelId="{5C5DB060-CAA4-4D82-AD9B-1659A8AC1586}" type="pres">
      <dgm:prSet presAssocID="{AAD4D8A5-2DEA-484D-8045-00B4EC8F8845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2A86B3-64AF-4C34-BBD5-728D6BBAEAD0}" type="pres">
      <dgm:prSet presAssocID="{B94976D6-6CC3-47F0-B52C-1F9470E095A1}" presName="spacing" presStyleCnt="0"/>
      <dgm:spPr/>
    </dgm:pt>
    <dgm:pt modelId="{59272949-D47E-4114-84A0-ED867AC0DEC3}" type="pres">
      <dgm:prSet presAssocID="{3A4085E2-2BDA-4AB8-80D1-3BC28D27C710}" presName="composite" presStyleCnt="0"/>
      <dgm:spPr/>
    </dgm:pt>
    <dgm:pt modelId="{78E06C44-18C9-4806-9017-B9830AC79BA4}" type="pres">
      <dgm:prSet presAssocID="{3A4085E2-2BDA-4AB8-80D1-3BC28D27C710}" presName="imgShp" presStyleLbl="fgImgPlace1" presStyleIdx="2" presStyleCnt="3"/>
      <dgm:spPr>
        <a:blipFill rotWithShape="1">
          <a:blip xmlns:r="http://schemas.openxmlformats.org/officeDocument/2006/relationships" r:embed="rId3"/>
          <a:srcRect/>
          <a:stretch>
            <a:fillRect t="-85000" b="-85000"/>
          </a:stretch>
        </a:blipFill>
      </dgm:spPr>
    </dgm:pt>
    <dgm:pt modelId="{412966F7-0FCB-409B-A0A5-15788A3320ED}" type="pres">
      <dgm:prSet presAssocID="{3A4085E2-2BDA-4AB8-80D1-3BC28D27C710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FC3041-EC5A-4B33-8EBA-662FEFCA4CAF}" type="presOf" srcId="{AAD4D8A5-2DEA-484D-8045-00B4EC8F8845}" destId="{5C5DB060-CAA4-4D82-AD9B-1659A8AC1586}" srcOrd="0" destOrd="0" presId="urn:microsoft.com/office/officeart/2005/8/layout/vList3#1"/>
    <dgm:cxn modelId="{EFAC5142-73EF-4E84-AAD1-3B32A7497DF6}" srcId="{6D4A4892-DCD6-4E76-A025-7A0A90FF269E}" destId="{AAD4D8A5-2DEA-484D-8045-00B4EC8F8845}" srcOrd="1" destOrd="0" parTransId="{D5C65A31-0968-4192-8709-3E85EAB87887}" sibTransId="{B94976D6-6CC3-47F0-B52C-1F9470E095A1}"/>
    <dgm:cxn modelId="{6421C53A-E5D6-4DB9-BF17-27D2DC7E5A91}" srcId="{6D4A4892-DCD6-4E76-A025-7A0A90FF269E}" destId="{3A4085E2-2BDA-4AB8-80D1-3BC28D27C710}" srcOrd="2" destOrd="0" parTransId="{1DBDE1AC-D8F0-47DD-9695-A54247D528F6}" sibTransId="{CE5852F0-7BEE-4595-99B6-F098AC79F380}"/>
    <dgm:cxn modelId="{A6252F24-231B-4A16-A77E-39013DF03C10}" srcId="{6D4A4892-DCD6-4E76-A025-7A0A90FF269E}" destId="{4DDCAB94-B3E8-4C3D-B833-E855BE361456}" srcOrd="0" destOrd="0" parTransId="{535C658C-55B8-477B-A652-37500029202D}" sibTransId="{D8010B69-9575-44D1-A6EE-859EC28A562D}"/>
    <dgm:cxn modelId="{809B7103-7E44-4D08-983D-0D96AA037CEE}" type="presOf" srcId="{6D4A4892-DCD6-4E76-A025-7A0A90FF269E}" destId="{9A9A8273-62D0-4C44-B7E6-98C6CCFBFB4D}" srcOrd="0" destOrd="0" presId="urn:microsoft.com/office/officeart/2005/8/layout/vList3#1"/>
    <dgm:cxn modelId="{DF8B5016-D51A-4F06-9BB8-957969D8E51D}" type="presOf" srcId="{4DDCAB94-B3E8-4C3D-B833-E855BE361456}" destId="{F07771D2-69B4-4497-9D1B-428AF8EAB3FC}" srcOrd="0" destOrd="0" presId="urn:microsoft.com/office/officeart/2005/8/layout/vList3#1"/>
    <dgm:cxn modelId="{7A818396-752F-4503-92BC-F0EB2D9785C0}" type="presOf" srcId="{3A4085E2-2BDA-4AB8-80D1-3BC28D27C710}" destId="{412966F7-0FCB-409B-A0A5-15788A3320ED}" srcOrd="0" destOrd="0" presId="urn:microsoft.com/office/officeart/2005/8/layout/vList3#1"/>
    <dgm:cxn modelId="{D3D5F8F2-B096-4A53-9B4B-BF16DD67D77F}" type="presParOf" srcId="{9A9A8273-62D0-4C44-B7E6-98C6CCFBFB4D}" destId="{C7702E74-DC50-4053-A352-EC7600707EA7}" srcOrd="0" destOrd="0" presId="urn:microsoft.com/office/officeart/2005/8/layout/vList3#1"/>
    <dgm:cxn modelId="{91ECDBAE-33E4-4CDF-B204-BC711425B739}" type="presParOf" srcId="{C7702E74-DC50-4053-A352-EC7600707EA7}" destId="{DBF7641A-3646-4CEE-8EB8-48D44A6C71A1}" srcOrd="0" destOrd="0" presId="urn:microsoft.com/office/officeart/2005/8/layout/vList3#1"/>
    <dgm:cxn modelId="{BA18D33D-521B-42A8-BC41-E867FF160183}" type="presParOf" srcId="{C7702E74-DC50-4053-A352-EC7600707EA7}" destId="{F07771D2-69B4-4497-9D1B-428AF8EAB3FC}" srcOrd="1" destOrd="0" presId="urn:microsoft.com/office/officeart/2005/8/layout/vList3#1"/>
    <dgm:cxn modelId="{4F9B7D9E-6F4F-453D-8A01-701AD712A531}" type="presParOf" srcId="{9A9A8273-62D0-4C44-B7E6-98C6CCFBFB4D}" destId="{AA95C315-EEB4-4552-B41E-BE320C2E4867}" srcOrd="1" destOrd="0" presId="urn:microsoft.com/office/officeart/2005/8/layout/vList3#1"/>
    <dgm:cxn modelId="{5CF2E35E-5434-41A1-969C-7AF59695AB23}" type="presParOf" srcId="{9A9A8273-62D0-4C44-B7E6-98C6CCFBFB4D}" destId="{8C9D9AEE-7D6E-4CE4-BC6A-F28096772EEF}" srcOrd="2" destOrd="0" presId="urn:microsoft.com/office/officeart/2005/8/layout/vList3#1"/>
    <dgm:cxn modelId="{4AD1E287-44E3-4637-821C-70B9E74E31D2}" type="presParOf" srcId="{8C9D9AEE-7D6E-4CE4-BC6A-F28096772EEF}" destId="{94956829-7783-4C8C-B2EF-DCE6D6DBA565}" srcOrd="0" destOrd="0" presId="urn:microsoft.com/office/officeart/2005/8/layout/vList3#1"/>
    <dgm:cxn modelId="{D08A5483-D331-4518-8937-28502CC4EC11}" type="presParOf" srcId="{8C9D9AEE-7D6E-4CE4-BC6A-F28096772EEF}" destId="{5C5DB060-CAA4-4D82-AD9B-1659A8AC1586}" srcOrd="1" destOrd="0" presId="urn:microsoft.com/office/officeart/2005/8/layout/vList3#1"/>
    <dgm:cxn modelId="{80448010-648F-4AAD-AC84-CB27597EB1DB}" type="presParOf" srcId="{9A9A8273-62D0-4C44-B7E6-98C6CCFBFB4D}" destId="{122A86B3-64AF-4C34-BBD5-728D6BBAEAD0}" srcOrd="3" destOrd="0" presId="urn:microsoft.com/office/officeart/2005/8/layout/vList3#1"/>
    <dgm:cxn modelId="{47050BC4-80AF-4F94-983C-A14A35A27201}" type="presParOf" srcId="{9A9A8273-62D0-4C44-B7E6-98C6CCFBFB4D}" destId="{59272949-D47E-4114-84A0-ED867AC0DEC3}" srcOrd="4" destOrd="0" presId="urn:microsoft.com/office/officeart/2005/8/layout/vList3#1"/>
    <dgm:cxn modelId="{84FC6363-74E1-43B7-9FB8-F4639B02FF37}" type="presParOf" srcId="{59272949-D47E-4114-84A0-ED867AC0DEC3}" destId="{78E06C44-18C9-4806-9017-B9830AC79BA4}" srcOrd="0" destOrd="0" presId="urn:microsoft.com/office/officeart/2005/8/layout/vList3#1"/>
    <dgm:cxn modelId="{3F8EB20B-9CA8-4BC5-8D46-871A127134A2}" type="presParOf" srcId="{59272949-D47E-4114-84A0-ED867AC0DEC3}" destId="{412966F7-0FCB-409B-A0A5-15788A3320ED}" srcOrd="1" destOrd="0" presId="urn:microsoft.com/office/officeart/2005/8/layout/vList3#1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1AFB80-3F26-4C19-ACF4-9826E4D919F1}" type="doc">
      <dgm:prSet loTypeId="urn:microsoft.com/office/officeart/2008/layout/PictureStrips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833C1C-C248-45D9-8C6F-EE72D0C2792E}">
      <dgm:prSet phldrT="[Текст]" custT="1"/>
      <dgm:spPr/>
      <dgm:t>
        <a:bodyPr/>
        <a:lstStyle/>
        <a:p>
          <a:pPr algn="ctr"/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1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$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sarmoya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C9267D-1587-4A66-9A19-B5052E2FF764}" type="parTrans" cxnId="{30729E51-0CEB-4F84-B79F-5F214E89E8BB}">
      <dgm:prSet/>
      <dgm:spPr/>
      <dgm:t>
        <a:bodyPr/>
        <a:lstStyle/>
        <a:p>
          <a:endParaRPr lang="ru-RU"/>
        </a:p>
      </dgm:t>
    </dgm:pt>
    <dgm:pt modelId="{17C3C055-4BD8-4F4F-AF20-A82B786C5A1E}" type="sibTrans" cxnId="{30729E51-0CEB-4F84-B79F-5F214E89E8BB}">
      <dgm:prSet/>
      <dgm:spPr/>
      <dgm:t>
        <a:bodyPr/>
        <a:lstStyle/>
        <a:p>
          <a:endParaRPr lang="ru-RU"/>
        </a:p>
      </dgm:t>
    </dgm:pt>
    <dgm:pt modelId="{3DA9E385-1A04-4946-9738-29AA6A3AA91C}">
      <dgm:prSet phldrT="[Текст]" custT="1"/>
      <dgm:spPr/>
      <dgm:t>
        <a:bodyPr/>
        <a:lstStyle/>
        <a:p>
          <a:pPr algn="ctr"/>
          <a:r>
            <a:rPr lang="uz-Cyrl-UZ" sz="2000" dirty="0">
              <a:latin typeface="Arial" panose="020B0604020202020204" pitchFamily="34" charset="0"/>
              <a:cs typeface="Arial" panose="020B0604020202020204" pitchFamily="34" charset="0"/>
            </a:rPr>
            <a:t>Та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’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lim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tarbiyaning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dastlabki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bosqichida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kiritilsa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EDFEFC-9E59-47F8-8DD6-56108589EA2C}" type="parTrans" cxnId="{E5B057ED-59E0-4900-A7F3-6AE052FF3976}">
      <dgm:prSet/>
      <dgm:spPr/>
      <dgm:t>
        <a:bodyPr/>
        <a:lstStyle/>
        <a:p>
          <a:endParaRPr lang="ru-RU"/>
        </a:p>
      </dgm:t>
    </dgm:pt>
    <dgm:pt modelId="{853897A6-1B9B-4809-B21E-6EDD155CD342}" type="sibTrans" cxnId="{E5B057ED-59E0-4900-A7F3-6AE052FF3976}">
      <dgm:prSet/>
      <dgm:spPr/>
      <dgm:t>
        <a:bodyPr/>
        <a:lstStyle/>
        <a:p>
          <a:endParaRPr lang="ru-RU"/>
        </a:p>
      </dgm:t>
    </dgm:pt>
    <dgm:pt modelId="{DEF5B803-2CEF-436C-AAAB-EA4A79A683BC}">
      <dgm:prSet phldrT="[Текст]" custT="1"/>
      <dgm:spPr/>
      <dgm:t>
        <a:bodyPr/>
        <a:lstStyle/>
        <a:p>
          <a:pPr algn="ctr"/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13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$</a:t>
          </a:r>
          <a:r>
            <a:rPr lang="uz-Cyrl-UZ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gacha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miqdorda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qaytadi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015EF28B-5E43-41F5-A4B5-8BA47D79EF14}" type="parTrans" cxnId="{A69A468F-9CA2-478A-8010-1A674E7AAE03}">
      <dgm:prSet/>
      <dgm:spPr/>
      <dgm:t>
        <a:bodyPr/>
        <a:lstStyle/>
        <a:p>
          <a:endParaRPr lang="ru-RU"/>
        </a:p>
      </dgm:t>
    </dgm:pt>
    <dgm:pt modelId="{8E7EAED0-8E24-4433-97AB-554DC1FD1002}" type="sibTrans" cxnId="{A69A468F-9CA2-478A-8010-1A674E7AAE03}">
      <dgm:prSet/>
      <dgm:spPr/>
      <dgm:t>
        <a:bodyPr/>
        <a:lstStyle/>
        <a:p>
          <a:endParaRPr lang="ru-RU"/>
        </a:p>
      </dgm:t>
    </dgm:pt>
    <dgm:pt modelId="{53065192-DE59-416E-95C8-A1B817F7CD4A}" type="pres">
      <dgm:prSet presAssocID="{0C1AFB80-3F26-4C19-ACF4-9826E4D919F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628445-28B5-48BD-A032-C23449FF590D}" type="pres">
      <dgm:prSet presAssocID="{A6833C1C-C248-45D9-8C6F-EE72D0C2792E}" presName="composite" presStyleCnt="0"/>
      <dgm:spPr/>
    </dgm:pt>
    <dgm:pt modelId="{D0BD4C54-3B39-46D3-B27A-211417E93871}" type="pres">
      <dgm:prSet presAssocID="{A6833C1C-C248-45D9-8C6F-EE72D0C2792E}" presName="rect1" presStyleLbl="trAlignAcc1" presStyleIdx="0" presStyleCnt="3" custLinFactNeighborX="7205" custLinFactNeighborY="-663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FE3D30-69A8-4CD0-9D1E-97AFC799A790}" type="pres">
      <dgm:prSet presAssocID="{A6833C1C-C248-45D9-8C6F-EE72D0C2792E}" presName="rect2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</dgm:spPr>
    </dgm:pt>
    <dgm:pt modelId="{5C082C3F-4F7F-4E9B-9025-37385633CF5B}" type="pres">
      <dgm:prSet presAssocID="{17C3C055-4BD8-4F4F-AF20-A82B786C5A1E}" presName="sibTrans" presStyleCnt="0"/>
      <dgm:spPr/>
    </dgm:pt>
    <dgm:pt modelId="{15B67517-9578-4431-AFCA-B6E25A0F06DA}" type="pres">
      <dgm:prSet presAssocID="{3DA9E385-1A04-4946-9738-29AA6A3AA91C}" presName="composite" presStyleCnt="0"/>
      <dgm:spPr/>
    </dgm:pt>
    <dgm:pt modelId="{CE2FDBF3-4E5C-4E9E-B07F-B052CB3770A1}" type="pres">
      <dgm:prSet presAssocID="{3DA9E385-1A04-4946-9738-29AA6A3AA91C}" presName="rect1" presStyleLbl="trAlignAcc1" presStyleIdx="1" presStyleCnt="3" custLinFactNeighborX="-1277" custLinFactNeighborY="-266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4E995B-EAEE-4DC0-890B-BBA1F83D20A1}" type="pres">
      <dgm:prSet presAssocID="{3DA9E385-1A04-4946-9738-29AA6A3AA91C}" presName="rect2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9000" r="-89000"/>
          </a:stretch>
        </a:blipFill>
      </dgm:spPr>
    </dgm:pt>
    <dgm:pt modelId="{6AE365E6-DE1D-4017-84F4-4B57B9B857D6}" type="pres">
      <dgm:prSet presAssocID="{853897A6-1B9B-4809-B21E-6EDD155CD342}" presName="sibTrans" presStyleCnt="0"/>
      <dgm:spPr/>
    </dgm:pt>
    <dgm:pt modelId="{9F8EAB6E-5D8E-41CC-8ED3-2661ED4F3F65}" type="pres">
      <dgm:prSet presAssocID="{DEF5B803-2CEF-436C-AAAB-EA4A79A683BC}" presName="composite" presStyleCnt="0"/>
      <dgm:spPr/>
    </dgm:pt>
    <dgm:pt modelId="{A57F1981-E97B-482E-8636-5C87638C13E9}" type="pres">
      <dgm:prSet presAssocID="{DEF5B803-2CEF-436C-AAAB-EA4A79A683BC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01F632-FCCC-4D72-82FF-DAB0116C0BDB}" type="pres">
      <dgm:prSet presAssocID="{DEF5B803-2CEF-436C-AAAB-EA4A79A683BC}" presName="rect2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</dgm:pt>
  </dgm:ptLst>
  <dgm:cxnLst>
    <dgm:cxn modelId="{30729E51-0CEB-4F84-B79F-5F214E89E8BB}" srcId="{0C1AFB80-3F26-4C19-ACF4-9826E4D919F1}" destId="{A6833C1C-C248-45D9-8C6F-EE72D0C2792E}" srcOrd="0" destOrd="0" parTransId="{0CC9267D-1587-4A66-9A19-B5052E2FF764}" sibTransId="{17C3C055-4BD8-4F4F-AF20-A82B786C5A1E}"/>
    <dgm:cxn modelId="{E5B057ED-59E0-4900-A7F3-6AE052FF3976}" srcId="{0C1AFB80-3F26-4C19-ACF4-9826E4D919F1}" destId="{3DA9E385-1A04-4946-9738-29AA6A3AA91C}" srcOrd="1" destOrd="0" parTransId="{56EDFEFC-9E59-47F8-8DD6-56108589EA2C}" sibTransId="{853897A6-1B9B-4809-B21E-6EDD155CD342}"/>
    <dgm:cxn modelId="{B88A5CD8-30BB-4D20-AB2F-6817E6E33F95}" type="presOf" srcId="{0C1AFB80-3F26-4C19-ACF4-9826E4D919F1}" destId="{53065192-DE59-416E-95C8-A1B817F7CD4A}" srcOrd="0" destOrd="0" presId="urn:microsoft.com/office/officeart/2008/layout/PictureStrips"/>
    <dgm:cxn modelId="{A69A468F-9CA2-478A-8010-1A674E7AAE03}" srcId="{0C1AFB80-3F26-4C19-ACF4-9826E4D919F1}" destId="{DEF5B803-2CEF-436C-AAAB-EA4A79A683BC}" srcOrd="2" destOrd="0" parTransId="{015EF28B-5E43-41F5-A4B5-8BA47D79EF14}" sibTransId="{8E7EAED0-8E24-4433-97AB-554DC1FD1002}"/>
    <dgm:cxn modelId="{DEFC8E83-72F7-40A7-88A1-94F3D39D3770}" type="presOf" srcId="{3DA9E385-1A04-4946-9738-29AA6A3AA91C}" destId="{CE2FDBF3-4E5C-4E9E-B07F-B052CB3770A1}" srcOrd="0" destOrd="0" presId="urn:microsoft.com/office/officeart/2008/layout/PictureStrips"/>
    <dgm:cxn modelId="{83AAAD12-170B-4A48-BCDB-DA7A784019F4}" type="presOf" srcId="{DEF5B803-2CEF-436C-AAAB-EA4A79A683BC}" destId="{A57F1981-E97B-482E-8636-5C87638C13E9}" srcOrd="0" destOrd="0" presId="urn:microsoft.com/office/officeart/2008/layout/PictureStrips"/>
    <dgm:cxn modelId="{3351730C-E87D-4C3D-AFB1-3D8CA226082F}" type="presOf" srcId="{A6833C1C-C248-45D9-8C6F-EE72D0C2792E}" destId="{D0BD4C54-3B39-46D3-B27A-211417E93871}" srcOrd="0" destOrd="0" presId="urn:microsoft.com/office/officeart/2008/layout/PictureStrips"/>
    <dgm:cxn modelId="{9DABF941-27F3-4010-95DA-88D2079207CF}" type="presParOf" srcId="{53065192-DE59-416E-95C8-A1B817F7CD4A}" destId="{D2628445-28B5-48BD-A032-C23449FF590D}" srcOrd="0" destOrd="0" presId="urn:microsoft.com/office/officeart/2008/layout/PictureStrips"/>
    <dgm:cxn modelId="{EF86312C-E64B-4D16-8810-EA5BFBF9E515}" type="presParOf" srcId="{D2628445-28B5-48BD-A032-C23449FF590D}" destId="{D0BD4C54-3B39-46D3-B27A-211417E93871}" srcOrd="0" destOrd="0" presId="urn:microsoft.com/office/officeart/2008/layout/PictureStrips"/>
    <dgm:cxn modelId="{FDD9A583-9090-407D-A325-24F75F253DC4}" type="presParOf" srcId="{D2628445-28B5-48BD-A032-C23449FF590D}" destId="{FBFE3D30-69A8-4CD0-9D1E-97AFC799A790}" srcOrd="1" destOrd="0" presId="urn:microsoft.com/office/officeart/2008/layout/PictureStrips"/>
    <dgm:cxn modelId="{3B9C14DE-D6C0-428D-9998-4F5FBB3545C9}" type="presParOf" srcId="{53065192-DE59-416E-95C8-A1B817F7CD4A}" destId="{5C082C3F-4F7F-4E9B-9025-37385633CF5B}" srcOrd="1" destOrd="0" presId="urn:microsoft.com/office/officeart/2008/layout/PictureStrips"/>
    <dgm:cxn modelId="{A814AEF2-4B58-4812-959B-BBF18657FE49}" type="presParOf" srcId="{53065192-DE59-416E-95C8-A1B817F7CD4A}" destId="{15B67517-9578-4431-AFCA-B6E25A0F06DA}" srcOrd="2" destOrd="0" presId="urn:microsoft.com/office/officeart/2008/layout/PictureStrips"/>
    <dgm:cxn modelId="{BB62C9FD-8B39-4C72-AA61-4A4C21BD0BBC}" type="presParOf" srcId="{15B67517-9578-4431-AFCA-B6E25A0F06DA}" destId="{CE2FDBF3-4E5C-4E9E-B07F-B052CB3770A1}" srcOrd="0" destOrd="0" presId="urn:microsoft.com/office/officeart/2008/layout/PictureStrips"/>
    <dgm:cxn modelId="{5CD28F11-B005-444B-8B86-7C337849FF93}" type="presParOf" srcId="{15B67517-9578-4431-AFCA-B6E25A0F06DA}" destId="{664E995B-EAEE-4DC0-890B-BBA1F83D20A1}" srcOrd="1" destOrd="0" presId="urn:microsoft.com/office/officeart/2008/layout/PictureStrips"/>
    <dgm:cxn modelId="{801A0AB0-A470-472C-9E93-9838ADA54889}" type="presParOf" srcId="{53065192-DE59-416E-95C8-A1B817F7CD4A}" destId="{6AE365E6-DE1D-4017-84F4-4B57B9B857D6}" srcOrd="3" destOrd="0" presId="urn:microsoft.com/office/officeart/2008/layout/PictureStrips"/>
    <dgm:cxn modelId="{3EEF4CF2-C97F-4C24-8937-2A6DB769E6A9}" type="presParOf" srcId="{53065192-DE59-416E-95C8-A1B817F7CD4A}" destId="{9F8EAB6E-5D8E-41CC-8ED3-2661ED4F3F65}" srcOrd="4" destOrd="0" presId="urn:microsoft.com/office/officeart/2008/layout/PictureStrips"/>
    <dgm:cxn modelId="{1596EEE3-8E06-4024-953C-03F8EC6A97DA}" type="presParOf" srcId="{9F8EAB6E-5D8E-41CC-8ED3-2661ED4F3F65}" destId="{A57F1981-E97B-482E-8636-5C87638C13E9}" srcOrd="0" destOrd="0" presId="urn:microsoft.com/office/officeart/2008/layout/PictureStrips"/>
    <dgm:cxn modelId="{93448FD6-5625-47E2-8AC5-F4CB8F1EB992}" type="presParOf" srcId="{9F8EAB6E-5D8E-41CC-8ED3-2661ED4F3F65}" destId="{3801F632-FCCC-4D72-82FF-DAB0116C0BDB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64F040-1083-4A26-915C-44A8FEB8F4D0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CB72E80-7928-4C0D-861A-6AC4DE9B36D5}">
      <dgm:prSet phldrT="[Текст]" custT="1"/>
      <dgm:spPr/>
      <dgm:t>
        <a:bodyPr/>
        <a:lstStyle/>
        <a:p>
          <a:pPr algn="l"/>
          <a:r>
            <a:rPr lang="en-US" sz="1800" b="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Moslashuvchan</a:t>
          </a:r>
          <a:endParaRPr lang="ru-RU" sz="1800" b="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2EA0FA-85CC-4541-8122-31EE3E1EDC1A}" type="parTrans" cxnId="{959B70FC-03E6-4D60-94E3-BA01A7267158}">
      <dgm:prSet/>
      <dgm:spPr/>
      <dgm:t>
        <a:bodyPr/>
        <a:lstStyle/>
        <a:p>
          <a:endParaRPr lang="ru-RU" sz="1600"/>
        </a:p>
      </dgm:t>
    </dgm:pt>
    <dgm:pt modelId="{09B6EBE6-C075-482D-ACB6-EFB1E173DB3A}" type="sibTrans" cxnId="{959B70FC-03E6-4D60-94E3-BA01A7267158}">
      <dgm:prSet custT="1"/>
      <dgm:spPr/>
      <dgm:t>
        <a:bodyPr/>
        <a:lstStyle/>
        <a:p>
          <a:endParaRPr lang="ru-RU" sz="1600"/>
        </a:p>
      </dgm:t>
    </dgm:pt>
    <dgm:pt modelId="{50224B67-0A33-4C14-BEA2-008E0B26EFF2}">
      <dgm:prSet phldrT="[Текст]" custT="1"/>
      <dgm:spPr/>
      <dgm:t>
        <a:bodyPr/>
        <a:lstStyle/>
        <a:p>
          <a:pPr algn="ctr"/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Maktabda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ko`nikmalarning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 2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barobar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katta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2AF69F-F011-44B9-BA5D-D05303F0B0B0}" type="parTrans" cxnId="{5DBA2E53-B76D-47AE-AFF5-FD21EAF283DD}">
      <dgm:prSet/>
      <dgm:spPr/>
      <dgm:t>
        <a:bodyPr/>
        <a:lstStyle/>
        <a:p>
          <a:endParaRPr lang="ru-RU" sz="1600"/>
        </a:p>
      </dgm:t>
    </dgm:pt>
    <dgm:pt modelId="{868B2321-20D8-43D4-BC3E-CF14826C19F1}" type="sibTrans" cxnId="{5DBA2E53-B76D-47AE-AFF5-FD21EAF283DD}">
      <dgm:prSet/>
      <dgm:spPr/>
      <dgm:t>
        <a:bodyPr/>
        <a:lstStyle/>
        <a:p>
          <a:endParaRPr lang="ru-RU" sz="1600"/>
        </a:p>
      </dgm:t>
    </dgm:pt>
    <dgm:pt modelId="{79782F63-A80C-4BEC-B1F6-FF439DF5373E}">
      <dgm:prSet phldrT="[Текст]" custT="1"/>
      <dgm:spPr/>
      <dgm:t>
        <a:bodyPr/>
        <a:lstStyle/>
        <a:p>
          <a:r>
            <a:rPr lang="en-US" sz="1800" b="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Muvaffaqiyatli</a:t>
          </a:r>
          <a:endParaRPr lang="ru-RU" sz="1800" b="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AFD1F-ACB5-401E-BD33-85586B9CB10B}" type="parTrans" cxnId="{0BBEB4D9-9236-4CC0-BCC1-D4E7CDF81E1B}">
      <dgm:prSet/>
      <dgm:spPr/>
      <dgm:t>
        <a:bodyPr/>
        <a:lstStyle/>
        <a:p>
          <a:endParaRPr lang="ru-RU" sz="1600"/>
        </a:p>
      </dgm:t>
    </dgm:pt>
    <dgm:pt modelId="{6FFDC022-4E08-4D16-9E98-D3CDC8E5EC52}" type="sibTrans" cxnId="{0BBEB4D9-9236-4CC0-BCC1-D4E7CDF81E1B}">
      <dgm:prSet custT="1"/>
      <dgm:spPr/>
      <dgm:t>
        <a:bodyPr/>
        <a:lstStyle/>
        <a:p>
          <a:endParaRPr lang="ru-RU" sz="1600"/>
        </a:p>
      </dgm:t>
    </dgm:pt>
    <dgm:pt modelId="{922293D8-9A9F-47F2-9625-64A501A7AE32}">
      <dgm:prSet phldrT="[Текст]" custT="1"/>
      <dgm:spPr/>
      <dgm:t>
        <a:bodyPr/>
        <a:lstStyle/>
        <a:p>
          <a:pPr algn="ctr"/>
          <a:r>
            <a:rPr lang="uz-Cyrl-UZ" sz="1600" dirty="0">
              <a:latin typeface="Arial" panose="020B0604020202020204" pitchFamily="34" charset="0"/>
              <a:cs typeface="Arial" panose="020B0604020202020204" pitchFamily="34" charset="0"/>
            </a:rPr>
            <a:t>ОТМ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ni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tugatish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ehtimoli</a:t>
          </a:r>
          <a:r>
            <a:rPr lang="uz-Cyrl-UZ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uz-Cyrl-UZ" sz="1600" dirty="0">
              <a:latin typeface="Arial" panose="020B0604020202020204" pitchFamily="34" charset="0"/>
              <a:cs typeface="Arial" panose="020B0604020202020204" pitchFamily="34" charset="0"/>
            </a:rPr>
            <a:t>40% 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ga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yuqori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2AD706-FE90-4F78-B7EC-EC5DFCEDC877}" type="parTrans" cxnId="{7ABE5C77-0AF6-4442-A72A-79250381C9C9}">
      <dgm:prSet/>
      <dgm:spPr/>
      <dgm:t>
        <a:bodyPr/>
        <a:lstStyle/>
        <a:p>
          <a:endParaRPr lang="ru-RU" sz="1600"/>
        </a:p>
      </dgm:t>
    </dgm:pt>
    <dgm:pt modelId="{6ADFF2D7-0227-49C4-B1FC-9AEB541D1736}" type="sibTrans" cxnId="{7ABE5C77-0AF6-4442-A72A-79250381C9C9}">
      <dgm:prSet/>
      <dgm:spPr/>
      <dgm:t>
        <a:bodyPr/>
        <a:lstStyle/>
        <a:p>
          <a:endParaRPr lang="ru-RU" sz="1600"/>
        </a:p>
      </dgm:t>
    </dgm:pt>
    <dgm:pt modelId="{32DE1A9C-C17F-491A-AFDC-BEBC8D68E697}">
      <dgm:prSet phldrT="[Текст]" custT="1"/>
      <dgm:spPr/>
      <dgm:t>
        <a:bodyPr/>
        <a:lstStyle/>
        <a:p>
          <a:r>
            <a:rPr lang="en-US" sz="1800" b="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Raqobatbardosh</a:t>
          </a:r>
          <a:endParaRPr lang="ru-RU" sz="1800" b="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47759-A35C-4BCB-B949-FD1F28DDC76A}" type="parTrans" cxnId="{8FA54C47-D457-4BAD-8DFB-A2A43EFFE11D}">
      <dgm:prSet/>
      <dgm:spPr/>
      <dgm:t>
        <a:bodyPr/>
        <a:lstStyle/>
        <a:p>
          <a:endParaRPr lang="ru-RU" sz="1600"/>
        </a:p>
      </dgm:t>
    </dgm:pt>
    <dgm:pt modelId="{75FC73AA-0889-4EC5-85CC-DDE077C598F4}" type="sibTrans" cxnId="{8FA54C47-D457-4BAD-8DFB-A2A43EFFE11D}">
      <dgm:prSet custT="1"/>
      <dgm:spPr/>
      <dgm:t>
        <a:bodyPr/>
        <a:lstStyle/>
        <a:p>
          <a:endParaRPr lang="ru-RU" sz="1600"/>
        </a:p>
      </dgm:t>
    </dgm:pt>
    <dgm:pt modelId="{C3F37F31-A72E-4FC5-B22A-691218452C32}">
      <dgm:prSet phldrT="[Текст]" custT="1"/>
      <dgm:spPr/>
      <dgm:t>
        <a:bodyPr/>
        <a:lstStyle/>
        <a:p>
          <a:pPr algn="ctr"/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Soliqni</a:t>
          </a:r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 7% 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ga 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ko`p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to`laydi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15BBEF-59E1-43AE-A2CE-F589136F659E}" type="parTrans" cxnId="{B6FFB6FF-2538-41F3-8A4F-39C7FFEE2944}">
      <dgm:prSet/>
      <dgm:spPr/>
      <dgm:t>
        <a:bodyPr/>
        <a:lstStyle/>
        <a:p>
          <a:endParaRPr lang="ru-RU" sz="1600"/>
        </a:p>
      </dgm:t>
    </dgm:pt>
    <dgm:pt modelId="{55C34286-76FF-479F-B1B9-56D174278B42}" type="sibTrans" cxnId="{B6FFB6FF-2538-41F3-8A4F-39C7FFEE2944}">
      <dgm:prSet/>
      <dgm:spPr/>
      <dgm:t>
        <a:bodyPr/>
        <a:lstStyle/>
        <a:p>
          <a:endParaRPr lang="ru-RU" sz="1600"/>
        </a:p>
      </dgm:t>
    </dgm:pt>
    <dgm:pt modelId="{A7FAA8D5-18E9-46D4-9955-6531921FE7AB}" type="pres">
      <dgm:prSet presAssocID="{D764F040-1083-4A26-915C-44A8FEB8F4D0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DAE8001F-3BDD-4161-97E4-5083D2194DDD}" type="pres">
      <dgm:prSet presAssocID="{8CB72E80-7928-4C0D-861A-6AC4DE9B36D5}" presName="composite" presStyleCnt="0"/>
      <dgm:spPr/>
    </dgm:pt>
    <dgm:pt modelId="{092AD2FF-4229-4946-ABEE-A259C7FF7753}" type="pres">
      <dgm:prSet presAssocID="{8CB72E80-7928-4C0D-861A-6AC4DE9B36D5}" presName="Parent1" presStyleLbl="node1" presStyleIdx="0" presStyleCnt="6" custScaleX="129705" custScaleY="112756" custLinFactNeighborX="-23702" custLinFactNeighborY="-515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31FF66-0D98-4B4E-8854-ADBC4DEA18E8}" type="pres">
      <dgm:prSet presAssocID="{8CB72E80-7928-4C0D-861A-6AC4DE9B36D5}" presName="Childtext1" presStyleLbl="revTx" presStyleIdx="0" presStyleCnt="3" custScaleX="116033" custScaleY="13142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324C24-7005-4279-B44A-AA8122556D23}" type="pres">
      <dgm:prSet presAssocID="{8CB72E80-7928-4C0D-861A-6AC4DE9B36D5}" presName="BalanceSpacing" presStyleCnt="0"/>
      <dgm:spPr/>
    </dgm:pt>
    <dgm:pt modelId="{D728EE3C-F52B-4A93-A136-59D892E72DE8}" type="pres">
      <dgm:prSet presAssocID="{8CB72E80-7928-4C0D-861A-6AC4DE9B36D5}" presName="BalanceSpacing1" presStyleCnt="0"/>
      <dgm:spPr/>
    </dgm:pt>
    <dgm:pt modelId="{B16421EA-D695-4278-ABC0-D59DF5B7BF0E}" type="pres">
      <dgm:prSet presAssocID="{09B6EBE6-C075-482D-ACB6-EFB1E173DB3A}" presName="Accent1Text" presStyleLbl="node1" presStyleIdx="1" presStyleCnt="6" custScaleX="111852" custLinFactNeighborX="-42921" custLinFactNeighborY="-6689"/>
      <dgm:spPr/>
      <dgm:t>
        <a:bodyPr/>
        <a:lstStyle/>
        <a:p>
          <a:endParaRPr lang="en-US"/>
        </a:p>
      </dgm:t>
    </dgm:pt>
    <dgm:pt modelId="{219F5269-93D2-43C2-ABE3-A04FD292F347}" type="pres">
      <dgm:prSet presAssocID="{09B6EBE6-C075-482D-ACB6-EFB1E173DB3A}" presName="spaceBetweenRectangles" presStyleCnt="0"/>
      <dgm:spPr/>
    </dgm:pt>
    <dgm:pt modelId="{684EB01F-7C24-466D-8F5C-0B99BFF368BA}" type="pres">
      <dgm:prSet presAssocID="{79782F63-A80C-4BEC-B1F6-FF439DF5373E}" presName="composite" presStyleCnt="0"/>
      <dgm:spPr/>
    </dgm:pt>
    <dgm:pt modelId="{79C194B5-8B04-4A6D-801D-4FA0D523C133}" type="pres">
      <dgm:prSet presAssocID="{79782F63-A80C-4BEC-B1F6-FF439DF5373E}" presName="Parent1" presStyleLbl="node1" presStyleIdx="2" presStyleCnt="6" custScaleX="11736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12231-C89D-4211-A301-DCB83DBB6111}" type="pres">
      <dgm:prSet presAssocID="{79782F63-A80C-4BEC-B1F6-FF439DF5373E}" presName="Childtext1" presStyleLbl="revTx" presStyleIdx="1" presStyleCnt="3" custScaleX="106139" custScaleY="15859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9EA931-EDA4-420C-B055-0EB6DF010564}" type="pres">
      <dgm:prSet presAssocID="{79782F63-A80C-4BEC-B1F6-FF439DF5373E}" presName="BalanceSpacing" presStyleCnt="0"/>
      <dgm:spPr/>
    </dgm:pt>
    <dgm:pt modelId="{79B30DAF-5C8D-4F3B-9323-6FE664234EF8}" type="pres">
      <dgm:prSet presAssocID="{79782F63-A80C-4BEC-B1F6-FF439DF5373E}" presName="BalanceSpacing1" presStyleCnt="0"/>
      <dgm:spPr/>
    </dgm:pt>
    <dgm:pt modelId="{D33C8950-6ECB-465E-811B-BBE9360E5943}" type="pres">
      <dgm:prSet presAssocID="{6FFDC022-4E08-4D16-9E98-D3CDC8E5EC52}" presName="Accent1Text" presStyleLbl="node1" presStyleIdx="3" presStyleCnt="6" custLinFactNeighborX="22818" custLinFactNeighborY="2527"/>
      <dgm:spPr/>
      <dgm:t>
        <a:bodyPr/>
        <a:lstStyle/>
        <a:p>
          <a:endParaRPr lang="en-US"/>
        </a:p>
      </dgm:t>
    </dgm:pt>
    <dgm:pt modelId="{7BAA84E3-9D29-4C29-990D-389DB2F5576F}" type="pres">
      <dgm:prSet presAssocID="{6FFDC022-4E08-4D16-9E98-D3CDC8E5EC52}" presName="spaceBetweenRectangles" presStyleCnt="0"/>
      <dgm:spPr/>
    </dgm:pt>
    <dgm:pt modelId="{F0C51F46-9EB6-4EA2-B782-1EEE96750017}" type="pres">
      <dgm:prSet presAssocID="{32DE1A9C-C17F-491A-AFDC-BEBC8D68E697}" presName="composite" presStyleCnt="0"/>
      <dgm:spPr/>
    </dgm:pt>
    <dgm:pt modelId="{0F2059DC-D44D-4913-B92D-CF3782C8CD98}" type="pres">
      <dgm:prSet presAssocID="{32DE1A9C-C17F-491A-AFDC-BEBC8D68E697}" presName="Parent1" presStyleLbl="node1" presStyleIdx="4" presStyleCnt="6" custScaleX="12945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892038-633C-49D4-986D-8E129E238F5A}" type="pres">
      <dgm:prSet presAssocID="{32DE1A9C-C17F-491A-AFDC-BEBC8D68E697}" presName="Childtext1" presStyleLbl="revTx" presStyleIdx="2" presStyleCnt="3" custScaleX="740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DE77E7-0091-4058-8E0B-85681B9AA4C3}" type="pres">
      <dgm:prSet presAssocID="{32DE1A9C-C17F-491A-AFDC-BEBC8D68E697}" presName="BalanceSpacing" presStyleCnt="0"/>
      <dgm:spPr/>
    </dgm:pt>
    <dgm:pt modelId="{320D8115-1DBA-439C-A42B-BD548D10BDCD}" type="pres">
      <dgm:prSet presAssocID="{32DE1A9C-C17F-491A-AFDC-BEBC8D68E697}" presName="BalanceSpacing1" presStyleCnt="0"/>
      <dgm:spPr/>
    </dgm:pt>
    <dgm:pt modelId="{B1A52748-4A2C-47F9-A192-27E1499225DD}" type="pres">
      <dgm:prSet presAssocID="{75FC73AA-0889-4EC5-85CC-DDE077C598F4}" presName="Accent1Text" presStyleLbl="node1" presStyleIdx="5" presStyleCnt="6" custLinFactNeighborX="-19310" custLinFactNeighborY="-3004"/>
      <dgm:spPr/>
      <dgm:t>
        <a:bodyPr/>
        <a:lstStyle/>
        <a:p>
          <a:endParaRPr lang="en-US"/>
        </a:p>
      </dgm:t>
    </dgm:pt>
  </dgm:ptLst>
  <dgm:cxnLst>
    <dgm:cxn modelId="{E123FC06-8786-4F2C-9E9C-1EE3D79187EE}" type="presOf" srcId="{8CB72E80-7928-4C0D-861A-6AC4DE9B36D5}" destId="{092AD2FF-4229-4946-ABEE-A259C7FF7753}" srcOrd="0" destOrd="0" presId="urn:microsoft.com/office/officeart/2008/layout/AlternatingHexagons"/>
    <dgm:cxn modelId="{959B70FC-03E6-4D60-94E3-BA01A7267158}" srcId="{D764F040-1083-4A26-915C-44A8FEB8F4D0}" destId="{8CB72E80-7928-4C0D-861A-6AC4DE9B36D5}" srcOrd="0" destOrd="0" parTransId="{F82EA0FA-85CC-4541-8122-31EE3E1EDC1A}" sibTransId="{09B6EBE6-C075-482D-ACB6-EFB1E173DB3A}"/>
    <dgm:cxn modelId="{67B972F1-BDD2-480A-B1EE-E33964232787}" type="presOf" srcId="{79782F63-A80C-4BEC-B1F6-FF439DF5373E}" destId="{79C194B5-8B04-4A6D-801D-4FA0D523C133}" srcOrd="0" destOrd="0" presId="urn:microsoft.com/office/officeart/2008/layout/AlternatingHexagons"/>
    <dgm:cxn modelId="{56F553C8-7C71-479E-98E6-889189BC54B7}" type="presOf" srcId="{D764F040-1083-4A26-915C-44A8FEB8F4D0}" destId="{A7FAA8D5-18E9-46D4-9955-6531921FE7AB}" srcOrd="0" destOrd="0" presId="urn:microsoft.com/office/officeart/2008/layout/AlternatingHexagons"/>
    <dgm:cxn modelId="{B6FFB6FF-2538-41F3-8A4F-39C7FFEE2944}" srcId="{32DE1A9C-C17F-491A-AFDC-BEBC8D68E697}" destId="{C3F37F31-A72E-4FC5-B22A-691218452C32}" srcOrd="0" destOrd="0" parTransId="{0E15BBEF-59E1-43AE-A2CE-F589136F659E}" sibTransId="{55C34286-76FF-479F-B1B9-56D174278B42}"/>
    <dgm:cxn modelId="{4368E594-5D82-489F-B5F0-39EC0C714F18}" type="presOf" srcId="{C3F37F31-A72E-4FC5-B22A-691218452C32}" destId="{18892038-633C-49D4-986D-8E129E238F5A}" srcOrd="0" destOrd="0" presId="urn:microsoft.com/office/officeart/2008/layout/AlternatingHexagons"/>
    <dgm:cxn modelId="{3559693B-5601-4AF0-896D-E187480A16D9}" type="presOf" srcId="{32DE1A9C-C17F-491A-AFDC-BEBC8D68E697}" destId="{0F2059DC-D44D-4913-B92D-CF3782C8CD98}" srcOrd="0" destOrd="0" presId="urn:microsoft.com/office/officeart/2008/layout/AlternatingHexagons"/>
    <dgm:cxn modelId="{80CD5C7F-C0D1-492A-B9B0-57C6BD2EFF74}" type="presOf" srcId="{50224B67-0A33-4C14-BEA2-008E0B26EFF2}" destId="{7F31FF66-0D98-4B4E-8854-ADBC4DEA18E8}" srcOrd="0" destOrd="0" presId="urn:microsoft.com/office/officeart/2008/layout/AlternatingHexagons"/>
    <dgm:cxn modelId="{0BBEB4D9-9236-4CC0-BCC1-D4E7CDF81E1B}" srcId="{D764F040-1083-4A26-915C-44A8FEB8F4D0}" destId="{79782F63-A80C-4BEC-B1F6-FF439DF5373E}" srcOrd="1" destOrd="0" parTransId="{4E8AFD1F-ACB5-401E-BD33-85586B9CB10B}" sibTransId="{6FFDC022-4E08-4D16-9E98-D3CDC8E5EC52}"/>
    <dgm:cxn modelId="{8FA54C47-D457-4BAD-8DFB-A2A43EFFE11D}" srcId="{D764F040-1083-4A26-915C-44A8FEB8F4D0}" destId="{32DE1A9C-C17F-491A-AFDC-BEBC8D68E697}" srcOrd="2" destOrd="0" parTransId="{47147759-A35C-4BCB-B949-FD1F28DDC76A}" sibTransId="{75FC73AA-0889-4EC5-85CC-DDE077C598F4}"/>
    <dgm:cxn modelId="{65DCC6B3-3801-440F-BFA4-89EEDC1B19BF}" type="presOf" srcId="{922293D8-9A9F-47F2-9625-64A501A7AE32}" destId="{0E912231-C89D-4211-A301-DCB83DBB6111}" srcOrd="0" destOrd="0" presId="urn:microsoft.com/office/officeart/2008/layout/AlternatingHexagons"/>
    <dgm:cxn modelId="{08DB1E77-5240-4068-B3AC-0C320E784C32}" type="presOf" srcId="{09B6EBE6-C075-482D-ACB6-EFB1E173DB3A}" destId="{B16421EA-D695-4278-ABC0-D59DF5B7BF0E}" srcOrd="0" destOrd="0" presId="urn:microsoft.com/office/officeart/2008/layout/AlternatingHexagons"/>
    <dgm:cxn modelId="{83B211F1-0956-4AAC-BF32-18687EA1A323}" type="presOf" srcId="{6FFDC022-4E08-4D16-9E98-D3CDC8E5EC52}" destId="{D33C8950-6ECB-465E-811B-BBE9360E5943}" srcOrd="0" destOrd="0" presId="urn:microsoft.com/office/officeart/2008/layout/AlternatingHexagons"/>
    <dgm:cxn modelId="{5DBA2E53-B76D-47AE-AFF5-FD21EAF283DD}" srcId="{8CB72E80-7928-4C0D-861A-6AC4DE9B36D5}" destId="{50224B67-0A33-4C14-BEA2-008E0B26EFF2}" srcOrd="0" destOrd="0" parTransId="{1C2AF69F-F011-44B9-BA5D-D05303F0B0B0}" sibTransId="{868B2321-20D8-43D4-BC3E-CF14826C19F1}"/>
    <dgm:cxn modelId="{656C8FE8-775C-4D91-BA70-47A6EC13093B}" type="presOf" srcId="{75FC73AA-0889-4EC5-85CC-DDE077C598F4}" destId="{B1A52748-4A2C-47F9-A192-27E1499225DD}" srcOrd="0" destOrd="0" presId="urn:microsoft.com/office/officeart/2008/layout/AlternatingHexagons"/>
    <dgm:cxn modelId="{7ABE5C77-0AF6-4442-A72A-79250381C9C9}" srcId="{79782F63-A80C-4BEC-B1F6-FF439DF5373E}" destId="{922293D8-9A9F-47F2-9625-64A501A7AE32}" srcOrd="0" destOrd="0" parTransId="{B32AD706-FE90-4F78-B7EC-EC5DFCEDC877}" sibTransId="{6ADFF2D7-0227-49C4-B1FC-9AEB541D1736}"/>
    <dgm:cxn modelId="{98F33580-CBD3-4F19-B1CF-7BFEAAB07323}" type="presParOf" srcId="{A7FAA8D5-18E9-46D4-9955-6531921FE7AB}" destId="{DAE8001F-3BDD-4161-97E4-5083D2194DDD}" srcOrd="0" destOrd="0" presId="urn:microsoft.com/office/officeart/2008/layout/AlternatingHexagons"/>
    <dgm:cxn modelId="{E90B827A-EEB2-4837-841D-2D67EFD99134}" type="presParOf" srcId="{DAE8001F-3BDD-4161-97E4-5083D2194DDD}" destId="{092AD2FF-4229-4946-ABEE-A259C7FF7753}" srcOrd="0" destOrd="0" presId="urn:microsoft.com/office/officeart/2008/layout/AlternatingHexagons"/>
    <dgm:cxn modelId="{1BA2303E-0632-425B-9F9D-953693C85E5E}" type="presParOf" srcId="{DAE8001F-3BDD-4161-97E4-5083D2194DDD}" destId="{7F31FF66-0D98-4B4E-8854-ADBC4DEA18E8}" srcOrd="1" destOrd="0" presId="urn:microsoft.com/office/officeart/2008/layout/AlternatingHexagons"/>
    <dgm:cxn modelId="{36B6D053-CCF1-4508-8848-A1D2FC8910AE}" type="presParOf" srcId="{DAE8001F-3BDD-4161-97E4-5083D2194DDD}" destId="{48324C24-7005-4279-B44A-AA8122556D23}" srcOrd="2" destOrd="0" presId="urn:microsoft.com/office/officeart/2008/layout/AlternatingHexagons"/>
    <dgm:cxn modelId="{4EBDC2BC-41FD-4D15-B792-4C401E196A41}" type="presParOf" srcId="{DAE8001F-3BDD-4161-97E4-5083D2194DDD}" destId="{D728EE3C-F52B-4A93-A136-59D892E72DE8}" srcOrd="3" destOrd="0" presId="urn:microsoft.com/office/officeart/2008/layout/AlternatingHexagons"/>
    <dgm:cxn modelId="{92C1AE68-E267-47AE-B300-9404865BF9CD}" type="presParOf" srcId="{DAE8001F-3BDD-4161-97E4-5083D2194DDD}" destId="{B16421EA-D695-4278-ABC0-D59DF5B7BF0E}" srcOrd="4" destOrd="0" presId="urn:microsoft.com/office/officeart/2008/layout/AlternatingHexagons"/>
    <dgm:cxn modelId="{1EB8E8EE-1CEE-4FB0-A800-7CF01915B3C9}" type="presParOf" srcId="{A7FAA8D5-18E9-46D4-9955-6531921FE7AB}" destId="{219F5269-93D2-43C2-ABE3-A04FD292F347}" srcOrd="1" destOrd="0" presId="urn:microsoft.com/office/officeart/2008/layout/AlternatingHexagons"/>
    <dgm:cxn modelId="{242739DA-D539-4AB4-A0B8-1EEDEAA82CA4}" type="presParOf" srcId="{A7FAA8D5-18E9-46D4-9955-6531921FE7AB}" destId="{684EB01F-7C24-466D-8F5C-0B99BFF368BA}" srcOrd="2" destOrd="0" presId="urn:microsoft.com/office/officeart/2008/layout/AlternatingHexagons"/>
    <dgm:cxn modelId="{9BAD7C86-5D69-4113-9317-AC5288F97B62}" type="presParOf" srcId="{684EB01F-7C24-466D-8F5C-0B99BFF368BA}" destId="{79C194B5-8B04-4A6D-801D-4FA0D523C133}" srcOrd="0" destOrd="0" presId="urn:microsoft.com/office/officeart/2008/layout/AlternatingHexagons"/>
    <dgm:cxn modelId="{B85E6C48-638A-4FE2-B1AE-BF9BF6C63C40}" type="presParOf" srcId="{684EB01F-7C24-466D-8F5C-0B99BFF368BA}" destId="{0E912231-C89D-4211-A301-DCB83DBB6111}" srcOrd="1" destOrd="0" presId="urn:microsoft.com/office/officeart/2008/layout/AlternatingHexagons"/>
    <dgm:cxn modelId="{A1AFDF29-533B-40CA-AC22-28401B914594}" type="presParOf" srcId="{684EB01F-7C24-466D-8F5C-0B99BFF368BA}" destId="{FD9EA931-EDA4-420C-B055-0EB6DF010564}" srcOrd="2" destOrd="0" presId="urn:microsoft.com/office/officeart/2008/layout/AlternatingHexagons"/>
    <dgm:cxn modelId="{0244455C-F852-445C-BE74-707B930ABD06}" type="presParOf" srcId="{684EB01F-7C24-466D-8F5C-0B99BFF368BA}" destId="{79B30DAF-5C8D-4F3B-9323-6FE664234EF8}" srcOrd="3" destOrd="0" presId="urn:microsoft.com/office/officeart/2008/layout/AlternatingHexagons"/>
    <dgm:cxn modelId="{4B9491E3-416E-4477-83C1-8DA88E430DEA}" type="presParOf" srcId="{684EB01F-7C24-466D-8F5C-0B99BFF368BA}" destId="{D33C8950-6ECB-465E-811B-BBE9360E5943}" srcOrd="4" destOrd="0" presId="urn:microsoft.com/office/officeart/2008/layout/AlternatingHexagons"/>
    <dgm:cxn modelId="{32DE8D9E-F6B7-45C7-A565-126D9F24876F}" type="presParOf" srcId="{A7FAA8D5-18E9-46D4-9955-6531921FE7AB}" destId="{7BAA84E3-9D29-4C29-990D-389DB2F5576F}" srcOrd="3" destOrd="0" presId="urn:microsoft.com/office/officeart/2008/layout/AlternatingHexagons"/>
    <dgm:cxn modelId="{3543D5A0-241F-4FBE-9452-C51426C8D4E2}" type="presParOf" srcId="{A7FAA8D5-18E9-46D4-9955-6531921FE7AB}" destId="{F0C51F46-9EB6-4EA2-B782-1EEE96750017}" srcOrd="4" destOrd="0" presId="urn:microsoft.com/office/officeart/2008/layout/AlternatingHexagons"/>
    <dgm:cxn modelId="{D9044C16-AE47-4839-9572-F4D0D6C59818}" type="presParOf" srcId="{F0C51F46-9EB6-4EA2-B782-1EEE96750017}" destId="{0F2059DC-D44D-4913-B92D-CF3782C8CD98}" srcOrd="0" destOrd="0" presId="urn:microsoft.com/office/officeart/2008/layout/AlternatingHexagons"/>
    <dgm:cxn modelId="{DD5836B9-59FF-4DE6-BB3E-90A3979A86A3}" type="presParOf" srcId="{F0C51F46-9EB6-4EA2-B782-1EEE96750017}" destId="{18892038-633C-49D4-986D-8E129E238F5A}" srcOrd="1" destOrd="0" presId="urn:microsoft.com/office/officeart/2008/layout/AlternatingHexagons"/>
    <dgm:cxn modelId="{8A00BF44-D387-4936-9CB0-E59B9DBDD927}" type="presParOf" srcId="{F0C51F46-9EB6-4EA2-B782-1EEE96750017}" destId="{CEDE77E7-0091-4058-8E0B-85681B9AA4C3}" srcOrd="2" destOrd="0" presId="urn:microsoft.com/office/officeart/2008/layout/AlternatingHexagons"/>
    <dgm:cxn modelId="{0BF8C315-699F-4A08-83EC-1842A3F5841A}" type="presParOf" srcId="{F0C51F46-9EB6-4EA2-B782-1EEE96750017}" destId="{320D8115-1DBA-439C-A42B-BD548D10BDCD}" srcOrd="3" destOrd="0" presId="urn:microsoft.com/office/officeart/2008/layout/AlternatingHexagons"/>
    <dgm:cxn modelId="{779EDE48-989A-48BA-A63D-DC1D243E8300}" type="presParOf" srcId="{F0C51F46-9EB6-4EA2-B782-1EEE96750017}" destId="{B1A52748-4A2C-47F9-A192-27E1499225DD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894B95-E6F5-47EA-953A-4108DC922F07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C31D583-8597-4486-AE18-581F14D828AA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«</a:t>
          </a:r>
          <a:r>
            <a: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Ilk </a:t>
          </a:r>
          <a:r>
            <a:rPr lang="en-US" sz="20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qadam</a:t>
          </a:r>
          <a:r>
            <a: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»</a:t>
          </a:r>
        </a:p>
      </dgm:t>
    </dgm:pt>
    <dgm:pt modelId="{7D2E4ACE-2750-426C-A0DA-4A74E4CF1381}" type="parTrans" cxnId="{BE8320BD-5565-4C6F-AD46-954B994C2D06}">
      <dgm:prSet custT="1"/>
      <dgm:spPr/>
      <dgm:t>
        <a:bodyPr/>
        <a:lstStyle/>
        <a:p>
          <a:endParaRPr lang="ru-RU" sz="800" dirty="0"/>
        </a:p>
      </dgm:t>
    </dgm:pt>
    <dgm:pt modelId="{C12604F1-BCAE-4FB2-A7EB-5DC87C11990B}" type="sibTrans" cxnId="{BE8320BD-5565-4C6F-AD46-954B994C2D06}">
      <dgm:prSet/>
      <dgm:spPr/>
      <dgm:t>
        <a:bodyPr/>
        <a:lstStyle/>
        <a:p>
          <a:endParaRPr lang="ru-RU" sz="2800"/>
        </a:p>
      </dgm:t>
    </dgm:pt>
    <dgm:pt modelId="{29CB8064-F1AD-480B-96D9-A1E15974FCD9}">
      <dgm:prSet custT="1"/>
      <dgm:spPr>
        <a:solidFill>
          <a:srgbClr val="0C9A91"/>
        </a:solidFill>
      </dgm:spPr>
      <dgm:t>
        <a:bodyPr/>
        <a:lstStyle/>
        <a:p>
          <a:r>
            <a:rPr lang="en-US" sz="18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Variativ</a:t>
          </a: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dastur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637760-7D5F-4445-A176-4D63253C946E}" type="parTrans" cxnId="{FE4CFBA3-1CD3-4372-91A5-A972EF63A70B}">
      <dgm:prSet custT="1"/>
      <dgm:spPr/>
      <dgm:t>
        <a:bodyPr/>
        <a:lstStyle/>
        <a:p>
          <a:endParaRPr lang="ru-RU" sz="900" dirty="0"/>
        </a:p>
      </dgm:t>
    </dgm:pt>
    <dgm:pt modelId="{8CEB4643-F509-439A-83FC-90A16AA83A9D}" type="sibTrans" cxnId="{FE4CFBA3-1CD3-4372-91A5-A972EF63A70B}">
      <dgm:prSet/>
      <dgm:spPr/>
      <dgm:t>
        <a:bodyPr/>
        <a:lstStyle/>
        <a:p>
          <a:endParaRPr lang="ru-RU" sz="2800"/>
        </a:p>
      </dgm:t>
    </dgm:pt>
    <dgm:pt modelId="{EE5092C1-A2F8-4BDF-959C-340864944872}">
      <dgm:prSet custT="1"/>
      <dgm:spPr/>
      <dgm:t>
        <a:bodyPr/>
        <a:lstStyle/>
        <a:p>
          <a:r>
            <a:rPr lang="en-US" sz="1800" b="1" dirty="0" err="1">
              <a:solidFill>
                <a:srgbClr val="002060"/>
              </a:solidFill>
            </a:rPr>
            <a:t>lk</a:t>
          </a:r>
          <a:r>
            <a:rPr lang="en-US" sz="1800" b="1" dirty="0">
              <a:solidFill>
                <a:srgbClr val="002060"/>
              </a:solidFill>
            </a:rPr>
            <a:t> </a:t>
          </a:r>
          <a:r>
            <a:rPr lang="en-US" sz="1800" b="1" dirty="0" err="1">
              <a:solidFill>
                <a:srgbClr val="002060"/>
              </a:solidFill>
            </a:rPr>
            <a:t>va</a:t>
          </a:r>
          <a:r>
            <a:rPr lang="en-US" sz="1800" b="1" dirty="0">
              <a:solidFill>
                <a:srgbClr val="002060"/>
              </a:solidFill>
            </a:rPr>
            <a:t> </a:t>
          </a:r>
          <a:r>
            <a:rPr lang="en-US" sz="1800" b="1" dirty="0" err="1">
              <a:solidFill>
                <a:srgbClr val="002060"/>
              </a:solidFill>
            </a:rPr>
            <a:t>maktabgacha</a:t>
          </a:r>
          <a:r>
            <a:rPr lang="en-US" sz="1800" b="1" dirty="0">
              <a:solidFill>
                <a:srgbClr val="002060"/>
              </a:solidFill>
            </a:rPr>
            <a:t> </a:t>
          </a:r>
          <a:r>
            <a:rPr lang="en-US" sz="1800" b="1" dirty="0" err="1">
              <a:solidFill>
                <a:srgbClr val="002060"/>
              </a:solidFill>
            </a:rPr>
            <a:t>yoshdagi</a:t>
          </a:r>
          <a:r>
            <a:rPr lang="en-US" sz="1800" b="1" dirty="0">
              <a:solidFill>
                <a:srgbClr val="002060"/>
              </a:solidFill>
            </a:rPr>
            <a:t> </a:t>
          </a:r>
          <a:r>
            <a:rPr lang="en-US" sz="1800" b="1" dirty="0" err="1">
              <a:solidFill>
                <a:srgbClr val="002060"/>
              </a:solidFill>
            </a:rPr>
            <a:t>bolalar</a:t>
          </a:r>
          <a:r>
            <a:rPr lang="en-US" sz="1800" b="1" dirty="0">
              <a:solidFill>
                <a:srgbClr val="002060"/>
              </a:solidFill>
            </a:rPr>
            <a:t> </a:t>
          </a:r>
          <a:r>
            <a:rPr lang="en-US" sz="1800" b="1" dirty="0" err="1">
              <a:solidFill>
                <a:srgbClr val="002060"/>
              </a:solidFill>
            </a:rPr>
            <a:t>rivojlanishiga</a:t>
          </a:r>
          <a:r>
            <a:rPr lang="en-US" sz="1800" b="1" dirty="0">
              <a:solidFill>
                <a:srgbClr val="002060"/>
              </a:solidFill>
            </a:rPr>
            <a:t> </a:t>
          </a:r>
          <a:r>
            <a:rPr lang="en-US" sz="1800" b="1" dirty="0" err="1">
              <a:solidFill>
                <a:srgbClr val="002060"/>
              </a:solidFill>
            </a:rPr>
            <a:t>qoʻyiladigan</a:t>
          </a:r>
          <a:r>
            <a:rPr lang="en-US" sz="1800" b="1" dirty="0">
              <a:solidFill>
                <a:srgbClr val="002060"/>
              </a:solidFill>
            </a:rPr>
            <a:t> </a:t>
          </a:r>
          <a:r>
            <a:rPr lang="en-US" sz="1800" b="1" dirty="0" err="1">
              <a:solidFill>
                <a:srgbClr val="002060"/>
              </a:solidFill>
            </a:rPr>
            <a:t>davlat</a:t>
          </a:r>
          <a:r>
            <a:rPr lang="en-US" sz="1800" b="1" dirty="0">
              <a:solidFill>
                <a:srgbClr val="002060"/>
              </a:solidFill>
            </a:rPr>
            <a:t> </a:t>
          </a:r>
          <a:r>
            <a:rPr lang="en-US" sz="1800" b="1" dirty="0" err="1">
              <a:solidFill>
                <a:srgbClr val="002060"/>
              </a:solidFill>
            </a:rPr>
            <a:t>talablari</a:t>
          </a:r>
          <a:endParaRPr lang="ru-RU" sz="1800" b="1" dirty="0">
            <a:solidFill>
              <a:srgbClr val="002060"/>
            </a:solidFill>
          </a:endParaRPr>
        </a:p>
      </dgm:t>
    </dgm:pt>
    <dgm:pt modelId="{1492BCBE-85B2-4C1C-85A6-E9CAB22D1CA9}" type="parTrans" cxnId="{9BCDA396-CA17-4995-9B7F-F9A42E4CAC48}">
      <dgm:prSet/>
      <dgm:spPr/>
      <dgm:t>
        <a:bodyPr/>
        <a:lstStyle/>
        <a:p>
          <a:endParaRPr lang="ru-RU" sz="2800"/>
        </a:p>
      </dgm:t>
    </dgm:pt>
    <dgm:pt modelId="{D9CFE5A4-ECEB-403D-A0A5-3E9B7658EAF3}" type="sibTrans" cxnId="{9BCDA396-CA17-4995-9B7F-F9A42E4CAC48}">
      <dgm:prSet/>
      <dgm:spPr/>
      <dgm:t>
        <a:bodyPr/>
        <a:lstStyle/>
        <a:p>
          <a:endParaRPr lang="ru-RU" sz="2800"/>
        </a:p>
      </dgm:t>
    </dgm:pt>
    <dgm:pt modelId="{6E6B7540-CF0D-402B-9901-122FC54B01A8}">
      <dgm:prSet custT="1"/>
      <dgm:spPr>
        <a:solidFill>
          <a:srgbClr val="8E931C"/>
        </a:solidFill>
      </dgm:spPr>
      <dgm:t>
        <a:bodyPr/>
        <a:lstStyle/>
        <a:p>
          <a:r>
            <a:rPr lang="sv-SE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MTT tomonidan olingan alohida dastur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80BF26-84A1-4416-BCFB-5FE8A46D2EFF}" type="parTrans" cxnId="{84212303-A706-4F12-B322-A377585708A9}">
      <dgm:prSet custT="1"/>
      <dgm:spPr/>
      <dgm:t>
        <a:bodyPr/>
        <a:lstStyle/>
        <a:p>
          <a:endParaRPr lang="ru-RU" sz="800" dirty="0"/>
        </a:p>
      </dgm:t>
    </dgm:pt>
    <dgm:pt modelId="{F3A03294-BEE3-4B66-A191-8567A3ECE18D}" type="sibTrans" cxnId="{84212303-A706-4F12-B322-A377585708A9}">
      <dgm:prSet/>
      <dgm:spPr/>
      <dgm:t>
        <a:bodyPr/>
        <a:lstStyle/>
        <a:p>
          <a:endParaRPr lang="ru-RU" sz="2800"/>
        </a:p>
      </dgm:t>
    </dgm:pt>
    <dgm:pt modelId="{C55F1EA8-458A-49F2-A9F3-8CC12D76F95F}">
      <dgm:prSet custT="1"/>
      <dgm:spPr>
        <a:solidFill>
          <a:srgbClr val="8E931C"/>
        </a:solidFill>
      </dgm:spPr>
      <dgm:t>
        <a:bodyPr/>
        <a:lstStyle/>
        <a:p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Turli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yoshdagi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guruhlar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dastur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3B7C83-0DF9-4B07-B380-892DA393F469}" type="sibTrans" cxnId="{78B11D4E-38CF-47BF-BB8D-D25A8F114B90}">
      <dgm:prSet/>
      <dgm:spPr/>
      <dgm:t>
        <a:bodyPr/>
        <a:lstStyle/>
        <a:p>
          <a:endParaRPr lang="ru-RU" sz="2800"/>
        </a:p>
      </dgm:t>
    </dgm:pt>
    <dgm:pt modelId="{824B5449-1A58-4B41-AE92-0F03E6F124C3}" type="parTrans" cxnId="{78B11D4E-38CF-47BF-BB8D-D25A8F114B90}">
      <dgm:prSet custT="1"/>
      <dgm:spPr/>
      <dgm:t>
        <a:bodyPr/>
        <a:lstStyle/>
        <a:p>
          <a:endParaRPr lang="ru-RU" sz="800" dirty="0"/>
        </a:p>
      </dgm:t>
    </dgm:pt>
    <dgm:pt modelId="{72527F81-DA78-42EB-8DBE-84FF9E5DAAFE}">
      <dgm:prSet phldrT="[Текст]" custT="1"/>
      <dgm:spPr>
        <a:solidFill>
          <a:srgbClr val="0C9A91"/>
        </a:solidFill>
      </dgm:spPr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</a:t>
          </a:r>
          <a:r>
            <a:rPr lang="en-US" sz="18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daptiv</a:t>
          </a: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dastur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2F25BD-C7D0-418D-AA5B-88996A4F681F}" type="sibTrans" cxnId="{87D012F2-0FAD-4746-BE85-81CA7787744E}">
      <dgm:prSet/>
      <dgm:spPr/>
      <dgm:t>
        <a:bodyPr/>
        <a:lstStyle/>
        <a:p>
          <a:endParaRPr lang="ru-RU" sz="2800"/>
        </a:p>
      </dgm:t>
    </dgm:pt>
    <dgm:pt modelId="{EE693F67-4044-4220-AF7F-0C523C4FC2DF}" type="parTrans" cxnId="{87D012F2-0FAD-4746-BE85-81CA7787744E}">
      <dgm:prSet custT="1"/>
      <dgm:spPr/>
      <dgm:t>
        <a:bodyPr/>
        <a:lstStyle/>
        <a:p>
          <a:endParaRPr lang="ru-RU" sz="800" dirty="0"/>
        </a:p>
      </dgm:t>
    </dgm:pt>
    <dgm:pt modelId="{863ABC84-1617-4978-976E-D35878745751}">
      <dgm:prSet custT="1"/>
      <dgm:spPr>
        <a:solidFill>
          <a:srgbClr val="8E931C"/>
        </a:solidFill>
      </dgm:spPr>
      <dgm:t>
        <a:bodyPr/>
        <a:lstStyle/>
        <a:p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Imkoniyati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cheklangan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bolalar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maxsus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dasturlar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8B5EEE-CE13-4D99-85FC-83E6BD62B45C}" type="sibTrans" cxnId="{4F48B5C3-1AFA-49F6-8429-DD3BCD23A335}">
      <dgm:prSet/>
      <dgm:spPr/>
      <dgm:t>
        <a:bodyPr/>
        <a:lstStyle/>
        <a:p>
          <a:endParaRPr lang="ru-RU" sz="2800"/>
        </a:p>
      </dgm:t>
    </dgm:pt>
    <dgm:pt modelId="{5C738EFF-82E2-4080-9BB4-49CF7A262558}" type="parTrans" cxnId="{4F48B5C3-1AFA-49F6-8429-DD3BCD23A335}">
      <dgm:prSet custT="1"/>
      <dgm:spPr/>
      <dgm:t>
        <a:bodyPr/>
        <a:lstStyle/>
        <a:p>
          <a:endParaRPr lang="ru-RU" sz="800" dirty="0"/>
        </a:p>
      </dgm:t>
    </dgm:pt>
    <dgm:pt modelId="{EEDF29C4-A99B-450F-95E5-8F86F80B7593}">
      <dgm:prSet phldrT="[Текст]" custT="1"/>
      <dgm:spPr>
        <a:solidFill>
          <a:srgbClr val="0C9A91"/>
        </a:solidFill>
      </dgm:spPr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Ма</a:t>
          </a:r>
          <a:r>
            <a:rPr lang="en-US" sz="18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qsadli</a:t>
          </a: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dastur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2AFD0A-B23B-4998-92EF-BACB34DF8708}" type="sibTrans" cxnId="{94A6C415-689C-4EC2-9564-5F397FE0AC34}">
      <dgm:prSet/>
      <dgm:spPr/>
      <dgm:t>
        <a:bodyPr/>
        <a:lstStyle/>
        <a:p>
          <a:endParaRPr lang="ru-RU" sz="2800"/>
        </a:p>
      </dgm:t>
    </dgm:pt>
    <dgm:pt modelId="{F95F27C1-8CF7-453C-AD22-78B56EE405C2}" type="parTrans" cxnId="{94A6C415-689C-4EC2-9564-5F397FE0AC34}">
      <dgm:prSet custT="1"/>
      <dgm:spPr/>
      <dgm:t>
        <a:bodyPr/>
        <a:lstStyle/>
        <a:p>
          <a:endParaRPr lang="ru-RU" sz="900" dirty="0"/>
        </a:p>
      </dgm:t>
    </dgm:pt>
    <dgm:pt modelId="{2BF2E219-8E66-4F92-8BF1-EBF0F1CDAECF}">
      <dgm:prSet custT="1"/>
      <dgm:spPr>
        <a:solidFill>
          <a:srgbClr val="8E931C"/>
        </a:solidFill>
      </dgm:spPr>
      <dgm:t>
        <a:bodyPr/>
        <a:lstStyle/>
        <a:p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Elementar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matematika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E9F439-4F7E-477A-8BE6-F965B1F9AB4F}" type="sibTrans" cxnId="{233C6F88-A538-4B38-A2C9-BAA0830811A1}">
      <dgm:prSet/>
      <dgm:spPr/>
      <dgm:t>
        <a:bodyPr/>
        <a:lstStyle/>
        <a:p>
          <a:endParaRPr lang="ru-RU" sz="2800"/>
        </a:p>
      </dgm:t>
    </dgm:pt>
    <dgm:pt modelId="{17F320C4-8308-4EB0-9B8E-8ADC47FE86E5}" type="parTrans" cxnId="{233C6F88-A538-4B38-A2C9-BAA0830811A1}">
      <dgm:prSet custT="1"/>
      <dgm:spPr/>
      <dgm:t>
        <a:bodyPr/>
        <a:lstStyle/>
        <a:p>
          <a:endParaRPr lang="ru-RU" sz="800" dirty="0"/>
        </a:p>
      </dgm:t>
    </dgm:pt>
    <dgm:pt modelId="{BE9618F3-115C-4C32-9280-9423ACAB4744}">
      <dgm:prSet custT="1"/>
      <dgm:spPr>
        <a:solidFill>
          <a:srgbClr val="8E931C"/>
        </a:solidFill>
      </dgm:spPr>
      <dgm:t>
        <a:bodyPr/>
        <a:lstStyle/>
        <a:p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Ekologik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tarbiya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DDD798-B817-41C9-A47C-3BE4C67F8FDC}" type="sibTrans" cxnId="{EF3A6665-1EDC-478E-92D3-807F0F245A1F}">
      <dgm:prSet/>
      <dgm:spPr/>
      <dgm:t>
        <a:bodyPr/>
        <a:lstStyle/>
        <a:p>
          <a:endParaRPr lang="ru-RU" sz="2800"/>
        </a:p>
      </dgm:t>
    </dgm:pt>
    <dgm:pt modelId="{5E5EEDB3-2D9F-4F79-8EA4-D81CDA8129E9}" type="parTrans" cxnId="{EF3A6665-1EDC-478E-92D3-807F0F245A1F}">
      <dgm:prSet custT="1"/>
      <dgm:spPr/>
      <dgm:t>
        <a:bodyPr/>
        <a:lstStyle/>
        <a:p>
          <a:endParaRPr lang="ru-RU" sz="800" dirty="0"/>
        </a:p>
      </dgm:t>
    </dgm:pt>
    <dgm:pt modelId="{4FAA3A19-752A-47C7-8103-7B195B9000F9}">
      <dgm:prSet custT="1"/>
      <dgm:spPr>
        <a:solidFill>
          <a:srgbClr val="8E931C"/>
        </a:solidFill>
      </dgm:spPr>
      <dgm:t>
        <a:bodyPr/>
        <a:lstStyle/>
        <a:p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Sogʻlom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turmush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tarzi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dasturi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BAC886-2505-4FD6-958D-8EF37CC39075}" type="sibTrans" cxnId="{8D87CDFC-425A-4A0D-8D9E-1971E0F265B7}">
      <dgm:prSet/>
      <dgm:spPr/>
      <dgm:t>
        <a:bodyPr/>
        <a:lstStyle/>
        <a:p>
          <a:endParaRPr lang="ru-RU" sz="2800"/>
        </a:p>
      </dgm:t>
    </dgm:pt>
    <dgm:pt modelId="{B420D01A-A4EF-4998-BC85-E8FD09EC1448}" type="parTrans" cxnId="{8D87CDFC-425A-4A0D-8D9E-1971E0F265B7}">
      <dgm:prSet custT="1"/>
      <dgm:spPr/>
      <dgm:t>
        <a:bodyPr/>
        <a:lstStyle/>
        <a:p>
          <a:endParaRPr lang="ru-RU" sz="800" dirty="0"/>
        </a:p>
      </dgm:t>
    </dgm:pt>
    <dgm:pt modelId="{A24C62C8-7E00-4A60-9680-0CB1D9757ADC}">
      <dgm:prSet custT="1"/>
      <dgm:spPr>
        <a:solidFill>
          <a:srgbClr val="8E931C"/>
        </a:solidFill>
      </dgm:spPr>
      <dgm:t>
        <a:bodyPr/>
        <a:lstStyle/>
        <a:p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Atrof-muhitni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oʻrganish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boʻyicha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dastur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D55F28-93B1-4931-B4EB-8B4DEB448718}" type="sibTrans" cxnId="{4D2E0917-C7C7-4AAF-A05D-4E90B6D773BA}">
      <dgm:prSet/>
      <dgm:spPr/>
      <dgm:t>
        <a:bodyPr/>
        <a:lstStyle/>
        <a:p>
          <a:endParaRPr lang="ru-RU" sz="2800"/>
        </a:p>
      </dgm:t>
    </dgm:pt>
    <dgm:pt modelId="{B910BEAB-C8F6-47EB-9919-69D06ECF4E1E}" type="parTrans" cxnId="{4D2E0917-C7C7-4AAF-A05D-4E90B6D773BA}">
      <dgm:prSet custT="1"/>
      <dgm:spPr/>
      <dgm:t>
        <a:bodyPr/>
        <a:lstStyle/>
        <a:p>
          <a:endParaRPr lang="ru-RU" sz="800" dirty="0"/>
        </a:p>
      </dgm:t>
    </dgm:pt>
    <dgm:pt modelId="{39C0423C-6838-4A1D-B842-048186A886B2}">
      <dgm:prSet custT="1"/>
      <dgm:spPr>
        <a:solidFill>
          <a:srgbClr val="8E931C"/>
        </a:solidFill>
      </dgm:spPr>
      <dgm:t>
        <a:bodyPr/>
        <a:lstStyle/>
        <a:p>
          <a:r>
            <a:rPr lang="en-US" sz="1400" b="1" i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Boshqa</a:t>
          </a:r>
          <a:r>
            <a:rPr lang="en-US" sz="14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i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dasturlar</a:t>
          </a:r>
          <a:endParaRPr lang="ru-RU" sz="1400" b="1" i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E9E1C1-A319-40D0-B0EF-E0E08B62FBDF}" type="sibTrans" cxnId="{F8E5FFB1-68AE-44CA-8681-5C90FBF6BAA4}">
      <dgm:prSet/>
      <dgm:spPr/>
      <dgm:t>
        <a:bodyPr/>
        <a:lstStyle/>
        <a:p>
          <a:endParaRPr lang="ru-RU"/>
        </a:p>
      </dgm:t>
    </dgm:pt>
    <dgm:pt modelId="{3243A28C-EB2B-4DAE-83B4-B1FF1546DE62}" type="parTrans" cxnId="{F8E5FFB1-68AE-44CA-8681-5C90FBF6BAA4}">
      <dgm:prSet/>
      <dgm:spPr/>
      <dgm:t>
        <a:bodyPr/>
        <a:lstStyle/>
        <a:p>
          <a:endParaRPr lang="ru-RU" dirty="0"/>
        </a:p>
      </dgm:t>
    </dgm:pt>
    <dgm:pt modelId="{6035B985-13C4-461E-9493-004DCAF03CD6}">
      <dgm:prSet custT="1"/>
      <dgm:spPr/>
      <dgm:t>
        <a:bodyPr/>
        <a:lstStyle/>
        <a:p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Ilm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yo`li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maktabga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tayyorlov</a:t>
          </a:r>
          <a:r>
            <a: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dasturi)</a:t>
          </a:r>
          <a:endParaRPr lang="ru-RU" sz="1400" b="1" dirty="0" err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AD4D57-7903-4762-815D-ACD24CE05F51}" type="parTrans" cxnId="{6A10067E-4D96-464B-A22F-83C8E23576A9}">
      <dgm:prSet/>
      <dgm:spPr/>
      <dgm:t>
        <a:bodyPr/>
        <a:lstStyle/>
        <a:p>
          <a:endParaRPr lang="ru-RU"/>
        </a:p>
      </dgm:t>
    </dgm:pt>
    <dgm:pt modelId="{6EBC7D8D-D496-4BE6-B2A2-CAEC06E7DBEA}" type="sibTrans" cxnId="{6A10067E-4D96-464B-A22F-83C8E23576A9}">
      <dgm:prSet/>
      <dgm:spPr/>
      <dgm:t>
        <a:bodyPr/>
        <a:lstStyle/>
        <a:p>
          <a:endParaRPr lang="ru-RU"/>
        </a:p>
      </dgm:t>
    </dgm:pt>
    <dgm:pt modelId="{6BC7C129-3692-4DEC-BD26-FC76B3CE9CD7}" type="pres">
      <dgm:prSet presAssocID="{C6894B95-E6F5-47EA-953A-4108DC922F0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4EFEC4-D6DD-4838-A1CD-68C2EC3F4BF1}" type="pres">
      <dgm:prSet presAssocID="{EE5092C1-A2F8-4BDF-959C-340864944872}" presName="root1" presStyleCnt="0"/>
      <dgm:spPr/>
    </dgm:pt>
    <dgm:pt modelId="{B41E9BB2-8830-4BC2-9ABF-99403A1DE89C}" type="pres">
      <dgm:prSet presAssocID="{EE5092C1-A2F8-4BDF-959C-340864944872}" presName="LevelOneTextNode" presStyleLbl="node0" presStyleIdx="0" presStyleCnt="1" custScaleX="362072" custScaleY="179259" custLinFactNeighborX="-54606" custLinFactNeighborY="1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E5BC47-A809-4BF7-99B5-42FBD00FB010}" type="pres">
      <dgm:prSet presAssocID="{EE5092C1-A2F8-4BDF-959C-340864944872}" presName="level2hierChild" presStyleCnt="0"/>
      <dgm:spPr/>
    </dgm:pt>
    <dgm:pt modelId="{F15E6882-D20D-46AC-A647-06C04A6B244C}" type="pres">
      <dgm:prSet presAssocID="{7D2E4ACE-2750-426C-A0DA-4A74E4CF1381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4BAD74B6-D068-49EE-92BD-07F87C869930}" type="pres">
      <dgm:prSet presAssocID="{7D2E4ACE-2750-426C-A0DA-4A74E4CF1381}" presName="connTx" presStyleLbl="parChTrans1D2" presStyleIdx="0" presStyleCnt="1"/>
      <dgm:spPr/>
      <dgm:t>
        <a:bodyPr/>
        <a:lstStyle/>
        <a:p>
          <a:endParaRPr lang="en-US"/>
        </a:p>
      </dgm:t>
    </dgm:pt>
    <dgm:pt modelId="{03606434-192A-4B88-8E31-A2DD94E61481}" type="pres">
      <dgm:prSet presAssocID="{9C31D583-8597-4486-AE18-581F14D828AA}" presName="root2" presStyleCnt="0"/>
      <dgm:spPr/>
    </dgm:pt>
    <dgm:pt modelId="{5BE008C6-32CF-4252-9A82-1C3AC6326535}" type="pres">
      <dgm:prSet presAssocID="{9C31D583-8597-4486-AE18-581F14D828AA}" presName="LevelTwoTextNode" presStyleLbl="node2" presStyleIdx="0" presStyleCnt="1" custScaleX="118347" custScaleY="224965" custLinFactNeighborX="-19034" custLinFactNeighborY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2F11E9-DAA7-41AD-AA2B-2AA9C8095B14}" type="pres">
      <dgm:prSet presAssocID="{9C31D583-8597-4486-AE18-581F14D828AA}" presName="level3hierChild" presStyleCnt="0"/>
      <dgm:spPr/>
    </dgm:pt>
    <dgm:pt modelId="{E2283D4C-A6BB-4336-9B4A-3E1E0C140992}" type="pres">
      <dgm:prSet presAssocID="{B1637760-7D5F-4445-A176-4D63253C946E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DF8746EE-6ACF-425B-A061-1CF1FB30BFBD}" type="pres">
      <dgm:prSet presAssocID="{B1637760-7D5F-4445-A176-4D63253C946E}" presName="connTx" presStyleLbl="parChTrans1D3" presStyleIdx="0" presStyleCnt="3"/>
      <dgm:spPr/>
      <dgm:t>
        <a:bodyPr/>
        <a:lstStyle/>
        <a:p>
          <a:endParaRPr lang="en-US"/>
        </a:p>
      </dgm:t>
    </dgm:pt>
    <dgm:pt modelId="{D2507D37-B7C3-4B0F-B565-4B36D6FB11E8}" type="pres">
      <dgm:prSet presAssocID="{29CB8064-F1AD-480B-96D9-A1E15974FCD9}" presName="root2" presStyleCnt="0"/>
      <dgm:spPr/>
    </dgm:pt>
    <dgm:pt modelId="{60AF2FEA-9083-4C9B-9D91-C2A39E21DAB3}" type="pres">
      <dgm:prSet presAssocID="{29CB8064-F1AD-480B-96D9-A1E15974FCD9}" presName="LevelTwoTextNode" presStyleLbl="node3" presStyleIdx="0" presStyleCnt="3" custScaleX="135421" custScaleY="153523" custLinFactNeighborX="-17972" custLinFactNeighborY="-24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3BB45BD-BCCA-47CA-A390-6167BCD00805}" type="pres">
      <dgm:prSet presAssocID="{29CB8064-F1AD-480B-96D9-A1E15974FCD9}" presName="level3hierChild" presStyleCnt="0"/>
      <dgm:spPr/>
    </dgm:pt>
    <dgm:pt modelId="{B8EF8F93-D0C4-4213-967D-24F198C77592}" type="pres">
      <dgm:prSet presAssocID="{9C80BF26-84A1-4416-BCFB-5FE8A46D2EFF}" presName="conn2-1" presStyleLbl="parChTrans1D4" presStyleIdx="0" presStyleCnt="9"/>
      <dgm:spPr/>
      <dgm:t>
        <a:bodyPr/>
        <a:lstStyle/>
        <a:p>
          <a:endParaRPr lang="en-US"/>
        </a:p>
      </dgm:t>
    </dgm:pt>
    <dgm:pt modelId="{0AC5D034-4BBB-4855-A38C-9C54D31A17E2}" type="pres">
      <dgm:prSet presAssocID="{9C80BF26-84A1-4416-BCFB-5FE8A46D2EFF}" presName="connTx" presStyleLbl="parChTrans1D4" presStyleIdx="0" presStyleCnt="9"/>
      <dgm:spPr/>
      <dgm:t>
        <a:bodyPr/>
        <a:lstStyle/>
        <a:p>
          <a:endParaRPr lang="en-US"/>
        </a:p>
      </dgm:t>
    </dgm:pt>
    <dgm:pt modelId="{082BE951-8FB5-47BF-A8C0-E0B643A2C950}" type="pres">
      <dgm:prSet presAssocID="{6E6B7540-CF0D-402B-9901-122FC54B01A8}" presName="root2" presStyleCnt="0"/>
      <dgm:spPr/>
    </dgm:pt>
    <dgm:pt modelId="{B1BCF340-97E2-4548-A570-ABAEA7EF4534}" type="pres">
      <dgm:prSet presAssocID="{6E6B7540-CF0D-402B-9901-122FC54B01A8}" presName="LevelTwoTextNode" presStyleLbl="node4" presStyleIdx="0" presStyleCnt="9" custScaleX="1998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0EDF4A1-C2C6-40BE-805A-9DE400DD52B9}" type="pres">
      <dgm:prSet presAssocID="{6E6B7540-CF0D-402B-9901-122FC54B01A8}" presName="level3hierChild" presStyleCnt="0"/>
      <dgm:spPr/>
    </dgm:pt>
    <dgm:pt modelId="{D72176B6-7E01-4E43-9051-13A7D6096628}" type="pres">
      <dgm:prSet presAssocID="{824B5449-1A58-4B41-AE92-0F03E6F124C3}" presName="conn2-1" presStyleLbl="parChTrans1D4" presStyleIdx="1" presStyleCnt="9"/>
      <dgm:spPr/>
      <dgm:t>
        <a:bodyPr/>
        <a:lstStyle/>
        <a:p>
          <a:endParaRPr lang="en-US"/>
        </a:p>
      </dgm:t>
    </dgm:pt>
    <dgm:pt modelId="{AEA4E4D6-1271-40BF-BFCD-E9DED97AA9AB}" type="pres">
      <dgm:prSet presAssocID="{824B5449-1A58-4B41-AE92-0F03E6F124C3}" presName="connTx" presStyleLbl="parChTrans1D4" presStyleIdx="1" presStyleCnt="9"/>
      <dgm:spPr/>
      <dgm:t>
        <a:bodyPr/>
        <a:lstStyle/>
        <a:p>
          <a:endParaRPr lang="en-US"/>
        </a:p>
      </dgm:t>
    </dgm:pt>
    <dgm:pt modelId="{42E24BF5-992F-4C08-8B27-950785BA4BDA}" type="pres">
      <dgm:prSet presAssocID="{C55F1EA8-458A-49F2-A9F3-8CC12D76F95F}" presName="root2" presStyleCnt="0"/>
      <dgm:spPr/>
    </dgm:pt>
    <dgm:pt modelId="{D0FDC2F5-A5B9-43F9-B434-05524EAA3B47}" type="pres">
      <dgm:prSet presAssocID="{C55F1EA8-458A-49F2-A9F3-8CC12D76F95F}" presName="LevelTwoTextNode" presStyleLbl="node4" presStyleIdx="1" presStyleCnt="9" custScaleX="1998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0FA38D-AA97-4228-9917-3FD6B74C7671}" type="pres">
      <dgm:prSet presAssocID="{C55F1EA8-458A-49F2-A9F3-8CC12D76F95F}" presName="level3hierChild" presStyleCnt="0"/>
      <dgm:spPr/>
    </dgm:pt>
    <dgm:pt modelId="{50C51530-098B-4393-A1BA-276582BC376E}" type="pres">
      <dgm:prSet presAssocID="{A8AD4D57-7903-4762-815D-ACD24CE05F51}" presName="conn2-1" presStyleLbl="parChTrans1D4" presStyleIdx="2" presStyleCnt="9"/>
      <dgm:spPr/>
      <dgm:t>
        <a:bodyPr/>
        <a:lstStyle/>
        <a:p>
          <a:endParaRPr lang="en-US"/>
        </a:p>
      </dgm:t>
    </dgm:pt>
    <dgm:pt modelId="{47860C98-1206-4BB8-A062-5CACE836CC55}" type="pres">
      <dgm:prSet presAssocID="{A8AD4D57-7903-4762-815D-ACD24CE05F51}" presName="connTx" presStyleLbl="parChTrans1D4" presStyleIdx="2" presStyleCnt="9"/>
      <dgm:spPr/>
      <dgm:t>
        <a:bodyPr/>
        <a:lstStyle/>
        <a:p>
          <a:endParaRPr lang="en-US"/>
        </a:p>
      </dgm:t>
    </dgm:pt>
    <dgm:pt modelId="{7EDD16B7-3242-4F84-A331-EC048D5C55E5}" type="pres">
      <dgm:prSet presAssocID="{6035B985-13C4-461E-9493-004DCAF03CD6}" presName="root2" presStyleCnt="0"/>
      <dgm:spPr/>
    </dgm:pt>
    <dgm:pt modelId="{59BA20FE-DF53-4AFF-A67D-4385151FA0B7}" type="pres">
      <dgm:prSet presAssocID="{6035B985-13C4-461E-9493-004DCAF03CD6}" presName="LevelTwoTextNode" presStyleLbl="node4" presStyleIdx="2" presStyleCnt="9" custScaleX="185518" custScaleY="990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F55AED-8183-4C2C-9404-5B35066B1A6B}" type="pres">
      <dgm:prSet presAssocID="{6035B985-13C4-461E-9493-004DCAF03CD6}" presName="level3hierChild" presStyleCnt="0"/>
      <dgm:spPr/>
    </dgm:pt>
    <dgm:pt modelId="{52CA4BD2-03A8-477B-BE08-6E01208B63C1}" type="pres">
      <dgm:prSet presAssocID="{EE693F67-4044-4220-AF7F-0C523C4FC2DF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60D10C35-0213-474C-BE92-F7D6CF1B0FDC}" type="pres">
      <dgm:prSet presAssocID="{EE693F67-4044-4220-AF7F-0C523C4FC2DF}" presName="connTx" presStyleLbl="parChTrans1D3" presStyleIdx="1" presStyleCnt="3"/>
      <dgm:spPr/>
      <dgm:t>
        <a:bodyPr/>
        <a:lstStyle/>
        <a:p>
          <a:endParaRPr lang="en-US"/>
        </a:p>
      </dgm:t>
    </dgm:pt>
    <dgm:pt modelId="{3411D3CF-E427-4228-AEA7-6792670E5C04}" type="pres">
      <dgm:prSet presAssocID="{72527F81-DA78-42EB-8DBE-84FF9E5DAAFE}" presName="root2" presStyleCnt="0"/>
      <dgm:spPr/>
    </dgm:pt>
    <dgm:pt modelId="{F2CA2063-A193-41E1-A6A0-BC42F3D8AE56}" type="pres">
      <dgm:prSet presAssocID="{72527F81-DA78-42EB-8DBE-84FF9E5DAAFE}" presName="LevelTwoTextNode" presStyleLbl="node3" presStyleIdx="1" presStyleCnt="3" custScaleX="129556" custScaleY="195766" custLinFactNeighborX="-4405" custLinFactNeighborY="-1608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9D7269-849F-48A9-8641-0B55BF940B7B}" type="pres">
      <dgm:prSet presAssocID="{72527F81-DA78-42EB-8DBE-84FF9E5DAAFE}" presName="level3hierChild" presStyleCnt="0"/>
      <dgm:spPr/>
    </dgm:pt>
    <dgm:pt modelId="{10015681-1857-42A5-B410-7CF1EFD9A43F}" type="pres">
      <dgm:prSet presAssocID="{5C738EFF-82E2-4080-9BB4-49CF7A262558}" presName="conn2-1" presStyleLbl="parChTrans1D4" presStyleIdx="3" presStyleCnt="9"/>
      <dgm:spPr/>
      <dgm:t>
        <a:bodyPr/>
        <a:lstStyle/>
        <a:p>
          <a:endParaRPr lang="en-US"/>
        </a:p>
      </dgm:t>
    </dgm:pt>
    <dgm:pt modelId="{BE012557-F541-4276-81DB-31E06806C7F0}" type="pres">
      <dgm:prSet presAssocID="{5C738EFF-82E2-4080-9BB4-49CF7A262558}" presName="connTx" presStyleLbl="parChTrans1D4" presStyleIdx="3" presStyleCnt="9"/>
      <dgm:spPr/>
      <dgm:t>
        <a:bodyPr/>
        <a:lstStyle/>
        <a:p>
          <a:endParaRPr lang="en-US"/>
        </a:p>
      </dgm:t>
    </dgm:pt>
    <dgm:pt modelId="{87E9D672-09A8-4DDF-BAAF-28823BC35633}" type="pres">
      <dgm:prSet presAssocID="{863ABC84-1617-4978-976E-D35878745751}" presName="root2" presStyleCnt="0"/>
      <dgm:spPr/>
    </dgm:pt>
    <dgm:pt modelId="{C8D9F121-9070-4FC2-9448-37F577174A1D}" type="pres">
      <dgm:prSet presAssocID="{863ABC84-1617-4978-976E-D35878745751}" presName="LevelTwoTextNode" presStyleLbl="node4" presStyleIdx="3" presStyleCnt="9" custScaleX="199856" custScaleY="1414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26F61A3-6BE4-4073-A756-8CA0AC46ACBC}" type="pres">
      <dgm:prSet presAssocID="{863ABC84-1617-4978-976E-D35878745751}" presName="level3hierChild" presStyleCnt="0"/>
      <dgm:spPr/>
    </dgm:pt>
    <dgm:pt modelId="{6A31610B-5B36-4BFD-8A8E-C175054FAFAD}" type="pres">
      <dgm:prSet presAssocID="{F95F27C1-8CF7-453C-AD22-78B56EE405C2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D2962E47-FC28-475A-8137-856D9676F1A9}" type="pres">
      <dgm:prSet presAssocID="{F95F27C1-8CF7-453C-AD22-78B56EE405C2}" presName="connTx" presStyleLbl="parChTrans1D3" presStyleIdx="2" presStyleCnt="3"/>
      <dgm:spPr/>
      <dgm:t>
        <a:bodyPr/>
        <a:lstStyle/>
        <a:p>
          <a:endParaRPr lang="en-US"/>
        </a:p>
      </dgm:t>
    </dgm:pt>
    <dgm:pt modelId="{0765482D-D739-4F99-8B72-302F4F71C899}" type="pres">
      <dgm:prSet presAssocID="{EEDF29C4-A99B-450F-95E5-8F86F80B7593}" presName="root2" presStyleCnt="0"/>
      <dgm:spPr/>
    </dgm:pt>
    <dgm:pt modelId="{DB3A7FED-6051-49DC-BD3D-19165EC0C5FE}" type="pres">
      <dgm:prSet presAssocID="{EEDF29C4-A99B-450F-95E5-8F86F80B7593}" presName="LevelTwoTextNode" presStyleLbl="node3" presStyleIdx="2" presStyleCnt="3" custScaleX="128084" custScaleY="187191" custLinFactNeighborX="-17972" custLinFactNeighborY="-2936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F11956F-1586-4C70-A5AB-5C7130CA2CDB}" type="pres">
      <dgm:prSet presAssocID="{EEDF29C4-A99B-450F-95E5-8F86F80B7593}" presName="level3hierChild" presStyleCnt="0"/>
      <dgm:spPr/>
    </dgm:pt>
    <dgm:pt modelId="{C2557E9E-2BBD-402E-80DE-06622086DDBA}" type="pres">
      <dgm:prSet presAssocID="{17F320C4-8308-4EB0-9B8E-8ADC47FE86E5}" presName="conn2-1" presStyleLbl="parChTrans1D4" presStyleIdx="4" presStyleCnt="9"/>
      <dgm:spPr/>
      <dgm:t>
        <a:bodyPr/>
        <a:lstStyle/>
        <a:p>
          <a:endParaRPr lang="en-US"/>
        </a:p>
      </dgm:t>
    </dgm:pt>
    <dgm:pt modelId="{7B956365-4AB3-4A2F-8E6B-6DED57D024C3}" type="pres">
      <dgm:prSet presAssocID="{17F320C4-8308-4EB0-9B8E-8ADC47FE86E5}" presName="connTx" presStyleLbl="parChTrans1D4" presStyleIdx="4" presStyleCnt="9"/>
      <dgm:spPr/>
      <dgm:t>
        <a:bodyPr/>
        <a:lstStyle/>
        <a:p>
          <a:endParaRPr lang="en-US"/>
        </a:p>
      </dgm:t>
    </dgm:pt>
    <dgm:pt modelId="{0039E73D-F4DA-44F5-BDB8-1D61E2BED117}" type="pres">
      <dgm:prSet presAssocID="{2BF2E219-8E66-4F92-8BF1-EBF0F1CDAECF}" presName="root2" presStyleCnt="0"/>
      <dgm:spPr/>
    </dgm:pt>
    <dgm:pt modelId="{6C09A7CD-8A94-4862-9F80-EAE39718E766}" type="pres">
      <dgm:prSet presAssocID="{2BF2E219-8E66-4F92-8BF1-EBF0F1CDAECF}" presName="LevelTwoTextNode" presStyleLbl="node4" presStyleIdx="4" presStyleCnt="9" custScaleX="1998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2E7C277-2534-4EDD-8D32-E942BE68FE32}" type="pres">
      <dgm:prSet presAssocID="{2BF2E219-8E66-4F92-8BF1-EBF0F1CDAECF}" presName="level3hierChild" presStyleCnt="0"/>
      <dgm:spPr/>
    </dgm:pt>
    <dgm:pt modelId="{880E6AC0-879D-4160-86AE-AE1475A3CDBF}" type="pres">
      <dgm:prSet presAssocID="{5E5EEDB3-2D9F-4F79-8EA4-D81CDA8129E9}" presName="conn2-1" presStyleLbl="parChTrans1D4" presStyleIdx="5" presStyleCnt="9"/>
      <dgm:spPr/>
      <dgm:t>
        <a:bodyPr/>
        <a:lstStyle/>
        <a:p>
          <a:endParaRPr lang="en-US"/>
        </a:p>
      </dgm:t>
    </dgm:pt>
    <dgm:pt modelId="{EFBD4352-6376-43D5-B4AE-EB2D6F378504}" type="pres">
      <dgm:prSet presAssocID="{5E5EEDB3-2D9F-4F79-8EA4-D81CDA8129E9}" presName="connTx" presStyleLbl="parChTrans1D4" presStyleIdx="5" presStyleCnt="9"/>
      <dgm:spPr/>
      <dgm:t>
        <a:bodyPr/>
        <a:lstStyle/>
        <a:p>
          <a:endParaRPr lang="en-US"/>
        </a:p>
      </dgm:t>
    </dgm:pt>
    <dgm:pt modelId="{77654698-36CA-4132-B926-C87D2F1B34FF}" type="pres">
      <dgm:prSet presAssocID="{BE9618F3-115C-4C32-9280-9423ACAB4744}" presName="root2" presStyleCnt="0"/>
      <dgm:spPr/>
    </dgm:pt>
    <dgm:pt modelId="{ED54CB23-E52D-4AEC-8712-EF95DA0A054E}" type="pres">
      <dgm:prSet presAssocID="{BE9618F3-115C-4C32-9280-9423ACAB4744}" presName="LevelTwoTextNode" presStyleLbl="node4" presStyleIdx="5" presStyleCnt="9" custScaleX="1998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81D418A-06C2-46BB-A57F-07D1D1E12F96}" type="pres">
      <dgm:prSet presAssocID="{BE9618F3-115C-4C32-9280-9423ACAB4744}" presName="level3hierChild" presStyleCnt="0"/>
      <dgm:spPr/>
    </dgm:pt>
    <dgm:pt modelId="{8C32879E-D322-4E82-B8B5-7C9E99B70FE5}" type="pres">
      <dgm:prSet presAssocID="{B420D01A-A4EF-4998-BC85-E8FD09EC1448}" presName="conn2-1" presStyleLbl="parChTrans1D4" presStyleIdx="6" presStyleCnt="9"/>
      <dgm:spPr/>
      <dgm:t>
        <a:bodyPr/>
        <a:lstStyle/>
        <a:p>
          <a:endParaRPr lang="en-US"/>
        </a:p>
      </dgm:t>
    </dgm:pt>
    <dgm:pt modelId="{B4169104-8F43-4998-85F1-35EF8B086AE7}" type="pres">
      <dgm:prSet presAssocID="{B420D01A-A4EF-4998-BC85-E8FD09EC1448}" presName="connTx" presStyleLbl="parChTrans1D4" presStyleIdx="6" presStyleCnt="9"/>
      <dgm:spPr/>
      <dgm:t>
        <a:bodyPr/>
        <a:lstStyle/>
        <a:p>
          <a:endParaRPr lang="en-US"/>
        </a:p>
      </dgm:t>
    </dgm:pt>
    <dgm:pt modelId="{17E7C49F-24DD-4A01-8AD5-3EDA7EA20588}" type="pres">
      <dgm:prSet presAssocID="{4FAA3A19-752A-47C7-8103-7B195B9000F9}" presName="root2" presStyleCnt="0"/>
      <dgm:spPr/>
    </dgm:pt>
    <dgm:pt modelId="{1E5D4EE2-E87C-4060-8799-436C80960D8F}" type="pres">
      <dgm:prSet presAssocID="{4FAA3A19-752A-47C7-8103-7B195B9000F9}" presName="LevelTwoTextNode" presStyleLbl="node4" presStyleIdx="6" presStyleCnt="9" custScaleX="1998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91F3CA4-4E2D-467D-A5CD-F254A6EDABB9}" type="pres">
      <dgm:prSet presAssocID="{4FAA3A19-752A-47C7-8103-7B195B9000F9}" presName="level3hierChild" presStyleCnt="0"/>
      <dgm:spPr/>
    </dgm:pt>
    <dgm:pt modelId="{A8E7FCFA-7D7A-404E-83E7-5110370EC0BA}" type="pres">
      <dgm:prSet presAssocID="{B910BEAB-C8F6-47EB-9919-69D06ECF4E1E}" presName="conn2-1" presStyleLbl="parChTrans1D4" presStyleIdx="7" presStyleCnt="9"/>
      <dgm:spPr/>
      <dgm:t>
        <a:bodyPr/>
        <a:lstStyle/>
        <a:p>
          <a:endParaRPr lang="en-US"/>
        </a:p>
      </dgm:t>
    </dgm:pt>
    <dgm:pt modelId="{CAF80B20-9D83-4EE9-AC11-6E6D9B34225C}" type="pres">
      <dgm:prSet presAssocID="{B910BEAB-C8F6-47EB-9919-69D06ECF4E1E}" presName="connTx" presStyleLbl="parChTrans1D4" presStyleIdx="7" presStyleCnt="9"/>
      <dgm:spPr/>
      <dgm:t>
        <a:bodyPr/>
        <a:lstStyle/>
        <a:p>
          <a:endParaRPr lang="en-US"/>
        </a:p>
      </dgm:t>
    </dgm:pt>
    <dgm:pt modelId="{DF434C05-9CB6-489E-8272-AF379F22EE78}" type="pres">
      <dgm:prSet presAssocID="{A24C62C8-7E00-4A60-9680-0CB1D9757ADC}" presName="root2" presStyleCnt="0"/>
      <dgm:spPr/>
    </dgm:pt>
    <dgm:pt modelId="{305AB3F7-9284-45D4-9CEF-3D0D113BAF98}" type="pres">
      <dgm:prSet presAssocID="{A24C62C8-7E00-4A60-9680-0CB1D9757ADC}" presName="LevelTwoTextNode" presStyleLbl="node4" presStyleIdx="7" presStyleCnt="9" custScaleX="1998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C6525F-F613-4C3D-AA3D-A8F5F6C9CF5C}" type="pres">
      <dgm:prSet presAssocID="{A24C62C8-7E00-4A60-9680-0CB1D9757ADC}" presName="level3hierChild" presStyleCnt="0"/>
      <dgm:spPr/>
    </dgm:pt>
    <dgm:pt modelId="{97C4E6A4-DC6A-4485-9CCD-C6DB4B23B4CA}" type="pres">
      <dgm:prSet presAssocID="{3243A28C-EB2B-4DAE-83B4-B1FF1546DE62}" presName="conn2-1" presStyleLbl="parChTrans1D4" presStyleIdx="8" presStyleCnt="9"/>
      <dgm:spPr/>
      <dgm:t>
        <a:bodyPr/>
        <a:lstStyle/>
        <a:p>
          <a:endParaRPr lang="en-US"/>
        </a:p>
      </dgm:t>
    </dgm:pt>
    <dgm:pt modelId="{ACB524B2-DA4B-4635-9F3E-5A09D778D726}" type="pres">
      <dgm:prSet presAssocID="{3243A28C-EB2B-4DAE-83B4-B1FF1546DE62}" presName="connTx" presStyleLbl="parChTrans1D4" presStyleIdx="8" presStyleCnt="9"/>
      <dgm:spPr/>
      <dgm:t>
        <a:bodyPr/>
        <a:lstStyle/>
        <a:p>
          <a:endParaRPr lang="en-US"/>
        </a:p>
      </dgm:t>
    </dgm:pt>
    <dgm:pt modelId="{B715EAA2-52D4-446B-A746-0B977F5DCAB5}" type="pres">
      <dgm:prSet presAssocID="{39C0423C-6838-4A1D-B842-048186A886B2}" presName="root2" presStyleCnt="0"/>
      <dgm:spPr/>
    </dgm:pt>
    <dgm:pt modelId="{5A9149ED-5E41-40C4-82ED-C3F4D43BA125}" type="pres">
      <dgm:prSet presAssocID="{39C0423C-6838-4A1D-B842-048186A886B2}" presName="LevelTwoTextNode" presStyleLbl="node4" presStyleIdx="8" presStyleCnt="9" custScaleX="19610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FE2EBC6-D052-4B82-BB24-3611AB321D00}" type="pres">
      <dgm:prSet presAssocID="{39C0423C-6838-4A1D-B842-048186A886B2}" presName="level3hierChild" presStyleCnt="0"/>
      <dgm:spPr/>
    </dgm:pt>
  </dgm:ptLst>
  <dgm:cxnLst>
    <dgm:cxn modelId="{27B84372-2811-40FE-9E0A-F353D16A8EB9}" type="presOf" srcId="{A24C62C8-7E00-4A60-9680-0CB1D9757ADC}" destId="{305AB3F7-9284-45D4-9CEF-3D0D113BAF98}" srcOrd="0" destOrd="0" presId="urn:microsoft.com/office/officeart/2008/layout/HorizontalMultiLevelHierarchy"/>
    <dgm:cxn modelId="{DF35D0EF-78CD-4CEF-8624-31267F3831CC}" type="presOf" srcId="{EE693F67-4044-4220-AF7F-0C523C4FC2DF}" destId="{60D10C35-0213-474C-BE92-F7D6CF1B0FDC}" srcOrd="1" destOrd="0" presId="urn:microsoft.com/office/officeart/2008/layout/HorizontalMultiLevelHierarchy"/>
    <dgm:cxn modelId="{421E0120-0835-4E97-9E9F-E47959844B98}" type="presOf" srcId="{17F320C4-8308-4EB0-9B8E-8ADC47FE86E5}" destId="{7B956365-4AB3-4A2F-8E6B-6DED57D024C3}" srcOrd="1" destOrd="0" presId="urn:microsoft.com/office/officeart/2008/layout/HorizontalMultiLevelHierarchy"/>
    <dgm:cxn modelId="{8D87CDFC-425A-4A0D-8D9E-1971E0F265B7}" srcId="{EEDF29C4-A99B-450F-95E5-8F86F80B7593}" destId="{4FAA3A19-752A-47C7-8103-7B195B9000F9}" srcOrd="2" destOrd="0" parTransId="{B420D01A-A4EF-4998-BC85-E8FD09EC1448}" sibTransId="{C5BAC886-2505-4FD6-958D-8EF37CC39075}"/>
    <dgm:cxn modelId="{4D2E0917-C7C7-4AAF-A05D-4E90B6D773BA}" srcId="{EEDF29C4-A99B-450F-95E5-8F86F80B7593}" destId="{A24C62C8-7E00-4A60-9680-0CB1D9757ADC}" srcOrd="3" destOrd="0" parTransId="{B910BEAB-C8F6-47EB-9919-69D06ECF4E1E}" sibTransId="{A6D55F28-93B1-4931-B4EB-8B4DEB448718}"/>
    <dgm:cxn modelId="{EAC8DF92-961B-4DF8-9E43-BDEE711FC877}" type="presOf" srcId="{F95F27C1-8CF7-453C-AD22-78B56EE405C2}" destId="{D2962E47-FC28-475A-8137-856D9676F1A9}" srcOrd="1" destOrd="0" presId="urn:microsoft.com/office/officeart/2008/layout/HorizontalMultiLevelHierarchy"/>
    <dgm:cxn modelId="{3EA210F7-1579-4D29-AC9B-10FCA53561DC}" type="presOf" srcId="{17F320C4-8308-4EB0-9B8E-8ADC47FE86E5}" destId="{C2557E9E-2BBD-402E-80DE-06622086DDBA}" srcOrd="0" destOrd="0" presId="urn:microsoft.com/office/officeart/2008/layout/HorizontalMultiLevelHierarchy"/>
    <dgm:cxn modelId="{FE514AD3-DA19-42C4-8CD2-76D24532462E}" type="presOf" srcId="{BE9618F3-115C-4C32-9280-9423ACAB4744}" destId="{ED54CB23-E52D-4AEC-8712-EF95DA0A054E}" srcOrd="0" destOrd="0" presId="urn:microsoft.com/office/officeart/2008/layout/HorizontalMultiLevelHierarchy"/>
    <dgm:cxn modelId="{05C20FC1-F1D0-4A04-85D1-DE410D43403D}" type="presOf" srcId="{B420D01A-A4EF-4998-BC85-E8FD09EC1448}" destId="{8C32879E-D322-4E82-B8B5-7C9E99B70FE5}" srcOrd="0" destOrd="0" presId="urn:microsoft.com/office/officeart/2008/layout/HorizontalMultiLevelHierarchy"/>
    <dgm:cxn modelId="{D3FBA14F-8CE2-4541-B91F-D48541E18C92}" type="presOf" srcId="{C6894B95-E6F5-47EA-953A-4108DC922F07}" destId="{6BC7C129-3692-4DEC-BD26-FC76B3CE9CD7}" srcOrd="0" destOrd="0" presId="urn:microsoft.com/office/officeart/2008/layout/HorizontalMultiLevelHierarchy"/>
    <dgm:cxn modelId="{A137AAD4-F97D-4D98-B1B6-0AECEDD39FE2}" type="presOf" srcId="{EE5092C1-A2F8-4BDF-959C-340864944872}" destId="{B41E9BB2-8830-4BC2-9ABF-99403A1DE89C}" srcOrd="0" destOrd="0" presId="urn:microsoft.com/office/officeart/2008/layout/HorizontalMultiLevelHierarchy"/>
    <dgm:cxn modelId="{13485EEA-D89B-4AFC-9D20-E0EEF6FD2F08}" type="presOf" srcId="{9C31D583-8597-4486-AE18-581F14D828AA}" destId="{5BE008C6-32CF-4252-9A82-1C3AC6326535}" srcOrd="0" destOrd="0" presId="urn:microsoft.com/office/officeart/2008/layout/HorizontalMultiLevelHierarchy"/>
    <dgm:cxn modelId="{4C9A876E-8ACF-42D9-975C-9B6D2BD3CECD}" type="presOf" srcId="{7D2E4ACE-2750-426C-A0DA-4A74E4CF1381}" destId="{4BAD74B6-D068-49EE-92BD-07F87C869930}" srcOrd="1" destOrd="0" presId="urn:microsoft.com/office/officeart/2008/layout/HorizontalMultiLevelHierarchy"/>
    <dgm:cxn modelId="{A0F14984-5483-4CD7-952C-F62D74B01FB9}" type="presOf" srcId="{6035B985-13C4-461E-9493-004DCAF03CD6}" destId="{59BA20FE-DF53-4AFF-A67D-4385151FA0B7}" srcOrd="0" destOrd="0" presId="urn:microsoft.com/office/officeart/2008/layout/HorizontalMultiLevelHierarchy"/>
    <dgm:cxn modelId="{F703E8E0-7DDD-4552-AA89-0D1293999A21}" type="presOf" srcId="{4FAA3A19-752A-47C7-8103-7B195B9000F9}" destId="{1E5D4EE2-E87C-4060-8799-436C80960D8F}" srcOrd="0" destOrd="0" presId="urn:microsoft.com/office/officeart/2008/layout/HorizontalMultiLevelHierarchy"/>
    <dgm:cxn modelId="{84212303-A706-4F12-B322-A377585708A9}" srcId="{29CB8064-F1AD-480B-96D9-A1E15974FCD9}" destId="{6E6B7540-CF0D-402B-9901-122FC54B01A8}" srcOrd="0" destOrd="0" parTransId="{9C80BF26-84A1-4416-BCFB-5FE8A46D2EFF}" sibTransId="{F3A03294-BEE3-4B66-A191-8567A3ECE18D}"/>
    <dgm:cxn modelId="{51A92A2C-E9F0-4E15-81AB-BCEF13827928}" type="presOf" srcId="{72527F81-DA78-42EB-8DBE-84FF9E5DAAFE}" destId="{F2CA2063-A193-41E1-A6A0-BC42F3D8AE56}" srcOrd="0" destOrd="0" presId="urn:microsoft.com/office/officeart/2008/layout/HorizontalMultiLevelHierarchy"/>
    <dgm:cxn modelId="{00181B2C-B14F-4667-B9A6-6E5B8C2C901F}" type="presOf" srcId="{5C738EFF-82E2-4080-9BB4-49CF7A262558}" destId="{10015681-1857-42A5-B410-7CF1EFD9A43F}" srcOrd="0" destOrd="0" presId="urn:microsoft.com/office/officeart/2008/layout/HorizontalMultiLevelHierarchy"/>
    <dgm:cxn modelId="{6F5C9487-1412-4A74-B51C-7FF1942B8625}" type="presOf" srcId="{2BF2E219-8E66-4F92-8BF1-EBF0F1CDAECF}" destId="{6C09A7CD-8A94-4862-9F80-EAE39718E766}" srcOrd="0" destOrd="0" presId="urn:microsoft.com/office/officeart/2008/layout/HorizontalMultiLevelHierarchy"/>
    <dgm:cxn modelId="{6E64EA3B-002E-4445-A41B-D797493A3DA4}" type="presOf" srcId="{824B5449-1A58-4B41-AE92-0F03E6F124C3}" destId="{AEA4E4D6-1271-40BF-BFCD-E9DED97AA9AB}" srcOrd="1" destOrd="0" presId="urn:microsoft.com/office/officeart/2008/layout/HorizontalMultiLevelHierarchy"/>
    <dgm:cxn modelId="{F8E5FFB1-68AE-44CA-8681-5C90FBF6BAA4}" srcId="{EEDF29C4-A99B-450F-95E5-8F86F80B7593}" destId="{39C0423C-6838-4A1D-B842-048186A886B2}" srcOrd="4" destOrd="0" parTransId="{3243A28C-EB2B-4DAE-83B4-B1FF1546DE62}" sibTransId="{AEE9E1C1-A319-40D0-B0EF-E0E08B62FBDF}"/>
    <dgm:cxn modelId="{7DDD1FA6-C87B-4EE3-BAC2-1EF3B53C8BD8}" type="presOf" srcId="{B910BEAB-C8F6-47EB-9919-69D06ECF4E1E}" destId="{CAF80B20-9D83-4EE9-AC11-6E6D9B34225C}" srcOrd="1" destOrd="0" presId="urn:microsoft.com/office/officeart/2008/layout/HorizontalMultiLevelHierarchy"/>
    <dgm:cxn modelId="{310BC6DE-D853-4EA6-A3C8-7C3DA8677A16}" type="presOf" srcId="{29CB8064-F1AD-480B-96D9-A1E15974FCD9}" destId="{60AF2FEA-9083-4C9B-9D91-C2A39E21DAB3}" srcOrd="0" destOrd="0" presId="urn:microsoft.com/office/officeart/2008/layout/HorizontalMultiLevelHierarchy"/>
    <dgm:cxn modelId="{94A6C415-689C-4EC2-9564-5F397FE0AC34}" srcId="{9C31D583-8597-4486-AE18-581F14D828AA}" destId="{EEDF29C4-A99B-450F-95E5-8F86F80B7593}" srcOrd="2" destOrd="0" parTransId="{F95F27C1-8CF7-453C-AD22-78B56EE405C2}" sibTransId="{7C2AFD0A-B23B-4998-92EF-BACB34DF8708}"/>
    <dgm:cxn modelId="{BE8320BD-5565-4C6F-AD46-954B994C2D06}" srcId="{EE5092C1-A2F8-4BDF-959C-340864944872}" destId="{9C31D583-8597-4486-AE18-581F14D828AA}" srcOrd="0" destOrd="0" parTransId="{7D2E4ACE-2750-426C-A0DA-4A74E4CF1381}" sibTransId="{C12604F1-BCAE-4FB2-A7EB-5DC87C11990B}"/>
    <dgm:cxn modelId="{DA6D6B46-21B4-43A7-AFF1-9690219F30B4}" type="presOf" srcId="{5C738EFF-82E2-4080-9BB4-49CF7A262558}" destId="{BE012557-F541-4276-81DB-31E06806C7F0}" srcOrd="1" destOrd="0" presId="urn:microsoft.com/office/officeart/2008/layout/HorizontalMultiLevelHierarchy"/>
    <dgm:cxn modelId="{2E352FAD-3123-4D60-92E6-1B7CA481FCB9}" type="presOf" srcId="{A8AD4D57-7903-4762-815D-ACD24CE05F51}" destId="{47860C98-1206-4BB8-A062-5CACE836CC55}" srcOrd="1" destOrd="0" presId="urn:microsoft.com/office/officeart/2008/layout/HorizontalMultiLevelHierarchy"/>
    <dgm:cxn modelId="{0E0AD158-C02D-41CB-929C-A00519D165EC}" type="presOf" srcId="{B910BEAB-C8F6-47EB-9919-69D06ECF4E1E}" destId="{A8E7FCFA-7D7A-404E-83E7-5110370EC0BA}" srcOrd="0" destOrd="0" presId="urn:microsoft.com/office/officeart/2008/layout/HorizontalMultiLevelHierarchy"/>
    <dgm:cxn modelId="{742B1D46-7A63-4333-B1B2-29FAD60A6F82}" type="presOf" srcId="{824B5449-1A58-4B41-AE92-0F03E6F124C3}" destId="{D72176B6-7E01-4E43-9051-13A7D6096628}" srcOrd="0" destOrd="0" presId="urn:microsoft.com/office/officeart/2008/layout/HorizontalMultiLevelHierarchy"/>
    <dgm:cxn modelId="{1CD4FCE9-4E66-4D0A-9583-A8B91B353C17}" type="presOf" srcId="{F95F27C1-8CF7-453C-AD22-78B56EE405C2}" destId="{6A31610B-5B36-4BFD-8A8E-C175054FAFAD}" srcOrd="0" destOrd="0" presId="urn:microsoft.com/office/officeart/2008/layout/HorizontalMultiLevelHierarchy"/>
    <dgm:cxn modelId="{ABCDE7CF-6D31-4082-B6F1-19E2976FC524}" type="presOf" srcId="{39C0423C-6838-4A1D-B842-048186A886B2}" destId="{5A9149ED-5E41-40C4-82ED-C3F4D43BA125}" srcOrd="0" destOrd="0" presId="urn:microsoft.com/office/officeart/2008/layout/HorizontalMultiLevelHierarchy"/>
    <dgm:cxn modelId="{9336D94C-9947-4DFD-BA9B-182885E59BED}" type="presOf" srcId="{7D2E4ACE-2750-426C-A0DA-4A74E4CF1381}" destId="{F15E6882-D20D-46AC-A647-06C04A6B244C}" srcOrd="0" destOrd="0" presId="urn:microsoft.com/office/officeart/2008/layout/HorizontalMultiLevelHierarchy"/>
    <dgm:cxn modelId="{233C6F88-A538-4B38-A2C9-BAA0830811A1}" srcId="{EEDF29C4-A99B-450F-95E5-8F86F80B7593}" destId="{2BF2E219-8E66-4F92-8BF1-EBF0F1CDAECF}" srcOrd="0" destOrd="0" parTransId="{17F320C4-8308-4EB0-9B8E-8ADC47FE86E5}" sibTransId="{84E9F439-4F7E-477A-8BE6-F965B1F9AB4F}"/>
    <dgm:cxn modelId="{11F06EBC-F92F-4220-9E1E-F94DB55FF51B}" type="presOf" srcId="{EEDF29C4-A99B-450F-95E5-8F86F80B7593}" destId="{DB3A7FED-6051-49DC-BD3D-19165EC0C5FE}" srcOrd="0" destOrd="0" presId="urn:microsoft.com/office/officeart/2008/layout/HorizontalMultiLevelHierarchy"/>
    <dgm:cxn modelId="{45EBC713-33FE-4234-A79C-1DC1498B2781}" type="presOf" srcId="{863ABC84-1617-4978-976E-D35878745751}" destId="{C8D9F121-9070-4FC2-9448-37F577174A1D}" srcOrd="0" destOrd="0" presId="urn:microsoft.com/office/officeart/2008/layout/HorizontalMultiLevelHierarchy"/>
    <dgm:cxn modelId="{9BCDA396-CA17-4995-9B7F-F9A42E4CAC48}" srcId="{C6894B95-E6F5-47EA-953A-4108DC922F07}" destId="{EE5092C1-A2F8-4BDF-959C-340864944872}" srcOrd="0" destOrd="0" parTransId="{1492BCBE-85B2-4C1C-85A6-E9CAB22D1CA9}" sibTransId="{D9CFE5A4-ECEB-403D-A0A5-3E9B7658EAF3}"/>
    <dgm:cxn modelId="{87D012F2-0FAD-4746-BE85-81CA7787744E}" srcId="{9C31D583-8597-4486-AE18-581F14D828AA}" destId="{72527F81-DA78-42EB-8DBE-84FF9E5DAAFE}" srcOrd="1" destOrd="0" parTransId="{EE693F67-4044-4220-AF7F-0C523C4FC2DF}" sibTransId="{F72F25BD-C7D0-418D-AA5B-88996A4F681F}"/>
    <dgm:cxn modelId="{6A10067E-4D96-464B-A22F-83C8E23576A9}" srcId="{29CB8064-F1AD-480B-96D9-A1E15974FCD9}" destId="{6035B985-13C4-461E-9493-004DCAF03CD6}" srcOrd="2" destOrd="0" parTransId="{A8AD4D57-7903-4762-815D-ACD24CE05F51}" sibTransId="{6EBC7D8D-D496-4BE6-B2A2-CAEC06E7DBEA}"/>
    <dgm:cxn modelId="{AA7F6EA0-F4F9-4888-BDF3-D00AF60D57B1}" type="presOf" srcId="{9C80BF26-84A1-4416-BCFB-5FE8A46D2EFF}" destId="{B8EF8F93-D0C4-4213-967D-24F198C77592}" srcOrd="0" destOrd="0" presId="urn:microsoft.com/office/officeart/2008/layout/HorizontalMultiLevelHierarchy"/>
    <dgm:cxn modelId="{95B9C217-1C72-47C8-A744-6E96876E7401}" type="presOf" srcId="{6E6B7540-CF0D-402B-9901-122FC54B01A8}" destId="{B1BCF340-97E2-4548-A570-ABAEA7EF4534}" srcOrd="0" destOrd="0" presId="urn:microsoft.com/office/officeart/2008/layout/HorizontalMultiLevelHierarchy"/>
    <dgm:cxn modelId="{39154358-EEF3-4830-9103-DE23CC01EDE6}" type="presOf" srcId="{5E5EEDB3-2D9F-4F79-8EA4-D81CDA8129E9}" destId="{880E6AC0-879D-4160-86AE-AE1475A3CDBF}" srcOrd="0" destOrd="0" presId="urn:microsoft.com/office/officeart/2008/layout/HorizontalMultiLevelHierarchy"/>
    <dgm:cxn modelId="{EF3A6665-1EDC-478E-92D3-807F0F245A1F}" srcId="{EEDF29C4-A99B-450F-95E5-8F86F80B7593}" destId="{BE9618F3-115C-4C32-9280-9423ACAB4744}" srcOrd="1" destOrd="0" parTransId="{5E5EEDB3-2D9F-4F79-8EA4-D81CDA8129E9}" sibTransId="{87DDD798-B817-41C9-A47C-3BE4C67F8FDC}"/>
    <dgm:cxn modelId="{E6D232CE-546A-43CA-BCB0-A08E951D8346}" type="presOf" srcId="{B420D01A-A4EF-4998-BC85-E8FD09EC1448}" destId="{B4169104-8F43-4998-85F1-35EF8B086AE7}" srcOrd="1" destOrd="0" presId="urn:microsoft.com/office/officeart/2008/layout/HorizontalMultiLevelHierarchy"/>
    <dgm:cxn modelId="{33B9B7B2-4DDA-4147-8CBF-5C38543C57D4}" type="presOf" srcId="{A8AD4D57-7903-4762-815D-ACD24CE05F51}" destId="{50C51530-098B-4393-A1BA-276582BC376E}" srcOrd="0" destOrd="0" presId="urn:microsoft.com/office/officeart/2008/layout/HorizontalMultiLevelHierarchy"/>
    <dgm:cxn modelId="{C553BE63-61D6-4ACB-8AEC-D4106A4C968B}" type="presOf" srcId="{3243A28C-EB2B-4DAE-83B4-B1FF1546DE62}" destId="{97C4E6A4-DC6A-4485-9CCD-C6DB4B23B4CA}" srcOrd="0" destOrd="0" presId="urn:microsoft.com/office/officeart/2008/layout/HorizontalMultiLevelHierarchy"/>
    <dgm:cxn modelId="{9FDEDAB5-1A00-486C-A73B-4C954321AB12}" type="presOf" srcId="{9C80BF26-84A1-4416-BCFB-5FE8A46D2EFF}" destId="{0AC5D034-4BBB-4855-A38C-9C54D31A17E2}" srcOrd="1" destOrd="0" presId="urn:microsoft.com/office/officeart/2008/layout/HorizontalMultiLevelHierarchy"/>
    <dgm:cxn modelId="{FE4CFBA3-1CD3-4372-91A5-A972EF63A70B}" srcId="{9C31D583-8597-4486-AE18-581F14D828AA}" destId="{29CB8064-F1AD-480B-96D9-A1E15974FCD9}" srcOrd="0" destOrd="0" parTransId="{B1637760-7D5F-4445-A176-4D63253C946E}" sibTransId="{8CEB4643-F509-439A-83FC-90A16AA83A9D}"/>
    <dgm:cxn modelId="{5469E8CA-83E1-4DF2-86B3-AE99A676E2BE}" type="presOf" srcId="{B1637760-7D5F-4445-A176-4D63253C946E}" destId="{E2283D4C-A6BB-4336-9B4A-3E1E0C140992}" srcOrd="0" destOrd="0" presId="urn:microsoft.com/office/officeart/2008/layout/HorizontalMultiLevelHierarchy"/>
    <dgm:cxn modelId="{ED62B9C9-3939-41A2-9F8F-BACB78275FEF}" type="presOf" srcId="{3243A28C-EB2B-4DAE-83B4-B1FF1546DE62}" destId="{ACB524B2-DA4B-4635-9F3E-5A09D778D726}" srcOrd="1" destOrd="0" presId="urn:microsoft.com/office/officeart/2008/layout/HorizontalMultiLevelHierarchy"/>
    <dgm:cxn modelId="{3934C4FA-F513-4508-BEA9-91641167398A}" type="presOf" srcId="{B1637760-7D5F-4445-A176-4D63253C946E}" destId="{DF8746EE-6ACF-425B-A061-1CF1FB30BFBD}" srcOrd="1" destOrd="0" presId="urn:microsoft.com/office/officeart/2008/layout/HorizontalMultiLevelHierarchy"/>
    <dgm:cxn modelId="{78B11D4E-38CF-47BF-BB8D-D25A8F114B90}" srcId="{29CB8064-F1AD-480B-96D9-A1E15974FCD9}" destId="{C55F1EA8-458A-49F2-A9F3-8CC12D76F95F}" srcOrd="1" destOrd="0" parTransId="{824B5449-1A58-4B41-AE92-0F03E6F124C3}" sibTransId="{683B7C83-0DF9-4B07-B380-892DA393F469}"/>
    <dgm:cxn modelId="{11B5194E-F36D-4A69-99D3-59E8F593A81D}" type="presOf" srcId="{5E5EEDB3-2D9F-4F79-8EA4-D81CDA8129E9}" destId="{EFBD4352-6376-43D5-B4AE-EB2D6F378504}" srcOrd="1" destOrd="0" presId="urn:microsoft.com/office/officeart/2008/layout/HorizontalMultiLevelHierarchy"/>
    <dgm:cxn modelId="{5C24665B-A4EC-472D-BC2D-CEE03826E3BE}" type="presOf" srcId="{EE693F67-4044-4220-AF7F-0C523C4FC2DF}" destId="{52CA4BD2-03A8-477B-BE08-6E01208B63C1}" srcOrd="0" destOrd="0" presId="urn:microsoft.com/office/officeart/2008/layout/HorizontalMultiLevelHierarchy"/>
    <dgm:cxn modelId="{4F48B5C3-1AFA-49F6-8429-DD3BCD23A335}" srcId="{72527F81-DA78-42EB-8DBE-84FF9E5DAAFE}" destId="{863ABC84-1617-4978-976E-D35878745751}" srcOrd="0" destOrd="0" parTransId="{5C738EFF-82E2-4080-9BB4-49CF7A262558}" sibTransId="{568B5EEE-CE13-4D99-85FC-83E6BD62B45C}"/>
    <dgm:cxn modelId="{8C08EB73-8707-4CCD-B99C-C04DEA9BE1D3}" type="presOf" srcId="{C55F1EA8-458A-49F2-A9F3-8CC12D76F95F}" destId="{D0FDC2F5-A5B9-43F9-B434-05524EAA3B47}" srcOrd="0" destOrd="0" presId="urn:microsoft.com/office/officeart/2008/layout/HorizontalMultiLevelHierarchy"/>
    <dgm:cxn modelId="{8C7D1E42-B072-4C19-9F80-2DC96DCFD51F}" type="presParOf" srcId="{6BC7C129-3692-4DEC-BD26-FC76B3CE9CD7}" destId="{994EFEC4-D6DD-4838-A1CD-68C2EC3F4BF1}" srcOrd="0" destOrd="0" presId="urn:microsoft.com/office/officeart/2008/layout/HorizontalMultiLevelHierarchy"/>
    <dgm:cxn modelId="{75DB7A3F-4FEB-48A6-939E-0160792D90FC}" type="presParOf" srcId="{994EFEC4-D6DD-4838-A1CD-68C2EC3F4BF1}" destId="{B41E9BB2-8830-4BC2-9ABF-99403A1DE89C}" srcOrd="0" destOrd="0" presId="urn:microsoft.com/office/officeart/2008/layout/HorizontalMultiLevelHierarchy"/>
    <dgm:cxn modelId="{B63782F0-D580-460C-9159-45AF7657AE5B}" type="presParOf" srcId="{994EFEC4-D6DD-4838-A1CD-68C2EC3F4BF1}" destId="{B2E5BC47-A809-4BF7-99B5-42FBD00FB010}" srcOrd="1" destOrd="0" presId="urn:microsoft.com/office/officeart/2008/layout/HorizontalMultiLevelHierarchy"/>
    <dgm:cxn modelId="{DF543A71-8808-467D-9D9A-7DD7D7A7014D}" type="presParOf" srcId="{B2E5BC47-A809-4BF7-99B5-42FBD00FB010}" destId="{F15E6882-D20D-46AC-A647-06C04A6B244C}" srcOrd="0" destOrd="0" presId="urn:microsoft.com/office/officeart/2008/layout/HorizontalMultiLevelHierarchy"/>
    <dgm:cxn modelId="{052E5175-647D-4892-B48F-2D19C5D27EF7}" type="presParOf" srcId="{F15E6882-D20D-46AC-A647-06C04A6B244C}" destId="{4BAD74B6-D068-49EE-92BD-07F87C869930}" srcOrd="0" destOrd="0" presId="urn:microsoft.com/office/officeart/2008/layout/HorizontalMultiLevelHierarchy"/>
    <dgm:cxn modelId="{71FD2AF4-CBDE-4986-B9EB-1778171DA1BE}" type="presParOf" srcId="{B2E5BC47-A809-4BF7-99B5-42FBD00FB010}" destId="{03606434-192A-4B88-8E31-A2DD94E61481}" srcOrd="1" destOrd="0" presId="urn:microsoft.com/office/officeart/2008/layout/HorizontalMultiLevelHierarchy"/>
    <dgm:cxn modelId="{58D6821C-1EF1-45C7-B459-D038D333E7F9}" type="presParOf" srcId="{03606434-192A-4B88-8E31-A2DD94E61481}" destId="{5BE008C6-32CF-4252-9A82-1C3AC6326535}" srcOrd="0" destOrd="0" presId="urn:microsoft.com/office/officeart/2008/layout/HorizontalMultiLevelHierarchy"/>
    <dgm:cxn modelId="{ECA6C043-B7F7-4B15-B7AE-51A3BE4FE0C1}" type="presParOf" srcId="{03606434-192A-4B88-8E31-A2DD94E61481}" destId="{A02F11E9-DAA7-41AD-AA2B-2AA9C8095B14}" srcOrd="1" destOrd="0" presId="urn:microsoft.com/office/officeart/2008/layout/HorizontalMultiLevelHierarchy"/>
    <dgm:cxn modelId="{3A64C8F1-8B22-46C7-AFC1-7431101CCA2E}" type="presParOf" srcId="{A02F11E9-DAA7-41AD-AA2B-2AA9C8095B14}" destId="{E2283D4C-A6BB-4336-9B4A-3E1E0C140992}" srcOrd="0" destOrd="0" presId="urn:microsoft.com/office/officeart/2008/layout/HorizontalMultiLevelHierarchy"/>
    <dgm:cxn modelId="{B59CCBF6-6AD0-49D3-AED0-4227C6A2184C}" type="presParOf" srcId="{E2283D4C-A6BB-4336-9B4A-3E1E0C140992}" destId="{DF8746EE-6ACF-425B-A061-1CF1FB30BFBD}" srcOrd="0" destOrd="0" presId="urn:microsoft.com/office/officeart/2008/layout/HorizontalMultiLevelHierarchy"/>
    <dgm:cxn modelId="{69424C7E-7CED-4B95-B419-91834F06CAF3}" type="presParOf" srcId="{A02F11E9-DAA7-41AD-AA2B-2AA9C8095B14}" destId="{D2507D37-B7C3-4B0F-B565-4B36D6FB11E8}" srcOrd="1" destOrd="0" presId="urn:microsoft.com/office/officeart/2008/layout/HorizontalMultiLevelHierarchy"/>
    <dgm:cxn modelId="{220AB80A-1962-4DAD-9CE5-7A5382692772}" type="presParOf" srcId="{D2507D37-B7C3-4B0F-B565-4B36D6FB11E8}" destId="{60AF2FEA-9083-4C9B-9D91-C2A39E21DAB3}" srcOrd="0" destOrd="0" presId="urn:microsoft.com/office/officeart/2008/layout/HorizontalMultiLevelHierarchy"/>
    <dgm:cxn modelId="{269C813B-BE83-4A7E-9502-9FFA03339ABA}" type="presParOf" srcId="{D2507D37-B7C3-4B0F-B565-4B36D6FB11E8}" destId="{03BB45BD-BCCA-47CA-A390-6167BCD00805}" srcOrd="1" destOrd="0" presId="urn:microsoft.com/office/officeart/2008/layout/HorizontalMultiLevelHierarchy"/>
    <dgm:cxn modelId="{C79E1EAA-3504-4AC5-8424-618E228EC7EA}" type="presParOf" srcId="{03BB45BD-BCCA-47CA-A390-6167BCD00805}" destId="{B8EF8F93-D0C4-4213-967D-24F198C77592}" srcOrd="0" destOrd="0" presId="urn:microsoft.com/office/officeart/2008/layout/HorizontalMultiLevelHierarchy"/>
    <dgm:cxn modelId="{38F9D2BF-AADE-4DEF-834B-C711052BCD9B}" type="presParOf" srcId="{B8EF8F93-D0C4-4213-967D-24F198C77592}" destId="{0AC5D034-4BBB-4855-A38C-9C54D31A17E2}" srcOrd="0" destOrd="0" presId="urn:microsoft.com/office/officeart/2008/layout/HorizontalMultiLevelHierarchy"/>
    <dgm:cxn modelId="{0ECE24CB-E124-4ACA-9E15-F36B0CB7C273}" type="presParOf" srcId="{03BB45BD-BCCA-47CA-A390-6167BCD00805}" destId="{082BE951-8FB5-47BF-A8C0-E0B643A2C950}" srcOrd="1" destOrd="0" presId="urn:microsoft.com/office/officeart/2008/layout/HorizontalMultiLevelHierarchy"/>
    <dgm:cxn modelId="{DABFCA41-473B-462C-95C5-5851A89B6346}" type="presParOf" srcId="{082BE951-8FB5-47BF-A8C0-E0B643A2C950}" destId="{B1BCF340-97E2-4548-A570-ABAEA7EF4534}" srcOrd="0" destOrd="0" presId="urn:microsoft.com/office/officeart/2008/layout/HorizontalMultiLevelHierarchy"/>
    <dgm:cxn modelId="{CD1AC156-0587-4426-8DDB-C1D223DD5B27}" type="presParOf" srcId="{082BE951-8FB5-47BF-A8C0-E0B643A2C950}" destId="{70EDF4A1-C2C6-40BE-805A-9DE400DD52B9}" srcOrd="1" destOrd="0" presId="urn:microsoft.com/office/officeart/2008/layout/HorizontalMultiLevelHierarchy"/>
    <dgm:cxn modelId="{82F8E880-F6DC-4EC1-B83A-AC85A05ED746}" type="presParOf" srcId="{03BB45BD-BCCA-47CA-A390-6167BCD00805}" destId="{D72176B6-7E01-4E43-9051-13A7D6096628}" srcOrd="2" destOrd="0" presId="urn:microsoft.com/office/officeart/2008/layout/HorizontalMultiLevelHierarchy"/>
    <dgm:cxn modelId="{2591E054-0FDC-492B-B30E-93B71956D7B3}" type="presParOf" srcId="{D72176B6-7E01-4E43-9051-13A7D6096628}" destId="{AEA4E4D6-1271-40BF-BFCD-E9DED97AA9AB}" srcOrd="0" destOrd="0" presId="urn:microsoft.com/office/officeart/2008/layout/HorizontalMultiLevelHierarchy"/>
    <dgm:cxn modelId="{D6AA091F-CCC7-4F90-8F65-F7E5E9656F09}" type="presParOf" srcId="{03BB45BD-BCCA-47CA-A390-6167BCD00805}" destId="{42E24BF5-992F-4C08-8B27-950785BA4BDA}" srcOrd="3" destOrd="0" presId="urn:microsoft.com/office/officeart/2008/layout/HorizontalMultiLevelHierarchy"/>
    <dgm:cxn modelId="{27BC7A28-828C-4513-90E9-0E5DD236DACB}" type="presParOf" srcId="{42E24BF5-992F-4C08-8B27-950785BA4BDA}" destId="{D0FDC2F5-A5B9-43F9-B434-05524EAA3B47}" srcOrd="0" destOrd="0" presId="urn:microsoft.com/office/officeart/2008/layout/HorizontalMultiLevelHierarchy"/>
    <dgm:cxn modelId="{5070DCA9-0D0A-496B-AD6C-84078420DB4D}" type="presParOf" srcId="{42E24BF5-992F-4C08-8B27-950785BA4BDA}" destId="{F00FA38D-AA97-4228-9917-3FD6B74C7671}" srcOrd="1" destOrd="0" presId="urn:microsoft.com/office/officeart/2008/layout/HorizontalMultiLevelHierarchy"/>
    <dgm:cxn modelId="{ECFB3678-3314-4252-8B3B-1D6C056AF6B2}" type="presParOf" srcId="{03BB45BD-BCCA-47CA-A390-6167BCD00805}" destId="{50C51530-098B-4393-A1BA-276582BC376E}" srcOrd="4" destOrd="0" presId="urn:microsoft.com/office/officeart/2008/layout/HorizontalMultiLevelHierarchy"/>
    <dgm:cxn modelId="{3E30D061-EB56-4123-B42E-759CB008B4E0}" type="presParOf" srcId="{50C51530-098B-4393-A1BA-276582BC376E}" destId="{47860C98-1206-4BB8-A062-5CACE836CC55}" srcOrd="0" destOrd="0" presId="urn:microsoft.com/office/officeart/2008/layout/HorizontalMultiLevelHierarchy"/>
    <dgm:cxn modelId="{2EE8357F-9231-4B0A-A8BC-FC048D2EE4D7}" type="presParOf" srcId="{03BB45BD-BCCA-47CA-A390-6167BCD00805}" destId="{7EDD16B7-3242-4F84-A331-EC048D5C55E5}" srcOrd="5" destOrd="0" presId="urn:microsoft.com/office/officeart/2008/layout/HorizontalMultiLevelHierarchy"/>
    <dgm:cxn modelId="{888E5810-42E3-4434-9614-315BDA326BBC}" type="presParOf" srcId="{7EDD16B7-3242-4F84-A331-EC048D5C55E5}" destId="{59BA20FE-DF53-4AFF-A67D-4385151FA0B7}" srcOrd="0" destOrd="0" presId="urn:microsoft.com/office/officeart/2008/layout/HorizontalMultiLevelHierarchy"/>
    <dgm:cxn modelId="{CA1326A1-3713-4738-9A5A-AACF48A90C1C}" type="presParOf" srcId="{7EDD16B7-3242-4F84-A331-EC048D5C55E5}" destId="{55F55AED-8183-4C2C-9404-5B35066B1A6B}" srcOrd="1" destOrd="0" presId="urn:microsoft.com/office/officeart/2008/layout/HorizontalMultiLevelHierarchy"/>
    <dgm:cxn modelId="{09BA1072-BB78-4426-B909-3DDB65675EB2}" type="presParOf" srcId="{A02F11E9-DAA7-41AD-AA2B-2AA9C8095B14}" destId="{52CA4BD2-03A8-477B-BE08-6E01208B63C1}" srcOrd="2" destOrd="0" presId="urn:microsoft.com/office/officeart/2008/layout/HorizontalMultiLevelHierarchy"/>
    <dgm:cxn modelId="{8F8C354F-AE88-474F-BBBA-805BDFDB2E75}" type="presParOf" srcId="{52CA4BD2-03A8-477B-BE08-6E01208B63C1}" destId="{60D10C35-0213-474C-BE92-F7D6CF1B0FDC}" srcOrd="0" destOrd="0" presId="urn:microsoft.com/office/officeart/2008/layout/HorizontalMultiLevelHierarchy"/>
    <dgm:cxn modelId="{A2B8BFA8-B636-4895-AC80-6CE0697523FD}" type="presParOf" srcId="{A02F11E9-DAA7-41AD-AA2B-2AA9C8095B14}" destId="{3411D3CF-E427-4228-AEA7-6792670E5C04}" srcOrd="3" destOrd="0" presId="urn:microsoft.com/office/officeart/2008/layout/HorizontalMultiLevelHierarchy"/>
    <dgm:cxn modelId="{40EC53B8-1FF8-4BAC-BB00-0564B23A27E6}" type="presParOf" srcId="{3411D3CF-E427-4228-AEA7-6792670E5C04}" destId="{F2CA2063-A193-41E1-A6A0-BC42F3D8AE56}" srcOrd="0" destOrd="0" presId="urn:microsoft.com/office/officeart/2008/layout/HorizontalMultiLevelHierarchy"/>
    <dgm:cxn modelId="{8C7BA166-AA92-4566-B254-741B9F10D64A}" type="presParOf" srcId="{3411D3CF-E427-4228-AEA7-6792670E5C04}" destId="{6D9D7269-849F-48A9-8641-0B55BF940B7B}" srcOrd="1" destOrd="0" presId="urn:microsoft.com/office/officeart/2008/layout/HorizontalMultiLevelHierarchy"/>
    <dgm:cxn modelId="{04ED190F-2E14-4C57-B3C9-E4A7D53DE960}" type="presParOf" srcId="{6D9D7269-849F-48A9-8641-0B55BF940B7B}" destId="{10015681-1857-42A5-B410-7CF1EFD9A43F}" srcOrd="0" destOrd="0" presId="urn:microsoft.com/office/officeart/2008/layout/HorizontalMultiLevelHierarchy"/>
    <dgm:cxn modelId="{F15CBD1A-8B41-4D61-A66D-F31CDF45FA31}" type="presParOf" srcId="{10015681-1857-42A5-B410-7CF1EFD9A43F}" destId="{BE012557-F541-4276-81DB-31E06806C7F0}" srcOrd="0" destOrd="0" presId="urn:microsoft.com/office/officeart/2008/layout/HorizontalMultiLevelHierarchy"/>
    <dgm:cxn modelId="{E18E00E0-913C-4287-8851-AD0493F0A00D}" type="presParOf" srcId="{6D9D7269-849F-48A9-8641-0B55BF940B7B}" destId="{87E9D672-09A8-4DDF-BAAF-28823BC35633}" srcOrd="1" destOrd="0" presId="urn:microsoft.com/office/officeart/2008/layout/HorizontalMultiLevelHierarchy"/>
    <dgm:cxn modelId="{9A126FE5-3160-4DD4-BC1A-147E34D02A68}" type="presParOf" srcId="{87E9D672-09A8-4DDF-BAAF-28823BC35633}" destId="{C8D9F121-9070-4FC2-9448-37F577174A1D}" srcOrd="0" destOrd="0" presId="urn:microsoft.com/office/officeart/2008/layout/HorizontalMultiLevelHierarchy"/>
    <dgm:cxn modelId="{817FDF05-3774-4A95-AE19-B0757B41AB87}" type="presParOf" srcId="{87E9D672-09A8-4DDF-BAAF-28823BC35633}" destId="{526F61A3-6BE4-4073-A756-8CA0AC46ACBC}" srcOrd="1" destOrd="0" presId="urn:microsoft.com/office/officeart/2008/layout/HorizontalMultiLevelHierarchy"/>
    <dgm:cxn modelId="{B3C07623-67FE-446A-B3B8-249395D534F1}" type="presParOf" srcId="{A02F11E9-DAA7-41AD-AA2B-2AA9C8095B14}" destId="{6A31610B-5B36-4BFD-8A8E-C175054FAFAD}" srcOrd="4" destOrd="0" presId="urn:microsoft.com/office/officeart/2008/layout/HorizontalMultiLevelHierarchy"/>
    <dgm:cxn modelId="{A103EC68-C0F7-4041-AAA2-70D6697EB515}" type="presParOf" srcId="{6A31610B-5B36-4BFD-8A8E-C175054FAFAD}" destId="{D2962E47-FC28-475A-8137-856D9676F1A9}" srcOrd="0" destOrd="0" presId="urn:microsoft.com/office/officeart/2008/layout/HorizontalMultiLevelHierarchy"/>
    <dgm:cxn modelId="{F67C17EF-28DE-4804-BB32-3C0898466812}" type="presParOf" srcId="{A02F11E9-DAA7-41AD-AA2B-2AA9C8095B14}" destId="{0765482D-D739-4F99-8B72-302F4F71C899}" srcOrd="5" destOrd="0" presId="urn:microsoft.com/office/officeart/2008/layout/HorizontalMultiLevelHierarchy"/>
    <dgm:cxn modelId="{A811BB61-EBF2-4EB0-97F8-B878A2A559A7}" type="presParOf" srcId="{0765482D-D739-4F99-8B72-302F4F71C899}" destId="{DB3A7FED-6051-49DC-BD3D-19165EC0C5FE}" srcOrd="0" destOrd="0" presId="urn:microsoft.com/office/officeart/2008/layout/HorizontalMultiLevelHierarchy"/>
    <dgm:cxn modelId="{3FB29569-577C-4A9A-9C44-7D7C7819251E}" type="presParOf" srcId="{0765482D-D739-4F99-8B72-302F4F71C899}" destId="{7F11956F-1586-4C70-A5AB-5C7130CA2CDB}" srcOrd="1" destOrd="0" presId="urn:microsoft.com/office/officeart/2008/layout/HorizontalMultiLevelHierarchy"/>
    <dgm:cxn modelId="{3E11DABF-E708-41E1-A572-5623F71C992C}" type="presParOf" srcId="{7F11956F-1586-4C70-A5AB-5C7130CA2CDB}" destId="{C2557E9E-2BBD-402E-80DE-06622086DDBA}" srcOrd="0" destOrd="0" presId="urn:microsoft.com/office/officeart/2008/layout/HorizontalMultiLevelHierarchy"/>
    <dgm:cxn modelId="{151A43EA-EDCD-4F3C-925C-20540A957965}" type="presParOf" srcId="{C2557E9E-2BBD-402E-80DE-06622086DDBA}" destId="{7B956365-4AB3-4A2F-8E6B-6DED57D024C3}" srcOrd="0" destOrd="0" presId="urn:microsoft.com/office/officeart/2008/layout/HorizontalMultiLevelHierarchy"/>
    <dgm:cxn modelId="{734F7F70-437A-4E9B-BAC9-C823C84DA5C2}" type="presParOf" srcId="{7F11956F-1586-4C70-A5AB-5C7130CA2CDB}" destId="{0039E73D-F4DA-44F5-BDB8-1D61E2BED117}" srcOrd="1" destOrd="0" presId="urn:microsoft.com/office/officeart/2008/layout/HorizontalMultiLevelHierarchy"/>
    <dgm:cxn modelId="{D8EC0DED-8AC5-4715-82CA-4AC76C3A5C35}" type="presParOf" srcId="{0039E73D-F4DA-44F5-BDB8-1D61E2BED117}" destId="{6C09A7CD-8A94-4862-9F80-EAE39718E766}" srcOrd="0" destOrd="0" presId="urn:microsoft.com/office/officeart/2008/layout/HorizontalMultiLevelHierarchy"/>
    <dgm:cxn modelId="{443B36F9-0939-4E4D-845C-540358AF115D}" type="presParOf" srcId="{0039E73D-F4DA-44F5-BDB8-1D61E2BED117}" destId="{32E7C277-2534-4EDD-8D32-E942BE68FE32}" srcOrd="1" destOrd="0" presId="urn:microsoft.com/office/officeart/2008/layout/HorizontalMultiLevelHierarchy"/>
    <dgm:cxn modelId="{15A4E28D-E853-43A6-A7FB-F57CFAE04FA2}" type="presParOf" srcId="{7F11956F-1586-4C70-A5AB-5C7130CA2CDB}" destId="{880E6AC0-879D-4160-86AE-AE1475A3CDBF}" srcOrd="2" destOrd="0" presId="urn:microsoft.com/office/officeart/2008/layout/HorizontalMultiLevelHierarchy"/>
    <dgm:cxn modelId="{CC73B850-2378-44FD-9FFC-5F06897D9973}" type="presParOf" srcId="{880E6AC0-879D-4160-86AE-AE1475A3CDBF}" destId="{EFBD4352-6376-43D5-B4AE-EB2D6F378504}" srcOrd="0" destOrd="0" presId="urn:microsoft.com/office/officeart/2008/layout/HorizontalMultiLevelHierarchy"/>
    <dgm:cxn modelId="{B23E0703-E3E7-4149-BF61-28AAA542B366}" type="presParOf" srcId="{7F11956F-1586-4C70-A5AB-5C7130CA2CDB}" destId="{77654698-36CA-4132-B926-C87D2F1B34FF}" srcOrd="3" destOrd="0" presId="urn:microsoft.com/office/officeart/2008/layout/HorizontalMultiLevelHierarchy"/>
    <dgm:cxn modelId="{B6713F78-6C7D-4714-9EA4-C40C6BAF3C9F}" type="presParOf" srcId="{77654698-36CA-4132-B926-C87D2F1B34FF}" destId="{ED54CB23-E52D-4AEC-8712-EF95DA0A054E}" srcOrd="0" destOrd="0" presId="urn:microsoft.com/office/officeart/2008/layout/HorizontalMultiLevelHierarchy"/>
    <dgm:cxn modelId="{3E639C82-B05F-4698-BB38-9FF96208C534}" type="presParOf" srcId="{77654698-36CA-4132-B926-C87D2F1B34FF}" destId="{C81D418A-06C2-46BB-A57F-07D1D1E12F96}" srcOrd="1" destOrd="0" presId="urn:microsoft.com/office/officeart/2008/layout/HorizontalMultiLevelHierarchy"/>
    <dgm:cxn modelId="{6D846637-BAE4-45CC-844F-CD1FBC850B6E}" type="presParOf" srcId="{7F11956F-1586-4C70-A5AB-5C7130CA2CDB}" destId="{8C32879E-D322-4E82-B8B5-7C9E99B70FE5}" srcOrd="4" destOrd="0" presId="urn:microsoft.com/office/officeart/2008/layout/HorizontalMultiLevelHierarchy"/>
    <dgm:cxn modelId="{39A21FE3-4468-4CF1-B831-8B1217732E9A}" type="presParOf" srcId="{8C32879E-D322-4E82-B8B5-7C9E99B70FE5}" destId="{B4169104-8F43-4998-85F1-35EF8B086AE7}" srcOrd="0" destOrd="0" presId="urn:microsoft.com/office/officeart/2008/layout/HorizontalMultiLevelHierarchy"/>
    <dgm:cxn modelId="{E6C90473-F598-4029-BB0E-B2D7414818B0}" type="presParOf" srcId="{7F11956F-1586-4C70-A5AB-5C7130CA2CDB}" destId="{17E7C49F-24DD-4A01-8AD5-3EDA7EA20588}" srcOrd="5" destOrd="0" presId="urn:microsoft.com/office/officeart/2008/layout/HorizontalMultiLevelHierarchy"/>
    <dgm:cxn modelId="{0F454D6E-56DF-427D-8982-BE9AD5B480BB}" type="presParOf" srcId="{17E7C49F-24DD-4A01-8AD5-3EDA7EA20588}" destId="{1E5D4EE2-E87C-4060-8799-436C80960D8F}" srcOrd="0" destOrd="0" presId="urn:microsoft.com/office/officeart/2008/layout/HorizontalMultiLevelHierarchy"/>
    <dgm:cxn modelId="{7EDB5A45-AF9E-4457-B499-3F7DE49D15A9}" type="presParOf" srcId="{17E7C49F-24DD-4A01-8AD5-3EDA7EA20588}" destId="{391F3CA4-4E2D-467D-A5CD-F254A6EDABB9}" srcOrd="1" destOrd="0" presId="urn:microsoft.com/office/officeart/2008/layout/HorizontalMultiLevelHierarchy"/>
    <dgm:cxn modelId="{ED314873-637D-4DF9-95AE-AE5FED5B67B9}" type="presParOf" srcId="{7F11956F-1586-4C70-A5AB-5C7130CA2CDB}" destId="{A8E7FCFA-7D7A-404E-83E7-5110370EC0BA}" srcOrd="6" destOrd="0" presId="urn:microsoft.com/office/officeart/2008/layout/HorizontalMultiLevelHierarchy"/>
    <dgm:cxn modelId="{3791CBAE-50E7-4A5E-8561-478C107D9781}" type="presParOf" srcId="{A8E7FCFA-7D7A-404E-83E7-5110370EC0BA}" destId="{CAF80B20-9D83-4EE9-AC11-6E6D9B34225C}" srcOrd="0" destOrd="0" presId="urn:microsoft.com/office/officeart/2008/layout/HorizontalMultiLevelHierarchy"/>
    <dgm:cxn modelId="{2E4FCD32-8FC3-4587-B724-F97EF5B250CD}" type="presParOf" srcId="{7F11956F-1586-4C70-A5AB-5C7130CA2CDB}" destId="{DF434C05-9CB6-489E-8272-AF379F22EE78}" srcOrd="7" destOrd="0" presId="urn:microsoft.com/office/officeart/2008/layout/HorizontalMultiLevelHierarchy"/>
    <dgm:cxn modelId="{7C05CCBD-696C-4A89-BAA9-A02D5E476FDC}" type="presParOf" srcId="{DF434C05-9CB6-489E-8272-AF379F22EE78}" destId="{305AB3F7-9284-45D4-9CEF-3D0D113BAF98}" srcOrd="0" destOrd="0" presId="urn:microsoft.com/office/officeart/2008/layout/HorizontalMultiLevelHierarchy"/>
    <dgm:cxn modelId="{27ACDAD1-AD16-4ADD-856C-8AACBE9869BC}" type="presParOf" srcId="{DF434C05-9CB6-489E-8272-AF379F22EE78}" destId="{A8C6525F-F613-4C3D-AA3D-A8F5F6C9CF5C}" srcOrd="1" destOrd="0" presId="urn:microsoft.com/office/officeart/2008/layout/HorizontalMultiLevelHierarchy"/>
    <dgm:cxn modelId="{20D85BFB-C1CC-4600-BD3A-1512D205619D}" type="presParOf" srcId="{7F11956F-1586-4C70-A5AB-5C7130CA2CDB}" destId="{97C4E6A4-DC6A-4485-9CCD-C6DB4B23B4CA}" srcOrd="8" destOrd="0" presId="urn:microsoft.com/office/officeart/2008/layout/HorizontalMultiLevelHierarchy"/>
    <dgm:cxn modelId="{F5444556-EA58-4833-9E28-AC38BDCCC843}" type="presParOf" srcId="{97C4E6A4-DC6A-4485-9CCD-C6DB4B23B4CA}" destId="{ACB524B2-DA4B-4635-9F3E-5A09D778D726}" srcOrd="0" destOrd="0" presId="urn:microsoft.com/office/officeart/2008/layout/HorizontalMultiLevelHierarchy"/>
    <dgm:cxn modelId="{8436EDB3-7269-4452-88F8-E30E34ABCB94}" type="presParOf" srcId="{7F11956F-1586-4C70-A5AB-5C7130CA2CDB}" destId="{B715EAA2-52D4-446B-A746-0B977F5DCAB5}" srcOrd="9" destOrd="0" presId="urn:microsoft.com/office/officeart/2008/layout/HorizontalMultiLevelHierarchy"/>
    <dgm:cxn modelId="{E32B0EAB-3447-4ADB-B155-9E11134E2A72}" type="presParOf" srcId="{B715EAA2-52D4-446B-A746-0B977F5DCAB5}" destId="{5A9149ED-5E41-40C4-82ED-C3F4D43BA125}" srcOrd="0" destOrd="0" presId="urn:microsoft.com/office/officeart/2008/layout/HorizontalMultiLevelHierarchy"/>
    <dgm:cxn modelId="{54FF767B-319E-4C69-A8A3-1FA4AD32EAF4}" type="presParOf" srcId="{B715EAA2-52D4-446B-A746-0B977F5DCAB5}" destId="{1FE2EBC6-D052-4B82-BB24-3611AB321D0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3971967-86AD-40FC-9F2B-D9FDB47F2499}" type="doc">
      <dgm:prSet loTypeId="urn:microsoft.com/office/officeart/2005/8/layout/vList4#1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A260089-97EB-4190-8F6D-28F687A9A8EE}">
      <dgm:prSet phldrT="[Текст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ctr"/>
          <a:r>
            <a:rPr lang="ru-RU" sz="2000" b="1" dirty="0">
              <a:latin typeface="Arial" panose="020B0604020202020204" pitchFamily="34" charset="0"/>
              <a:cs typeface="Arial" panose="020B0604020202020204" pitchFamily="34" charset="0"/>
            </a:rPr>
            <a:t>100 % 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0" dirty="0">
              <a:latin typeface="Arial" panose="020B0604020202020204" pitchFamily="34" charset="0"/>
              <a:cs typeface="Arial" panose="020B0604020202020204" pitchFamily="34" charset="0"/>
            </a:rPr>
            <a:t>5 </a:t>
          </a:r>
          <a:r>
            <a:rPr lang="en-US" sz="2000" b="0" dirty="0" err="1">
              <a:latin typeface="Arial" panose="020B0604020202020204" pitchFamily="34" charset="0"/>
              <a:cs typeface="Arial" panose="020B0604020202020204" pitchFamily="34" charset="0"/>
            </a:rPr>
            <a:t>yoshdan</a:t>
          </a:r>
          <a:r>
            <a:rPr lang="en-US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dirty="0" err="1">
              <a:latin typeface="Arial" panose="020B0604020202020204" pitchFamily="34" charset="0"/>
              <a:cs typeface="Arial" panose="020B0604020202020204" pitchFamily="34" charset="0"/>
            </a:rPr>
            <a:t>boshlab</a:t>
          </a:r>
          <a:r>
            <a:rPr lang="en-US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dirty="0" err="1">
              <a:latin typeface="Arial" panose="020B0604020202020204" pitchFamily="34" charset="0"/>
              <a:cs typeface="Arial" panose="020B0604020202020204" pitchFamily="34" charset="0"/>
            </a:rPr>
            <a:t>kichik</a:t>
          </a:r>
          <a:r>
            <a:rPr lang="en-US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dirty="0" err="1">
              <a:latin typeface="Arial" panose="020B0604020202020204" pitchFamily="34" charset="0"/>
              <a:cs typeface="Arial" panose="020B0604020202020204" pitchFamily="34" charset="0"/>
            </a:rPr>
            <a:t>maktab</a:t>
          </a:r>
          <a:endParaRPr lang="ru-RU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EBB1E5-1FCA-4F12-AE9D-CDBAB192934A}" type="parTrans" cxnId="{47F9851B-F618-467F-AFFF-6389CA0A87F8}">
      <dgm:prSet/>
      <dgm:spPr/>
      <dgm:t>
        <a:bodyPr/>
        <a:lstStyle/>
        <a:p>
          <a:endParaRPr lang="ru-RU"/>
        </a:p>
      </dgm:t>
    </dgm:pt>
    <dgm:pt modelId="{BD6C29D6-9B12-45DA-8CC4-4E9256FC4D1E}" type="sibTrans" cxnId="{47F9851B-F618-467F-AFFF-6389CA0A87F8}">
      <dgm:prSet/>
      <dgm:spPr/>
      <dgm:t>
        <a:bodyPr/>
        <a:lstStyle/>
        <a:p>
          <a:endParaRPr lang="ru-RU"/>
        </a:p>
      </dgm:t>
    </dgm:pt>
    <dgm:pt modelId="{31874047-2A9A-4C7F-A730-6145F33CD946}">
      <dgm:prSet phldrT="[Текст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ctr"/>
          <a:r>
            <a:rPr lang="ru-RU" sz="2400" b="1" dirty="0"/>
            <a:t>99 %</a:t>
          </a:r>
        </a:p>
      </dgm:t>
    </dgm:pt>
    <dgm:pt modelId="{C67FF774-E758-4627-8E8C-826EE05AAD7C}" type="parTrans" cxnId="{FEAD1D6D-9B2B-4220-AEDD-D39AE4047484}">
      <dgm:prSet/>
      <dgm:spPr/>
      <dgm:t>
        <a:bodyPr/>
        <a:lstStyle/>
        <a:p>
          <a:endParaRPr lang="ru-RU"/>
        </a:p>
      </dgm:t>
    </dgm:pt>
    <dgm:pt modelId="{08B5A274-6F7B-4F06-8AB1-8C8CE809EDA6}" type="sibTrans" cxnId="{FEAD1D6D-9B2B-4220-AEDD-D39AE4047484}">
      <dgm:prSet/>
      <dgm:spPr/>
      <dgm:t>
        <a:bodyPr/>
        <a:lstStyle/>
        <a:p>
          <a:endParaRPr lang="ru-RU"/>
        </a:p>
      </dgm:t>
    </dgm:pt>
    <dgm:pt modelId="{D269AA33-2536-4F0A-B5FA-99B2342423ED}">
      <dgm:prSet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ctr"/>
          <a:r>
            <a:rPr lang="ru-RU" sz="2400" b="1" dirty="0"/>
            <a:t>98 %</a:t>
          </a:r>
        </a:p>
      </dgm:t>
    </dgm:pt>
    <dgm:pt modelId="{F0EB89D9-979E-4975-8E31-F60F05096095}" type="parTrans" cxnId="{715E891E-B3A4-44A9-A4EB-C3F16FE2B91B}">
      <dgm:prSet/>
      <dgm:spPr/>
      <dgm:t>
        <a:bodyPr/>
        <a:lstStyle/>
        <a:p>
          <a:endParaRPr lang="ru-RU"/>
        </a:p>
      </dgm:t>
    </dgm:pt>
    <dgm:pt modelId="{D324B1FC-B7A1-4172-A04A-A294257A248D}" type="sibTrans" cxnId="{715E891E-B3A4-44A9-A4EB-C3F16FE2B91B}">
      <dgm:prSet/>
      <dgm:spPr/>
      <dgm:t>
        <a:bodyPr/>
        <a:lstStyle/>
        <a:p>
          <a:endParaRPr lang="ru-RU"/>
        </a:p>
      </dgm:t>
    </dgm:pt>
    <dgm:pt modelId="{D6874A00-1C72-4544-B616-B19A93012B43}">
      <dgm:prSet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ctr"/>
          <a:r>
            <a:rPr lang="ru-RU" sz="2400" b="1" dirty="0"/>
            <a:t>71 %</a:t>
          </a:r>
        </a:p>
      </dgm:t>
    </dgm:pt>
    <dgm:pt modelId="{0CB52D60-8216-4CAB-850C-6A1226A0F356}" type="parTrans" cxnId="{AE97E9B8-1208-43E5-800C-C1D1D9C8A39B}">
      <dgm:prSet/>
      <dgm:spPr/>
      <dgm:t>
        <a:bodyPr/>
        <a:lstStyle/>
        <a:p>
          <a:endParaRPr lang="ru-RU"/>
        </a:p>
      </dgm:t>
    </dgm:pt>
    <dgm:pt modelId="{8604F9AE-EBD2-404A-87AB-76183A4A37A9}" type="sibTrans" cxnId="{AE97E9B8-1208-43E5-800C-C1D1D9C8A39B}">
      <dgm:prSet/>
      <dgm:spPr/>
      <dgm:t>
        <a:bodyPr/>
        <a:lstStyle/>
        <a:p>
          <a:endParaRPr lang="ru-RU"/>
        </a:p>
      </dgm:t>
    </dgm:pt>
    <dgm:pt modelId="{EE7B69BA-C072-4536-846A-AF1E1CDA42C1}">
      <dgm:prSet phldrT="[Текст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ctr"/>
          <a:r>
            <a:rPr lang="ru-RU" sz="2400" b="1" dirty="0"/>
            <a:t>99 %</a:t>
          </a:r>
        </a:p>
      </dgm:t>
    </dgm:pt>
    <dgm:pt modelId="{4A558AC5-1926-426A-9ED9-B8E215C80F77}" type="sibTrans" cxnId="{A3EA3D6F-3C97-4310-88BF-4BF5D13D5A8A}">
      <dgm:prSet/>
      <dgm:spPr/>
      <dgm:t>
        <a:bodyPr/>
        <a:lstStyle/>
        <a:p>
          <a:endParaRPr lang="ru-RU"/>
        </a:p>
      </dgm:t>
    </dgm:pt>
    <dgm:pt modelId="{088B8E58-2655-49B7-89B1-6E5155E88331}" type="parTrans" cxnId="{A3EA3D6F-3C97-4310-88BF-4BF5D13D5A8A}">
      <dgm:prSet/>
      <dgm:spPr/>
      <dgm:t>
        <a:bodyPr/>
        <a:lstStyle/>
        <a:p>
          <a:endParaRPr lang="ru-RU"/>
        </a:p>
      </dgm:t>
    </dgm:pt>
    <dgm:pt modelId="{768D58F7-B656-4F39-B569-0F11471E2C88}" type="pres">
      <dgm:prSet presAssocID="{23971967-86AD-40FC-9F2B-D9FDB47F249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83DF62-0C0F-4F75-B2FF-E29905720D99}" type="pres">
      <dgm:prSet presAssocID="{3A260089-97EB-4190-8F6D-28F687A9A8EE}" presName="comp" presStyleCnt="0"/>
      <dgm:spPr/>
    </dgm:pt>
    <dgm:pt modelId="{143F30C6-27BE-480C-AF24-9C311D7EF994}" type="pres">
      <dgm:prSet presAssocID="{3A260089-97EB-4190-8F6D-28F687A9A8EE}" presName="box" presStyleLbl="node1" presStyleIdx="0" presStyleCnt="5"/>
      <dgm:spPr/>
      <dgm:t>
        <a:bodyPr/>
        <a:lstStyle/>
        <a:p>
          <a:endParaRPr lang="en-US"/>
        </a:p>
      </dgm:t>
    </dgm:pt>
    <dgm:pt modelId="{1F59051C-7C45-4B2F-8432-3DB2FEB73D53}" type="pres">
      <dgm:prSet presAssocID="{3A260089-97EB-4190-8F6D-28F687A9A8EE}" presName="img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310C30DF-9AA1-490A-AC5B-AA62B735E77D}" type="pres">
      <dgm:prSet presAssocID="{3A260089-97EB-4190-8F6D-28F687A9A8EE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492B1F-F2E8-4894-BB49-E6157AD3FD12}" type="pres">
      <dgm:prSet presAssocID="{BD6C29D6-9B12-45DA-8CC4-4E9256FC4D1E}" presName="spacer" presStyleCnt="0"/>
      <dgm:spPr/>
    </dgm:pt>
    <dgm:pt modelId="{9458EDCB-5B43-4DEB-A0C6-CFAA081EA155}" type="pres">
      <dgm:prSet presAssocID="{31874047-2A9A-4C7F-A730-6145F33CD946}" presName="comp" presStyleCnt="0"/>
      <dgm:spPr/>
    </dgm:pt>
    <dgm:pt modelId="{58D3D2AC-7176-4A40-BEB6-1B921023A2B4}" type="pres">
      <dgm:prSet presAssocID="{31874047-2A9A-4C7F-A730-6145F33CD946}" presName="box" presStyleLbl="node1" presStyleIdx="1" presStyleCnt="5"/>
      <dgm:spPr/>
      <dgm:t>
        <a:bodyPr/>
        <a:lstStyle/>
        <a:p>
          <a:endParaRPr lang="en-US"/>
        </a:p>
      </dgm:t>
    </dgm:pt>
    <dgm:pt modelId="{3290AEE7-4C82-4BA1-B76D-01422383DB46}" type="pres">
      <dgm:prSet presAssocID="{31874047-2A9A-4C7F-A730-6145F33CD946}" presName="img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</dgm:pt>
    <dgm:pt modelId="{8B6FEC14-3CC4-47EF-85F4-456DA134F94F}" type="pres">
      <dgm:prSet presAssocID="{31874047-2A9A-4C7F-A730-6145F33CD946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E88E7A-4025-40B1-A260-1CB2866EACC7}" type="pres">
      <dgm:prSet presAssocID="{08B5A274-6F7B-4F06-8AB1-8C8CE809EDA6}" presName="spacer" presStyleCnt="0"/>
      <dgm:spPr/>
    </dgm:pt>
    <dgm:pt modelId="{ECB190DD-4B0D-41C2-98E8-EAB8B5A159D0}" type="pres">
      <dgm:prSet presAssocID="{EE7B69BA-C072-4536-846A-AF1E1CDA42C1}" presName="comp" presStyleCnt="0"/>
      <dgm:spPr/>
    </dgm:pt>
    <dgm:pt modelId="{931465CD-B773-4C67-AA0F-27D96A78015F}" type="pres">
      <dgm:prSet presAssocID="{EE7B69BA-C072-4536-846A-AF1E1CDA42C1}" presName="box" presStyleLbl="node1" presStyleIdx="2" presStyleCnt="5"/>
      <dgm:spPr/>
      <dgm:t>
        <a:bodyPr/>
        <a:lstStyle/>
        <a:p>
          <a:endParaRPr lang="en-US"/>
        </a:p>
      </dgm:t>
    </dgm:pt>
    <dgm:pt modelId="{703F8D8F-C268-48BD-A4BE-BA261D42E949}" type="pres">
      <dgm:prSet presAssocID="{EE7B69BA-C072-4536-846A-AF1E1CDA42C1}" presName="img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F7927406-1359-4A31-95A2-F78AFB49D471}" type="pres">
      <dgm:prSet presAssocID="{EE7B69BA-C072-4536-846A-AF1E1CDA42C1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5A055D-DC8C-416F-A396-09237857DC49}" type="pres">
      <dgm:prSet presAssocID="{4A558AC5-1926-426A-9ED9-B8E215C80F77}" presName="spacer" presStyleCnt="0"/>
      <dgm:spPr/>
    </dgm:pt>
    <dgm:pt modelId="{AD67BF1F-A040-41A6-A220-FAA4E22F7520}" type="pres">
      <dgm:prSet presAssocID="{D269AA33-2536-4F0A-B5FA-99B2342423ED}" presName="comp" presStyleCnt="0"/>
      <dgm:spPr/>
    </dgm:pt>
    <dgm:pt modelId="{DBA3F918-2FEF-4099-920C-571521D1F20D}" type="pres">
      <dgm:prSet presAssocID="{D269AA33-2536-4F0A-B5FA-99B2342423ED}" presName="box" presStyleLbl="node1" presStyleIdx="3" presStyleCnt="5"/>
      <dgm:spPr/>
      <dgm:t>
        <a:bodyPr/>
        <a:lstStyle/>
        <a:p>
          <a:endParaRPr lang="en-US"/>
        </a:p>
      </dgm:t>
    </dgm:pt>
    <dgm:pt modelId="{6A7C2757-FEBA-4325-938D-6983DF93470A}" type="pres">
      <dgm:prSet presAssocID="{D269AA33-2536-4F0A-B5FA-99B2342423ED}" presName="img" presStyleLbl="fgImgPlace1" presStyleIdx="3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48DE6416-4C9A-4370-933E-46198CE3787C}" type="pres">
      <dgm:prSet presAssocID="{D269AA33-2536-4F0A-B5FA-99B2342423ED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BDE101-4EA2-4670-AF5E-8768BC008F2B}" type="pres">
      <dgm:prSet presAssocID="{D324B1FC-B7A1-4172-A04A-A294257A248D}" presName="spacer" presStyleCnt="0"/>
      <dgm:spPr/>
    </dgm:pt>
    <dgm:pt modelId="{B9B65F8C-532D-4C7B-8DC6-087F4E48F224}" type="pres">
      <dgm:prSet presAssocID="{D6874A00-1C72-4544-B616-B19A93012B43}" presName="comp" presStyleCnt="0"/>
      <dgm:spPr/>
    </dgm:pt>
    <dgm:pt modelId="{555694AC-7FC9-4393-9F6B-4024ED68E597}" type="pres">
      <dgm:prSet presAssocID="{D6874A00-1C72-4544-B616-B19A93012B43}" presName="box" presStyleLbl="node1" presStyleIdx="4" presStyleCnt="5"/>
      <dgm:spPr/>
      <dgm:t>
        <a:bodyPr/>
        <a:lstStyle/>
        <a:p>
          <a:endParaRPr lang="en-US"/>
        </a:p>
      </dgm:t>
    </dgm:pt>
    <dgm:pt modelId="{808754EC-0DA4-4DE2-89C5-1C9F3C91393B}" type="pres">
      <dgm:prSet presAssocID="{D6874A00-1C72-4544-B616-B19A93012B43}" presName="img" presStyleLbl="fgImgPlace1" presStyleIdx="4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FEE2BD96-A80A-417D-A0E0-F24CF2AC43E8}" type="pres">
      <dgm:prSet presAssocID="{D6874A00-1C72-4544-B616-B19A93012B43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D0DC41A-F943-44C6-9400-E6B0B8BB6E2A}" type="presOf" srcId="{EE7B69BA-C072-4536-846A-AF1E1CDA42C1}" destId="{F7927406-1359-4A31-95A2-F78AFB49D471}" srcOrd="1" destOrd="0" presId="urn:microsoft.com/office/officeart/2005/8/layout/vList4#1"/>
    <dgm:cxn modelId="{9FF87280-8549-4517-A1B5-3BA5639A74C2}" type="presOf" srcId="{31874047-2A9A-4C7F-A730-6145F33CD946}" destId="{8B6FEC14-3CC4-47EF-85F4-456DA134F94F}" srcOrd="1" destOrd="0" presId="urn:microsoft.com/office/officeart/2005/8/layout/vList4#1"/>
    <dgm:cxn modelId="{C3815A4A-6ECA-4728-A8B1-346077ACCBC4}" type="presOf" srcId="{23971967-86AD-40FC-9F2B-D9FDB47F2499}" destId="{768D58F7-B656-4F39-B569-0F11471E2C88}" srcOrd="0" destOrd="0" presId="urn:microsoft.com/office/officeart/2005/8/layout/vList4#1"/>
    <dgm:cxn modelId="{D9CE346E-7950-406D-9AD0-BC13701F25C8}" type="presOf" srcId="{D269AA33-2536-4F0A-B5FA-99B2342423ED}" destId="{48DE6416-4C9A-4370-933E-46198CE3787C}" srcOrd="1" destOrd="0" presId="urn:microsoft.com/office/officeart/2005/8/layout/vList4#1"/>
    <dgm:cxn modelId="{A3EA3D6F-3C97-4310-88BF-4BF5D13D5A8A}" srcId="{23971967-86AD-40FC-9F2B-D9FDB47F2499}" destId="{EE7B69BA-C072-4536-846A-AF1E1CDA42C1}" srcOrd="2" destOrd="0" parTransId="{088B8E58-2655-49B7-89B1-6E5155E88331}" sibTransId="{4A558AC5-1926-426A-9ED9-B8E215C80F77}"/>
    <dgm:cxn modelId="{AE97E9B8-1208-43E5-800C-C1D1D9C8A39B}" srcId="{23971967-86AD-40FC-9F2B-D9FDB47F2499}" destId="{D6874A00-1C72-4544-B616-B19A93012B43}" srcOrd="4" destOrd="0" parTransId="{0CB52D60-8216-4CAB-850C-6A1226A0F356}" sibTransId="{8604F9AE-EBD2-404A-87AB-76183A4A37A9}"/>
    <dgm:cxn modelId="{62B463D7-EE43-4FD8-B8EB-E8FB87499DB0}" type="presOf" srcId="{D6874A00-1C72-4544-B616-B19A93012B43}" destId="{555694AC-7FC9-4393-9F6B-4024ED68E597}" srcOrd="0" destOrd="0" presId="urn:microsoft.com/office/officeart/2005/8/layout/vList4#1"/>
    <dgm:cxn modelId="{B1D26D1F-6578-4A2F-BA16-8537BBB07564}" type="presOf" srcId="{3A260089-97EB-4190-8F6D-28F687A9A8EE}" destId="{143F30C6-27BE-480C-AF24-9C311D7EF994}" srcOrd="0" destOrd="0" presId="urn:microsoft.com/office/officeart/2005/8/layout/vList4#1"/>
    <dgm:cxn modelId="{9515FD2E-ABC0-49CC-A54A-216DB188270E}" type="presOf" srcId="{D269AA33-2536-4F0A-B5FA-99B2342423ED}" destId="{DBA3F918-2FEF-4099-920C-571521D1F20D}" srcOrd="0" destOrd="0" presId="urn:microsoft.com/office/officeart/2005/8/layout/vList4#1"/>
    <dgm:cxn modelId="{F9891843-3A87-4B04-A2A6-9C636268011F}" type="presOf" srcId="{D6874A00-1C72-4544-B616-B19A93012B43}" destId="{FEE2BD96-A80A-417D-A0E0-F24CF2AC43E8}" srcOrd="1" destOrd="0" presId="urn:microsoft.com/office/officeart/2005/8/layout/vList4#1"/>
    <dgm:cxn modelId="{715E891E-B3A4-44A9-A4EB-C3F16FE2B91B}" srcId="{23971967-86AD-40FC-9F2B-D9FDB47F2499}" destId="{D269AA33-2536-4F0A-B5FA-99B2342423ED}" srcOrd="3" destOrd="0" parTransId="{F0EB89D9-979E-4975-8E31-F60F05096095}" sibTransId="{D324B1FC-B7A1-4172-A04A-A294257A248D}"/>
    <dgm:cxn modelId="{74E297ED-4102-4DE0-B808-B8FEDF14C554}" type="presOf" srcId="{EE7B69BA-C072-4536-846A-AF1E1CDA42C1}" destId="{931465CD-B773-4C67-AA0F-27D96A78015F}" srcOrd="0" destOrd="0" presId="urn:microsoft.com/office/officeart/2005/8/layout/vList4#1"/>
    <dgm:cxn modelId="{39CB70F1-0921-4D6B-8FD7-754F9C5DF0FD}" type="presOf" srcId="{31874047-2A9A-4C7F-A730-6145F33CD946}" destId="{58D3D2AC-7176-4A40-BEB6-1B921023A2B4}" srcOrd="0" destOrd="0" presId="urn:microsoft.com/office/officeart/2005/8/layout/vList4#1"/>
    <dgm:cxn modelId="{FEAD1D6D-9B2B-4220-AEDD-D39AE4047484}" srcId="{23971967-86AD-40FC-9F2B-D9FDB47F2499}" destId="{31874047-2A9A-4C7F-A730-6145F33CD946}" srcOrd="1" destOrd="0" parTransId="{C67FF774-E758-4627-8E8C-826EE05AAD7C}" sibTransId="{08B5A274-6F7B-4F06-8AB1-8C8CE809EDA6}"/>
    <dgm:cxn modelId="{D69D90CE-66DB-4A31-AE92-83FCFD6DACD2}" type="presOf" srcId="{3A260089-97EB-4190-8F6D-28F687A9A8EE}" destId="{310C30DF-9AA1-490A-AC5B-AA62B735E77D}" srcOrd="1" destOrd="0" presId="urn:microsoft.com/office/officeart/2005/8/layout/vList4#1"/>
    <dgm:cxn modelId="{47F9851B-F618-467F-AFFF-6389CA0A87F8}" srcId="{23971967-86AD-40FC-9F2B-D9FDB47F2499}" destId="{3A260089-97EB-4190-8F6D-28F687A9A8EE}" srcOrd="0" destOrd="0" parTransId="{70EBB1E5-1FCA-4F12-AE9D-CDBAB192934A}" sibTransId="{BD6C29D6-9B12-45DA-8CC4-4E9256FC4D1E}"/>
    <dgm:cxn modelId="{37C7C2DE-EE9D-4E46-9837-DF5ED245E311}" type="presParOf" srcId="{768D58F7-B656-4F39-B569-0F11471E2C88}" destId="{0E83DF62-0C0F-4F75-B2FF-E29905720D99}" srcOrd="0" destOrd="0" presId="urn:microsoft.com/office/officeart/2005/8/layout/vList4#1"/>
    <dgm:cxn modelId="{5430D6F9-45A0-4A7D-8C08-0711BCC1830B}" type="presParOf" srcId="{0E83DF62-0C0F-4F75-B2FF-E29905720D99}" destId="{143F30C6-27BE-480C-AF24-9C311D7EF994}" srcOrd="0" destOrd="0" presId="urn:microsoft.com/office/officeart/2005/8/layout/vList4#1"/>
    <dgm:cxn modelId="{C142EA73-9957-416B-862F-0516C91EEA96}" type="presParOf" srcId="{0E83DF62-0C0F-4F75-B2FF-E29905720D99}" destId="{1F59051C-7C45-4B2F-8432-3DB2FEB73D53}" srcOrd="1" destOrd="0" presId="urn:microsoft.com/office/officeart/2005/8/layout/vList4#1"/>
    <dgm:cxn modelId="{A9D2ABD4-0675-46DF-B082-26FC36F0E232}" type="presParOf" srcId="{0E83DF62-0C0F-4F75-B2FF-E29905720D99}" destId="{310C30DF-9AA1-490A-AC5B-AA62B735E77D}" srcOrd="2" destOrd="0" presId="urn:microsoft.com/office/officeart/2005/8/layout/vList4#1"/>
    <dgm:cxn modelId="{28BE7743-B4C8-4F4B-BA00-E5733B77C29B}" type="presParOf" srcId="{768D58F7-B656-4F39-B569-0F11471E2C88}" destId="{9F492B1F-F2E8-4894-BB49-E6157AD3FD12}" srcOrd="1" destOrd="0" presId="urn:microsoft.com/office/officeart/2005/8/layout/vList4#1"/>
    <dgm:cxn modelId="{B1DA9E07-FC9F-447D-8F05-FB6D7ECBE600}" type="presParOf" srcId="{768D58F7-B656-4F39-B569-0F11471E2C88}" destId="{9458EDCB-5B43-4DEB-A0C6-CFAA081EA155}" srcOrd="2" destOrd="0" presId="urn:microsoft.com/office/officeart/2005/8/layout/vList4#1"/>
    <dgm:cxn modelId="{E0CE4055-527F-410E-9663-0DFD176DD291}" type="presParOf" srcId="{9458EDCB-5B43-4DEB-A0C6-CFAA081EA155}" destId="{58D3D2AC-7176-4A40-BEB6-1B921023A2B4}" srcOrd="0" destOrd="0" presId="urn:microsoft.com/office/officeart/2005/8/layout/vList4#1"/>
    <dgm:cxn modelId="{D159D7A1-481B-4311-9B0A-159F1CEE20FC}" type="presParOf" srcId="{9458EDCB-5B43-4DEB-A0C6-CFAA081EA155}" destId="{3290AEE7-4C82-4BA1-B76D-01422383DB46}" srcOrd="1" destOrd="0" presId="urn:microsoft.com/office/officeart/2005/8/layout/vList4#1"/>
    <dgm:cxn modelId="{D973B81C-D174-465D-9696-39B58F5E6A31}" type="presParOf" srcId="{9458EDCB-5B43-4DEB-A0C6-CFAA081EA155}" destId="{8B6FEC14-3CC4-47EF-85F4-456DA134F94F}" srcOrd="2" destOrd="0" presId="urn:microsoft.com/office/officeart/2005/8/layout/vList4#1"/>
    <dgm:cxn modelId="{70BAC252-748D-44C4-8FA2-0B3FAC49C7CB}" type="presParOf" srcId="{768D58F7-B656-4F39-B569-0F11471E2C88}" destId="{2CE88E7A-4025-40B1-A260-1CB2866EACC7}" srcOrd="3" destOrd="0" presId="urn:microsoft.com/office/officeart/2005/8/layout/vList4#1"/>
    <dgm:cxn modelId="{749BA676-7F75-4319-B8AE-2AD6737634E6}" type="presParOf" srcId="{768D58F7-B656-4F39-B569-0F11471E2C88}" destId="{ECB190DD-4B0D-41C2-98E8-EAB8B5A159D0}" srcOrd="4" destOrd="0" presId="urn:microsoft.com/office/officeart/2005/8/layout/vList4#1"/>
    <dgm:cxn modelId="{01D15EA3-F9C9-465F-935D-723578F95646}" type="presParOf" srcId="{ECB190DD-4B0D-41C2-98E8-EAB8B5A159D0}" destId="{931465CD-B773-4C67-AA0F-27D96A78015F}" srcOrd="0" destOrd="0" presId="urn:microsoft.com/office/officeart/2005/8/layout/vList4#1"/>
    <dgm:cxn modelId="{FA89EF8D-7F91-4ED9-B443-5DF01C8BAA56}" type="presParOf" srcId="{ECB190DD-4B0D-41C2-98E8-EAB8B5A159D0}" destId="{703F8D8F-C268-48BD-A4BE-BA261D42E949}" srcOrd="1" destOrd="0" presId="urn:microsoft.com/office/officeart/2005/8/layout/vList4#1"/>
    <dgm:cxn modelId="{B390DA75-7AED-4261-9331-5480FD96F3FD}" type="presParOf" srcId="{ECB190DD-4B0D-41C2-98E8-EAB8B5A159D0}" destId="{F7927406-1359-4A31-95A2-F78AFB49D471}" srcOrd="2" destOrd="0" presId="urn:microsoft.com/office/officeart/2005/8/layout/vList4#1"/>
    <dgm:cxn modelId="{BE875F45-C25C-4C1A-8044-5BDCBDA0BEB7}" type="presParOf" srcId="{768D58F7-B656-4F39-B569-0F11471E2C88}" destId="{4D5A055D-DC8C-416F-A396-09237857DC49}" srcOrd="5" destOrd="0" presId="urn:microsoft.com/office/officeart/2005/8/layout/vList4#1"/>
    <dgm:cxn modelId="{12CACE2D-C134-4CED-A213-021327E1AD52}" type="presParOf" srcId="{768D58F7-B656-4F39-B569-0F11471E2C88}" destId="{AD67BF1F-A040-41A6-A220-FAA4E22F7520}" srcOrd="6" destOrd="0" presId="urn:microsoft.com/office/officeart/2005/8/layout/vList4#1"/>
    <dgm:cxn modelId="{4487AD00-295A-410D-A154-31B553C165BA}" type="presParOf" srcId="{AD67BF1F-A040-41A6-A220-FAA4E22F7520}" destId="{DBA3F918-2FEF-4099-920C-571521D1F20D}" srcOrd="0" destOrd="0" presId="urn:microsoft.com/office/officeart/2005/8/layout/vList4#1"/>
    <dgm:cxn modelId="{586AC0C7-1D9D-44D3-ADA2-7FC0437FD2DD}" type="presParOf" srcId="{AD67BF1F-A040-41A6-A220-FAA4E22F7520}" destId="{6A7C2757-FEBA-4325-938D-6983DF93470A}" srcOrd="1" destOrd="0" presId="urn:microsoft.com/office/officeart/2005/8/layout/vList4#1"/>
    <dgm:cxn modelId="{4BBEB1F2-0F75-45AC-807C-061002FC972C}" type="presParOf" srcId="{AD67BF1F-A040-41A6-A220-FAA4E22F7520}" destId="{48DE6416-4C9A-4370-933E-46198CE3787C}" srcOrd="2" destOrd="0" presId="urn:microsoft.com/office/officeart/2005/8/layout/vList4#1"/>
    <dgm:cxn modelId="{2BB93AAE-F390-4FB2-A384-693FE893FDB6}" type="presParOf" srcId="{768D58F7-B656-4F39-B569-0F11471E2C88}" destId="{16BDE101-4EA2-4670-AF5E-8768BC008F2B}" srcOrd="7" destOrd="0" presId="urn:microsoft.com/office/officeart/2005/8/layout/vList4#1"/>
    <dgm:cxn modelId="{8DAE9E55-6621-440B-ACE6-3E9B0094A5EE}" type="presParOf" srcId="{768D58F7-B656-4F39-B569-0F11471E2C88}" destId="{B9B65F8C-532D-4C7B-8DC6-087F4E48F224}" srcOrd="8" destOrd="0" presId="urn:microsoft.com/office/officeart/2005/8/layout/vList4#1"/>
    <dgm:cxn modelId="{F8520C79-A8EA-4E17-B803-0F84D2FF449C}" type="presParOf" srcId="{B9B65F8C-532D-4C7B-8DC6-087F4E48F224}" destId="{555694AC-7FC9-4393-9F6B-4024ED68E597}" srcOrd="0" destOrd="0" presId="urn:microsoft.com/office/officeart/2005/8/layout/vList4#1"/>
    <dgm:cxn modelId="{A0C90C3C-6A50-47AF-8BD9-433F30A8F79C}" type="presParOf" srcId="{B9B65F8C-532D-4C7B-8DC6-087F4E48F224}" destId="{808754EC-0DA4-4DE2-89C5-1C9F3C91393B}" srcOrd="1" destOrd="0" presId="urn:microsoft.com/office/officeart/2005/8/layout/vList4#1"/>
    <dgm:cxn modelId="{F2781441-9C10-424F-9F32-4123A85E8F71}" type="presParOf" srcId="{B9B65F8C-532D-4C7B-8DC6-087F4E48F224}" destId="{FEE2BD96-A80A-417D-A0E0-F24CF2AC43E8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6941E-EA0D-441B-8E59-4955FE6E4FFC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721C1-0883-4018-B8EE-89DEFDA51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329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7763" y="1233488"/>
            <a:ext cx="4440237" cy="3328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20483" name="Номер слайда 3"/>
          <p:cNvSpPr txBox="1">
            <a:spLocks noGrp="1"/>
          </p:cNvSpPr>
          <p:nvPr/>
        </p:nvSpPr>
        <p:spPr bwMode="auto">
          <a:xfrm>
            <a:off x="3815373" y="9371286"/>
            <a:ext cx="2918831" cy="495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4349255-A21B-4D3C-979A-D7F5A6B969E2}" type="slidenum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561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FE18ED-E919-A0EA-6DFF-D1E6042B34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01F7674-5ED1-D392-A396-79C2DF4C33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7531166-2ECF-6BB2-6B22-FBB9B325E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109B731-B920-AEEE-D0D6-474BD7EEB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ACA59D0-4CD6-5E89-E9D1-0B877701E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412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152BB3E-56F4-7B06-62EA-4F03813B9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3366C0E-2CD1-2316-0550-A6D12FBA4D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1858BBC-9771-F8A3-0793-800D06C78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F1876DC-B180-135D-6229-9D0117C4D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8DEF315-30C5-9FBA-00E5-07AA7B2C8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175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454134-088D-8D30-67A3-0BB807908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AE7756D-5A0B-524E-0729-94D1EDDA1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23E40D4-78B2-A83A-E8FA-A75EDD649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FCE49B4-9AA1-45D4-AAA3-F2DC126CA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9D865C4-2B80-FCB2-6BC4-F1D7165A8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346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035BFD5-06BA-52E5-950C-9E4C08543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B86B5D6-B0BD-EC19-FB63-F2F4FE04F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508A7E1-A983-99F9-05F9-95FBB66E8B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0BF2562-8FA0-A7B5-73F9-2DFDE11C7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3291047-8A85-3227-C212-D5B2999F6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FAE41E0-4D09-0143-8A9B-4AC0E16D3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118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14CCEA-7D15-6453-BD62-BAB994EC0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0401EA8-CAB3-ADB6-7DB9-60188E0A70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315EFD4-C1E8-71B9-F39C-7BEA527866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0E6BC99-7012-1A25-4C19-0ABA805995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FF753B69-DC3E-71DC-3B0C-5FDA08E696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E10C5AA-18E9-7CD1-70B4-22645F689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E4678D46-14D8-44C6-D6BD-31C36F2F5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691D1798-3D6A-350B-480A-950663CE0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398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FF97F2F-8FAF-4695-0D48-E384BC434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4EFA7859-F1A6-E42F-4C21-1AA85FEDD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7300606-8A81-6C45-A554-3DC9EBD63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A9EC32B4-13BB-BBCD-5B86-FEC0C3817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316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356A499E-164F-E664-B06E-566F2513C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C0EADAA-14C2-2349-50A3-B83CF2287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DCDF9F5-C75A-AA03-3BE4-1B83C0C71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9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4F3B3B-D1E3-5A83-D0C6-51D6E4B63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2CE4C13-35EF-69AA-2AA5-B0EB19820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5B965A2-A00B-DB63-92AC-B21896F7A3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293A509-AC37-B9BE-AE8A-52772EC52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4137BB6-ADCC-199F-93CE-668FECDAF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DFCE56D-7F5B-9B56-062C-8E066F74C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738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7F0108-45E3-BBC9-F453-5B6E4B2AD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3EB70E5-82C1-1884-9B5A-03679195AD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99116D1-BAC5-5C80-A4A0-BCE55C9880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A499B79-4576-B19E-E008-27ABD3673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2EC8565-6AF7-2A3F-6F12-F6649F6A3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650BCAC-0924-CCDE-E7BB-4E68B56CB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10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BD8E3A-CA34-5942-2F15-5F20AD029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68A5EC2-7AA7-F437-DBEF-E53AD15280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A8742E9-2746-2E6B-C5E2-A9565F9B8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7763A78-90E5-2E8D-84FD-8302BF3A7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E0289B6-79CB-847D-52CF-82C5B0A8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597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CF6991AC-FF5A-F733-964E-85AF830629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BC7466A-32E9-913C-B53A-E26A61E874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30BAC32-4F95-7E7A-6E82-A21C1B0D8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573769E-3ED3-FDFE-0D1C-44C8D969E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DD4FEA2-4846-FA97-A039-1790CF214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4385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4716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221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862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102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54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673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22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2780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5273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387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389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200150" y="2386744"/>
            <a:ext cx="67437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285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732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3387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200150" y="2386744"/>
            <a:ext cx="67437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285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039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6434" y="2638044"/>
            <a:ext cx="3203828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02685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6625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577" y="2313434"/>
            <a:ext cx="320268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425" b="0" cap="all" spc="7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577" y="3143250"/>
            <a:ext cx="3202686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190113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0268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425" b="0" cap="all" spc="7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061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7914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0956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03504" y="2243829"/>
            <a:ext cx="3364992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165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425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03504" y="6236208"/>
            <a:ext cx="3843598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9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06392" y="2243828"/>
            <a:ext cx="3371249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165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0"/>
            <a:ext cx="4576573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24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03504" y="6236208"/>
            <a:ext cx="3843598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3397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749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973956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3352" y="937260"/>
            <a:ext cx="4648867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068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87D1310-C8E6-A5DC-94FC-300C98347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4B835A7-9C85-8E97-FDB0-94DC817A51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54B1E66-9496-F5F2-55EE-1B2CC32E09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15AA5-B80C-4706-85FF-706ED14C7611}" type="datetimeFigureOut">
              <a:rPr lang="ru-RU" smtClean="0"/>
              <a:pPr/>
              <a:t>23.02.2024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1AA434E-0100-C1A2-03BF-0F9A3C1E36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A7A2ECF-A0B4-FC30-86AD-E15E49D6B7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F0185-3C01-4BE3-BF67-6116207D1E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461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63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73352" y="964692"/>
            <a:ext cx="5797296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3352" y="2638045"/>
            <a:ext cx="5797296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6072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0150" y="6236208"/>
            <a:ext cx="442589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69192" y="6217920"/>
            <a:ext cx="27432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825" spc="0" baseline="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556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100" kern="1200" cap="all" spc="15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290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143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68580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8572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984647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13235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013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412081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F57FC81-7D52-455D-B8D3-5841E5280118}"/>
              </a:ext>
            </a:extLst>
          </p:cNvPr>
          <p:cNvSpPr txBox="1"/>
          <p:nvPr/>
        </p:nvSpPr>
        <p:spPr>
          <a:xfrm>
            <a:off x="2195736" y="404664"/>
            <a:ext cx="54726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 w="0"/>
                <a:solidFill>
                  <a:srgbClr val="002060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O’ZBEKISTON RESPUBLIKASI MAKTABGACHA TA’LIM VAZIRLIGI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Calibri"/>
              <a:ea typeface="+mn-e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7E7D940-AFA6-4F73-90CB-00610F302867}"/>
              </a:ext>
            </a:extLst>
          </p:cNvPr>
          <p:cNvSpPr txBox="1"/>
          <p:nvPr/>
        </p:nvSpPr>
        <p:spPr>
          <a:xfrm>
            <a:off x="539552" y="3190796"/>
            <a:ext cx="8136904" cy="2212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z-Cyrl-UZ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“PEDAGOGI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  </a:t>
            </a:r>
            <a:r>
              <a:rPr lang="uz-Cyrl-UZ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YONDASHUVLAR  ASOSIDA  BOLALARNI  MAKTABGA  TAYYORLASH”</a:t>
            </a:r>
            <a:endParaRPr lang="ru-RU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o`quv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moduli</a:t>
            </a:r>
            <a:r>
              <a:rPr kumimoji="0" lang="uz-Cyrl-UZ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MT20 “MTT </a:t>
            </a:r>
            <a:r>
              <a:rPr lang="en-US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tarbiyachi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toifasi</a:t>
            </a:r>
            <a:r>
              <a:rPr lang="en-US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  <a:extLst>
              <a:ext uri="{FF2B5EF4-FFF2-40B4-BE49-F238E27FC236}">
                <a16:creationId xmlns:a16="http://schemas.microsoft.com/office/drawing/2014/main" xmlns="" id="{BECA5A7E-717A-4D52-B526-B0CC539389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30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53"/>
    </mc:Choice>
    <mc:Fallback xmlns="">
      <p:transition spd="slow" advTm="17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7F41AA43-C957-4A4A-AD8D-B33B0E781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xmlns="" id="{52948FAB-ABBE-4890-A6CC-C6561D3E3C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1673907"/>
              </p:ext>
            </p:extLst>
          </p:nvPr>
        </p:nvGraphicFramePr>
        <p:xfrm>
          <a:off x="628650" y="1825625"/>
          <a:ext cx="78867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886700">
                  <a:extLst>
                    <a:ext uri="{9D8B030D-6E8A-4147-A177-3AD203B41FA5}">
                      <a16:colId xmlns:a16="http://schemas.microsoft.com/office/drawing/2014/main" xmlns="" val="28583758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1-mavzu. Ilk va maktabgacha taʼlim yoshdagi bolalar rivojlanishiga qoʻyiladigan davlat talablari asosida MTTlarda bolalarni boshlangʻich taʼlimga tayyorlash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3" marR="657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77216884"/>
                  </a:ext>
                </a:extLst>
              </a:tr>
            </a:tbl>
          </a:graphicData>
        </a:graphic>
      </p:graphicFrame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268760"/>
            <a:ext cx="6840760" cy="6944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Tanishuv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muzyorar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mashqi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630555" algn="l"/>
              </a:tabLst>
            </a:pP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“… (ism), </a:t>
            </a:r>
            <a:r>
              <a:rPr lang="en-US" sz="3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bugun</a:t>
            </a: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men </a:t>
            </a:r>
            <a:r>
              <a:rPr lang="en-US" sz="3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sizga</a:t>
            </a: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chin </a:t>
            </a:r>
            <a:r>
              <a:rPr lang="en-US" sz="3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dilim</a:t>
            </a: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qalbim</a:t>
            </a: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yuragim</a:t>
            </a: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)dan … </a:t>
            </a:r>
            <a:r>
              <a:rPr lang="en-US" sz="3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tilayman</a:t>
            </a: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“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630555" algn="l"/>
              </a:tabLst>
            </a:pPr>
            <a:r>
              <a:rPr lang="en-US" sz="3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muzyorar</a:t>
            </a: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mashqi</a:t>
            </a:r>
            <a:endParaRPr lang="ru-RU" sz="36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/>
            <a:r>
              <a:rPr lang="en-US" sz="21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endParaRPr lang="ru-RU" sz="21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402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7F41AA43-C957-4A4A-AD8D-B33B0E781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xmlns="" id="{52948FAB-ABBE-4890-A6CC-C6561D3E3C6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886700">
                  <a:extLst>
                    <a:ext uri="{9D8B030D-6E8A-4147-A177-3AD203B41FA5}">
                      <a16:colId xmlns:a16="http://schemas.microsoft.com/office/drawing/2014/main" xmlns="" val="28583758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1-mavzu. Ilk va maktabgacha taʼlim yoshdagi bolalar rivojlanishiga qoʻyiladigan davlat talablari asosida MTTlarda bolalarni boshlangʻich taʼlimga tayyorlash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3" marR="657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77216884"/>
                  </a:ext>
                </a:extLst>
              </a:tr>
            </a:tbl>
          </a:graphicData>
        </a:graphic>
      </p:graphicFrame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268760"/>
            <a:ext cx="6840760" cy="7285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uz-Cyrl-UZ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1-mavzu.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Maktabgacha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yoshdagi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(6-7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yosh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bolalarni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maktab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taʼlimiga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tayyorlashda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kompetensiyaviy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yondashuv</a:t>
            </a:r>
            <a:endParaRPr lang="en-US" sz="32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1.Maktabgacha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yoshdagi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bolalarga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tarbiya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berishda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kompetensiyaviy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yondashuv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>
              <a:spcAft>
                <a:spcPts val="60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2.Bolaning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boshlangʻich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taʼlimga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tayyorligi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tahlili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/>
            <a:r>
              <a:rPr lang="en-US" sz="21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endParaRPr lang="ru-RU" sz="21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027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7F41AA43-C957-4A4A-AD8D-B33B0E781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xmlns="" id="{52948FAB-ABBE-4890-A6CC-C6561D3E3C6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886700">
                  <a:extLst>
                    <a:ext uri="{9D8B030D-6E8A-4147-A177-3AD203B41FA5}">
                      <a16:colId xmlns:a16="http://schemas.microsoft.com/office/drawing/2014/main" xmlns="" val="28583758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1-mavzu. Ilk va maktabgacha taʼlim yoshdagi bolalar rivojlanishiga qoʻyiladigan davlat talablari asosida MTTlarda bolalarni boshlangʻich taʼlimga tayyorlash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3" marR="657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77216884"/>
                  </a:ext>
                </a:extLst>
              </a:tr>
            </a:tbl>
          </a:graphicData>
        </a:graphic>
      </p:graphicFrame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60" y="23770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268760"/>
            <a:ext cx="684076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/>
            <a:r>
              <a:rPr lang="en-US" sz="2100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endParaRPr lang="ru-RU" sz="21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626C3A8-46EF-4879-A8D0-F461523C7A38}"/>
              </a:ext>
            </a:extLst>
          </p:cNvPr>
          <p:cNvSpPr txBox="1"/>
          <p:nvPr/>
        </p:nvSpPr>
        <p:spPr>
          <a:xfrm>
            <a:off x="1187624" y="1771526"/>
            <a:ext cx="6624735" cy="449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Kichik</a:t>
            </a:r>
            <a:r>
              <a:rPr lang="en-US" sz="32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maʻruza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Maktabgacha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yoshdagi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(6-7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yosh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bolalarni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taʼlimiga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tayyorlashda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kompetensiyaviy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yondashuv</a:t>
            </a:r>
            <a:endParaRPr lang="en-US" sz="14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378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4626"/>
            <a:ext cx="9115828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484784"/>
            <a:ext cx="67687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/>
          </a:p>
          <a:p>
            <a:endParaRPr lang="en-US" sz="2000" dirty="0"/>
          </a:p>
          <a:p>
            <a:endParaRPr lang="ru-RU" sz="2000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BFB665B6-576E-407A-A713-1A1871F42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600" y="908720"/>
            <a:ext cx="7313984" cy="936104"/>
          </a:xfrm>
        </p:spPr>
        <p:txBody>
          <a:bodyPr>
            <a:normAutofit fontScale="90000"/>
          </a:bodyPr>
          <a:lstStyle/>
          <a:p>
            <a:pPr marL="342900" marR="0" lvl="0" indent="-34290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/>
            </a: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</a:b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/>
            </a: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</a:b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Maktabgacha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yoshdagi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 (6-7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yosh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)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bolaning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tayanch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kompetensiyalari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  <a:t> </a:t>
            </a: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045362FB-9A46-497F-A907-09E637B3C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2060848"/>
            <a:ext cx="6912768" cy="4065315"/>
          </a:xfrm>
        </p:spPr>
        <p:txBody>
          <a:bodyPr>
            <a:normAutofit/>
          </a:bodyPr>
          <a:lstStyle/>
          <a:p>
            <a:pPr algn="just">
              <a:spcAft>
                <a:spcPts val="800"/>
              </a:spcAft>
            </a:pPr>
            <a:r>
              <a:rPr lang="et-EE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Kompetensiya</a:t>
            </a:r>
            <a:r>
              <a:rPr lang="et-EE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bolaning bilim, ko‘nikma, malaka va qadriyatlari majmui.</a:t>
            </a:r>
            <a:endParaRPr lang="ru-RU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t-EE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Kompetentli bola </a:t>
            </a:r>
            <a:r>
              <a:rPr lang="et-EE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 bilim, ko'nikma va malakalarini muayyan vaziyatda safarbar qilishi va qo'llashi, o'z maqsadiga erishishi va rivojlanishning har bir bosqichida yoshiga mos keladigan vazifalarni hal qilishi mumkin.</a:t>
            </a:r>
            <a:r>
              <a:rPr lang="et-EE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2CD1EF2-496C-4034-A2E3-B06E34046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4907228"/>
            <a:ext cx="1629712" cy="93197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C172702C-42D4-43AD-B96B-473585255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0454" y="4975498"/>
            <a:ext cx="1701493" cy="79543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7C9CCAA8-31F1-4017-A825-13FA2E9B81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6279" y="4934868"/>
            <a:ext cx="1555458" cy="90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196752"/>
            <a:ext cx="6624736" cy="4300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t-EE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Maktabgacha yoshdagi bolalarga ta’lim berishda kompetentsiyaviy yondashuv </a:t>
            </a:r>
            <a:r>
              <a:rPr lang="et-EE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bolalarning bilish bilan bog'liq bo`lgan ehtiyojlari, muammolar va imkoniyatlarga samarali javob berish qobiliyatini shakllantirish, axloqiy me'yorlar va qadriyatlarni rivojlantirish, boshqa insonlar bilan muloqot qilish, shaxsi</a:t>
            </a:r>
            <a:r>
              <a:rPr lang="en-US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t-EE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(„Men" konsepsiyasi) ni shakllantirishni o'z ichiga oladi </a:t>
            </a:r>
            <a:endParaRPr lang="ru-RU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300" dirty="0">
              <a:latin typeface="Times New Roman" pitchFamily="18" charset="0"/>
              <a:cs typeface="Times New Roman" pitchFamily="18" charset="0"/>
            </a:endParaRPr>
          </a:p>
          <a:p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5F053CA-8EB9-429E-A604-F5FC822F1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757" y="4412674"/>
            <a:ext cx="1415087" cy="14506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7DC6936-D911-48CB-9615-C5EB94281F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9497" y="4643964"/>
            <a:ext cx="1701493" cy="79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124744"/>
            <a:ext cx="7056784" cy="5942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2400"/>
              </a:spcBef>
            </a:pPr>
            <a:r>
              <a:rPr lang="et-EE" sz="2400" b="1" dirty="0">
                <a:solidFill>
                  <a:srgbClr val="365F9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Maktabgacha yoshdagi (6-7 yosh) bolaning tayanch kompetensiyalari</a:t>
            </a:r>
            <a:endParaRPr lang="ru-RU" sz="2400" b="1" dirty="0">
              <a:solidFill>
                <a:srgbClr val="365F9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•"/>
            </a:pPr>
            <a:r>
              <a:rPr lang="et-EE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Kommunikativ</a:t>
            </a:r>
            <a:endParaRPr lang="ru-RU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•"/>
            </a:pPr>
            <a:r>
              <a:rPr lang="et-EE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  </a:t>
            </a:r>
            <a:endParaRPr lang="ru-RU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•"/>
            </a:pPr>
            <a:r>
              <a:rPr lang="uz-Cyrl-UZ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Shaxsiy </a:t>
            </a:r>
            <a:r>
              <a:rPr lang="et-EE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("Men" kontseptsiyasini qurish)</a:t>
            </a:r>
            <a:endParaRPr lang="ru-RU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Times New Roman" panose="02020603050405020304" pitchFamily="18" charset="0"/>
              <a:buChar char="•"/>
            </a:pPr>
            <a:r>
              <a:rPr lang="en-US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</a:t>
            </a:r>
            <a:endParaRPr lang="en-US" sz="32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Times New Roman" panose="02020603050405020304" pitchFamily="18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Times New Roman" panose="02020603050405020304" pitchFamily="18" charset="0"/>
              <a:buChar char="•"/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Times New Roman" panose="02020603050405020304" pitchFamily="18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Times New Roman" panose="02020603050405020304" pitchFamily="18" charset="0"/>
              <a:buChar char="•"/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Times New Roman" panose="02020603050405020304" pitchFamily="18" charset="0"/>
              <a:buChar char="•"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5616" y="1259468"/>
            <a:ext cx="6840760" cy="6181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>
              <a:tabLst>
                <a:tab pos="1795463" algn="l"/>
                <a:tab pos="2327275" algn="l"/>
              </a:tabLst>
            </a:pPr>
            <a:r>
              <a:rPr lang="et-EE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Kommunikativ kompetentsiya – </a:t>
            </a:r>
            <a:endParaRPr lang="en-US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2550" algn="just">
              <a:tabLst>
                <a:tab pos="1795463" algn="l"/>
                <a:tab pos="2327275" algn="l"/>
              </a:tabLst>
            </a:pPr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atrofdagi odamlar bilan oʻzaro munosabatlarning konstruktiv usullari va vositalariga ega boʻlishni taqozo qiladi; muloqot qilish va yuzaga kelgan oʻyin, bilish, maishiy va ijodiy vazifalarni muvaffaqiyatli hal qilish qobiliyati. </a:t>
            </a:r>
            <a:endParaRPr lang="en-US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t-EE" sz="2000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 kompetentsiya </a:t>
            </a:r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 olish uchun turli xil aloqa vositalari va kanallardan mustaqil foydalanish qobiliyatini oʻz ichiga oladi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O`</a:t>
            </a:r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ʻz taʻlimi va rivojlanishida foydalanish uchun kerakli maʻlumotlarni qidirish, tahlil qilish va tanlash, ularni tartibga solish, oʻzgartirish, saqlash qobiliyatini mustahkamlaydi.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6700" algn="just">
              <a:tabLst>
                <a:tab pos="1795463" algn="l"/>
                <a:tab pos="2327275" algn="l"/>
              </a:tabLst>
            </a:pP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>
              <a:tabLst>
                <a:tab pos="1795463" algn="l"/>
                <a:tab pos="2327275" algn="l"/>
              </a:tabLst>
            </a:pP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>
              <a:tabLst>
                <a:tab pos="1795463" algn="l"/>
                <a:tab pos="2327275" algn="l"/>
              </a:tabLst>
            </a:pPr>
            <a:endParaRPr lang="en-US" sz="23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3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3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920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196752"/>
            <a:ext cx="698477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t-EE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Ijtimoiy kompetentsiya - </a:t>
            </a:r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 bolaning belgilangan tartib va odob-ahloq qoidalariga rioya qilgan holda tengdoshlari va kattalar bilan birgalikda ishlash qobiliyati. </a:t>
            </a:r>
            <a:endParaRPr lang="en-US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 boshqalarni hurmat qilishni va ularning aytganlarini hisobga olishni oʻrganadilar. Guruhlarda samarali ishlash uchun zarur boʻlgan xulq-atvor qoidalariga amal qiladilar. </a:t>
            </a:r>
            <a:endParaRPr lang="en-US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Muammoli vaziyatlarda ular yoshi va individual rivojlanish xususiyatlariga mos ravishda ularni hal qilish harakatlarini amalga oshiradilar. </a:t>
            </a:r>
            <a:endParaRPr lang="en-US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 tobora koʻproq oʻzlarini guruhning bir qismi sifatida koʻradilar va oʻz huquq mustaqil majburiyatlari borligini tushunadilar. 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268760"/>
            <a:ext cx="662473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Shaxsiy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kompetensiya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t-EE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"Men" konsepsiyasini qurish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 </a:t>
            </a:r>
          </a:p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Shaxsiy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kompetensiyani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rivojlantirish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bola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yoshda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shakllanadigan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butun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hayoti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davomida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takomillashib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boradigan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qator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xususiyatlarni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namoyish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Bu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kompetensiya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oʻz-oʻziga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gʻamxoʻrlik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masʻuliyatni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zimmasiga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qobiliyatini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mustaqil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kundalik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hayotini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barqaror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sogʻlom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turmush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tarzini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amalda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qoʻllash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mahoratini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hayotdagi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oʻrnini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oʻzlarining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shuningdek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boshqalarning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farovonligi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haqida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gʻamxoʻrlik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oʻrganadilar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264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1412776"/>
            <a:ext cx="69127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Bilish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kompetensiyasi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oʻqish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oʻrganish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mustaqil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ravishda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izlanish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tahlil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atrof-olamni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tushunish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kerakli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maʻlumotlarni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tanlash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qobiliyatini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Harakat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oʻzaro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munosabatlar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oʻrganish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strategiyalarini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atrof-olamdagi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narsalarni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oʻrganadilar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kashf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oʻyin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oʻzaro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muloqotda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kuzatadilar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ishtirok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tajriba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oʻtkazadilar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muammolarni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tushunish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imkoniyatlar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oʻzlarining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kashfiyotlari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oʻrtoqlashadilar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asta-sekin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mustaqil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oʻz-oʻzini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boshqaradigan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tahlil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ijodkor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boʻlishadi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264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1052736"/>
            <a:ext cx="72008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olaning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rivojlanish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sohalari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kompetensiyalari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uz-Cyrl-UZ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kompetensiyalarini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oʻzaro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bogʻliq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takomillashtirish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tomonlama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rivojlanishini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taʻminlash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shuningdek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taʻlimi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boʻlgan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keyingi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bosqichiga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muammosiz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oʻtishi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boʻlishi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boshlangʻich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taʻlimda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kompetentsiyalarni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shakllantirishi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zarurdir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kompetensiyalari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bola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sohalarida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belgilanadi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</a:p>
          <a:p>
            <a:pPr algn="just">
              <a:tabLst>
                <a:tab pos="176213" algn="l"/>
              </a:tabLst>
            </a:pP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	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jismoniy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sogʻlom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turmush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tarzining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shakllanishi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tabLst>
                <a:tab pos="176213" algn="l"/>
              </a:tabLst>
            </a:pP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	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ijtimoiy-hissiy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tabLst>
                <a:tab pos="176213" algn="l"/>
              </a:tabLst>
            </a:pP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	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nutq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muloqot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oʻqish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yozish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malakalari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tabLst>
                <a:tab pos="176213" algn="l"/>
              </a:tabLst>
            </a:pP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	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bilish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jarayonining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rivojlanishi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tabLst>
                <a:tab pos="176213" algn="l"/>
              </a:tabLst>
            </a:pP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	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ijodiy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9041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Объект 21"/>
          <p:cNvGraphicFramePr>
            <a:graphicFrameLocks noGrp="1"/>
          </p:cNvGraphicFramePr>
          <p:nvPr>
            <p:ph sz="half" idx="1"/>
          </p:nvPr>
        </p:nvGraphicFramePr>
        <p:xfrm>
          <a:off x="-728662" y="857250"/>
          <a:ext cx="5130000" cy="513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35755" y="882651"/>
            <a:ext cx="69725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Rivojlanish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sohalarida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integratsiya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0EFE7F5C-AE6A-4BD9-9F71-83F361ACE11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902"/>
          <a:stretch/>
        </p:blipFill>
        <p:spPr>
          <a:xfrm>
            <a:off x="6002322" y="1699360"/>
            <a:ext cx="2765122" cy="192468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EC82BB7-28C6-43FD-851A-41D7A419EF0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3639" b="1173"/>
          <a:stretch/>
        </p:blipFill>
        <p:spPr>
          <a:xfrm>
            <a:off x="3907173" y="2927234"/>
            <a:ext cx="2178076" cy="280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5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7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5616" y="1124745"/>
            <a:ext cx="6984776" cy="7791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uz-Cyrl-UZ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Refleksiya mashqi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“Insert” metodidan foydalanib nazariy maʼlumotlarni mustahkamlash.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Belgilar: 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2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√</a:t>
            </a:r>
            <a:r>
              <a:rPr lang="uz-Cyrl-UZ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bilaman	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2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+</a:t>
            </a:r>
            <a:r>
              <a:rPr lang="uz-Cyrl-UZ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men uchun yangilik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2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uz-Cyrl-UZ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men bilgan maʼlumotni inkor qiladi.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2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r>
              <a:rPr lang="uz-Cyrl-UZ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noaniq mavhum (qoʻshimcha aniqlik talab qiladi)        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ru-RU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sz="24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xmlns="" id="{7076C693-EB84-4B40-AB0E-0806E73855C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531302" y="2917728"/>
          <a:ext cx="6081395" cy="1890906"/>
        </p:xfrm>
        <a:graphic>
          <a:graphicData uri="http://schemas.openxmlformats.org/drawingml/2006/table">
            <a:tbl>
              <a:tblPr firstRow="1" firstCol="1" bandRow="1"/>
              <a:tblGrid>
                <a:gridCol w="316230">
                  <a:extLst>
                    <a:ext uri="{9D8B030D-6E8A-4147-A177-3AD203B41FA5}">
                      <a16:colId xmlns:a16="http://schemas.microsoft.com/office/drawing/2014/main" xmlns="" val="2296253588"/>
                    </a:ext>
                  </a:extLst>
                </a:gridCol>
                <a:gridCol w="2813050">
                  <a:extLst>
                    <a:ext uri="{9D8B030D-6E8A-4147-A177-3AD203B41FA5}">
                      <a16:colId xmlns:a16="http://schemas.microsoft.com/office/drawing/2014/main" xmlns="" val="2188604930"/>
                    </a:ext>
                  </a:extLst>
                </a:gridCol>
                <a:gridCol w="629920">
                  <a:extLst>
                    <a:ext uri="{9D8B030D-6E8A-4147-A177-3AD203B41FA5}">
                      <a16:colId xmlns:a16="http://schemas.microsoft.com/office/drawing/2014/main" xmlns="" val="2069161616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xmlns="" val="1226262129"/>
                    </a:ext>
                  </a:extLst>
                </a:gridCol>
                <a:gridCol w="900430">
                  <a:extLst>
                    <a:ext uri="{9D8B030D-6E8A-4147-A177-3AD203B41FA5}">
                      <a16:colId xmlns:a16="http://schemas.microsoft.com/office/drawing/2014/main" xmlns="" val="3915092536"/>
                    </a:ext>
                  </a:extLst>
                </a:gridCol>
                <a:gridCol w="697865">
                  <a:extLst>
                    <a:ext uri="{9D8B030D-6E8A-4147-A177-3AD203B41FA5}">
                      <a16:colId xmlns:a16="http://schemas.microsoft.com/office/drawing/2014/main" xmlns="" val="2347454885"/>
                    </a:ext>
                  </a:extLst>
                </a:gridCol>
              </a:tblGrid>
              <a:tr h="2965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Mavzu boʻyicha tushunchalar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1000"/>
                        </a:spcAft>
                      </a:pPr>
                      <a:r>
                        <a:rPr lang="ru-RU" sz="1400" kern="120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100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100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100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38018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Kompetensiya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294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Bola kompetensiyasi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14775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Kommunikativ kompetensiya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44930305"/>
                  </a:ext>
                </a:extLst>
              </a:tr>
              <a:tr h="3270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Shaxsiy </a:t>
                      </a:r>
                      <a:r>
                        <a:rPr lang="et-EE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t-EE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"Men" kontseptsiyasini qurish</a:t>
                      </a:r>
                      <a:r>
                        <a:rPr lang="et-EE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972306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Ijtimoiy kompetensiya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338820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Bilish kompetensiyasi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12735134"/>
                  </a:ext>
                </a:extLst>
              </a:tr>
            </a:tbl>
          </a:graphicData>
        </a:graphic>
      </p:graphicFrame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443841"/>
            <a:ext cx="64807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/>
              <a:t>	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ru-RU" dirty="0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016127E0-6900-4C73-97AB-C0109888D3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680845"/>
              </p:ext>
            </p:extLst>
          </p:nvPr>
        </p:nvGraphicFramePr>
        <p:xfrm>
          <a:off x="1115616" y="1690689"/>
          <a:ext cx="6840762" cy="4103043"/>
        </p:xfrm>
        <a:graphic>
          <a:graphicData uri="http://schemas.openxmlformats.org/drawingml/2006/table">
            <a:tbl>
              <a:tblPr firstRow="1" firstCol="1" bandRow="1"/>
              <a:tblGrid>
                <a:gridCol w="355716">
                  <a:extLst>
                    <a:ext uri="{9D8B030D-6E8A-4147-A177-3AD203B41FA5}">
                      <a16:colId xmlns:a16="http://schemas.microsoft.com/office/drawing/2014/main" xmlns="" val="2666438543"/>
                    </a:ext>
                  </a:extLst>
                </a:gridCol>
                <a:gridCol w="3164307">
                  <a:extLst>
                    <a:ext uri="{9D8B030D-6E8A-4147-A177-3AD203B41FA5}">
                      <a16:colId xmlns:a16="http://schemas.microsoft.com/office/drawing/2014/main" xmlns="" val="431475526"/>
                    </a:ext>
                  </a:extLst>
                </a:gridCol>
                <a:gridCol w="708576">
                  <a:extLst>
                    <a:ext uri="{9D8B030D-6E8A-4147-A177-3AD203B41FA5}">
                      <a16:colId xmlns:a16="http://schemas.microsoft.com/office/drawing/2014/main" xmlns="" val="1266810971"/>
                    </a:ext>
                  </a:extLst>
                </a:gridCol>
                <a:gridCol w="814292">
                  <a:extLst>
                    <a:ext uri="{9D8B030D-6E8A-4147-A177-3AD203B41FA5}">
                      <a16:colId xmlns:a16="http://schemas.microsoft.com/office/drawing/2014/main" xmlns="" val="2931885103"/>
                    </a:ext>
                  </a:extLst>
                </a:gridCol>
                <a:gridCol w="1012865">
                  <a:extLst>
                    <a:ext uri="{9D8B030D-6E8A-4147-A177-3AD203B41FA5}">
                      <a16:colId xmlns:a16="http://schemas.microsoft.com/office/drawing/2014/main" xmlns="" val="4180502650"/>
                    </a:ext>
                  </a:extLst>
                </a:gridCol>
                <a:gridCol w="785006">
                  <a:extLst>
                    <a:ext uri="{9D8B030D-6E8A-4147-A177-3AD203B41FA5}">
                      <a16:colId xmlns:a16="http://schemas.microsoft.com/office/drawing/2014/main" xmlns="" val="1009765694"/>
                    </a:ext>
                  </a:extLst>
                </a:gridCol>
              </a:tblGrid>
              <a:tr h="6317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Mavzu boʻyicha tushunchalar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1000"/>
                        </a:spcAft>
                      </a:pPr>
                      <a:r>
                        <a:rPr lang="ru-RU" sz="2000" kern="120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√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1000"/>
                        </a:spcAft>
                      </a:pPr>
                      <a:r>
                        <a:rPr lang="en-US" sz="2000" kern="120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+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1000"/>
                        </a:spcAft>
                      </a:pPr>
                      <a:r>
                        <a:rPr lang="en-US" sz="2000" kern="120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Bef>
                          <a:spcPts val="670"/>
                        </a:spcBef>
                        <a:spcAft>
                          <a:spcPts val="1000"/>
                        </a:spcAft>
                      </a:pPr>
                      <a:r>
                        <a:rPr lang="en-US" sz="2000" kern="120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?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10711881"/>
                  </a:ext>
                </a:extLst>
              </a:tr>
              <a:tr h="46589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Kompetensiya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00592744"/>
                  </a:ext>
                </a:extLst>
              </a:tr>
              <a:tr h="46589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</a:t>
                      </a: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ompeten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tli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b</a:t>
                      </a: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ola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26358910"/>
                  </a:ext>
                </a:extLst>
              </a:tr>
              <a:tr h="6317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Kom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petensiyaviy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yondashuv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1768283"/>
                  </a:ext>
                </a:extLst>
              </a:tr>
              <a:tr h="4862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Tayanch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kompetensiyalar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95330248"/>
                  </a:ext>
                </a:extLst>
              </a:tr>
              <a:tr h="6317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Tayanch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kompetensiyalar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turlari</a:t>
                      </a:r>
                      <a:endParaRPr lang="en-US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63553696"/>
                  </a:ext>
                </a:extLst>
              </a:tr>
              <a:tr h="6317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olaning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rivojlanish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sohalari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kompetensiya</a:t>
                      </a:r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lari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2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9953049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5BD7199-887B-6093-4601-E331A7C8D64B}"/>
              </a:ext>
            </a:extLst>
          </p:cNvPr>
          <p:cNvSpPr txBox="1"/>
          <p:nvPr/>
        </p:nvSpPr>
        <p:spPr>
          <a:xfrm>
            <a:off x="2952207" y="1105301"/>
            <a:ext cx="4660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“Insert”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124745"/>
            <a:ext cx="6768752" cy="4992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z-Cyrl-UZ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Bolaning boshlangʻich taʼlimga tayyorligi tahlili</a:t>
            </a:r>
            <a:endParaRPr lang="en-US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Oʻzbekiston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Respublikasining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tarbiya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to`g`risida”gi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Qonun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muvofiq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bola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uyda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ota-onalarning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mustaqil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doimiy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ko`rsatadigan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tashkilotlarida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shuningdek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tashkilotlariga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jalb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qilinmagan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tashkilotlarda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maktablarda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mahallalarda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etilgan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muddatli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majburiy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bit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yillik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boshlang`ich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bepul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tayyorlov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guruhlarida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124744"/>
            <a:ext cx="6840760" cy="8595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z-Cyrl-UZ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Bolaning boshlangʻich taʼlimga tayyorligi tahlili</a:t>
            </a:r>
            <a:endParaRPr lang="en-US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Yetakchi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mutaxassislarning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fikriga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ko`ra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tushunchasi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tayyorlashning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quyidagi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yo`nalishlarini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ichiga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oladi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220"/>
              </a:spcAft>
              <a:buFont typeface="Times New Roman" panose="02020603050405020304" pitchFamily="18" charset="0"/>
              <a:buChar char="•"/>
            </a:pPr>
            <a:r>
              <a:rPr lang="en-US" sz="24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jismoniy</a:t>
            </a:r>
            <a:r>
              <a:rPr lang="en-US" sz="24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ru-RU" sz="24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220"/>
              </a:spcAft>
              <a:buFont typeface="Times New Roman" panose="02020603050405020304" pitchFamily="18" charset="0"/>
              <a:buChar char="•"/>
            </a:pPr>
            <a:r>
              <a:rPr lang="en-US" sz="24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shaxsiy</a:t>
            </a:r>
            <a:r>
              <a:rPr lang="en-US" sz="24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ruhiy</a:t>
            </a:r>
            <a:r>
              <a:rPr lang="en-US" sz="24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</a:t>
            </a:r>
            <a:endParaRPr lang="ru-RU" sz="24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220"/>
              </a:spcAft>
              <a:buFont typeface="Times New Roman" panose="02020603050405020304" pitchFamily="18" charset="0"/>
              <a:buChar char="•"/>
            </a:pPr>
            <a:r>
              <a:rPr lang="en-US" sz="24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aqliy</a:t>
            </a:r>
            <a:r>
              <a:rPr lang="en-US" sz="24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•"/>
            </a:pPr>
            <a:r>
              <a:rPr lang="en-US" sz="24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maxsus</a:t>
            </a:r>
            <a:r>
              <a:rPr lang="en-US" sz="24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lang="en-US" sz="24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4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2676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052736"/>
            <a:ext cx="6768752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1000"/>
              </a:spcAft>
            </a:pPr>
            <a:r>
              <a:rPr lang="en-US" sz="2000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Jismoniy</a:t>
            </a:r>
            <a:r>
              <a:rPr lang="en-US" sz="2000" i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sogʻlomligi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harakat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koʻnikmalari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sifati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qoʻl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mushaklari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koʻrish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-motor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muvofiqligi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rivojlanganligi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izohlanadi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228600" algn="just">
              <a:lnSpc>
                <a:spcPct val="115000"/>
              </a:lnSpc>
              <a:spcAft>
                <a:spcPts val="1000"/>
              </a:spcAft>
            </a:pPr>
            <a:r>
              <a:rPr lang="en-US" sz="2000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Shaxsiy</a:t>
            </a:r>
            <a:r>
              <a:rPr lang="en-US" sz="2000" i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tayyorligi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atrof-muhitga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kattalarga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tengdoshlariga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o`simliklar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dunyosiga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tabiiy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hodisalarga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shaxsiy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madaniyatni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shakllanganligini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nazarda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tutadi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228600" algn="just">
              <a:lnSpc>
                <a:spcPct val="115000"/>
              </a:lnSpc>
              <a:spcAft>
                <a:spcPts val="1000"/>
              </a:spcAft>
            </a:pPr>
            <a:r>
              <a:rPr lang="en-US" sz="2000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Aqliy</a:t>
            </a:r>
            <a:r>
              <a:rPr lang="en-US" sz="2000" i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bola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obrazli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mantiqiy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fikrlashi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tasavvurning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odamiylikning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bilimga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qiziqishning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mustaqilligining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oʻzini-oʻzi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nazorat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hamda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oʻquv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kuzatish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eshitish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eslab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qolish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solishtirish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kabi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turlarini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bilishni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1124745"/>
            <a:ext cx="6984776" cy="6366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Maxsus</a:t>
            </a:r>
            <a:r>
              <a:rPr lang="en-US" sz="2000" b="1" i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savodxonlikka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tayyorlash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1-sinf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oʻquv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dasturi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materialini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yetarli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egallash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haqidagi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tushunchasini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shakllantirishni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nazarda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tutadi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o`qtishning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samaradorligini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jihatdan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darajalariga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bogʻliq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oʻqishga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tashkiloti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oilada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yoshidagi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qo`yiladigan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talablar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MTTning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yoshidagi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tomonlama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rivojlantirishga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oid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davomli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maqsadga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muvofiq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taʼlim-tarbiyaviy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muhim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yakuni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namoyon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en-US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en-US" sz="20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0384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052737"/>
            <a:ext cx="6624736" cy="6525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lvl="3"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Bolalarning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psixologik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tayyorgarligi</a:t>
            </a: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28600"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Psixologik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tayyorlikning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tarkibiy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jihatlari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2000" b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intellektual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2000" b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aqliy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</a:t>
            </a:r>
            <a:r>
              <a:rPr lang="en-US" sz="2000" b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maʼnaviy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irodaviy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tayyorgarlikdan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iboratdir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indent="22860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5-7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yoshli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intellektual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aqliy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tayyorligining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yana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muhim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ko`rsatkichlaridan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obrazli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tafakkoʻrning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rvojlanganligidir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indent="22860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kichik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davrida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yetakchi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bo`ladigan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oʻquv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tayyorlangan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lozim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2550" lvl="3" algn="just">
              <a:lnSpc>
                <a:spcPct val="115000"/>
              </a:lnSpc>
              <a:spcAft>
                <a:spcPts val="1000"/>
              </a:spcAft>
            </a:pP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0" lvl="3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0" lvl="3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0" lvl="3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0" lvl="3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0" lvl="3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5429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35116" y="924938"/>
            <a:ext cx="6840760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1000"/>
              </a:spcAft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jarayonida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bola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imkoniyatlarining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namoyon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maʼlum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nasliy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omillar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bogʻliqdir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temperament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xususiyatlariga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ko`ra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bir-birlaridan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ajralib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 algn="just">
              <a:spcAft>
                <a:spcPts val="235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Xushchaqchaq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sergap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quvnoq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hayotning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oʻzgaruvchan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sharoitlariga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moslasha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US" sz="2000" i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sangvinik</a:t>
            </a:r>
            <a:r>
              <a:rPr lang="en-US" sz="2000" i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temperamentga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mansub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bo`ladilar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 algn="just">
              <a:spcAft>
                <a:spcPts val="235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Ko`pincha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noxush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kayfiyatda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yuradigan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taʼsirchan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kamgap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US" sz="2000" i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melanxolik</a:t>
            </a:r>
            <a:r>
              <a:rPr lang="en-US" sz="2000" i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temperamentga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kiradilar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 algn="just">
              <a:spcAft>
                <a:spcPts val="235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Xotirjam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befarq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kamharakat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nutqi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US" sz="2000" i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flegmatik</a:t>
            </a:r>
            <a:r>
              <a:rPr lang="en-US" sz="2000" i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lar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Jahldor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betoqat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serzarda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harakatchan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US" sz="2000" i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xolerik</a:t>
            </a:r>
            <a:r>
              <a:rPr lang="en-US" sz="2000" i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hisoblanadilar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5380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4" y="-708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049031"/>
            <a:ext cx="6912768" cy="6217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tayyorlashda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salomatligi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jismoniy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rivojlanganligining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ahamiyati</a:t>
            </a: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hayotining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rejimi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rejimiga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tayyorlashda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sog`lig`ini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mustahkamlashda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ertalab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maʼlum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vaqtda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o`rindan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ovqatlanish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uyquga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yotishga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rioya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qilinishi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oila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mehnat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harakteri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maishiy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sharoiti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shu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kabilarga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yashash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tartibini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o`rnatadi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sutkadagi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uyqusi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taxminan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11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soatni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Bola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tushlikdan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so`ng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1-1,5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dam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olishga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odatlansin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2945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4" y="-708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049031"/>
            <a:ext cx="6912768" cy="5771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organizmi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ishga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chiqishga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sekinlik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taʼyyorlanadi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Bu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davr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5-6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yoshli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bolalarning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80%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 dan 7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daqiqagacha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uzayadi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Oʻrtacha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hisobda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5-6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daqiqa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Keyin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ishchanlik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qobiliyati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yuqori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tiklanadi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Bu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qobiliyat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oʻzgarishi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sogʻlom</a:t>
            </a:r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belgilangan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Aft>
                <a:spcPts val="1000"/>
              </a:spcAft>
            </a:pPr>
            <a:r>
              <a:rPr lang="en-US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Seshanba</a:t>
            </a:r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kuni</a:t>
            </a:r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yoshli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markaziy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asab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yaxshi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boʻladi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ishchanlik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qobiliyati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baland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koʻrsatkich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boʻladi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Aft>
                <a:spcPts val="1000"/>
              </a:spcAft>
            </a:pPr>
            <a:r>
              <a:rPr lang="en-US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Chorshanbadan</a:t>
            </a:r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shanbagacha</a:t>
            </a:r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qisqa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mashgʻulotlarda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ham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ishchanlik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qobiliyati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pasaya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boshlaganini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kuzatish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mumkin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Dushanba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ertalabki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vaqt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ishchanlik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qobiliyati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past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boʻladi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Bunday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ishchanlik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qobiliyati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oʻzgarishini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inobatga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olgan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holda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bolalarga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dushanda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shanba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tasviriy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loy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applikatsiya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qurish-yasash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mashgʻulotlari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oʻtiladi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 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5984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 txBox="1">
            <a:spLocks noGrp="1"/>
          </p:cNvSpPr>
          <p:nvPr/>
        </p:nvSpPr>
        <p:spPr>
          <a:xfrm>
            <a:off x="386541" y="5539394"/>
            <a:ext cx="8204662" cy="249381"/>
          </a:xfrm>
          <a:prstGeom prst="rect">
            <a:avLst/>
          </a:prstGeom>
          <a:noFill/>
        </p:spPr>
        <p:txBody>
          <a:bodyPr anchor="ctr"/>
          <a:lstStyle/>
          <a:p>
            <a:pPr defTabSz="685800">
              <a:defRPr/>
            </a:pPr>
            <a:r>
              <a:rPr lang="en-US" sz="900" dirty="0">
                <a:solidFill>
                  <a:prstClr val="black"/>
                </a:solidFill>
                <a:latin typeface="Calibri" panose="020F0502020204030204"/>
                <a:cs typeface="Arial" charset="0"/>
              </a:rPr>
              <a:t>Centre of Excellence for Early Childhood Development,</a:t>
            </a:r>
          </a:p>
          <a:p>
            <a:pPr defTabSz="685800">
              <a:defRPr/>
            </a:pPr>
            <a:r>
              <a:rPr lang="en-US" sz="900" dirty="0">
                <a:solidFill>
                  <a:prstClr val="black"/>
                </a:solidFill>
                <a:latin typeface="Calibri" panose="020F0502020204030204"/>
                <a:cs typeface="Arial" charset="0"/>
              </a:rPr>
              <a:t> Vaudreuil (Quebec) April 26-28, 2006                                                                       </a:t>
            </a:r>
            <a:r>
              <a:rPr lang="uz-Cyrl-UZ" sz="900" dirty="0">
                <a:solidFill>
                  <a:prstClr val="black"/>
                </a:solidFill>
                <a:latin typeface="Calibri" panose="020F0502020204030204"/>
                <a:cs typeface="Arial" charset="0"/>
              </a:rPr>
              <a:t>                         </a:t>
            </a:r>
            <a:r>
              <a:rPr lang="en-US" sz="900" dirty="0">
                <a:solidFill>
                  <a:prstClr val="black"/>
                </a:solidFill>
                <a:latin typeface="Calibri" panose="020F0502020204030204"/>
                <a:cs typeface="Arial" charset="0"/>
              </a:rPr>
              <a:t>Rethinking the Brain, Families and Work Institute, Rima Shore, 1997.                                              </a:t>
            </a:r>
            <a:endParaRPr lang="ru-RU" sz="900" dirty="0">
              <a:solidFill>
                <a:prstClr val="black">
                  <a:tint val="75000"/>
                </a:prstClr>
              </a:solidFill>
              <a:latin typeface="Calibri" panose="020F0502020204030204"/>
              <a:cs typeface="Arial" charset="0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1399579" y="1151435"/>
            <a:ext cx="63448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defTabSz="6858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 err="1">
                <a:solidFill>
                  <a:srgbClr val="002060"/>
                </a:solidFill>
              </a:rPr>
              <a:t>Inson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miyasining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rivojlanishi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br>
              <a:rPr lang="en-US" sz="2400" b="1" dirty="0">
                <a:solidFill>
                  <a:srgbClr val="002060"/>
                </a:solidFill>
              </a:rPr>
            </a:br>
            <a:r>
              <a:rPr lang="ru-RU" sz="2400" dirty="0">
                <a:solidFill>
                  <a:srgbClr val="002060"/>
                </a:solidFill>
              </a:rPr>
              <a:t>(</a:t>
            </a:r>
            <a:r>
              <a:rPr lang="en-US" sz="2400" dirty="0" err="1">
                <a:solidFill>
                  <a:srgbClr val="002060"/>
                </a:solidFill>
              </a:rPr>
              <a:t>sinaptik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jichlik</a:t>
            </a:r>
            <a:r>
              <a:rPr lang="ru-RU" sz="2400" dirty="0">
                <a:solidFill>
                  <a:srgbClr val="002060"/>
                </a:solidFill>
              </a:rPr>
              <a:t>)</a:t>
            </a:r>
            <a:endParaRPr lang="en-US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xmlns="" id="{54807411-68C8-433F-A5FF-6626C0AEA14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82707599"/>
              </p:ext>
            </p:extLst>
          </p:nvPr>
        </p:nvGraphicFramePr>
        <p:xfrm>
          <a:off x="386541" y="2125518"/>
          <a:ext cx="3886200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F0450911-5FD8-4E14-AA17-D6A7B39B095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9"/>
          <a:stretch>
            <a:fillRect/>
          </a:stretch>
        </p:blipFill>
        <p:spPr>
          <a:xfrm>
            <a:off x="4421642" y="2440825"/>
            <a:ext cx="4444091" cy="249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0853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CE4CFE9-393F-425D-B480-FD59D743D38B}"/>
              </a:ext>
            </a:extLst>
          </p:cNvPr>
          <p:cNvSpPr txBox="1"/>
          <p:nvPr/>
        </p:nvSpPr>
        <p:spPr>
          <a:xfrm>
            <a:off x="280555" y="944807"/>
            <a:ext cx="789184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Nobel </a:t>
            </a:r>
            <a:r>
              <a:rPr lang="en-US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mukofoti</a:t>
            </a:r>
            <a:r>
              <a:rPr lang="en-US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laureate </a:t>
            </a:r>
            <a:r>
              <a:rPr lang="en-US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Jeyms</a:t>
            </a:r>
            <a:r>
              <a:rPr lang="ru-RU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Xekmanning</a:t>
            </a:r>
            <a:r>
              <a:rPr lang="en-US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tadqiqotlariga</a:t>
            </a:r>
            <a:r>
              <a:rPr lang="en-US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ko`ra</a:t>
            </a:r>
            <a:r>
              <a:rPr lang="ru-RU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:</a:t>
            </a:r>
          </a:p>
        </p:txBody>
      </p:sp>
      <p:graphicFrame>
        <p:nvGraphicFramePr>
          <p:cNvPr id="18" name="Объект 17">
            <a:extLst>
              <a:ext uri="{FF2B5EF4-FFF2-40B4-BE49-F238E27FC236}">
                <a16:creationId xmlns:a16="http://schemas.microsoft.com/office/drawing/2014/main" xmlns="" id="{002E17E5-E30D-4683-A72E-303C22B80CD4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78109315"/>
              </p:ext>
            </p:extLst>
          </p:nvPr>
        </p:nvGraphicFramePr>
        <p:xfrm>
          <a:off x="5242845" y="2046592"/>
          <a:ext cx="3674481" cy="39541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Заголовок 2">
            <a:extLst>
              <a:ext uri="{FF2B5EF4-FFF2-40B4-BE49-F238E27FC236}">
                <a16:creationId xmlns:a16="http://schemas.microsoft.com/office/drawing/2014/main" xmlns="" id="{5C0A9F26-6810-4B71-BD40-A7160D74861E}"/>
              </a:ext>
            </a:extLst>
          </p:cNvPr>
          <p:cNvSpPr txBox="1">
            <a:spLocks/>
          </p:cNvSpPr>
          <p:nvPr/>
        </p:nvSpPr>
        <p:spPr>
          <a:xfrm>
            <a:off x="6689667" y="5383250"/>
            <a:ext cx="2392358" cy="34290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685800">
              <a:defRPr/>
            </a:pPr>
            <a:r>
              <a:rPr lang="en-US" sz="675" b="1" dirty="0">
                <a:solidFill>
                  <a:sysClr val="windowText" lastClr="000000"/>
                </a:solidFill>
                <a:latin typeface="Calibri Light" panose="020F0302020204030204"/>
              </a:rPr>
              <a:t>The High/Scope Perry Preschool Study Through Age 40, Schweinhart, L.J., 2005. 2 Karoly and others 1997</a:t>
            </a:r>
            <a:endParaRPr lang="ru-RU" sz="1350" b="1" dirty="0">
              <a:solidFill>
                <a:sysClr val="window" lastClr="FFFFFF"/>
              </a:solidFill>
              <a:latin typeface="Calibri Light" panose="020F03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D9EDEC7-ADBD-43A9-A6D2-9750EE77B9B5}"/>
              </a:ext>
            </a:extLst>
          </p:cNvPr>
          <p:cNvSpPr txBox="1"/>
          <p:nvPr/>
        </p:nvSpPr>
        <p:spPr>
          <a:xfrm>
            <a:off x="478173" y="1700344"/>
            <a:ext cx="5033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uz-Cyrl-UZ" b="1" dirty="0">
                <a:solidFill>
                  <a:srgbClr val="C00000"/>
                </a:solidFill>
                <a:latin typeface="Arial" charset="0"/>
                <a:cs typeface="Arial" charset="0"/>
              </a:rPr>
              <a:t>М</a:t>
            </a:r>
            <a:r>
              <a:rPr lang="en-US" b="1" dirty="0" err="1">
                <a:solidFill>
                  <a:srgbClr val="C00000"/>
                </a:solidFill>
                <a:latin typeface="Arial" charset="0"/>
                <a:cs typeface="Arial" charset="0"/>
              </a:rPr>
              <a:t>TTda</a:t>
            </a:r>
            <a:r>
              <a:rPr lang="uz-Cyrl-UZ" b="1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  <a:cs typeface="Arial" charset="0"/>
              </a:rPr>
              <a:t>ta’lim</a:t>
            </a:r>
            <a:r>
              <a:rPr lang="en-US" b="1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  <a:cs typeface="Arial" charset="0"/>
              </a:rPr>
              <a:t>olgan</a:t>
            </a:r>
            <a:r>
              <a:rPr lang="en-US" b="1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  <a:cs typeface="Arial" charset="0"/>
              </a:rPr>
              <a:t>bolalar</a:t>
            </a:r>
            <a:r>
              <a:rPr lang="uz-Cyrl-UZ" b="1" dirty="0">
                <a:solidFill>
                  <a:srgbClr val="C00000"/>
                </a:solidFill>
                <a:latin typeface="Arial" charset="0"/>
                <a:cs typeface="Arial" charset="0"/>
              </a:rPr>
              <a:t>:</a:t>
            </a:r>
            <a:endParaRPr lang="ru-RU" b="1" dirty="0"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graphicFrame>
        <p:nvGraphicFramePr>
          <p:cNvPr id="8" name="Схема 7">
            <a:extLst>
              <a:ext uri="{FF2B5EF4-FFF2-40B4-BE49-F238E27FC236}">
                <a16:creationId xmlns:a16="http://schemas.microsoft.com/office/drawing/2014/main" xmlns="" id="{28C4DB0C-B4AA-4869-A4C1-ED8520474C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283490"/>
              </p:ext>
            </p:extLst>
          </p:nvPr>
        </p:nvGraphicFramePr>
        <p:xfrm>
          <a:off x="226673" y="2046592"/>
          <a:ext cx="5033394" cy="4550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1001876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03FD37-5F2A-4A0B-9F44-2E9FF1DCFF15}"/>
              </a:ext>
            </a:extLst>
          </p:cNvPr>
          <p:cNvSpPr txBox="1"/>
          <p:nvPr/>
        </p:nvSpPr>
        <p:spPr>
          <a:xfrm>
            <a:off x="116680" y="1121519"/>
            <a:ext cx="90273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uz-Cyrl-U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TTga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borgan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o`quvchilarning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o`zlashtirish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tahlili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60ADAE6C-EE19-460A-8544-34A008AF8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466" y="1634866"/>
            <a:ext cx="4775127" cy="501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xmlns="" id="{A330A858-2D6B-4CF9-AD2F-361E47305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65761" y="3429000"/>
            <a:ext cx="3808773" cy="3217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AutoShape 2" descr="UNICEF Uzbekistan - Home | Facebook"/>
          <p:cNvSpPr>
            <a:spLocks noChangeAspect="1" noChangeArrowheads="1"/>
          </p:cNvSpPr>
          <p:nvPr/>
        </p:nvSpPr>
        <p:spPr bwMode="auto">
          <a:xfrm>
            <a:off x="8445954" y="3268315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ru-RU" sz="135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AutoShape 4" descr="UNICEF Uzbekistan - Home | Faceboo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ru-RU" sz="135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1030" name="Picture 6" descr="https://scontent.ftas1-2.fna.fbcdn.net/v/t1.0-9/68744378_3312722008738732_5899083206770032640_o.png?_nc_cat=107&amp;ccb=2&amp;_nc_sid=09cbfe&amp;_nc_ohc=-KTy18bJ8dsAX8zVOhZ&amp;_nc_ht=scontent.ftas1-2.fna&amp;oh=fa61b405ab53864230eaab29d5dfe433&amp;oe=5FF246A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876446" cy="87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0F1DA04-D216-4D25-8BE5-1C02CEB91BC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80288" y="1819277"/>
            <a:ext cx="2296927" cy="153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636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6538" y="939149"/>
            <a:ext cx="6439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tarbiya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asoslari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A6EDF972-F1B1-487F-A8F0-D7C3A237C63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6889907"/>
              </p:ext>
            </p:extLst>
          </p:nvPr>
        </p:nvGraphicFramePr>
        <p:xfrm>
          <a:off x="245659" y="1654520"/>
          <a:ext cx="8541803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618014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1988841"/>
            <a:ext cx="6840760" cy="2912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285875" algn="l"/>
              </a:tabLst>
            </a:pPr>
            <a:r>
              <a:rPr lang="en-US" sz="2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2- </a:t>
            </a:r>
            <a:r>
              <a:rPr lang="en-US" sz="28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</a:t>
            </a:r>
            <a:endParaRPr lang="en-US" sz="28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285875" algn="l"/>
              </a:tabLst>
            </a:pPr>
            <a:r>
              <a:rPr lang="uz-Cyrl-UZ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Bolalarni boshlangʻich taʼlimga tayyorlashda</a:t>
            </a:r>
            <a:endParaRPr lang="ru-RU" sz="28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285875" algn="l"/>
              </a:tabLst>
            </a:pPr>
            <a:r>
              <a:rPr lang="uz-Cyrl-UZ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oila va MTTning oʻrni</a:t>
            </a:r>
            <a:endParaRPr lang="en-US" sz="28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285875" algn="l"/>
              </a:tabLst>
            </a:pPr>
            <a:endParaRPr lang="ru-RU" sz="28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5376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68" y="-531440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539614"/>
            <a:ext cx="6912768" cy="731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114300">
                    <a:prstClr val="black"/>
                  </a:innerShdw>
                </a:effectLst>
              </a:rPr>
              <a:t>Reja</a:t>
            </a:r>
            <a:r>
              <a:rPr lang="en-US" sz="5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114300">
                    <a:prstClr val="black"/>
                  </a:innerShdw>
                </a:effectLst>
              </a:rPr>
              <a:t>:</a:t>
            </a: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	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Maktabgacha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tashkiloti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oila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hamkorligi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	MTT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oila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hamkorligida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bolalarni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tomonlama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taʼlimiga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tayyorlashdagi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muhim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jihatlar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innerShdw blurRad="114300">
                  <a:prstClr val="black"/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innerShdw blurRad="114300">
                  <a:prstClr val="black"/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5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</a:endParaRPr>
          </a:p>
          <a:p>
            <a:endParaRPr lang="ru-RU" sz="5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8538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0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988841"/>
            <a:ext cx="6552728" cy="2989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Maktabgacha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taʼlim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tashkiloti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oila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hamkorligi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Kichik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ma`ruza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4894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052737"/>
            <a:ext cx="6696744" cy="5145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</a:pPr>
            <a:r>
              <a:rPr lang="uz-Cyrl-UZ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MTTlarga qatnayotgan bolalarning ota-onalari bilan muvaffaqiyatli hamkorlik qilish uchun MTT xodimlariga quyidagi </a:t>
            </a:r>
            <a:r>
              <a:rPr lang="uz-Cyrl-UZ" sz="20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faoliyat yoʻnalishlarini </a:t>
            </a:r>
            <a:r>
              <a:rPr lang="uz-Cyrl-UZ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tavsiya etish mumkin</a:t>
            </a:r>
            <a:r>
              <a:rPr lang="uz-Cyrl-UZ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uz-Cyrl-UZ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1. Ota-onalarda MTT xodimlari bilan hamkorlik qilishga intilishni shakllantirish.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uz-Cyrl-UZ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 Bolalaning imkoniyatlari, talab-ehtiyojlari va qiziqishlarni baholashda, uning MTT kirishiga koʻmaklashish.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uz-Cyrl-UZ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3. Ota-onalarning pedagogik kompetentligini oshirish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uz-Cyrl-UZ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4. Ota-onalarga uyda bola bilan mashgʻulot oʻtkazish uchun zarur boʻlgan metodik usullarni oʻrgatish</a:t>
            </a:r>
            <a:r>
              <a:rPr lang="en-US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5. O</a:t>
            </a:r>
            <a:r>
              <a:rPr lang="uz-Cyrl-UZ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ta-onalarga bola shaxsini rivojlantirish uchun xizmat qiladigan maxsus tarbiya usullarini oʻrgatish</a:t>
            </a:r>
            <a:r>
              <a:rPr lang="en-US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2093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1052737"/>
            <a:ext cx="7056784" cy="6722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</a:pPr>
            <a:r>
              <a:rPr lang="en-US" sz="2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uz-Cyrl-UZ" sz="2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amkorlik </a:t>
            </a:r>
            <a:r>
              <a:rPr lang="en-US" sz="2400" b="1" i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imkoniyatlari</a:t>
            </a:r>
            <a:r>
              <a:rPr lang="uz-Cyrl-UZ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4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ota-onalar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qulay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vaqtda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oilalarga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tashrifini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rejalashtirish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pedagogga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ota-onalar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odatiy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vaziyatda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tanishish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imkonini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ota-onalarga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bolalarining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shug`llanayotgani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oʻynayotganini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koʻrish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istagan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paytda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tashrif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buyurishiga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imkon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ota-onalarni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birgalikda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shugʻullanish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taklif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maʼlumot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almashish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tarzida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pedagog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tomonidan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taqdim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etiladigan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portfoliolari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haqida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fikr-mulohazalar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bildiriladi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2712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1052737"/>
            <a:ext cx="7056784" cy="5088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228600" algn="just">
              <a:lnSpc>
                <a:spcPct val="115000"/>
              </a:lnSpc>
            </a:pPr>
            <a:r>
              <a:rPr lang="en-US" sz="2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uz-Cyrl-UZ" sz="2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amkorlik </a:t>
            </a:r>
            <a:r>
              <a:rPr lang="en-US" sz="2400" b="1" i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imkoniyatlari</a:t>
            </a:r>
            <a:r>
              <a:rPr lang="uz-Cyrl-UZ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4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ota-onalar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pedagoglarga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qandaydir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oilaviy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voqealar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tugʻilgan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qarindosh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qoʻshni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shaharga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tashrib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buyurish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haqida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xabar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hollarda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ushbu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voqealar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guruhdagi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muhokama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qilinadi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toʻlaqonli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muloqot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tajribasi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oʻrtoqlashish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imkoniyatini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yaratadigan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mavzular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koʻrgazmalar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milliy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hududuy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madaniyatni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oʻrganishga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moʻljallangan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muzeylarga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birgalikda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tashrif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buyuriladi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ota-onalar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birgalikda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bayram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tadbirlari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koʻrgazmalari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etiladi</a:t>
            </a:r>
            <a:r>
              <a:rPr lang="en-US" sz="20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9136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xmlns="" id="{1C4CD0BB-F06A-6E62-1903-F4FD6ADA5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xmlns="" id="{08A97EEE-BF0A-72BC-B4C9-24EDE3FF0C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68" y="-342247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556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MTT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hamkorligi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69FCB50-BE01-6AAC-0DB6-8DACD791DBF8}"/>
              </a:ext>
            </a:extLst>
          </p:cNvPr>
          <p:cNvSpPr txBox="1"/>
          <p:nvPr/>
        </p:nvSpPr>
        <p:spPr>
          <a:xfrm>
            <a:off x="1331640" y="1366295"/>
            <a:ext cx="6552728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Bolalar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ishlash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maktabga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ekskursiyalar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muzeyi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kutubxonasiga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tashrif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buyurish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maktabgacha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yoshdagi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bolalarni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boshlang`ich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sinf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oʻqituvchilari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birinchi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sinf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oʻquvchilari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tanishtirish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oʻzaro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munosabatlari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qoʻshma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taʼlim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faoliyati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oʻyin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dasturlari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loyiha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faoliyatida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ishtirok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etish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rasm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hunarmandchilik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koʻrgazmalari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MTTning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sobiq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tarbiyalanuvchilari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boshlangʻich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oʻrta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oʻquvchilari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uchrashuvlar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suhbatlar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qoʻshma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bayramlar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0002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xmlns="" id="{1C4CD0BB-F06A-6E62-1903-F4FD6ADA5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xmlns="" id="{08A97EEE-BF0A-72BC-B4C9-24EDE3FF0C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68" y="-342247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556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MTT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hamkorligi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69FCB50-BE01-6AAC-0DB6-8DACD791DBF8}"/>
              </a:ext>
            </a:extLst>
          </p:cNvPr>
          <p:cNvSpPr txBox="1"/>
          <p:nvPr/>
        </p:nvSpPr>
        <p:spPr>
          <a:xfrm>
            <a:off x="1331640" y="1366295"/>
            <a:ext cx="65527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Pedagoglarning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oʻzaro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hamkorligi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	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qoʻshma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pedagogik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kengashlar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(MTT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	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seminarlar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mahorat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darslari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	MTT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tarbiyachilari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oʻqituvchilarining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davra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suhbatlari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	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pedagoglar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psixologik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kommunikativ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treninglar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bolalarning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maktabga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tayyorgarligini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aniqlash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diagnostika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oʻtkazish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MTTlarida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ta’lim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tarbiya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faoliyatining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ochiq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namoyishi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maktabda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ochiq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darslar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•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pedagogik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psixologik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kuzatishlar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885392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914C51AA-DBAC-FBB9-AF20-A769D9646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E4B708FD-F150-807D-73CB-75CCE6B604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1052737"/>
            <a:ext cx="6192688" cy="1336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228600" algn="just">
              <a:lnSpc>
                <a:spcPct val="115000"/>
              </a:lnSpc>
            </a:pPr>
            <a:endParaRPr lang="en-US" sz="24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1" indent="228600" algn="just">
              <a:lnSpc>
                <a:spcPct val="115000"/>
              </a:lnSpc>
            </a:pPr>
            <a:r>
              <a:rPr lang="en-US" sz="28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Tarqatma</a:t>
            </a:r>
            <a:r>
              <a:rPr lang="en-US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material </a:t>
            </a:r>
            <a:r>
              <a:rPr lang="en-US" sz="28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ishlash</a:t>
            </a:r>
            <a:endParaRPr lang="ru-RU" sz="28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ru-RU" sz="20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DD38ADB-1A46-F8E2-8B09-C123FF8F03A9}"/>
              </a:ext>
            </a:extLst>
          </p:cNvPr>
          <p:cNvSpPr txBox="1"/>
          <p:nvPr/>
        </p:nvSpPr>
        <p:spPr>
          <a:xfrm>
            <a:off x="1547664" y="2701060"/>
            <a:ext cx="6192688" cy="2032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tabLst>
                <a:tab pos="180340" algn="l"/>
              </a:tabLst>
            </a:pPr>
            <a:r>
              <a:rPr lang="en-US" sz="28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Takomillashtirilgan</a:t>
            </a:r>
            <a:r>
              <a:rPr lang="en-US" sz="28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“Ilk </a:t>
            </a:r>
            <a:r>
              <a:rPr lang="en-US" sz="28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qadam</a:t>
            </a:r>
            <a:r>
              <a:rPr lang="en-US" sz="28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28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davlat</a:t>
            </a:r>
            <a:r>
              <a:rPr lang="en-US" sz="28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dasturining</a:t>
            </a:r>
            <a:r>
              <a:rPr lang="en-US" sz="28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2.5.bandi</a:t>
            </a:r>
          </a:p>
          <a:p>
            <a:pPr algn="just">
              <a:lnSpc>
                <a:spcPct val="115000"/>
              </a:lnSpc>
              <a:tabLst>
                <a:tab pos="180340" algn="l"/>
              </a:tabLst>
            </a:pP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Ota-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onalar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mahalliy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hamjamiyat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hamkorlik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shakllari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6763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E1F223C-FF92-4EED-98A1-8EEE978D2FD8}"/>
              </a:ext>
            </a:extLst>
          </p:cNvPr>
          <p:cNvSpPr txBox="1"/>
          <p:nvPr/>
        </p:nvSpPr>
        <p:spPr>
          <a:xfrm>
            <a:off x="179512" y="21095"/>
            <a:ext cx="8856984" cy="67197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ts val="1840"/>
              </a:lnSpc>
              <a:buClr>
                <a:srgbClr val="00998E"/>
              </a:buClr>
              <a:buSzPts val="1600"/>
              <a:tabLst>
                <a:tab pos="624840" algn="l"/>
                <a:tab pos="625475" algn="l"/>
              </a:tabLst>
            </a:pPr>
            <a:r>
              <a:rPr lang="uz-Cyrl-UZ" sz="1600" b="1" spc="-5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2.5. </a:t>
            </a:r>
            <a:r>
              <a:rPr lang="en-US" sz="1600" b="1" spc="-5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OTA-ONALAR</a:t>
            </a:r>
            <a:r>
              <a:rPr lang="en-US" sz="1600" b="1" spc="2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1600" b="1" spc="-5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VA</a:t>
            </a:r>
            <a:r>
              <a:rPr lang="en-US" sz="1600" b="1" spc="35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1600" b="1" spc="-5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MAHALLIY</a:t>
            </a:r>
            <a:r>
              <a:rPr lang="en-US" sz="1600" b="1" spc="3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1600" b="1" spc="-5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HAMJAMIYAT</a:t>
            </a:r>
            <a:r>
              <a:rPr lang="en-US" sz="1600" b="1" spc="3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1600" b="1" spc="-1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BILAN</a:t>
            </a:r>
            <a:r>
              <a:rPr lang="uz-Cyrl-UZ" sz="1600" b="1" spc="-1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1600" b="1" spc="-10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HAMKORLIK</a:t>
            </a:r>
            <a:endParaRPr lang="ru-RU" sz="1600" b="1" spc="-1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0" lvl="1" algn="just">
              <a:lnSpc>
                <a:spcPts val="1840"/>
              </a:lnSpc>
              <a:buClr>
                <a:srgbClr val="00998E"/>
              </a:buClr>
              <a:buSzPts val="1600"/>
              <a:tabLst>
                <a:tab pos="624840" algn="l"/>
                <a:tab pos="625475" algn="l"/>
              </a:tabLst>
            </a:pPr>
            <a:r>
              <a:rPr lang="uz-Cyrl-UZ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	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tashkilotining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bilan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hamkorligi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sifatining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muhim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tarkibiy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qismlaridan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biridir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.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Mahalliy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hamjamiyat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bilan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hamkorlik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bolalarning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olishi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farovonligi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rivojlanishida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muhim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ahamiyat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kasb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etadi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. MTT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4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mahalliy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hamjamiyat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5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bilan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o‘zaro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munosabatlarning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turli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shakllarini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amalga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oshirishi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mumkin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:</a:t>
            </a:r>
            <a:endParaRPr lang="ru-RU" sz="1400" dirty="0">
              <a:effectLst/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7800" marR="94615" lvl="0" indent="-177800" algn="just">
              <a:spcBef>
                <a:spcPts val="555"/>
              </a:spcBef>
              <a:spcAft>
                <a:spcPts val="0"/>
              </a:spcAft>
              <a:buClr>
                <a:srgbClr val="00998E"/>
              </a:buClr>
              <a:buSzPts val="1000"/>
              <a:buFont typeface="Noto Sans" panose="020B0502040504020204" pitchFamily="34" charset="0"/>
              <a:buChar char="●"/>
              <a:tabLst>
                <a:tab pos="625475" algn="l"/>
              </a:tabLst>
            </a:pP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bolalar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rivojlanishining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dolzarb</a:t>
            </a:r>
            <a:r>
              <a:rPr lang="en-US" sz="1400" spc="-6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masalalari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bo‘yicha</a:t>
            </a:r>
            <a:r>
              <a:rPr lang="en-US" sz="1400" spc="-4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ota-onalarning</a:t>
            </a:r>
            <a:r>
              <a:rPr lang="en-US" sz="1400" b="1" spc="-65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malakalarini</a:t>
            </a:r>
            <a:r>
              <a:rPr lang="en-US" sz="1400" b="1" spc="-55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rivojlantirish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takomillashtirish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(seminar,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klubi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trening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maslahat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konferentsiya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davra</a:t>
            </a:r>
            <a:r>
              <a:rPr lang="en-US" sz="1400" spc="-6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suhbati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pedagogik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mehmonxonalar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boshqalar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);</a:t>
            </a:r>
            <a:endParaRPr lang="ru-RU" sz="1400" dirty="0">
              <a:effectLst/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7800" marR="93345" lvl="0" indent="-177800" algn="just">
              <a:spcBef>
                <a:spcPts val="560"/>
              </a:spcBef>
              <a:spcAft>
                <a:spcPts val="0"/>
              </a:spcAft>
              <a:buClr>
                <a:srgbClr val="00998E"/>
              </a:buClr>
              <a:buSzPts val="1000"/>
              <a:buFont typeface="Noto Sans" panose="020B0502040504020204" pitchFamily="34" charset="0"/>
              <a:buChar char="●"/>
              <a:tabLst>
                <a:tab pos="625475" algn="l"/>
              </a:tabLst>
            </a:pP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muntazam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ravishda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muloqot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(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kommunikatsiya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ta'minlash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ma'lumotlarning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maxfiyligini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ta'minlagan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holda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pedagoglarning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bilan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online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offline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uchrashuv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spc="-2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yig‘ilishlarni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o‘tkazishi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elektron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xabarlar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almashishi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bolaning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rivojlanishi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haqida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ma'lumot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berishi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spc="-1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boshqalar</a:t>
            </a:r>
            <a:r>
              <a:rPr lang="en-US" sz="1400" spc="-1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);</a:t>
            </a:r>
            <a:endParaRPr lang="ru-RU" sz="1400" dirty="0">
              <a:effectLst/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7800" marR="92710" lvl="0" indent="-177800" algn="just">
              <a:spcBef>
                <a:spcPts val="555"/>
              </a:spcBef>
              <a:spcAft>
                <a:spcPts val="0"/>
              </a:spcAft>
              <a:buClr>
                <a:srgbClr val="00998E"/>
              </a:buClr>
              <a:buSzPts val="1000"/>
              <a:buFont typeface="Noto Sans" panose="020B0502040504020204" pitchFamily="34" charset="0"/>
              <a:buChar char="●"/>
              <a:tabLst>
                <a:tab pos="625475" algn="l"/>
              </a:tabLst>
            </a:pP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guruh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/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yoki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tashkilotiga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ko‘ngillilik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faoliyatiga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jalb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rivojlantiruvchi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muhitni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yaratishda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ishtirok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;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xavfsiz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muhitni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ta’minlash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;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o‘yinlar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;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qo‘shimcha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xizmatlarni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ko‘rsatish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;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ko‘rgazmalarni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bezash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mashg‘ulot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bayram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tadbirlarni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ularda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birgalikda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qatnashish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);</a:t>
            </a:r>
            <a:endParaRPr lang="ru-RU" sz="1400" dirty="0">
              <a:effectLst/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7800" marR="95250" lvl="0" indent="-177800" algn="just">
              <a:spcBef>
                <a:spcPts val="555"/>
              </a:spcBef>
              <a:spcAft>
                <a:spcPts val="0"/>
              </a:spcAft>
              <a:buClr>
                <a:srgbClr val="00998E"/>
              </a:buClr>
              <a:buSzPts val="1000"/>
              <a:buFont typeface="Noto Sans" panose="020B0502040504020204" pitchFamily="34" charset="0"/>
              <a:buChar char="●"/>
              <a:tabLst>
                <a:tab pos="625475" algn="l"/>
              </a:tabLst>
            </a:pP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uyda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bolaning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o‘qishni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davom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ettirishida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etishda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ko‘maklashish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topshiriqlar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haqida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ma'lumot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berish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resurslar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bilan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ta'minlash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bolaning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rivojlanishi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olishini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kuzatish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o‘quv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dasturi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doirasida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bolalar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loyihalarida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ishtirok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boshqalar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);</a:t>
            </a:r>
            <a:endParaRPr lang="ru-RU" sz="1400" dirty="0">
              <a:effectLst/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7800" marR="94615" lvl="0" indent="-177800" algn="just">
              <a:spcBef>
                <a:spcPts val="560"/>
              </a:spcBef>
              <a:spcAft>
                <a:spcPts val="0"/>
              </a:spcAft>
              <a:buClr>
                <a:srgbClr val="00998E"/>
              </a:buClr>
              <a:buSzPts val="1000"/>
              <a:buFont typeface="Noto Sans" panose="020B0502040504020204" pitchFamily="34" charset="0"/>
              <a:buChar char="●"/>
              <a:tabLst>
                <a:tab pos="625475" algn="l"/>
              </a:tabLst>
            </a:pP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tashkilotiga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oid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qarorlar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qabul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qilishda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ishtirok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kuzatuv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kengashi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qo‘mitasi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bilan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ishlash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ularning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faoliyati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to‘g‘risida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ota-onalarni</a:t>
            </a:r>
            <a:r>
              <a:rPr lang="en-US" sz="1400" spc="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xabardor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qilish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umumiy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guruhlarning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ota-onalar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yig‘ilishlarida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qatnashish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tashkilotining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yangi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dasturlarini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yaratish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ularni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amalga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oshirishda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ishtirok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etish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bolaning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qiziqishlariga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qarab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tashkilotida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qo‘shimcha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xizmatlarni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tanlash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);</a:t>
            </a:r>
            <a:endParaRPr lang="ru-RU" sz="1400" dirty="0">
              <a:effectLst/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7800" marR="95885" lvl="0" indent="-177800" algn="just">
              <a:spcBef>
                <a:spcPts val="555"/>
              </a:spcBef>
              <a:spcAft>
                <a:spcPts val="0"/>
              </a:spcAft>
              <a:buClr>
                <a:srgbClr val="00998E"/>
              </a:buClr>
              <a:buSzPts val="1000"/>
              <a:buFont typeface="Noto Sans" panose="020B0502040504020204" pitchFamily="34" charset="0"/>
              <a:buChar char="●"/>
              <a:tabLst>
                <a:tab pos="625475" algn="l"/>
              </a:tabLst>
            </a:pP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bolalarni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tarbiyalash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rivojlantirishda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mahalliy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hamjamiyat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bilan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hamkorlikni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kuchay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- </a:t>
            </a:r>
            <a:r>
              <a:rPr lang="en-US" sz="1400" b="1" dirty="0" err="1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tirish</a:t>
            </a:r>
            <a:r>
              <a:rPr lang="en-US" sz="1400" b="1" dirty="0">
                <a:solidFill>
                  <a:srgbClr val="00998E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(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tashkilotlari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faoliyatini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takomillashtirishda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mahalliy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hamjamiyat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resurslaridan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foydalanish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hududdagi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muzeylar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istirohat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bog‘lari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hunarmandlar</a:t>
            </a:r>
            <a:r>
              <a:rPr lang="en-US" sz="1400" spc="-5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ustaxonalari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boshqa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diqqatga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sazovor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joylarga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tashrif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buyurish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mahalliy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hokimlik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yetakchilari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bilan</a:t>
            </a:r>
            <a:r>
              <a:rPr lang="en-US" sz="14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1D1D1B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uchrashu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vlar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tashkil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etish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,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ularni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guruhlarga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va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ota-onalar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ishtirokidagi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tadbirlarga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taklif</a:t>
            </a:r>
            <a:r>
              <a:rPr lang="en-US" sz="1000" spc="-65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qilish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,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ochiq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eshiklar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kuni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va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bayramlar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tashkil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 </a:t>
            </a:r>
            <a:r>
              <a:rPr lang="en-US" sz="1000" dirty="0" err="1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etish</a:t>
            </a:r>
            <a:r>
              <a:rPr lang="en-US" sz="1000" dirty="0">
                <a:solidFill>
                  <a:srgbClr val="1D1D1B"/>
                </a:solidFill>
                <a:effectLst/>
                <a:latin typeface="Noto Sans" panose="020B0502040504020204" pitchFamily="34" charset="0"/>
                <a:ea typeface="Noto Sans" panose="020B0502040504020204" pitchFamily="34" charset="0"/>
              </a:rPr>
              <a:t>).</a:t>
            </a:r>
            <a:endParaRPr lang="ru-RU" sz="1100" dirty="0">
              <a:effectLst/>
              <a:latin typeface="Noto Sans" panose="020B0502040504020204" pitchFamily="34" charset="0"/>
              <a:ea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4680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0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988841"/>
            <a:ext cx="6552728" cy="342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z-Cyrl-UZ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MTT va oila hamkorligida bolalarni har tomonlama maktab taʼlimiga tayyorlashdagi muhim jihatlar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9947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59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272555"/>
            <a:ext cx="6552728" cy="6983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uz-Cyrl-UZ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uz-Cyrl-UZ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metodi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sz="2800" b="1" kern="1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Vazifa</a:t>
            </a:r>
            <a:r>
              <a:rPr lang="en-US" sz="28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2800" kern="120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uz-Cyrl-UZ" sz="2800" kern="120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“Klaster” metodidan foydalanib </a:t>
            </a:r>
            <a:r>
              <a:rPr lang="uz-Cyrl-UZ" sz="28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MTT va oila hamkorligida bolalarni har tomonlama maktab taʼlimiga tayyorlashdagi muhim jihatlar</a:t>
            </a:r>
            <a:r>
              <a:rPr lang="en-US" sz="28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uz-Cyrl-UZ" sz="28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belgilang</a:t>
            </a:r>
            <a:r>
              <a:rPr lang="en-US" sz="28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8039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1" y="217762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196752"/>
            <a:ext cx="669674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5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</a:endParaRPr>
          </a:p>
          <a:p>
            <a:endParaRPr lang="en-US" sz="5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</a:endParaRPr>
          </a:p>
          <a:p>
            <a:endParaRPr lang="en-US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5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</a:endParaRPr>
          </a:p>
          <a:p>
            <a:endParaRPr lang="ru-RU" sz="5600" dirty="0">
              <a:solidFill>
                <a:srgbClr val="00B0F0"/>
              </a:solidFill>
            </a:endParaRPr>
          </a:p>
        </p:txBody>
      </p:sp>
      <p:grpSp>
        <p:nvGrpSpPr>
          <p:cNvPr id="6" name="Group 70">
            <a:extLst>
              <a:ext uri="{FF2B5EF4-FFF2-40B4-BE49-F238E27FC236}">
                <a16:creationId xmlns:a16="http://schemas.microsoft.com/office/drawing/2014/main" xmlns="" id="{2B499EC6-9EEE-4B00-A92D-C4A89EB887F4}"/>
              </a:ext>
            </a:extLst>
          </p:cNvPr>
          <p:cNvGrpSpPr/>
          <p:nvPr/>
        </p:nvGrpSpPr>
        <p:grpSpPr bwMode="auto">
          <a:xfrm>
            <a:off x="1279558" y="1397998"/>
            <a:ext cx="6624735" cy="4464496"/>
            <a:chOff x="0" y="0"/>
            <a:chExt cx="5660" cy="4125"/>
          </a:xfrm>
        </p:grpSpPr>
        <p:grpSp>
          <p:nvGrpSpPr>
            <p:cNvPr id="7" name="Group 69">
              <a:extLst>
                <a:ext uri="{FF2B5EF4-FFF2-40B4-BE49-F238E27FC236}">
                  <a16:creationId xmlns:a16="http://schemas.microsoft.com/office/drawing/2014/main" xmlns="" id="{C002CBE9-3786-4268-B45F-0FF12DD025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5660" cy="4125"/>
              <a:chOff x="0" y="0"/>
              <a:chExt cx="5660" cy="4125"/>
            </a:xfrm>
          </p:grpSpPr>
          <p:sp>
            <p:nvSpPr>
              <p:cNvPr id="14" name="Oval 11">
                <a:extLst>
                  <a:ext uri="{FF2B5EF4-FFF2-40B4-BE49-F238E27FC236}">
                    <a16:creationId xmlns:a16="http://schemas.microsoft.com/office/drawing/2014/main" xmlns="" id="{553927FE-EB7C-493C-96B4-0C0DB90ADE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96" y="1552"/>
                <a:ext cx="1213" cy="720"/>
              </a:xfrm>
              <a:prstGeom prst="ellipse">
                <a:avLst/>
              </a:prstGeom>
              <a:solidFill>
                <a:srgbClr val="FF99CC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z-Cyrl-UZ" sz="15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Dasturiy taʼminot</a:t>
                </a:r>
                <a:endParaRPr kumimoji="0" lang="ru-RU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5" name="Oval 12">
                <a:extLst>
                  <a:ext uri="{FF2B5EF4-FFF2-40B4-BE49-F238E27FC236}">
                    <a16:creationId xmlns:a16="http://schemas.microsoft.com/office/drawing/2014/main" xmlns="" id="{31F8C9A8-6F93-4FB5-B4EA-FBBF38F5EF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1349"/>
                <a:ext cx="862" cy="563"/>
              </a:xfrm>
              <a:prstGeom prst="ellipse">
                <a:avLst/>
              </a:prstGeom>
              <a:solidFill>
                <a:srgbClr val="FFCC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z-Cyrl-UZ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kumimoji="0" lang="ru-RU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" name="Oval 13">
                <a:extLst>
                  <a:ext uri="{FF2B5EF4-FFF2-40B4-BE49-F238E27FC236}">
                    <a16:creationId xmlns:a16="http://schemas.microsoft.com/office/drawing/2014/main" xmlns="" id="{8334EA74-E7D4-49D5-A439-CCC5317FD8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30" y="741"/>
                <a:ext cx="864" cy="540"/>
              </a:xfrm>
              <a:prstGeom prst="ellipse">
                <a:avLst/>
              </a:prstGeom>
              <a:solidFill>
                <a:srgbClr val="FFCC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z-Cyrl-UZ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kumimoji="0" lang="ru-RU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7" name="Oval 14">
                <a:extLst>
                  <a:ext uri="{FF2B5EF4-FFF2-40B4-BE49-F238E27FC236}">
                    <a16:creationId xmlns:a16="http://schemas.microsoft.com/office/drawing/2014/main" xmlns="" id="{042C3564-A7E6-4089-B201-3FBE440B03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5" y="1552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ru-RU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Oval 15">
                <a:extLst>
                  <a:ext uri="{FF2B5EF4-FFF2-40B4-BE49-F238E27FC236}">
                    <a16:creationId xmlns:a16="http://schemas.microsoft.com/office/drawing/2014/main" xmlns="" id="{2F99B3A7-46A5-4117-813F-0FAE0D7C10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3" y="549"/>
                <a:ext cx="692" cy="553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Oval 16">
                <a:extLst>
                  <a:ext uri="{FF2B5EF4-FFF2-40B4-BE49-F238E27FC236}">
                    <a16:creationId xmlns:a16="http://schemas.microsoft.com/office/drawing/2014/main" xmlns="" id="{AC8E7E14-F4D5-48CF-B21C-E63B3FB882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0"/>
                <a:ext cx="607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r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Oval 17">
                <a:extLst>
                  <a:ext uri="{FF2B5EF4-FFF2-40B4-BE49-F238E27FC236}">
                    <a16:creationId xmlns:a16="http://schemas.microsoft.com/office/drawing/2014/main" xmlns="" id="{ABBEC2A5-BAD8-4D95-BA0F-47996EB685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9" y="270"/>
                <a:ext cx="607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2" name="Oval 19">
                <a:extLst>
                  <a:ext uri="{FF2B5EF4-FFF2-40B4-BE49-F238E27FC236}">
                    <a16:creationId xmlns:a16="http://schemas.microsoft.com/office/drawing/2014/main" xmlns="" id="{CAF4AAEB-88E2-4373-AC52-7DC0E98C59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90" y="2409"/>
                <a:ext cx="742" cy="540"/>
              </a:xfrm>
              <a:prstGeom prst="ellipse">
                <a:avLst/>
              </a:prstGeom>
              <a:solidFill>
                <a:srgbClr val="FFCC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kumimoji="0" lang="ru-RU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Oval 20">
                <a:extLst>
                  <a:ext uri="{FF2B5EF4-FFF2-40B4-BE49-F238E27FC236}">
                    <a16:creationId xmlns:a16="http://schemas.microsoft.com/office/drawing/2014/main" xmlns="" id="{DB71AD8A-70F7-4A2C-A459-27ADEC2F46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86" y="1709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ru-RU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Oval 21">
                <a:extLst>
                  <a:ext uri="{FF2B5EF4-FFF2-40B4-BE49-F238E27FC236}">
                    <a16:creationId xmlns:a16="http://schemas.microsoft.com/office/drawing/2014/main" xmlns="" id="{A507D90F-83DC-44C5-8940-7E34E4AE84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16" y="720"/>
                <a:ext cx="742" cy="539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Oval 22">
                <a:extLst>
                  <a:ext uri="{FF2B5EF4-FFF2-40B4-BE49-F238E27FC236}">
                    <a16:creationId xmlns:a16="http://schemas.microsoft.com/office/drawing/2014/main" xmlns="" id="{7D7088E0-CA92-4E31-841D-7F82332D48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89" y="3585"/>
                <a:ext cx="617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" name="Oval 23">
                <a:extLst>
                  <a:ext uri="{FF2B5EF4-FFF2-40B4-BE49-F238E27FC236}">
                    <a16:creationId xmlns:a16="http://schemas.microsoft.com/office/drawing/2014/main" xmlns="" id="{0D737980-28E1-4952-A140-2FA24223DF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7" y="3149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" name="Oval 24">
                <a:extLst>
                  <a:ext uri="{FF2B5EF4-FFF2-40B4-BE49-F238E27FC236}">
                    <a16:creationId xmlns:a16="http://schemas.microsoft.com/office/drawing/2014/main" xmlns="" id="{2FDE7E8D-727F-4512-9571-B4D0D7A0AD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1" y="3239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cxnSp>
            <p:nvCxnSpPr>
              <p:cNvPr id="28" name="Line 25">
                <a:extLst>
                  <a:ext uri="{FF2B5EF4-FFF2-40B4-BE49-F238E27FC236}">
                    <a16:creationId xmlns:a16="http://schemas.microsoft.com/office/drawing/2014/main" xmlns="" id="{4592C39B-395B-4E56-8B56-FA82CB5C8199}"/>
                  </a:ext>
                </a:extLst>
              </p:cNvPr>
              <p:cNvCxnSpPr/>
              <p:nvPr/>
            </p:nvCxnSpPr>
            <p:spPr bwMode="auto">
              <a:xfrm flipV="1">
                <a:off x="3909" y="1723"/>
                <a:ext cx="327" cy="9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29" name="Line 26">
                <a:extLst>
                  <a:ext uri="{FF2B5EF4-FFF2-40B4-BE49-F238E27FC236}">
                    <a16:creationId xmlns:a16="http://schemas.microsoft.com/office/drawing/2014/main" xmlns="" id="{16E1F472-BEC3-4778-AB40-1D6ECBC9F09A}"/>
                  </a:ext>
                </a:extLst>
              </p:cNvPr>
              <p:cNvCxnSpPr/>
              <p:nvPr/>
            </p:nvCxnSpPr>
            <p:spPr bwMode="auto">
              <a:xfrm flipH="1" flipV="1">
                <a:off x="2426" y="1282"/>
                <a:ext cx="539" cy="33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30" name="Line 27">
                <a:extLst>
                  <a:ext uri="{FF2B5EF4-FFF2-40B4-BE49-F238E27FC236}">
                    <a16:creationId xmlns:a16="http://schemas.microsoft.com/office/drawing/2014/main" xmlns="" id="{E16E4C38-90CA-45DC-A5A7-4AAE6E32D335}"/>
                  </a:ext>
                </a:extLst>
              </p:cNvPr>
              <p:cNvCxnSpPr/>
              <p:nvPr/>
            </p:nvCxnSpPr>
            <p:spPr bwMode="auto">
              <a:xfrm flipV="1">
                <a:off x="2666" y="915"/>
                <a:ext cx="114" cy="2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31" name="Line 28">
                <a:extLst>
                  <a:ext uri="{FF2B5EF4-FFF2-40B4-BE49-F238E27FC236}">
                    <a16:creationId xmlns:a16="http://schemas.microsoft.com/office/drawing/2014/main" xmlns="" id="{87F583EC-DA2F-4AD9-9004-CD63276A662E}"/>
                  </a:ext>
                </a:extLst>
              </p:cNvPr>
              <p:cNvCxnSpPr/>
              <p:nvPr/>
            </p:nvCxnSpPr>
            <p:spPr bwMode="auto">
              <a:xfrm flipV="1">
                <a:off x="3374" y="563"/>
                <a:ext cx="262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33" name="Line 30">
                <a:extLst>
                  <a:ext uri="{FF2B5EF4-FFF2-40B4-BE49-F238E27FC236}">
                    <a16:creationId xmlns:a16="http://schemas.microsoft.com/office/drawing/2014/main" xmlns="" id="{BE74ECDA-15B7-4399-BC1C-CE475BD2ACD9}"/>
                  </a:ext>
                </a:extLst>
              </p:cNvPr>
              <p:cNvCxnSpPr/>
              <p:nvPr/>
            </p:nvCxnSpPr>
            <p:spPr bwMode="auto">
              <a:xfrm flipH="1" flipV="1">
                <a:off x="2732" y="492"/>
                <a:ext cx="99" cy="16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34" name="Oval 31">
                <a:extLst>
                  <a:ext uri="{FF2B5EF4-FFF2-40B4-BE49-F238E27FC236}">
                    <a16:creationId xmlns:a16="http://schemas.microsoft.com/office/drawing/2014/main" xmlns="" id="{F78D53F7-3A7D-4325-B97E-8C2567832B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0" y="1882"/>
                <a:ext cx="674" cy="547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Oval 32">
                <a:extLst>
                  <a:ext uri="{FF2B5EF4-FFF2-40B4-BE49-F238E27FC236}">
                    <a16:creationId xmlns:a16="http://schemas.microsoft.com/office/drawing/2014/main" xmlns="" id="{A88291E0-C019-42F7-B06E-6380B8E6E2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1" y="2098"/>
                <a:ext cx="719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1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  <p:sp>
            <p:nvSpPr>
              <p:cNvPr id="36" name="Oval 33">
                <a:extLst>
                  <a:ext uri="{FF2B5EF4-FFF2-40B4-BE49-F238E27FC236}">
                    <a16:creationId xmlns:a16="http://schemas.microsoft.com/office/drawing/2014/main" xmlns="" id="{35378A39-78AF-473A-AADF-ECD42943F3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4" y="1102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r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Oval 34">
                <a:extLst>
                  <a:ext uri="{FF2B5EF4-FFF2-40B4-BE49-F238E27FC236}">
                    <a16:creationId xmlns:a16="http://schemas.microsoft.com/office/drawing/2014/main" xmlns="" id="{7E814746-8E22-4244-88B3-09E1E16062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13" y="630"/>
                <a:ext cx="607" cy="449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Oval 35">
                <a:extLst>
                  <a:ext uri="{FF2B5EF4-FFF2-40B4-BE49-F238E27FC236}">
                    <a16:creationId xmlns:a16="http://schemas.microsoft.com/office/drawing/2014/main" xmlns="" id="{BEE9A6D3-F353-44B0-94CA-51B5BF96CC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" y="2452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cxnSp>
            <p:nvCxnSpPr>
              <p:cNvPr id="39" name="Line 36">
                <a:extLst>
                  <a:ext uri="{FF2B5EF4-FFF2-40B4-BE49-F238E27FC236}">
                    <a16:creationId xmlns:a16="http://schemas.microsoft.com/office/drawing/2014/main" xmlns="" id="{D52F7A12-EC47-4B7A-A01B-19BA4536AF5A}"/>
                  </a:ext>
                </a:extLst>
              </p:cNvPr>
              <p:cNvCxnSpPr/>
              <p:nvPr/>
            </p:nvCxnSpPr>
            <p:spPr bwMode="auto">
              <a:xfrm flipV="1">
                <a:off x="4770" y="1249"/>
                <a:ext cx="180" cy="15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0" name="Line 37">
                <a:extLst>
                  <a:ext uri="{FF2B5EF4-FFF2-40B4-BE49-F238E27FC236}">
                    <a16:creationId xmlns:a16="http://schemas.microsoft.com/office/drawing/2014/main" xmlns="" id="{B77EDC9A-A5A2-4BD5-826C-7570F2973C06}"/>
                  </a:ext>
                </a:extLst>
              </p:cNvPr>
              <p:cNvCxnSpPr/>
              <p:nvPr/>
            </p:nvCxnSpPr>
            <p:spPr bwMode="auto">
              <a:xfrm>
                <a:off x="4871" y="1860"/>
                <a:ext cx="116" cy="5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1" name="Line 38">
                <a:extLst>
                  <a:ext uri="{FF2B5EF4-FFF2-40B4-BE49-F238E27FC236}">
                    <a16:creationId xmlns:a16="http://schemas.microsoft.com/office/drawing/2014/main" xmlns="" id="{5DCBDF42-3D33-4BE3-9808-6193F0B7C774}"/>
                  </a:ext>
                </a:extLst>
              </p:cNvPr>
              <p:cNvCxnSpPr/>
              <p:nvPr/>
            </p:nvCxnSpPr>
            <p:spPr bwMode="auto">
              <a:xfrm flipH="1">
                <a:off x="1923" y="1282"/>
                <a:ext cx="166" cy="29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2" name="Line 39">
                <a:extLst>
                  <a:ext uri="{FF2B5EF4-FFF2-40B4-BE49-F238E27FC236}">
                    <a16:creationId xmlns:a16="http://schemas.microsoft.com/office/drawing/2014/main" xmlns="" id="{BE77761E-FB85-419E-B52F-8AF8F473E607}"/>
                  </a:ext>
                </a:extLst>
              </p:cNvPr>
              <p:cNvCxnSpPr/>
              <p:nvPr/>
            </p:nvCxnSpPr>
            <p:spPr bwMode="auto">
              <a:xfrm flipH="1">
                <a:off x="2571" y="2159"/>
                <a:ext cx="260" cy="2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3" name="Line 40">
                <a:extLst>
                  <a:ext uri="{FF2B5EF4-FFF2-40B4-BE49-F238E27FC236}">
                    <a16:creationId xmlns:a16="http://schemas.microsoft.com/office/drawing/2014/main" xmlns="" id="{09BB14A8-F931-46D3-AD37-1C8AF2CB12B7}"/>
                  </a:ext>
                </a:extLst>
              </p:cNvPr>
              <p:cNvCxnSpPr/>
              <p:nvPr/>
            </p:nvCxnSpPr>
            <p:spPr bwMode="auto">
              <a:xfrm flipH="1">
                <a:off x="2032" y="2902"/>
                <a:ext cx="256" cy="23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4" name="Line 41">
                <a:extLst>
                  <a:ext uri="{FF2B5EF4-FFF2-40B4-BE49-F238E27FC236}">
                    <a16:creationId xmlns:a16="http://schemas.microsoft.com/office/drawing/2014/main" xmlns="" id="{A63AFE80-8A29-43A1-A7D0-7D485E3EC4D6}"/>
                  </a:ext>
                </a:extLst>
              </p:cNvPr>
              <p:cNvCxnSpPr/>
              <p:nvPr/>
            </p:nvCxnSpPr>
            <p:spPr bwMode="auto">
              <a:xfrm flipH="1" flipV="1">
                <a:off x="1277" y="1552"/>
                <a:ext cx="202" cy="9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5" name="Line 42">
                <a:extLst>
                  <a:ext uri="{FF2B5EF4-FFF2-40B4-BE49-F238E27FC236}">
                    <a16:creationId xmlns:a16="http://schemas.microsoft.com/office/drawing/2014/main" xmlns="" id="{880BE73E-F26A-4F16-8000-D2DB9B3AC04B}"/>
                  </a:ext>
                </a:extLst>
              </p:cNvPr>
              <p:cNvCxnSpPr/>
              <p:nvPr/>
            </p:nvCxnSpPr>
            <p:spPr bwMode="auto">
              <a:xfrm flipV="1">
                <a:off x="944" y="743"/>
                <a:ext cx="0" cy="3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6" name="Line 43">
                <a:extLst>
                  <a:ext uri="{FF2B5EF4-FFF2-40B4-BE49-F238E27FC236}">
                    <a16:creationId xmlns:a16="http://schemas.microsoft.com/office/drawing/2014/main" xmlns="" id="{6A5A8380-1FC4-4407-970B-F91C617CED2E}"/>
                  </a:ext>
                </a:extLst>
              </p:cNvPr>
              <p:cNvCxnSpPr/>
              <p:nvPr/>
            </p:nvCxnSpPr>
            <p:spPr bwMode="auto">
              <a:xfrm flipH="1">
                <a:off x="607" y="1193"/>
                <a:ext cx="13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47" name="Oval 44">
                <a:extLst>
                  <a:ext uri="{FF2B5EF4-FFF2-40B4-BE49-F238E27FC236}">
                    <a16:creationId xmlns:a16="http://schemas.microsoft.com/office/drawing/2014/main" xmlns="" id="{D14D7A63-275A-468E-BAAF-6A79217D26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4" y="3059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Oval 45">
                <a:extLst>
                  <a:ext uri="{FF2B5EF4-FFF2-40B4-BE49-F238E27FC236}">
                    <a16:creationId xmlns:a16="http://schemas.microsoft.com/office/drawing/2014/main" xmlns="" id="{BC32FCDD-66FF-47ED-B60E-2A7C9877C0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50" y="2339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cxnSp>
            <p:nvCxnSpPr>
              <p:cNvPr id="49" name="Line 46">
                <a:extLst>
                  <a:ext uri="{FF2B5EF4-FFF2-40B4-BE49-F238E27FC236}">
                    <a16:creationId xmlns:a16="http://schemas.microsoft.com/office/drawing/2014/main" xmlns="" id="{42793B7B-5803-43A7-95C9-77F7063768E0}"/>
                  </a:ext>
                </a:extLst>
              </p:cNvPr>
              <p:cNvCxnSpPr/>
              <p:nvPr/>
            </p:nvCxnSpPr>
            <p:spPr bwMode="auto">
              <a:xfrm flipH="1">
                <a:off x="1213" y="2734"/>
                <a:ext cx="907" cy="52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50" name="Oval 47">
                <a:extLst>
                  <a:ext uri="{FF2B5EF4-FFF2-40B4-BE49-F238E27FC236}">
                    <a16:creationId xmlns:a16="http://schemas.microsoft.com/office/drawing/2014/main" xmlns="" id="{C33EB024-D660-4190-A00B-260BC74997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5" y="0"/>
                <a:ext cx="607" cy="45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cxnSp>
            <p:nvCxnSpPr>
              <p:cNvPr id="51" name="Line 48">
                <a:extLst>
                  <a:ext uri="{FF2B5EF4-FFF2-40B4-BE49-F238E27FC236}">
                    <a16:creationId xmlns:a16="http://schemas.microsoft.com/office/drawing/2014/main" xmlns="" id="{ACEA5FC1-80FF-4669-99C3-E39DC7CE6D18}"/>
                  </a:ext>
                </a:extLst>
              </p:cNvPr>
              <p:cNvCxnSpPr/>
              <p:nvPr/>
            </p:nvCxnSpPr>
            <p:spPr bwMode="auto">
              <a:xfrm flipH="1">
                <a:off x="3168" y="450"/>
                <a:ext cx="67" cy="9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52" name="Line 49">
                <a:extLst>
                  <a:ext uri="{FF2B5EF4-FFF2-40B4-BE49-F238E27FC236}">
                    <a16:creationId xmlns:a16="http://schemas.microsoft.com/office/drawing/2014/main" xmlns="" id="{929AAEC4-EE11-4774-AF27-82DB14205280}"/>
                  </a:ext>
                </a:extLst>
              </p:cNvPr>
              <p:cNvCxnSpPr/>
              <p:nvPr/>
            </p:nvCxnSpPr>
            <p:spPr bwMode="auto">
              <a:xfrm>
                <a:off x="1617" y="1079"/>
                <a:ext cx="68" cy="4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53" name="Line 50">
                <a:extLst>
                  <a:ext uri="{FF2B5EF4-FFF2-40B4-BE49-F238E27FC236}">
                    <a16:creationId xmlns:a16="http://schemas.microsoft.com/office/drawing/2014/main" xmlns="" id="{A112C944-6FA6-4AE3-88F9-FF96084D9166}"/>
                  </a:ext>
                </a:extLst>
              </p:cNvPr>
              <p:cNvCxnSpPr/>
              <p:nvPr/>
            </p:nvCxnSpPr>
            <p:spPr bwMode="auto">
              <a:xfrm flipV="1">
                <a:off x="1291" y="1876"/>
                <a:ext cx="134" cy="9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54" name="Oval 51">
                <a:extLst>
                  <a:ext uri="{FF2B5EF4-FFF2-40B4-BE49-F238E27FC236}">
                    <a16:creationId xmlns:a16="http://schemas.microsoft.com/office/drawing/2014/main" xmlns="" id="{AF364455-3C8D-41DF-AC96-495B538A61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7" y="180"/>
                <a:ext cx="673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" name="Oval 52">
                <a:extLst>
                  <a:ext uri="{FF2B5EF4-FFF2-40B4-BE49-F238E27FC236}">
                    <a16:creationId xmlns:a16="http://schemas.microsoft.com/office/drawing/2014/main" xmlns="" id="{C9C7FB30-E618-4189-B33D-BF87EF528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" y="990"/>
                <a:ext cx="540" cy="36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cxnSp>
            <p:nvCxnSpPr>
              <p:cNvPr id="56" name="Line 53">
                <a:extLst>
                  <a:ext uri="{FF2B5EF4-FFF2-40B4-BE49-F238E27FC236}">
                    <a16:creationId xmlns:a16="http://schemas.microsoft.com/office/drawing/2014/main" xmlns="" id="{30267C22-E83D-4E18-B34C-344D9CE1700D}"/>
                  </a:ext>
                </a:extLst>
              </p:cNvPr>
              <p:cNvCxnSpPr/>
              <p:nvPr/>
            </p:nvCxnSpPr>
            <p:spPr bwMode="auto">
              <a:xfrm flipH="1">
                <a:off x="809" y="2429"/>
                <a:ext cx="135" cy="9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57" name="Oval 54">
                <a:extLst>
                  <a:ext uri="{FF2B5EF4-FFF2-40B4-BE49-F238E27FC236}">
                    <a16:creationId xmlns:a16="http://schemas.microsoft.com/office/drawing/2014/main" xmlns="" id="{6C621C54-363D-4EAB-890F-FF42D92CAB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8" y="2519"/>
                <a:ext cx="674" cy="5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" name="Oval 55">
                <a:extLst>
                  <a:ext uri="{FF2B5EF4-FFF2-40B4-BE49-F238E27FC236}">
                    <a16:creationId xmlns:a16="http://schemas.microsoft.com/office/drawing/2014/main" xmlns="" id="{2DCE5212-62BF-47FE-B233-F7240213EE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620"/>
                <a:ext cx="674" cy="539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0" r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cxnSp>
            <p:nvCxnSpPr>
              <p:cNvPr id="59" name="Line 56">
                <a:extLst>
                  <a:ext uri="{FF2B5EF4-FFF2-40B4-BE49-F238E27FC236}">
                    <a16:creationId xmlns:a16="http://schemas.microsoft.com/office/drawing/2014/main" xmlns="" id="{78071935-E6F9-47FF-8DE3-33E9CE50A2EC}"/>
                  </a:ext>
                </a:extLst>
              </p:cNvPr>
              <p:cNvCxnSpPr/>
              <p:nvPr/>
            </p:nvCxnSpPr>
            <p:spPr bwMode="auto">
              <a:xfrm flipH="1" flipV="1">
                <a:off x="684" y="1876"/>
                <a:ext cx="135" cy="9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60" name="Line 57">
                <a:extLst>
                  <a:ext uri="{FF2B5EF4-FFF2-40B4-BE49-F238E27FC236}">
                    <a16:creationId xmlns:a16="http://schemas.microsoft.com/office/drawing/2014/main" xmlns="" id="{2BD6701C-8970-4FA5-A587-54DB7C353927}"/>
                  </a:ext>
                </a:extLst>
              </p:cNvPr>
              <p:cNvCxnSpPr/>
              <p:nvPr/>
            </p:nvCxnSpPr>
            <p:spPr bwMode="auto">
              <a:xfrm>
                <a:off x="1223" y="2416"/>
                <a:ext cx="68" cy="9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61" name="Line 58">
                <a:extLst>
                  <a:ext uri="{FF2B5EF4-FFF2-40B4-BE49-F238E27FC236}">
                    <a16:creationId xmlns:a16="http://schemas.microsoft.com/office/drawing/2014/main" xmlns="" id="{7A3A4D3B-4629-4527-9D27-C466DFAB6D67}"/>
                  </a:ext>
                </a:extLst>
              </p:cNvPr>
              <p:cNvCxnSpPr/>
              <p:nvPr/>
            </p:nvCxnSpPr>
            <p:spPr bwMode="auto">
              <a:xfrm flipH="1">
                <a:off x="2426" y="2879"/>
                <a:ext cx="68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62" name="Line 59">
                <a:extLst>
                  <a:ext uri="{FF2B5EF4-FFF2-40B4-BE49-F238E27FC236}">
                    <a16:creationId xmlns:a16="http://schemas.microsoft.com/office/drawing/2014/main" xmlns="" id="{F0C33630-1E42-41D6-AFD4-5B87C8DAA0C1}"/>
                  </a:ext>
                </a:extLst>
              </p:cNvPr>
              <p:cNvCxnSpPr/>
              <p:nvPr/>
            </p:nvCxnSpPr>
            <p:spPr bwMode="auto">
              <a:xfrm>
                <a:off x="2571" y="2866"/>
                <a:ext cx="202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63" name="Line 60">
                <a:extLst>
                  <a:ext uri="{FF2B5EF4-FFF2-40B4-BE49-F238E27FC236}">
                    <a16:creationId xmlns:a16="http://schemas.microsoft.com/office/drawing/2014/main" xmlns="" id="{73B1B747-07EC-4182-985C-A2D9FE1DFEE9}"/>
                  </a:ext>
                </a:extLst>
              </p:cNvPr>
              <p:cNvCxnSpPr/>
              <p:nvPr/>
            </p:nvCxnSpPr>
            <p:spPr bwMode="auto">
              <a:xfrm flipH="1">
                <a:off x="4515" y="1889"/>
                <a:ext cx="68" cy="27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64" name="Line 61">
                <a:extLst>
                  <a:ext uri="{FF2B5EF4-FFF2-40B4-BE49-F238E27FC236}">
                    <a16:creationId xmlns:a16="http://schemas.microsoft.com/office/drawing/2014/main" xmlns="" id="{23B712F3-461D-413C-8595-CFB48468CA67}"/>
                  </a:ext>
                </a:extLst>
              </p:cNvPr>
              <p:cNvCxnSpPr/>
              <p:nvPr/>
            </p:nvCxnSpPr>
            <p:spPr bwMode="auto">
              <a:xfrm>
                <a:off x="4718" y="1889"/>
                <a:ext cx="202" cy="4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65" name="Oval 11">
                <a:extLst>
                  <a:ext uri="{FF2B5EF4-FFF2-40B4-BE49-F238E27FC236}">
                    <a16:creationId xmlns:a16="http://schemas.microsoft.com/office/drawing/2014/main" xmlns="" id="{FC073E21-9DA5-4291-9C54-9746C7A734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91" y="1302"/>
                <a:ext cx="2085" cy="1017"/>
              </a:xfrm>
              <a:prstGeom prst="ellipse">
                <a:avLst/>
              </a:prstGeom>
              <a:solidFill>
                <a:srgbClr val="FF99CC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Bolani </a:t>
                </a:r>
                <a:r>
                  <a:rPr kumimoji="0" lang="en-US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maktab</a:t>
                </a: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ta’limiga</a:t>
                </a: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tayyorlash</a:t>
                </a:r>
                <a:endParaRPr kumimoji="0" lang="ru-RU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" name="Oval 62">
              <a:extLst>
                <a:ext uri="{FF2B5EF4-FFF2-40B4-BE49-F238E27FC236}">
                  <a16:creationId xmlns:a16="http://schemas.microsoft.com/office/drawing/2014/main" xmlns="" id="{D94C7BB2-0E71-4106-8140-4570FA5E64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7" y="2352"/>
              <a:ext cx="617" cy="5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Oval 63">
              <a:extLst>
                <a:ext uri="{FF2B5EF4-FFF2-40B4-BE49-F238E27FC236}">
                  <a16:creationId xmlns:a16="http://schemas.microsoft.com/office/drawing/2014/main" xmlns="" id="{1964FD31-BF87-4169-86CC-208B198A21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3" y="2985"/>
              <a:ext cx="617" cy="5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Line 64">
              <a:extLst>
                <a:ext uri="{FF2B5EF4-FFF2-40B4-BE49-F238E27FC236}">
                  <a16:creationId xmlns:a16="http://schemas.microsoft.com/office/drawing/2014/main" xmlns="" id="{E06FE1FC-10DE-4FCA-A970-7943630DA648}"/>
                </a:ext>
              </a:extLst>
            </p:cNvPr>
            <p:cNvCxnSpPr/>
            <p:nvPr/>
          </p:nvCxnSpPr>
          <p:spPr bwMode="auto">
            <a:xfrm>
              <a:off x="2846" y="2623"/>
              <a:ext cx="27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1" name="Line 65">
              <a:extLst>
                <a:ext uri="{FF2B5EF4-FFF2-40B4-BE49-F238E27FC236}">
                  <a16:creationId xmlns:a16="http://schemas.microsoft.com/office/drawing/2014/main" xmlns="" id="{6FA86EA1-E438-412E-AC0F-57D57E5CDD2B}"/>
                </a:ext>
              </a:extLst>
            </p:cNvPr>
            <p:cNvCxnSpPr/>
            <p:nvPr/>
          </p:nvCxnSpPr>
          <p:spPr bwMode="auto">
            <a:xfrm>
              <a:off x="2779" y="2804"/>
              <a:ext cx="542" cy="27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12" name="Oval 66">
              <a:extLst>
                <a:ext uri="{FF2B5EF4-FFF2-40B4-BE49-F238E27FC236}">
                  <a16:creationId xmlns:a16="http://schemas.microsoft.com/office/drawing/2014/main" xmlns="" id="{995034D3-1380-460A-8B89-960B6A5BB8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8" y="724"/>
              <a:ext cx="684" cy="53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kumimoji="0" lang="ru-RU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3" name="Line 67">
              <a:extLst>
                <a:ext uri="{FF2B5EF4-FFF2-40B4-BE49-F238E27FC236}">
                  <a16:creationId xmlns:a16="http://schemas.microsoft.com/office/drawing/2014/main" xmlns="" id="{64B2BD90-8E36-4B49-89ED-6199D0E037FF}"/>
                </a:ext>
              </a:extLst>
            </p:cNvPr>
            <p:cNvCxnSpPr/>
            <p:nvPr/>
          </p:nvCxnSpPr>
          <p:spPr bwMode="auto">
            <a:xfrm>
              <a:off x="4405" y="1266"/>
              <a:ext cx="136" cy="9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34367378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68" y="-342247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6629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Refleksiya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Fikrim</a:t>
            </a:r>
            <a:r>
              <a:rPr lang="en-US" sz="3600" b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"/>
              <a:tabLst/>
              <a:defRPr/>
            </a:pP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 ma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vzu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.....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bilib oldim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"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Darsda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….. 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uddaladim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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 ….. ma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tashni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hlardim.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Char char=""/>
              <a:tabLst/>
              <a:defRPr/>
            </a:pPr>
            <a:r>
              <a:rPr kumimoji="0" lang="uz-Cyrl-U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Darsda eng qiziqarli ..... boʻldi.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7285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68" y="-342247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2988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xmlns="" id="{F5F584C1-54FC-4F05-A81E-2B664ABA0FDE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259631" y="-567717"/>
            <a:ext cx="6480719" cy="658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ru-RU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ru-RU" sz="24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ru-RU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ru-RU" sz="24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ru-RU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3-MAVZU.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4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Bolaning maktabda taʼlim olishga tayyorligini</a:t>
            </a: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4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tashxislash usullari</a:t>
            </a:r>
            <a:endParaRPr kumimoji="0" lang="en-US" altLang="ru-RU" sz="40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ru-RU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ru-RU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Cyrl-UZ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6" name="Рисунок 195">
            <a:extLst>
              <a:ext uri="{FF2B5EF4-FFF2-40B4-BE49-F238E27FC236}">
                <a16:creationId xmlns:a16="http://schemas.microsoft.com/office/drawing/2014/main" xmlns="" id="{A50C640D-29E0-4001-ACB7-492FC6B38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6672263"/>
            <a:ext cx="50228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xmlns="" id="{9D6634B8-EECE-4313-8197-25A99214C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98602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264" y="-342318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689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6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27C2C6D-D8D6-17BE-9DD5-7D85FEC82C9B}"/>
              </a:ext>
            </a:extLst>
          </p:cNvPr>
          <p:cNvSpPr txBox="1"/>
          <p:nvPr/>
        </p:nvSpPr>
        <p:spPr>
          <a:xfrm>
            <a:off x="1547664" y="1700886"/>
            <a:ext cx="65527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	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Bolalarning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sohalari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yutuqlarini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	6-7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yoshli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bolaning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maktabga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tayyorlik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xaritasi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tahlili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07536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68" y="-342247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6049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z-Cyrl-UZ" sz="3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Bolani tashxislash shakllari </a:t>
            </a:r>
            <a:endParaRPr lang="en-US" sz="3600" b="1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3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6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efleksiya</a:t>
            </a:r>
            <a:endParaRPr lang="en-US" sz="3600" b="1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3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Bilaman</a:t>
            </a:r>
            <a:r>
              <a:rPr lang="en-US" sz="3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Bilishni</a:t>
            </a:r>
            <a:r>
              <a:rPr lang="en-US" sz="3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xohlayman</a:t>
            </a:r>
            <a:r>
              <a:rPr lang="en-US" sz="3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36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Bildim</a:t>
            </a:r>
            <a:r>
              <a:rPr lang="en-US" sz="3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 </a:t>
            </a:r>
            <a:r>
              <a:rPr lang="en-US" sz="36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endParaRPr lang="ru-RU" sz="2800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5702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xmlns="" id="{8C45B281-0382-49D3-B405-5EBD767679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3288995"/>
              </p:ext>
            </p:extLst>
          </p:nvPr>
        </p:nvGraphicFramePr>
        <p:xfrm>
          <a:off x="1115617" y="980728"/>
          <a:ext cx="6768751" cy="375713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60349">
                  <a:extLst>
                    <a:ext uri="{9D8B030D-6E8A-4147-A177-3AD203B41FA5}">
                      <a16:colId xmlns:a16="http://schemas.microsoft.com/office/drawing/2014/main" xmlns="" val="4074094179"/>
                    </a:ext>
                  </a:extLst>
                </a:gridCol>
                <a:gridCol w="1926235">
                  <a:extLst>
                    <a:ext uri="{9D8B030D-6E8A-4147-A177-3AD203B41FA5}">
                      <a16:colId xmlns:a16="http://schemas.microsoft.com/office/drawing/2014/main" xmlns="" val="4153189660"/>
                    </a:ext>
                  </a:extLst>
                </a:gridCol>
                <a:gridCol w="1327930">
                  <a:extLst>
                    <a:ext uri="{9D8B030D-6E8A-4147-A177-3AD203B41FA5}">
                      <a16:colId xmlns:a16="http://schemas.microsoft.com/office/drawing/2014/main" xmlns="" val="1083942775"/>
                    </a:ext>
                  </a:extLst>
                </a:gridCol>
                <a:gridCol w="1593515">
                  <a:extLst>
                    <a:ext uri="{9D8B030D-6E8A-4147-A177-3AD203B41FA5}">
                      <a16:colId xmlns:a16="http://schemas.microsoft.com/office/drawing/2014/main" xmlns="" val="2733179708"/>
                    </a:ext>
                  </a:extLst>
                </a:gridCol>
                <a:gridCol w="1460722">
                  <a:extLst>
                    <a:ext uri="{9D8B030D-6E8A-4147-A177-3AD203B41FA5}">
                      <a16:colId xmlns:a16="http://schemas.microsoft.com/office/drawing/2014/main" xmlns="" val="2866232320"/>
                    </a:ext>
                  </a:extLst>
                </a:gridCol>
              </a:tblGrid>
              <a:tr h="10205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Mavzu bo’yicha savollaar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Bilaman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Bilishni xohlayman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Bildim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8572137"/>
                  </a:ext>
                </a:extLst>
              </a:tr>
              <a:tr h="49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66319780"/>
                  </a:ext>
                </a:extLst>
              </a:tr>
              <a:tr h="7623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616037"/>
                  </a:ext>
                </a:extLst>
              </a:tr>
              <a:tr h="49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46536264"/>
                  </a:ext>
                </a:extLst>
              </a:tr>
              <a:tr h="49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7700723"/>
                  </a:ext>
                </a:extLst>
              </a:tr>
              <a:tr h="49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18509059"/>
                  </a:ext>
                </a:extLst>
              </a:tr>
            </a:tbl>
          </a:graphicData>
        </a:graphic>
      </p:graphicFrame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68" y="-342247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2988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69AF34EA-2BA7-4BA7-A432-818E24C654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462114"/>
              </p:ext>
            </p:extLst>
          </p:nvPr>
        </p:nvGraphicFramePr>
        <p:xfrm>
          <a:off x="1115615" y="1417637"/>
          <a:ext cx="6768751" cy="375713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60349">
                  <a:extLst>
                    <a:ext uri="{9D8B030D-6E8A-4147-A177-3AD203B41FA5}">
                      <a16:colId xmlns:a16="http://schemas.microsoft.com/office/drawing/2014/main" xmlns="" val="1637516295"/>
                    </a:ext>
                  </a:extLst>
                </a:gridCol>
                <a:gridCol w="1926235">
                  <a:extLst>
                    <a:ext uri="{9D8B030D-6E8A-4147-A177-3AD203B41FA5}">
                      <a16:colId xmlns:a16="http://schemas.microsoft.com/office/drawing/2014/main" xmlns="" val="3021453048"/>
                    </a:ext>
                  </a:extLst>
                </a:gridCol>
                <a:gridCol w="1327930">
                  <a:extLst>
                    <a:ext uri="{9D8B030D-6E8A-4147-A177-3AD203B41FA5}">
                      <a16:colId xmlns:a16="http://schemas.microsoft.com/office/drawing/2014/main" xmlns="" val="1990701774"/>
                    </a:ext>
                  </a:extLst>
                </a:gridCol>
                <a:gridCol w="1593515">
                  <a:extLst>
                    <a:ext uri="{9D8B030D-6E8A-4147-A177-3AD203B41FA5}">
                      <a16:colId xmlns:a16="http://schemas.microsoft.com/office/drawing/2014/main" xmlns="" val="4251147570"/>
                    </a:ext>
                  </a:extLst>
                </a:gridCol>
                <a:gridCol w="1460722">
                  <a:extLst>
                    <a:ext uri="{9D8B030D-6E8A-4147-A177-3AD203B41FA5}">
                      <a16:colId xmlns:a16="http://schemas.microsoft.com/office/drawing/2014/main" xmlns="" val="3511469210"/>
                    </a:ext>
                  </a:extLst>
                </a:gridCol>
              </a:tblGrid>
              <a:tr h="10205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Mavzu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bo’yicha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savollar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Bilaman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Bilishni xohlayman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Bildim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42946755"/>
                  </a:ext>
                </a:extLst>
              </a:tr>
              <a:tr h="49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59548866"/>
                  </a:ext>
                </a:extLst>
              </a:tr>
              <a:tr h="7623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6624423"/>
                  </a:ext>
                </a:extLst>
              </a:tr>
              <a:tr h="49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91555587"/>
                  </a:ext>
                </a:extLst>
              </a:tr>
              <a:tr h="49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46786711"/>
                  </a:ext>
                </a:extLst>
              </a:tr>
              <a:tr h="493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77390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442877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71761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68" y="-342247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646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8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Bolani tashxislash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kumimoji="0" lang="en-US" sz="28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Sog`ligi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jismoniy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rivojlanganligi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holati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tashxisi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Shaxsiy-psixologik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aqliy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rivojlanganlik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tashxisi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lang="ru-RU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tashxislovchi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kirish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suhbati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Kern-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Irasek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sistemasi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bo`yicha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tashxislar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Venger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metodi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bo`yicha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tashxislash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grafik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diktant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 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108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7155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8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Bolani tashxislash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kumimoji="0" lang="en-US" sz="28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olish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faoliyatining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koʻnikma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ilk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zaminini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aniqlash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tashxisi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haqidagi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tasavvurlarini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aniqlovchi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savolnoma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motivatsion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tayyorgarlik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);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matematik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tushunchalarini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aniqlovchi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savolnoma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bolalarning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og`zaki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savodxonligi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nutqi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rivojlanganligini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aniqlovchi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savolnoma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8623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7979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8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Bolani tashxislash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kumimoji="0" lang="en-US" sz="28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Tashxislashning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qo`shimcha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shakllari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5125" marR="0" lvl="0" algn="just" defTabSz="914400" rtl="0" eaLnBrk="1" fontAlgn="auto" latinLnBrk="0" hangingPunct="1"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ko`rish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xotirasi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65125"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eshitish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xotirasi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 </a:t>
            </a:r>
            <a:endParaRPr lang="ru-RU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5125"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tasavvuri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ijodiy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fikrlashining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endParaRPr lang="ru-RU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5125"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ogzaki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mantiqiy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fikrlash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endParaRPr lang="ru-RU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5125"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maʼlum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joyda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xududda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mo`ljal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olish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endParaRPr lang="ru-RU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5125"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matematik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tushunchalari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endParaRPr lang="ru-RU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5125"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tasvirlash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bo`yicha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koʻnikma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uddalashi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endParaRPr lang="ru-RU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5125" algn="just">
              <a:spcAft>
                <a:spcPts val="1000"/>
              </a:spcAft>
            </a:pP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oʻzining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tasvirlash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faoliyatiga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munosabatini</a:t>
            </a:r>
            <a:r>
              <a:rPr lang="en-US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ifodalash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8005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6447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Bolaning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rivojlanish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sohalari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bo`yicha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yutuqlarini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aniqlash</a:t>
            </a:r>
            <a:endParaRPr lang="ru-RU" sz="32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US" sz="32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O`ylash</a:t>
            </a:r>
            <a:r>
              <a:rPr lang="en-US" sz="32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guruhlanish</a:t>
            </a:r>
            <a:r>
              <a:rPr lang="en-US" sz="32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2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mashqi</a:t>
            </a:r>
            <a:endParaRPr lang="ru-RU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2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86744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6659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178435" algn="ctr"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6-7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yoshli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R="178435" algn="ctr"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maktabga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tayyorlik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xaritasi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tahlili</a:t>
            </a:r>
            <a:endParaRPr lang="ru-RU" sz="36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2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55307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-459432"/>
            <a:ext cx="8928992" cy="9323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Bolalarning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rivojlanish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xaritasi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ularning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rivojlanishini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hujjatlashtirishning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asosiy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shaklidir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Bolaning rivojlanish xaritasini to‘ldirish uchun uch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bosqich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 iborat bo‘lgan kuzat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olib boriladi: dastlabki (o‘quv yili boshida), oraliq 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o`quv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yili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o`rtasida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 yakuniy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o`quv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yili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yakunida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Dastlabki kuzat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 yili boshida o‘tkaziladi (taxminan sentabr oyi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 bosqichda 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 bir bolaning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boshlang‘ich imkoniyatlari 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(boshlang‘ich, ayni damdagi dolzarb rivojlanish darajasi) 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aniqlanadi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Uning shu davrgacha erishgan yutuqlari, kuchli tomonlari, shuningdek o‘quv yilining boshida rivojlanish ehtiyoj va muammolari aniqlanadi hamda ularni hal qilish uchun pedagogning yordami talab qilinadi.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Pedagog (tarbiyachi) bola yutuqlari xaritasini to‘ldiradi va erishilgan natijani tegishli belgi (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✔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bilan belgilaydi. Kuzatish rivojlanishning barcha sohalari bo‘yicha olib boriladi. Agar u yoki bu rivojlanish sohasidagi indikator (kutilayotgan natijalar) «ishlamasa», pedagog (tarbiyachi) “Pedagog izohi” ustunida eslatma yozishi lozim.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Bolaning rivojlanish</a:t>
            </a: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darajasi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quyidagi tushuntirishla</a:t>
            </a: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yordamida 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belgilanadi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 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kuzatilmaydi yoki kamdan-kam kuzatiladi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- (bola asosiy ko'nikmalarni namoyon qiladi / xatti-harakatlari kam yoki umuman namoyon qilmaydi).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 - ba'zida kuzatiladi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(bola asosiy ko'nikmalarni namoyon qiladi / xatti-harakatlari tasodifiy yoki ma’lum vaziyatlarda).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 - tez-tez kuzatiladi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(bola asosiy ko`nikma / xatti-harakatni vaziyatga qarab namoyish etadi).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 - doimiy ravishda kuzatiladi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(bola asosiy ko'nikmalarni namoyon qiladi / xatti-harakatlari talab darajasida, mustaqil tarzda takrorlaydi).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48420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-459432"/>
            <a:ext cx="8928992" cy="11181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raliq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kuzat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xuddi</a:t>
            </a: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shu</a:t>
            </a: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tartibga</a:t>
            </a: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binoan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o‘tkaziladi. Kuzat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ning bu turi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birinchi yarim yillik oxiri (dekabr, yanvar)da o‘tkaziladi. Bunday kuzat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 o‘tkazishdan maqsad bolaga nisbatan tanlangan metodikaning to‘g‘riligini aniqlash, rivojlanish dinamikasini belgilashdan iborat. Mazkur kuzatish natijalariga ko‘ra, pedagog, boshqa mutaxassislar bilan hamkorlikda, zarurat tug‘ilgan holatlarda pedagogik jarayonga tuzatishlar kiritishi mumkin. 	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 yili oxirida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(odatda may oyida) pedagog 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yakuniy kuzati</a:t>
            </a:r>
            <a:r>
              <a:rPr lang="en-US" sz="1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</a:t>
            </a:r>
            <a:r>
              <a:rPr lang="en-US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o‘tkazadi. Mazkur kuzatish asosida yil boshida qo‘yilgan vazifalar qanday hal qilingani baholanadi, mazkur bola rivojida kutilayotgan yangi natijalarni hisobga olgan holda keyingi pedagogik jarayondan ko‘zda tutiladigan maqsadlar belgilanadi.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Kuzat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o‘tkazishda quyidagi tamoyillarga tayanish lozim: 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2550" lvl="0" indent="-82550" algn="just">
              <a:spcAft>
                <a:spcPts val="1000"/>
              </a:spcAft>
              <a:buFont typeface="Symbol" panose="05050102010706020507" pitchFamily="18" charset="2"/>
              <a:buChar char=""/>
              <a:tabLst>
                <a:tab pos="90170" algn="l"/>
              </a:tabLst>
            </a:pP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kuzat</a:t>
            </a:r>
            <a:r>
              <a:rPr lang="en-US" sz="16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bola uchun odatiy sharoitda amalga oshiriladi va bolaga yordam berishga yo‘naltirilgan bo‘ladi</a:t>
            </a:r>
            <a:r>
              <a:rPr lang="en-US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2550" lvl="0" indent="-82550" algn="just">
              <a:spcAft>
                <a:spcPts val="1000"/>
              </a:spcAft>
              <a:buFont typeface="Symbol" panose="05050102010706020507" pitchFamily="18" charset="2"/>
              <a:buChar char=""/>
              <a:tabLst>
                <a:tab pos="90170" algn="l"/>
              </a:tabLst>
            </a:pP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bola rivoji borasida yanada xolis tasavvur hosil qilish uchun kuzatish kamida ikki hafta (</a:t>
            </a:r>
            <a:r>
              <a:rPr lang="uz-Cyrl-UZ" sz="1600" i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yoki bir oy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mobaynida olib boriladi.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2550" lvl="0" indent="-82550" algn="just">
              <a:spcAft>
                <a:spcPts val="1000"/>
              </a:spcAft>
              <a:buFont typeface="Symbol" panose="05050102010706020507" pitchFamily="18" charset="2"/>
              <a:buChar char=""/>
              <a:tabLst>
                <a:tab pos="90170" algn="l"/>
              </a:tabLst>
            </a:pP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pedagog bola to‘g‘risidagi ma’lumotlarni ota-onalar yoki tashkilotning boshqa xodimlari bilan suhbatlar jarayonida olishi mumkin.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2550" lvl="0" indent="-82550" algn="just">
              <a:spcAft>
                <a:spcPts val="1000"/>
              </a:spcAft>
              <a:buFont typeface="Symbol" panose="05050102010706020507" pitchFamily="18" charset="2"/>
              <a:buChar char=""/>
              <a:tabLst>
                <a:tab pos="90170" algn="l"/>
              </a:tabLst>
            </a:pP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pedagog bolaning moyilliklari, qiziqishlariga, uning muloqot qilish va bilim olish xususiyatlariga e’tibor qaratishi lozim. 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3-6 yoshdagi bolalarni oraliq va yakuniy kuzatish natijalariga ko'ra, ushbu bolaning rivojlanish sohalari bo'yicha rivojlanishida kutilayotgan yangi natijalarni hisobga olgan holda </a:t>
            </a:r>
            <a:r>
              <a:rPr lang="uz-Cyrl-UZ" sz="1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keyingi pedagogik jarayonning maqsadlari aniqlanadi</a:t>
            </a:r>
            <a:r>
              <a:rPr lang="uz-Cyrl-UZ" sz="16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6-7 yoshdagi bolalar uchun (MTT bitiruvchisi) faqat oraliq kuzatish maqsadlari aniqlanadi, yakuniy kuzatishdan so'ng bolaning maktabga tayyorligi xaritasi to'ldiriladi.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2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3351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8203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78435" algn="ctr">
              <a:lnSpc>
                <a:spcPct val="115000"/>
              </a:lnSpc>
              <a:spcAft>
                <a:spcPts val="1000"/>
              </a:spcAft>
            </a:pPr>
            <a:r>
              <a:rPr lang="en-US" sz="2800" b="1" i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Kichik</a:t>
            </a:r>
            <a:r>
              <a:rPr lang="en-US" sz="2800" b="1" i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guruhlarda</a:t>
            </a:r>
            <a:r>
              <a:rPr lang="en-US" sz="2800" b="1" i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ishlash</a:t>
            </a:r>
            <a:endParaRPr lang="ru-RU" sz="28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uz-Cyrl-UZ" sz="32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6-7 yoshdagi bolaning maktabga tayyorlik xaritasi</a:t>
            </a:r>
            <a:r>
              <a:rPr lang="uz-Cyrl-UZ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boʻyicha tezislar tuzish</a:t>
            </a:r>
            <a:endParaRPr lang="en-US" sz="3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uz-Cyrl-UZ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tezislar bilan tanish</a:t>
            </a:r>
            <a:endParaRPr lang="en-US" sz="3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uz-Cyrl-UZ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 toʻliq mazmundagi materialga ega bo`lish</a:t>
            </a:r>
            <a:endParaRPr lang="en-US" sz="3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2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8349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7310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–MAVZU (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Maktabgacha yoshdagi (6-7 yosh) bolalarni</a:t>
            </a:r>
            <a:r>
              <a:rPr lang="en-US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 taʼlimiga tayyorlashda kompetensiyaviy yondashuv </a:t>
            </a:r>
            <a:endParaRPr lang="ru-RU" sz="36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6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71159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7773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algn="just">
              <a:spcAft>
                <a:spcPts val="1000"/>
              </a:spcAft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t-EE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Kompetensiyaviy yondashuvga oid tushunchalar tahlili </a:t>
            </a:r>
          </a:p>
          <a:p>
            <a:pPr algn="just">
              <a:spcAft>
                <a:spcPts val="1000"/>
              </a:spcAft>
            </a:pPr>
            <a:r>
              <a:rPr lang="et-EE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	Maktabgacha yoshdagi </a:t>
            </a: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t-EE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(6-7 yosh) bolaning tayanch kompetensiyalarini rivojlantirishda xorijiy tajribalar tahlili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6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15551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264" y="817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44964" y="1097874"/>
            <a:ext cx="6768752" cy="622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F033020-006C-3162-C3E7-E2E69D8EFA3E}"/>
              </a:ext>
            </a:extLst>
          </p:cNvPr>
          <p:cNvSpPr txBox="1"/>
          <p:nvPr/>
        </p:nvSpPr>
        <p:spPr>
          <a:xfrm>
            <a:off x="1619672" y="1813584"/>
            <a:ext cx="626469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Mavzuli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rejalashtirish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bolaning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sohalari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kompetensiyalarini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kiritish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6712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97921"/>
            <a:ext cx="67687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Maktabgacha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yoshdagi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(6-7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yosh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bolaning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tayanch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kompetensiyalarini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rivojlantirishda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xorijiy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tajribalar</a:t>
            </a:r>
            <a:r>
              <a:rPr lang="en-US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tahlili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F033020-006C-3162-C3E7-E2E69D8EFA3E}"/>
              </a:ext>
            </a:extLst>
          </p:cNvPr>
          <p:cNvSpPr txBox="1"/>
          <p:nvPr/>
        </p:nvSpPr>
        <p:spPr>
          <a:xfrm>
            <a:off x="1619672" y="1813584"/>
            <a:ext cx="6264696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“Venn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diagrammasi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tarqatma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maretialdagi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davlatlar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MT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kompetentsiyalari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tanishib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Diagrammada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o`rganilgan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O`zbekiston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Respublikasi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MT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kompetentsiyalari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qiyoslash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Diagrammani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to`ldirish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51451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9ED5ABA9-C7DF-4FF0-91C8-030452C5B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564" y="960496"/>
            <a:ext cx="7204763" cy="557213"/>
          </a:xfrm>
        </p:spPr>
        <p:txBody>
          <a:bodyPr>
            <a:noAutofit/>
          </a:bodyPr>
          <a:lstStyle/>
          <a:p>
            <a:pPr algn="r"/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Bolalarni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ko`rsatkichlari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Объект 14">
            <a:extLst>
              <a:ext uri="{FF2B5EF4-FFF2-40B4-BE49-F238E27FC236}">
                <a16:creationId xmlns:a16="http://schemas.microsoft.com/office/drawing/2014/main" xmlns="" id="{435786C9-D714-497A-AE97-C5E8423495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2407885"/>
              </p:ext>
            </p:extLst>
          </p:nvPr>
        </p:nvGraphicFramePr>
        <p:xfrm>
          <a:off x="264320" y="1517708"/>
          <a:ext cx="3277932" cy="4935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Об австралийской системе дошкольного воспитания | Новости Канберры">
            <a:extLst>
              <a:ext uri="{FF2B5EF4-FFF2-40B4-BE49-F238E27FC236}">
                <a16:creationId xmlns:a16="http://schemas.microsoft.com/office/drawing/2014/main" xmlns="" id="{1896489C-C262-4A8B-8EB8-4B7239BD0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399" y="1517708"/>
            <a:ext cx="5337775" cy="4719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00474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97921"/>
            <a:ext cx="6768752" cy="151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2-mavzu: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Bolalarni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taʼlimiga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tayyorlashda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spcAft>
                <a:spcPts val="1000"/>
              </a:spcAft>
            </a:pP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oila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MTTning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oʻrni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(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F033020-006C-3162-C3E7-E2E69D8EFA3E}"/>
              </a:ext>
            </a:extLst>
          </p:cNvPr>
          <p:cNvSpPr txBox="1"/>
          <p:nvPr/>
        </p:nvSpPr>
        <p:spPr>
          <a:xfrm>
            <a:off x="1271376" y="2446092"/>
            <a:ext cx="662473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>
              <a:tabLst>
                <a:tab pos="449263" algn="l"/>
              </a:tabLst>
            </a:pP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	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MTT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oila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aloqasi</a:t>
            </a: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oila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58171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9A6941D1-ADD5-F9E5-6785-39EA03383B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705" y="1914292"/>
            <a:ext cx="4680520" cy="4106996"/>
          </a:xfrm>
          <a:prstGeom prst="ellipse">
            <a:avLst/>
          </a:prstGeom>
          <a:noFill/>
          <a:ln w="25400">
            <a:solidFill>
              <a:srgbClr val="243F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ctr" anchorCtr="0" upright="1">
            <a:noAutofit/>
          </a:bodyPr>
          <a:lstStyle/>
          <a:p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9411F78D-EEA9-5E93-9498-C561E412FFFE}"/>
              </a:ext>
            </a:extLst>
          </p:cNvPr>
          <p:cNvSpPr>
            <a:spLocks/>
          </p:cNvSpPr>
          <p:nvPr/>
        </p:nvSpPr>
        <p:spPr>
          <a:xfrm>
            <a:off x="3059832" y="1914292"/>
            <a:ext cx="4680520" cy="410699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6" name="Надпись 5">
            <a:extLst>
              <a:ext uri="{FF2B5EF4-FFF2-40B4-BE49-F238E27FC236}">
                <a16:creationId xmlns:a16="http://schemas.microsoft.com/office/drawing/2014/main" xmlns="" id="{3841EF7A-EFEC-C038-504C-7137C699B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40" y="1443733"/>
            <a:ext cx="1249363" cy="298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endParaRPr kumimoji="0" lang="en-US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Надпись 195">
            <a:extLst>
              <a:ext uri="{FF2B5EF4-FFF2-40B4-BE49-F238E27FC236}">
                <a16:creationId xmlns:a16="http://schemas.microsoft.com/office/drawing/2014/main" xmlns="" id="{8DAAD69C-3F4C-0023-C53B-E2CAF3284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2120" y="1342003"/>
            <a:ext cx="1293812" cy="2968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MTT</a:t>
            </a:r>
            <a:endParaRPr kumimoji="0" lang="en-US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C822C34F-5D0F-16F8-62FC-0063B71CA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-498275"/>
            <a:ext cx="7200799" cy="190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ru-RU" sz="20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ru-RU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Venn </a:t>
            </a:r>
            <a:r>
              <a:rPr kumimoji="0" lang="en-US" altLang="ru-RU" sz="20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diagrammasi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uz-Cyrl-UZ" altLang="ru-RU" sz="2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0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uz-Cyrl-UZ" altLang="ru-RU" sz="20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86316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9A6941D1-ADD5-F9E5-6785-39EA03383B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136" y="1887573"/>
            <a:ext cx="4680520" cy="4106996"/>
          </a:xfrm>
          <a:prstGeom prst="ellipse">
            <a:avLst/>
          </a:prstGeom>
          <a:noFill/>
          <a:ln w="25400">
            <a:solidFill>
              <a:srgbClr val="243F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ctr" anchorCtr="0" upright="1">
            <a:noAutofit/>
          </a:bodyPr>
          <a:lstStyle/>
          <a:p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9411F78D-EEA9-5E93-9498-C561E412FFFE}"/>
              </a:ext>
            </a:extLst>
          </p:cNvPr>
          <p:cNvSpPr>
            <a:spLocks/>
          </p:cNvSpPr>
          <p:nvPr/>
        </p:nvSpPr>
        <p:spPr>
          <a:xfrm>
            <a:off x="3059832" y="1914292"/>
            <a:ext cx="4680520" cy="410699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6" name="Надпись 5">
            <a:extLst>
              <a:ext uri="{FF2B5EF4-FFF2-40B4-BE49-F238E27FC236}">
                <a16:creationId xmlns:a16="http://schemas.microsoft.com/office/drawing/2014/main" xmlns="" id="{3841EF7A-EFEC-C038-504C-7137C699B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40" y="1443733"/>
            <a:ext cx="1249363" cy="298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Надпись 195">
            <a:extLst>
              <a:ext uri="{FF2B5EF4-FFF2-40B4-BE49-F238E27FC236}">
                <a16:creationId xmlns:a16="http://schemas.microsoft.com/office/drawing/2014/main" xmlns="" id="{8DAAD69C-3F4C-0023-C53B-E2CAF3284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2120" y="1342003"/>
            <a:ext cx="1584176" cy="54557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MTT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C822C34F-5D0F-16F8-62FC-0063B71CA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924" y="-2370883"/>
            <a:ext cx="7824718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ru-RU" sz="20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ru-RU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Bolalarni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taʼlimiga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tayyorlashda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oila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MTTning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oʻrni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uz-Cyrl-UZ" altLang="ru-RU" sz="2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0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uz-Cyrl-UZ" altLang="ru-RU" sz="20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52063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97921"/>
            <a:ext cx="6768752" cy="151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2-mavzu: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Bolalarni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taʼlimiga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tayyorlashda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spcAft>
                <a:spcPts val="1000"/>
              </a:spcAft>
            </a:pP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oila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MTTning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oʻrni</a:t>
            </a:r>
            <a:r>
              <a:rPr lang="en-US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F033020-006C-3162-C3E7-E2E69D8EFA3E}"/>
              </a:ext>
            </a:extLst>
          </p:cNvPr>
          <p:cNvSpPr txBox="1"/>
          <p:nvPr/>
        </p:nvSpPr>
        <p:spPr>
          <a:xfrm>
            <a:off x="1259632" y="2702792"/>
            <a:ext cx="662473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Tasdiqlar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muhokamasi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mashqi</a:t>
            </a:r>
            <a:endParaRPr lang="en-US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31046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F033020-006C-3162-C3E7-E2E69D8EFA3E}"/>
              </a:ext>
            </a:extLst>
          </p:cNvPr>
          <p:cNvSpPr txBox="1"/>
          <p:nvPr/>
        </p:nvSpPr>
        <p:spPr>
          <a:xfrm>
            <a:off x="1115616" y="1052736"/>
            <a:ext cx="6984776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tarqatma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materialdagi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tasdiqlarni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o`zaro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muhokama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qiladilr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qo`yib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chiqadilar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Qo`yiladigan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531813" algn="just"/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++ 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butkul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qo`shilaman</a:t>
            </a: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1813" algn="just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qo`shilaman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31813" algn="just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bilmayman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olmayman</a:t>
            </a: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1813" algn="just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qo`shilmayman</a:t>
            </a: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1813" algn="just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--  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mutlaqo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qo`shilmayman</a:t>
            </a: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22519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8FDFDA6C-E0D1-DE50-C9F7-ABC90066B7D8}"/>
              </a:ext>
            </a:extLst>
          </p:cNvPr>
          <p:cNvGraphicFramePr>
            <a:graphicFrameLocks noGrp="1"/>
          </p:cNvGraphicFramePr>
          <p:nvPr/>
        </p:nvGraphicFramePr>
        <p:xfrm>
          <a:off x="323528" y="188640"/>
          <a:ext cx="8556261" cy="6720294"/>
        </p:xfrm>
        <a:graphic>
          <a:graphicData uri="http://schemas.openxmlformats.org/drawingml/2006/table">
            <a:tbl>
              <a:tblPr firstRow="1" firstCol="1" bandRow="1"/>
              <a:tblGrid>
                <a:gridCol w="269977">
                  <a:extLst>
                    <a:ext uri="{9D8B030D-6E8A-4147-A177-3AD203B41FA5}">
                      <a16:colId xmlns:a16="http://schemas.microsoft.com/office/drawing/2014/main" xmlns="" val="1887681998"/>
                    </a:ext>
                  </a:extLst>
                </a:gridCol>
                <a:gridCol w="221387">
                  <a:extLst>
                    <a:ext uri="{9D8B030D-6E8A-4147-A177-3AD203B41FA5}">
                      <a16:colId xmlns:a16="http://schemas.microsoft.com/office/drawing/2014/main" xmlns="" val="1632354658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xmlns="" val="710717613"/>
                    </a:ext>
                  </a:extLst>
                </a:gridCol>
                <a:gridCol w="7848873">
                  <a:extLst>
                    <a:ext uri="{9D8B030D-6E8A-4147-A177-3AD203B41FA5}">
                      <a16:colId xmlns:a16="http://schemas.microsoft.com/office/drawing/2014/main" xmlns="" val="6069295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Belgilar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Tasdiqlar</a:t>
                      </a:r>
                      <a:endParaRPr lang="ru-RU" sz="2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39039112"/>
                  </a:ext>
                </a:extLst>
              </a:tr>
              <a:tr h="4197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Ota-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onalarga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oʻz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farzandlarining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tarbiyasi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davlat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jamiyat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oldida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javobgar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ekanliklarini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tushuntirib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berish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kerak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15136761"/>
                  </a:ext>
                </a:extLst>
              </a:tr>
              <a:tr h="666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Bola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MTTda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egallagan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yaxshi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fazilatlarni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oila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sharoitida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davom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ettirib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oilada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egallagan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yaxshi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fazilatlarni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MTTda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qoʻllansa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istalgan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ijobiy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natijalarga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erishish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4292399"/>
                  </a:ext>
                </a:extLst>
              </a:tr>
              <a:tr h="853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MTT,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maktab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oila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oʻrtasida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hamkorlik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oʻrnatishda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direktor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pedagoglar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jamoasi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ota-onalar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birgalikda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faol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etishlari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lozim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Shundagina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bola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tarbiyasida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kutilgan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natijalarga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erishish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05155762"/>
                  </a:ext>
                </a:extLst>
              </a:tr>
              <a:tr h="853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Yilning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oxirida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oʻtkaziladigan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guruh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majlisida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ota-onalarga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yil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mobaynida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oshirilgan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taʼlim-tarbiya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ishlari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kelgusi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yilning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rejalari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haqida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gapirib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beriladi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majlisda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faol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ota-onalar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isob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beradilar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34736880"/>
                  </a:ext>
                </a:extLst>
              </a:tr>
              <a:tr h="6365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MTT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pedagoglari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birinchi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sinfda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oldiga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qoʻyiladigan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talablarni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yaxshi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bilishlari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maktabga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tayyorlov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guruhidagi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bolalarni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shunga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muvofiq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ravishda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taʼlim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olishga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tayyorlashlari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kerak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48402684"/>
                  </a:ext>
                </a:extLst>
              </a:tr>
              <a:tr h="853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Maktabning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boshlangʻich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sinf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oʻqituvchilari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katta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tayyorlov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guruhlarida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olib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boriladigan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ishlar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mazmuni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tanishib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boradilar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maktabda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taʼlim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berishda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bolalar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egallagan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koʻnikma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malaka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kompetensiyalarga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asoslanadilar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13979367"/>
                  </a:ext>
                </a:extLst>
              </a:tr>
              <a:tr h="1069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MTT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maktab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oʻrtasidagi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uzviy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aloqa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samarali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boʻlishi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aloqa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izchil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oshirilib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borilishi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u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uzoq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muddatga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moʻljallangan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boʻlishi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oshiriladigan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ishlar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hal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qilinadigan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masalalar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rejali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tusda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boʻlishi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zarur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326" marR="413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9352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368825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908720"/>
            <a:ext cx="6336704" cy="1800200"/>
          </a:xfrm>
        </p:spPr>
        <p:txBody>
          <a:bodyPr>
            <a:noAutofit/>
          </a:bodyPr>
          <a:lstStyle/>
          <a:p>
            <a:pPr algn="ctr"/>
            <a:r>
              <a:rPr lang="uz-Cyrl-UZ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MTT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maktab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o`rtasidagi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shakllari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(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amaliy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624" y="2492896"/>
            <a:ext cx="6840760" cy="28803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28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endParaRPr lang="en-US" sz="28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MTT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maktab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o`rtasidagi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aloqaning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mazmun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shakllari</a:t>
            </a:r>
            <a:endParaRPr lang="en-US" sz="28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endParaRPr lang="en-US" sz="28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6-7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yoshli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bolaning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maktabga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tayyorlik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boshlang`ish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o`qituvchisini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tanishtirish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83086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908721"/>
            <a:ext cx="6336704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MTT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maktab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o`rtasidagi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aloqaning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mazmun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648" y="1628801"/>
            <a:ext cx="6336704" cy="37444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guruhlarda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MTT va maktab o`rtasidagi aloqaning mazmun va shakllarini muhokama qil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uz-Cyrl-UZ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ularni yoz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uz-Cyrl-UZ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va taqdim qilish</a:t>
            </a:r>
            <a:r>
              <a:rPr lang="uz-Cyrl-UZ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Taqdimot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“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Galereya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metodi</a:t>
            </a:r>
            <a:endParaRPr lang="en-US" sz="2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56547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908721"/>
            <a:ext cx="6336704" cy="72008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648" y="1628801"/>
            <a:ext cx="6336704" cy="37444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Hayotiy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metodi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o`rtliklarda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vaziyatlarni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o`rganish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maslahatlashib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echimini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topib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30332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908721"/>
            <a:ext cx="6336704" cy="72008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648" y="1628801"/>
            <a:ext cx="6336704" cy="3744415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Hayotiy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metodi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yoshli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Nafisa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MTTdan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o'yinchoqlarni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ota-onasiga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berganligini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Ertasi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bo'lishicha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Nafisaga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o'yinchoq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"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bergan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 bola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yo'qotib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qo'yganidan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xavotirda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o'yinchoqni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berganini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unutgandir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Ota-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munosabatda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bo'lishlari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en-US" sz="32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45437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908721"/>
            <a:ext cx="6336704" cy="36003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3648" y="1268761"/>
            <a:ext cx="6336704" cy="4104456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US" sz="3200" b="1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32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32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Ota-onalar bolaga boshqa odamlarning narsalarini olish yaxshi emas, xunuk ekanligini tushuntirishlari kerak. </a:t>
            </a:r>
            <a:endParaRPr lang="en-US" sz="32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B</a:t>
            </a: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olalardan sovg'alarni qabul qilishning hojati yo'q, chunki bola o'z o'yinchog'ini ber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ishi</a:t>
            </a: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va keyinchalik u berganini unut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ib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qo`yishi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sz="32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A</a:t>
            </a: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gar farzandingiz haqiqatan ham do'stiga sovg'a qilmoqchi bo'lsa, bu haqda uning ota-onasi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xabardor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kerak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Sovg`ani</a:t>
            </a:r>
            <a:r>
              <a:rPr lang="en-US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olish-olmaslik</a:t>
            </a: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ularning qarori. </a:t>
            </a:r>
            <a:endParaRPr lang="en-US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00375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908721"/>
            <a:ext cx="6336704" cy="36003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624" y="1268761"/>
            <a:ext cx="6912768" cy="410445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Hayotiy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metodi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Bahrom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tayyorlov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guruhiga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ba'zan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maqtaydi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Bahromning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onasi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doimo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norozi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Bola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hamma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narsani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sekin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noaniq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Onasi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dangasa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hisoblaydi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o'qish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yozishni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o'rgata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(u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daftarga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yozadi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 agar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Bahrom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uddalay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olmasa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onasi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bajarishga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majbur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Bahrom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"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bilmayman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olmayman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", deb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"Men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yaxshisi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o'ynayman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."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Onasi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hayron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bo'lib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“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o'ynash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ko'proq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maqtash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kerakmi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?- deb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o`ylaydi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Bahromning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shug`ullashni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istamaslik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ko'pincha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xatolarga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yo'l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qo'yishadi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3225505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43408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908721"/>
            <a:ext cx="6336704" cy="36003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624" y="1268760"/>
            <a:ext cx="6912768" cy="4248471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en-US" sz="3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3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3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yechim</a:t>
            </a:r>
            <a:endParaRPr lang="en-US" sz="38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yoshli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bola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o'ziga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ishongan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bo'lishi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ishda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muvaffaqiyat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qozonishi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yoshda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bolalar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muvaffaqiyat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muvaffaqiyatsizliklarni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umumlashtiradilar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Kattalar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bolalarning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muvaffaqiyatsizliklari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xotirjam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bo'lishlari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tashvishlari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bolalarga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o'tadi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Bolaning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o'qishni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yozishni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istamasligini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hali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"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o'yinni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tugatmaganligi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izohlash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agar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kattalarning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talabiga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binoan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o'ynashni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to'xtatsa-yu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bunga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ehtiyojni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saqlab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qolsa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shubhasiz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yashirincha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o'ynaydi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Ishonch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xayrixohlik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o'z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rag'batlantirish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kattalarning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maktabga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borishga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tayyorlanayotgan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bolalarga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munosabati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bo'lishi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3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8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41901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764703"/>
            <a:ext cx="4752528" cy="504057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616" y="1268760"/>
            <a:ext cx="3456384" cy="4104457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oʻquvchisi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onasiga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“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Bogʻcham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yaxshiroq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Men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darsda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juda-juda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qilyapman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oʻqituvchim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menga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koʻk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rangli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doirachalarni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Sinfdoshim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sariq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qizil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doirachalarni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mening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ustimdan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kuladi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Onajon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menga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maktab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yoqmayapti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-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dedi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Oʻqituvchi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xatolikka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yoʻl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qoʻygan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en-US" sz="32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DFB315D-5186-6E81-364D-B18012D819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88024" y="1412777"/>
            <a:ext cx="2952328" cy="396044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lang="uz-Cyrl-UZ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A) oʻquvchiga qiziqarli va tushunarli topshiriqlar bermagan. </a:t>
            </a:r>
            <a:endParaRPr lang="ru-RU" sz="18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lang="uz-Cyrl-UZ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oʻquvchilarga teng imkon yaratmagan.</a:t>
            </a:r>
            <a:endParaRPr lang="ru-RU" sz="18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lang="uz-Cyrl-UZ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ragʻbatlantirish usulidan samarali foydalanmagan.</a:t>
            </a:r>
            <a:endParaRPr lang="ru-RU" sz="18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uz-Cyrl-UZ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demokratik ruhdagi taʼlim muhitini yaratmagan.</a:t>
            </a:r>
            <a:endParaRPr lang="ru-RU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83775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68760"/>
            <a:ext cx="7886700" cy="49082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DFB315D-5186-6E81-364D-B18012D819DE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257300" y="1412875"/>
            <a:ext cx="6915100" cy="396081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400" b="1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Tavsiya</a:t>
            </a:r>
            <a:r>
              <a:rPr lang="en-US" sz="2400" b="1" i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etilgan</a:t>
            </a:r>
            <a:r>
              <a:rPr lang="en-US" sz="2400" b="1" i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u="sng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yechim</a:t>
            </a:r>
            <a:r>
              <a:rPr lang="en-US" sz="2400" b="1" i="1" u="sng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lang="uz-Cyrl-UZ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A) oʻquvchiga qiziqarli va tushunarli topshiriqlar bermagan. </a:t>
            </a:r>
            <a:endParaRPr lang="ru-RU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lang="uz-Cyrl-UZ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oʻquvchilarga teng imkon yaratmagan.</a:t>
            </a:r>
            <a:endParaRPr lang="ru-RU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Aft>
                <a:spcPts val="1000"/>
              </a:spcAft>
              <a:buNone/>
            </a:pPr>
            <a:r>
              <a:rPr lang="uz-Cyrl-UZ" sz="2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ragʻbatlantirish usulidan samarali foydalanmagan.</a:t>
            </a:r>
            <a:endParaRPr lang="ru-RU" sz="24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uz-Cyrl-UZ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demokratik ruhdagi taʼlim muhitini yaratmagan.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14004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87624" y="1340769"/>
            <a:ext cx="3600400" cy="4032448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Ota-onalar va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pedagogning</a:t>
            </a: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o`zaro bir-birlari bilan faol muloqot qilish, ma’lumotlar almashinish, qarorlar qabul qilish imkonini yaratadigan hamkorlik shakli ko`rsatilgan javobni belgilang.</a:t>
            </a:r>
            <a:endParaRPr lang="en-US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12B44D6-7DC9-7CEF-EAB5-F8035DBF63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2040" y="1690688"/>
            <a:ext cx="3024336" cy="332248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bayram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tadbirlari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ota-onalar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yig`ilishi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birgalikdagi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dam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tadbirlari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davra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suhbati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892780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0AA028-0832-4CC6-1176-012E0029D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Pedagogik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1B277AC-806B-58CF-733F-992DDC1949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87624" y="1340769"/>
            <a:ext cx="3600400" cy="4032448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Vaziyat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Ota-onalar va </a:t>
            </a:r>
            <a:r>
              <a:rPr lang="en-US" sz="32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pedagogning</a:t>
            </a:r>
            <a:r>
              <a:rPr lang="uz-Cyrl-UZ" sz="32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o`zaro bir-birlari bilan faol muloqot qilish, ma’lumotlar almashinish, qarorlar qabul qilish imkonini yaratadigan hamkorlik shakli ko`rsatilgan javobni belgilang.</a:t>
            </a:r>
            <a:endParaRPr lang="en-US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12B44D6-7DC9-7CEF-EAB5-F8035DBF63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2040" y="1340770"/>
            <a:ext cx="3024336" cy="3672406"/>
          </a:xfrm>
        </p:spPr>
        <p:txBody>
          <a:bodyPr>
            <a:normAutofit fontScale="85000" lnSpcReduction="10000"/>
          </a:bodyPr>
          <a:lstStyle/>
          <a:p>
            <a:pPr marL="0" marR="0" lvl="0" indent="0" algn="just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Tavsiya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etilgan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echim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</a:t>
            </a:r>
          </a:p>
          <a:p>
            <a:pPr marL="0" indent="0">
              <a:buNone/>
            </a:pP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bayram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tadbirlari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sz="28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ota-onalar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yig`ilishi</a:t>
            </a:r>
            <a:endParaRPr lang="en-US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birgalikdagi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dam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tadbirlari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davra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suhbati</a:t>
            </a:r>
            <a:endParaRPr lang="en-US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310523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" y="-266464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731837"/>
            <a:ext cx="6768752" cy="5881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32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Modul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yakuni</a:t>
            </a:r>
            <a:endParaRPr lang="en-US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Termometr</a:t>
            </a:r>
            <a:r>
              <a:rPr lang="en-US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mashqi</a:t>
            </a:r>
            <a:endParaRPr lang="ru-RU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61292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28F23576-181A-BCC3-D7DD-BFFDF488C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8716AF35-2E8D-A43C-BD4F-607A90E4EFB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AA3EF3AA-B9C3-7A20-69D3-BEDE89FD31C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48 ideias de Molduras para agenda | bordas coloridas, molduras para  crianças, moldura esc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22" y="-329488"/>
            <a:ext cx="9120511" cy="684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83969" y="681037"/>
            <a:ext cx="3744415" cy="7128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2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SENDVICH” </a:t>
            </a:r>
            <a:r>
              <a:rPr lang="en-US" sz="24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mashqi</a:t>
            </a:r>
            <a:endParaRPr lang="en-US" sz="24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4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30338"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YOQDI</a:t>
            </a:r>
          </a:p>
          <a:p>
            <a:pPr marL="1430338"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30338"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YOQMADI</a:t>
            </a:r>
          </a:p>
          <a:p>
            <a:pPr marL="1430338"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30338" marR="0" lvl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YOQDI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8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sz="28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06C8C2F5-D2BB-C635-8BA7-B07F61D871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3" y="1325056"/>
            <a:ext cx="3384376" cy="3904144"/>
          </a:xfrm>
          <a:prstGeom prst="rect">
            <a:avLst/>
          </a:prstGeom>
        </p:spPr>
      </p:pic>
      <p:sp>
        <p:nvSpPr>
          <p:cNvPr id="9" name="Стрелка: вправо 8">
            <a:extLst>
              <a:ext uri="{FF2B5EF4-FFF2-40B4-BE49-F238E27FC236}">
                <a16:creationId xmlns:a16="http://schemas.microsoft.com/office/drawing/2014/main" xmlns="" id="{723CD8A2-0A2F-C26F-BBF7-0F570610D772}"/>
              </a:ext>
            </a:extLst>
          </p:cNvPr>
          <p:cNvSpPr/>
          <p:nvPr/>
        </p:nvSpPr>
        <p:spPr>
          <a:xfrm flipH="1">
            <a:off x="4398269" y="1900671"/>
            <a:ext cx="1162823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sp>
        <p:nvSpPr>
          <p:cNvPr id="10" name="Стрелка: вправо 9">
            <a:extLst>
              <a:ext uri="{FF2B5EF4-FFF2-40B4-BE49-F238E27FC236}">
                <a16:creationId xmlns:a16="http://schemas.microsoft.com/office/drawing/2014/main" xmlns="" id="{6F3047C4-C1D1-4BBD-A1F3-F19BC55974D9}"/>
              </a:ext>
            </a:extLst>
          </p:cNvPr>
          <p:cNvSpPr/>
          <p:nvPr/>
        </p:nvSpPr>
        <p:spPr>
          <a:xfrm flipH="1">
            <a:off x="4430051" y="3186439"/>
            <a:ext cx="1162823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: вправо 10">
            <a:extLst>
              <a:ext uri="{FF2B5EF4-FFF2-40B4-BE49-F238E27FC236}">
                <a16:creationId xmlns:a16="http://schemas.microsoft.com/office/drawing/2014/main" xmlns="" id="{3B4FEE1E-9275-0380-A805-FD651BC38962}"/>
              </a:ext>
            </a:extLst>
          </p:cNvPr>
          <p:cNvSpPr/>
          <p:nvPr/>
        </p:nvSpPr>
        <p:spPr>
          <a:xfrm flipH="1">
            <a:off x="4411942" y="4360073"/>
            <a:ext cx="1162823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427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4DB32801-28C0-48B0-8C1D-A9A58613615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1063</TotalTime>
  <Words>3251</Words>
  <Application>Microsoft Office PowerPoint</Application>
  <PresentationFormat>Экран (4:3)</PresentationFormat>
  <Paragraphs>715</Paragraphs>
  <Slides>77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77</vt:i4>
      </vt:variant>
    </vt:vector>
  </HeadingPairs>
  <TitlesOfParts>
    <vt:vector size="80" baseType="lpstr">
      <vt:lpstr>Тема Office</vt:lpstr>
      <vt:lpstr>1_Тема Office</vt:lpstr>
      <vt:lpstr>1_Parcel</vt:lpstr>
      <vt:lpstr>Презентация PowerPoint</vt:lpstr>
      <vt:lpstr>Презентация PowerPoint</vt:lpstr>
      <vt:lpstr>Презентация PowerPoint</vt:lpstr>
      <vt:lpstr>Презентация PowerPoint</vt:lpstr>
      <vt:lpstr>  Maktabgacha yoshdagi (6-7 yosh) bolaning tayanch kompetensiyalari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Bolalarni maktabga tayyorlash ko`rsatkichlari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4-mavzu: MTT va maktab o`rtasidagi aloqa shakllari  (amaliy)</vt:lpstr>
      <vt:lpstr> MTT va maktab o`rtasidagi aloqaning mazmun va  shakllari </vt:lpstr>
      <vt:lpstr> Pedagogik vaziyatlar tahlili </vt:lpstr>
      <vt:lpstr> Pedagogik vaziyatlar tahlili </vt:lpstr>
      <vt:lpstr> Pedagogik vaziyatlar tahlili </vt:lpstr>
      <vt:lpstr> Pedagogik vaziyatlar tahlili </vt:lpstr>
      <vt:lpstr> Pedagogik vaziyatlar tahlili </vt:lpstr>
      <vt:lpstr> Pedagogik vaziyatlar tahlili </vt:lpstr>
      <vt:lpstr> Pedagogik vaziyatlar tahlili </vt:lpstr>
      <vt:lpstr> Pedagogik vaziyatlar tahlili </vt:lpstr>
      <vt:lpstr> Pedagogik vaziyatlar tahlili 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PC</cp:lastModifiedBy>
  <cp:revision>87</cp:revision>
  <dcterms:created xsi:type="dcterms:W3CDTF">2022-03-25T23:20:14Z</dcterms:created>
  <dcterms:modified xsi:type="dcterms:W3CDTF">2024-02-23T07:40:30Z</dcterms:modified>
</cp:coreProperties>
</file>