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74"/>
  </p:notesMasterIdLst>
  <p:sldIdLst>
    <p:sldId id="390" r:id="rId2"/>
    <p:sldId id="402" r:id="rId3"/>
    <p:sldId id="391" r:id="rId4"/>
    <p:sldId id="392" r:id="rId5"/>
    <p:sldId id="393" r:id="rId6"/>
    <p:sldId id="394" r:id="rId7"/>
    <p:sldId id="395" r:id="rId8"/>
    <p:sldId id="396" r:id="rId9"/>
    <p:sldId id="397" r:id="rId10"/>
    <p:sldId id="398" r:id="rId11"/>
    <p:sldId id="399" r:id="rId12"/>
    <p:sldId id="400" r:id="rId13"/>
    <p:sldId id="401" r:id="rId14"/>
    <p:sldId id="386" r:id="rId15"/>
    <p:sldId id="387" r:id="rId16"/>
    <p:sldId id="388" r:id="rId17"/>
    <p:sldId id="389" r:id="rId18"/>
    <p:sldId id="344" r:id="rId19"/>
    <p:sldId id="310" r:id="rId20"/>
    <p:sldId id="357" r:id="rId21"/>
    <p:sldId id="359" r:id="rId22"/>
    <p:sldId id="308" r:id="rId23"/>
    <p:sldId id="312" r:id="rId24"/>
    <p:sldId id="314" r:id="rId25"/>
    <p:sldId id="316" r:id="rId26"/>
    <p:sldId id="318" r:id="rId27"/>
    <p:sldId id="320" r:id="rId28"/>
    <p:sldId id="331" r:id="rId29"/>
    <p:sldId id="332" r:id="rId30"/>
    <p:sldId id="348" r:id="rId31"/>
    <p:sldId id="322" r:id="rId32"/>
    <p:sldId id="349" r:id="rId33"/>
    <p:sldId id="385" r:id="rId34"/>
    <p:sldId id="324" r:id="rId35"/>
    <p:sldId id="367" r:id="rId36"/>
    <p:sldId id="374" r:id="rId37"/>
    <p:sldId id="373" r:id="rId38"/>
    <p:sldId id="326" r:id="rId39"/>
    <p:sldId id="328" r:id="rId40"/>
    <p:sldId id="303" r:id="rId41"/>
    <p:sldId id="361" r:id="rId42"/>
    <p:sldId id="257" r:id="rId43"/>
    <p:sldId id="258" r:id="rId44"/>
    <p:sldId id="259" r:id="rId45"/>
    <p:sldId id="260" r:id="rId46"/>
    <p:sldId id="261" r:id="rId47"/>
    <p:sldId id="262" r:id="rId48"/>
    <p:sldId id="362" r:id="rId49"/>
    <p:sldId id="266" r:id="rId50"/>
    <p:sldId id="364" r:id="rId51"/>
    <p:sldId id="267" r:id="rId52"/>
    <p:sldId id="269" r:id="rId53"/>
    <p:sldId id="271" r:id="rId54"/>
    <p:sldId id="273" r:id="rId55"/>
    <p:sldId id="275" r:id="rId56"/>
    <p:sldId id="277" r:id="rId57"/>
    <p:sldId id="279" r:id="rId58"/>
    <p:sldId id="281" r:id="rId59"/>
    <p:sldId id="283" r:id="rId60"/>
    <p:sldId id="285" r:id="rId61"/>
    <p:sldId id="299" r:id="rId62"/>
    <p:sldId id="291" r:id="rId63"/>
    <p:sldId id="295" r:id="rId64"/>
    <p:sldId id="296" r:id="rId65"/>
    <p:sldId id="305" r:id="rId66"/>
    <p:sldId id="335" r:id="rId67"/>
    <p:sldId id="336" r:id="rId68"/>
    <p:sldId id="338" r:id="rId69"/>
    <p:sldId id="340" r:id="rId70"/>
    <p:sldId id="351" r:id="rId71"/>
    <p:sldId id="354" r:id="rId72"/>
    <p:sldId id="342" r:id="rId73"/>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2089F"/>
    <a:srgbClr val="0047D6"/>
    <a:srgbClr val="0000CC"/>
    <a:srgbClr val="DAFEE1"/>
    <a:srgbClr val="00FF00"/>
    <a:srgbClr val="CC0066"/>
    <a:srgbClr val="CC00CC"/>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80" d="100"/>
          <a:sy n="80" d="100"/>
        </p:scale>
        <p:origin x="-1002" y="3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1">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70ECC5F-8B0C-412C-AE8D-22C498F9B015}" type="doc">
      <dgm:prSet loTypeId="urn:microsoft.com/office/officeart/2005/8/layout/hProcess4" loCatId="process" qsTypeId="urn:microsoft.com/office/officeart/2005/8/quickstyle/simple1" qsCatId="simple" csTypeId="urn:microsoft.com/office/officeart/2005/8/colors/accent1_2" csCatId="accent1" phldr="1"/>
      <dgm:spPr/>
      <dgm:t>
        <a:bodyPr/>
        <a:lstStyle/>
        <a:p>
          <a:endParaRPr lang="ru-RU"/>
        </a:p>
      </dgm:t>
    </dgm:pt>
    <dgm:pt modelId="{F9F563CE-F40C-40AC-86BE-FB0943232200}">
      <dgm:prSet phldrT="[Текст]"/>
      <dgm:spPr>
        <a:solidFill>
          <a:srgbClr val="DBFCFF"/>
        </a:solidFill>
      </dgm:spPr>
      <dgm:t>
        <a:bodyPr/>
        <a:lstStyle/>
        <a:p>
          <a:r>
            <a:rPr lang="uz-Cyrl-UZ" dirty="0" smtClean="0">
              <a:solidFill>
                <a:srgbClr val="032593"/>
              </a:solidFill>
            </a:rPr>
            <a:t>Тажриба ўтказиш </a:t>
          </a:r>
          <a:endParaRPr lang="ru-RU" dirty="0">
            <a:solidFill>
              <a:srgbClr val="032593"/>
            </a:solidFill>
          </a:endParaRPr>
        </a:p>
      </dgm:t>
    </dgm:pt>
    <dgm:pt modelId="{B377276A-6338-46E9-BF00-B882AA6FCCE7}" type="parTrans" cxnId="{15212590-7CE7-41E7-8F03-CC9311C15CF6}">
      <dgm:prSet/>
      <dgm:spPr/>
      <dgm:t>
        <a:bodyPr/>
        <a:lstStyle/>
        <a:p>
          <a:endParaRPr lang="ru-RU"/>
        </a:p>
      </dgm:t>
    </dgm:pt>
    <dgm:pt modelId="{6FA565D1-B1CF-4E49-AC95-D7E9D32B2F6A}" type="sibTrans" cxnId="{15212590-7CE7-41E7-8F03-CC9311C15CF6}">
      <dgm:prSet/>
      <dgm:spPr/>
      <dgm:t>
        <a:bodyPr/>
        <a:lstStyle/>
        <a:p>
          <a:endParaRPr lang="ru-RU"/>
        </a:p>
      </dgm:t>
    </dgm:pt>
    <dgm:pt modelId="{BF6D8AB1-30F4-422F-80B0-3A4B6870D86F}">
      <dgm:prSet phldrT="[Текст]" custT="1"/>
      <dgm:spPr/>
      <dgm:t>
        <a:bodyPr/>
        <a:lstStyle/>
        <a:p>
          <a:r>
            <a:rPr lang="uz-Cyrl-UZ" sz="2000" dirty="0" smtClean="0">
              <a:solidFill>
                <a:srgbClr val="002060"/>
              </a:solidFill>
              <a:latin typeface="Arial" pitchFamily="34" charset="0"/>
              <a:cs typeface="Arial" pitchFamily="34" charset="0"/>
            </a:rPr>
            <a:t>Биринчи кашфиётчи</a:t>
          </a:r>
          <a:endParaRPr lang="ru-RU" sz="2000" dirty="0">
            <a:solidFill>
              <a:srgbClr val="002060"/>
            </a:solidFill>
            <a:latin typeface="Arial" pitchFamily="34" charset="0"/>
            <a:cs typeface="Arial" pitchFamily="34" charset="0"/>
          </a:endParaRPr>
        </a:p>
      </dgm:t>
    </dgm:pt>
    <dgm:pt modelId="{95E61763-FF65-4B53-8D18-467C3A0BBDBB}" type="parTrans" cxnId="{D34FFD9F-CBF2-4E53-8352-29771E3E7DFA}">
      <dgm:prSet/>
      <dgm:spPr/>
      <dgm:t>
        <a:bodyPr/>
        <a:lstStyle/>
        <a:p>
          <a:endParaRPr lang="ru-RU"/>
        </a:p>
      </dgm:t>
    </dgm:pt>
    <dgm:pt modelId="{896808F9-2D22-4C9F-8685-89FF36637846}" type="sibTrans" cxnId="{D34FFD9F-CBF2-4E53-8352-29771E3E7DFA}">
      <dgm:prSet/>
      <dgm:spPr/>
      <dgm:t>
        <a:bodyPr/>
        <a:lstStyle/>
        <a:p>
          <a:endParaRPr lang="ru-RU"/>
        </a:p>
      </dgm:t>
    </dgm:pt>
    <dgm:pt modelId="{5A22D4D7-00F5-4D9E-B0DD-5C1C982ACA0B}">
      <dgm:prSet phldrT="[Текст]"/>
      <dgm:spPr>
        <a:solidFill>
          <a:schemeClr val="bg2">
            <a:lumMod val="90000"/>
          </a:schemeClr>
        </a:solidFill>
      </dgm:spPr>
      <dgm:t>
        <a:bodyPr/>
        <a:lstStyle/>
        <a:p>
          <a:r>
            <a:rPr lang="uz-Cyrl-UZ" dirty="0" smtClean="0">
              <a:solidFill>
                <a:srgbClr val="032593"/>
              </a:solidFill>
            </a:rPr>
            <a:t>Тажрибаларни қўллаш</a:t>
          </a:r>
          <a:endParaRPr lang="ru-RU" dirty="0">
            <a:solidFill>
              <a:srgbClr val="032593"/>
            </a:solidFill>
          </a:endParaRPr>
        </a:p>
      </dgm:t>
    </dgm:pt>
    <dgm:pt modelId="{2FBE8FC3-CEC3-4167-8EF5-CA9A6ED6EF09}" type="parTrans" cxnId="{B6EC053D-94B2-49E3-83EC-9233AB6AF30A}">
      <dgm:prSet/>
      <dgm:spPr/>
      <dgm:t>
        <a:bodyPr/>
        <a:lstStyle/>
        <a:p>
          <a:endParaRPr lang="ru-RU"/>
        </a:p>
      </dgm:t>
    </dgm:pt>
    <dgm:pt modelId="{B6CDBEF5-12A7-4551-85D0-6D8DE2958F53}" type="sibTrans" cxnId="{B6EC053D-94B2-49E3-83EC-9233AB6AF30A}">
      <dgm:prSet/>
      <dgm:spPr/>
      <dgm:t>
        <a:bodyPr/>
        <a:lstStyle/>
        <a:p>
          <a:endParaRPr lang="ru-RU"/>
        </a:p>
      </dgm:t>
    </dgm:pt>
    <dgm:pt modelId="{8E57B60D-1857-43EC-9842-E9B6C9B20724}">
      <dgm:prSet phldrT="[Текст]" custT="1"/>
      <dgm:spPr/>
      <dgm:t>
        <a:bodyPr/>
        <a:lstStyle/>
        <a:p>
          <a:r>
            <a:rPr lang="uz-Cyrl-UZ" sz="2000" dirty="0" smtClean="0">
              <a:solidFill>
                <a:srgbClr val="002060"/>
              </a:solidFill>
              <a:latin typeface="Arial" pitchFamily="34" charset="0"/>
              <a:cs typeface="Arial" pitchFamily="34" charset="0"/>
            </a:rPr>
            <a:t>Амалий фаолият</a:t>
          </a:r>
          <a:endParaRPr lang="ru-RU" sz="2000" dirty="0">
            <a:solidFill>
              <a:srgbClr val="002060"/>
            </a:solidFill>
            <a:latin typeface="Arial" pitchFamily="34" charset="0"/>
            <a:cs typeface="Arial" pitchFamily="34" charset="0"/>
          </a:endParaRPr>
        </a:p>
      </dgm:t>
    </dgm:pt>
    <dgm:pt modelId="{F1432DAB-F066-41EC-BCE0-F5ADFAD6E67D}" type="parTrans" cxnId="{72E8777E-42B5-43FE-B483-826920A2845C}">
      <dgm:prSet/>
      <dgm:spPr/>
      <dgm:t>
        <a:bodyPr/>
        <a:lstStyle/>
        <a:p>
          <a:endParaRPr lang="ru-RU"/>
        </a:p>
      </dgm:t>
    </dgm:pt>
    <dgm:pt modelId="{D8377EC2-1A2D-4682-B5FD-3785D901B427}" type="sibTrans" cxnId="{72E8777E-42B5-43FE-B483-826920A2845C}">
      <dgm:prSet/>
      <dgm:spPr/>
      <dgm:t>
        <a:bodyPr/>
        <a:lstStyle/>
        <a:p>
          <a:endParaRPr lang="ru-RU"/>
        </a:p>
      </dgm:t>
    </dgm:pt>
    <dgm:pt modelId="{162C73AD-D36B-4979-963B-73500711CB80}">
      <dgm:prSet phldrT="[Текст]"/>
      <dgm:spPr>
        <a:solidFill>
          <a:schemeClr val="accent1">
            <a:lumMod val="40000"/>
            <a:lumOff val="60000"/>
          </a:schemeClr>
        </a:solidFill>
      </dgm:spPr>
      <dgm:t>
        <a:bodyPr/>
        <a:lstStyle/>
        <a:p>
          <a:r>
            <a:rPr lang="uz-Cyrl-UZ" dirty="0" smtClean="0">
              <a:solidFill>
                <a:srgbClr val="032593"/>
              </a:solidFill>
            </a:rPr>
            <a:t>Билиш фаоллиги  ривожланади  </a:t>
          </a:r>
          <a:endParaRPr lang="ru-RU" dirty="0">
            <a:solidFill>
              <a:srgbClr val="032593"/>
            </a:solidFill>
          </a:endParaRPr>
        </a:p>
      </dgm:t>
    </dgm:pt>
    <dgm:pt modelId="{0E16D6AD-E0D8-4C55-A045-1C5EFDD22363}" type="parTrans" cxnId="{2978BAE1-E2A5-4E0A-8C91-CD001315CE76}">
      <dgm:prSet/>
      <dgm:spPr/>
      <dgm:t>
        <a:bodyPr/>
        <a:lstStyle/>
        <a:p>
          <a:endParaRPr lang="ru-RU"/>
        </a:p>
      </dgm:t>
    </dgm:pt>
    <dgm:pt modelId="{52C0A811-A2CE-45D9-9CEB-E846CD474E6A}" type="sibTrans" cxnId="{2978BAE1-E2A5-4E0A-8C91-CD001315CE76}">
      <dgm:prSet/>
      <dgm:spPr/>
      <dgm:t>
        <a:bodyPr/>
        <a:lstStyle/>
        <a:p>
          <a:endParaRPr lang="ru-RU"/>
        </a:p>
      </dgm:t>
    </dgm:pt>
    <dgm:pt modelId="{05F5A7A9-AD73-4B5F-B6B8-C3474B765360}">
      <dgm:prSet phldrT="[Текст]" custT="1"/>
      <dgm:spPr/>
      <dgm:t>
        <a:bodyPr/>
        <a:lstStyle/>
        <a:p>
          <a:r>
            <a:rPr lang="uz-Cyrl-UZ" sz="1800" dirty="0" smtClean="0">
              <a:solidFill>
                <a:srgbClr val="002060"/>
              </a:solidFill>
              <a:latin typeface="Arial" pitchFamily="34" charset="0"/>
              <a:cs typeface="Arial" pitchFamily="34" charset="0"/>
            </a:rPr>
            <a:t>Мустақил равишда </a:t>
          </a:r>
          <a:r>
            <a:rPr lang="uz-Cyrl-UZ" sz="1800" i="1" dirty="0" smtClean="0">
              <a:solidFill>
                <a:srgbClr val="002060"/>
              </a:solidFill>
              <a:latin typeface="Arial" pitchFamily="34" charset="0"/>
              <a:cs typeface="Arial" pitchFamily="34" charset="0"/>
            </a:rPr>
            <a:t>“</a:t>
          </a:r>
          <a:r>
            <a:rPr lang="uz-Cyrl-UZ" sz="1800" i="1" dirty="0" smtClean="0">
              <a:solidFill>
                <a:srgbClr val="FF0000"/>
              </a:solidFill>
              <a:latin typeface="Arial" pitchFamily="34" charset="0"/>
              <a:cs typeface="Arial" pitchFamily="34" charset="0"/>
            </a:rPr>
            <a:t>нима  учун”</a:t>
          </a:r>
          <a:r>
            <a:rPr lang="uz-Cyrl-UZ" sz="1800" dirty="0" smtClean="0">
              <a:solidFill>
                <a:srgbClr val="FF0000"/>
              </a:solidFill>
              <a:latin typeface="Arial" pitchFamily="34" charset="0"/>
              <a:cs typeface="Arial" pitchFamily="34" charset="0"/>
            </a:rPr>
            <a:t> ва “</a:t>
          </a:r>
          <a:r>
            <a:rPr lang="uz-Cyrl-UZ" sz="1800" i="1" dirty="0" smtClean="0">
              <a:solidFill>
                <a:srgbClr val="FF0000"/>
              </a:solidFill>
              <a:latin typeface="Arial" pitchFamily="34" charset="0"/>
              <a:cs typeface="Arial" pitchFamily="34" charset="0"/>
            </a:rPr>
            <a:t>қандай</a:t>
          </a:r>
          <a:r>
            <a:rPr lang="uz-Cyrl-UZ" sz="1800" dirty="0" smtClean="0">
              <a:solidFill>
                <a:srgbClr val="FF0000"/>
              </a:solidFill>
              <a:latin typeface="Arial" pitchFamily="34" charset="0"/>
              <a:cs typeface="Arial" pitchFamily="34" charset="0"/>
            </a:rPr>
            <a:t>” </a:t>
          </a:r>
          <a:r>
            <a:rPr lang="uz-Cyrl-UZ" sz="1800" dirty="0" smtClean="0">
              <a:solidFill>
                <a:srgbClr val="002060"/>
              </a:solidFill>
              <a:latin typeface="Arial" pitchFamily="34" charset="0"/>
              <a:cs typeface="Arial" pitchFamily="34" charset="0"/>
            </a:rPr>
            <a:t>саволларга жавоб излаш</a:t>
          </a:r>
          <a:endParaRPr lang="ru-RU" sz="1800" dirty="0">
            <a:solidFill>
              <a:srgbClr val="002060"/>
            </a:solidFill>
            <a:latin typeface="Arial" pitchFamily="34" charset="0"/>
            <a:cs typeface="Arial" pitchFamily="34" charset="0"/>
          </a:endParaRPr>
        </a:p>
      </dgm:t>
    </dgm:pt>
    <dgm:pt modelId="{656DBDFB-7C0D-4539-9ED6-894E7CECCF02}" type="parTrans" cxnId="{787C4799-5A49-4C53-9906-24582B31C503}">
      <dgm:prSet/>
      <dgm:spPr/>
      <dgm:t>
        <a:bodyPr/>
        <a:lstStyle/>
        <a:p>
          <a:endParaRPr lang="ru-RU"/>
        </a:p>
      </dgm:t>
    </dgm:pt>
    <dgm:pt modelId="{8860E620-3667-4C87-9264-9D5C695F6AC2}" type="sibTrans" cxnId="{787C4799-5A49-4C53-9906-24582B31C503}">
      <dgm:prSet/>
      <dgm:spPr/>
      <dgm:t>
        <a:bodyPr/>
        <a:lstStyle/>
        <a:p>
          <a:endParaRPr lang="ru-RU"/>
        </a:p>
      </dgm:t>
    </dgm:pt>
    <dgm:pt modelId="{EC1A4F41-06CF-4EF9-B28E-016E776CFD5E}">
      <dgm:prSet phldrT="[Текст]" phldr="1"/>
      <dgm:spPr/>
      <dgm:t>
        <a:bodyPr/>
        <a:lstStyle/>
        <a:p>
          <a:endParaRPr lang="ru-RU" sz="1700" dirty="0">
            <a:solidFill>
              <a:srgbClr val="002060"/>
            </a:solidFill>
            <a:latin typeface="Arial" pitchFamily="34" charset="0"/>
            <a:cs typeface="Arial" pitchFamily="34" charset="0"/>
          </a:endParaRPr>
        </a:p>
      </dgm:t>
    </dgm:pt>
    <dgm:pt modelId="{594EDCF7-17D3-46F1-935A-FD78F967564C}" type="parTrans" cxnId="{CED68EDB-5040-4072-AEE6-C84D709289CF}">
      <dgm:prSet/>
      <dgm:spPr/>
      <dgm:t>
        <a:bodyPr/>
        <a:lstStyle/>
        <a:p>
          <a:endParaRPr lang="ru-RU"/>
        </a:p>
      </dgm:t>
    </dgm:pt>
    <dgm:pt modelId="{2FA9FDAD-5DA6-4FED-B3CB-F910102CCB23}" type="sibTrans" cxnId="{CED68EDB-5040-4072-AEE6-C84D709289CF}">
      <dgm:prSet/>
      <dgm:spPr/>
      <dgm:t>
        <a:bodyPr/>
        <a:lstStyle/>
        <a:p>
          <a:endParaRPr lang="ru-RU"/>
        </a:p>
      </dgm:t>
    </dgm:pt>
    <dgm:pt modelId="{C7F36A9F-F095-41D0-A5EB-3A1ED9D21BF8}" type="pres">
      <dgm:prSet presAssocID="{B70ECC5F-8B0C-412C-AE8D-22C498F9B015}" presName="Name0" presStyleCnt="0">
        <dgm:presLayoutVars>
          <dgm:dir/>
          <dgm:animLvl val="lvl"/>
          <dgm:resizeHandles val="exact"/>
        </dgm:presLayoutVars>
      </dgm:prSet>
      <dgm:spPr/>
      <dgm:t>
        <a:bodyPr/>
        <a:lstStyle/>
        <a:p>
          <a:endParaRPr lang="ru-RU"/>
        </a:p>
      </dgm:t>
    </dgm:pt>
    <dgm:pt modelId="{70AC0363-E8C8-4066-8D84-4BB588105F69}" type="pres">
      <dgm:prSet presAssocID="{B70ECC5F-8B0C-412C-AE8D-22C498F9B015}" presName="tSp" presStyleCnt="0"/>
      <dgm:spPr/>
    </dgm:pt>
    <dgm:pt modelId="{0B4D4D08-0238-41F9-B2FE-4DCF3D72DFAD}" type="pres">
      <dgm:prSet presAssocID="{B70ECC5F-8B0C-412C-AE8D-22C498F9B015}" presName="bSp" presStyleCnt="0"/>
      <dgm:spPr/>
    </dgm:pt>
    <dgm:pt modelId="{AD9E5204-521F-4219-AC9A-2E7F3894C99A}" type="pres">
      <dgm:prSet presAssocID="{B70ECC5F-8B0C-412C-AE8D-22C498F9B015}" presName="process" presStyleCnt="0"/>
      <dgm:spPr/>
    </dgm:pt>
    <dgm:pt modelId="{64957A6D-400E-414A-9A2F-97950A487CF4}" type="pres">
      <dgm:prSet presAssocID="{F9F563CE-F40C-40AC-86BE-FB0943232200}" presName="composite1" presStyleCnt="0"/>
      <dgm:spPr/>
    </dgm:pt>
    <dgm:pt modelId="{5E6D124D-E735-40D9-8C3B-B4C4C2D06429}" type="pres">
      <dgm:prSet presAssocID="{F9F563CE-F40C-40AC-86BE-FB0943232200}" presName="dummyNode1" presStyleLbl="node1" presStyleIdx="0" presStyleCnt="3"/>
      <dgm:spPr/>
    </dgm:pt>
    <dgm:pt modelId="{4D0D5294-CCDD-4DE8-86EF-EDF0915D7878}" type="pres">
      <dgm:prSet presAssocID="{F9F563CE-F40C-40AC-86BE-FB0943232200}" presName="childNode1" presStyleLbl="bgAcc1" presStyleIdx="0" presStyleCnt="3">
        <dgm:presLayoutVars>
          <dgm:bulletEnabled val="1"/>
        </dgm:presLayoutVars>
      </dgm:prSet>
      <dgm:spPr/>
      <dgm:t>
        <a:bodyPr/>
        <a:lstStyle/>
        <a:p>
          <a:endParaRPr lang="ru-RU"/>
        </a:p>
      </dgm:t>
    </dgm:pt>
    <dgm:pt modelId="{136BED08-2194-43E9-9E65-43C013DF7F50}" type="pres">
      <dgm:prSet presAssocID="{F9F563CE-F40C-40AC-86BE-FB0943232200}" presName="childNode1tx" presStyleLbl="bgAcc1" presStyleIdx="0" presStyleCnt="3">
        <dgm:presLayoutVars>
          <dgm:bulletEnabled val="1"/>
        </dgm:presLayoutVars>
      </dgm:prSet>
      <dgm:spPr/>
      <dgm:t>
        <a:bodyPr/>
        <a:lstStyle/>
        <a:p>
          <a:endParaRPr lang="ru-RU"/>
        </a:p>
      </dgm:t>
    </dgm:pt>
    <dgm:pt modelId="{B39882A0-BB0B-4303-A036-377687DD31D2}" type="pres">
      <dgm:prSet presAssocID="{F9F563CE-F40C-40AC-86BE-FB0943232200}" presName="parentNode1" presStyleLbl="node1" presStyleIdx="0" presStyleCnt="3">
        <dgm:presLayoutVars>
          <dgm:chMax val="1"/>
          <dgm:bulletEnabled val="1"/>
        </dgm:presLayoutVars>
      </dgm:prSet>
      <dgm:spPr/>
      <dgm:t>
        <a:bodyPr/>
        <a:lstStyle/>
        <a:p>
          <a:endParaRPr lang="ru-RU"/>
        </a:p>
      </dgm:t>
    </dgm:pt>
    <dgm:pt modelId="{9B1A65ED-AB8E-4C28-807F-A462921C6430}" type="pres">
      <dgm:prSet presAssocID="{F9F563CE-F40C-40AC-86BE-FB0943232200}" presName="connSite1" presStyleCnt="0"/>
      <dgm:spPr/>
    </dgm:pt>
    <dgm:pt modelId="{E8618918-0E25-4834-B694-ECFC29E5217B}" type="pres">
      <dgm:prSet presAssocID="{6FA565D1-B1CF-4E49-AC95-D7E9D32B2F6A}" presName="Name9" presStyleLbl="sibTrans2D1" presStyleIdx="0" presStyleCnt="2" custLinFactNeighborX="7192" custLinFactNeighborY="-8931"/>
      <dgm:spPr/>
      <dgm:t>
        <a:bodyPr/>
        <a:lstStyle/>
        <a:p>
          <a:endParaRPr lang="ru-RU"/>
        </a:p>
      </dgm:t>
    </dgm:pt>
    <dgm:pt modelId="{41A35F5E-DFE7-4432-A46B-AC2E9F11BCED}" type="pres">
      <dgm:prSet presAssocID="{5A22D4D7-00F5-4D9E-B0DD-5C1C982ACA0B}" presName="composite2" presStyleCnt="0"/>
      <dgm:spPr/>
    </dgm:pt>
    <dgm:pt modelId="{6D3B1F4D-9283-47C1-BDD4-DE052A7E1FF2}" type="pres">
      <dgm:prSet presAssocID="{5A22D4D7-00F5-4D9E-B0DD-5C1C982ACA0B}" presName="dummyNode2" presStyleLbl="node1" presStyleIdx="0" presStyleCnt="3"/>
      <dgm:spPr/>
    </dgm:pt>
    <dgm:pt modelId="{5C0F1F8D-530A-48ED-A4E5-FD8F240DEEF5}" type="pres">
      <dgm:prSet presAssocID="{5A22D4D7-00F5-4D9E-B0DD-5C1C982ACA0B}" presName="childNode2" presStyleLbl="bgAcc1" presStyleIdx="1" presStyleCnt="3" custLinFactNeighborX="4080" custLinFactNeighborY="8393">
        <dgm:presLayoutVars>
          <dgm:bulletEnabled val="1"/>
        </dgm:presLayoutVars>
      </dgm:prSet>
      <dgm:spPr/>
      <dgm:t>
        <a:bodyPr/>
        <a:lstStyle/>
        <a:p>
          <a:endParaRPr lang="ru-RU"/>
        </a:p>
      </dgm:t>
    </dgm:pt>
    <dgm:pt modelId="{09F05A25-E38B-4672-8DF8-135F2F12A9FA}" type="pres">
      <dgm:prSet presAssocID="{5A22D4D7-00F5-4D9E-B0DD-5C1C982ACA0B}" presName="childNode2tx" presStyleLbl="bgAcc1" presStyleIdx="1" presStyleCnt="3">
        <dgm:presLayoutVars>
          <dgm:bulletEnabled val="1"/>
        </dgm:presLayoutVars>
      </dgm:prSet>
      <dgm:spPr/>
      <dgm:t>
        <a:bodyPr/>
        <a:lstStyle/>
        <a:p>
          <a:endParaRPr lang="ru-RU"/>
        </a:p>
      </dgm:t>
    </dgm:pt>
    <dgm:pt modelId="{84463F50-349F-4ACB-9212-C581F248DFD3}" type="pres">
      <dgm:prSet presAssocID="{5A22D4D7-00F5-4D9E-B0DD-5C1C982ACA0B}" presName="parentNode2" presStyleLbl="node1" presStyleIdx="1" presStyleCnt="3" custLinFactNeighborX="19305" custLinFactNeighborY="-30285">
        <dgm:presLayoutVars>
          <dgm:chMax val="0"/>
          <dgm:bulletEnabled val="1"/>
        </dgm:presLayoutVars>
      </dgm:prSet>
      <dgm:spPr/>
      <dgm:t>
        <a:bodyPr/>
        <a:lstStyle/>
        <a:p>
          <a:endParaRPr lang="ru-RU"/>
        </a:p>
      </dgm:t>
    </dgm:pt>
    <dgm:pt modelId="{785796BA-CCC9-4253-829F-D39254E4D703}" type="pres">
      <dgm:prSet presAssocID="{5A22D4D7-00F5-4D9E-B0DD-5C1C982ACA0B}" presName="connSite2" presStyleCnt="0"/>
      <dgm:spPr/>
    </dgm:pt>
    <dgm:pt modelId="{A6F745ED-4D8C-4730-A59A-DBFD6C6EF13C}" type="pres">
      <dgm:prSet presAssocID="{B6CDBEF5-12A7-4551-85D0-6D8DE2958F53}" presName="Name18" presStyleLbl="sibTrans2D1" presStyleIdx="1" presStyleCnt="2" custLinFactNeighborX="24041" custLinFactNeighborY="25310"/>
      <dgm:spPr/>
      <dgm:t>
        <a:bodyPr/>
        <a:lstStyle/>
        <a:p>
          <a:endParaRPr lang="ru-RU"/>
        </a:p>
      </dgm:t>
    </dgm:pt>
    <dgm:pt modelId="{1CC62CC7-BA6F-4482-B5D2-E35018E5A91C}" type="pres">
      <dgm:prSet presAssocID="{162C73AD-D36B-4979-963B-73500711CB80}" presName="composite1" presStyleCnt="0"/>
      <dgm:spPr/>
    </dgm:pt>
    <dgm:pt modelId="{CA25DC79-86EC-4296-9616-8093A0922626}" type="pres">
      <dgm:prSet presAssocID="{162C73AD-D36B-4979-963B-73500711CB80}" presName="dummyNode1" presStyleLbl="node1" presStyleIdx="1" presStyleCnt="3"/>
      <dgm:spPr/>
    </dgm:pt>
    <dgm:pt modelId="{CD4BEB74-C412-4E8F-AA38-A365CAC55BEE}" type="pres">
      <dgm:prSet presAssocID="{162C73AD-D36B-4979-963B-73500711CB80}" presName="childNode1" presStyleLbl="bgAcc1" presStyleIdx="2" presStyleCnt="3" custScaleY="71359" custLinFactNeighborX="6441" custLinFactNeighborY="-18560">
        <dgm:presLayoutVars>
          <dgm:bulletEnabled val="1"/>
        </dgm:presLayoutVars>
      </dgm:prSet>
      <dgm:spPr/>
      <dgm:t>
        <a:bodyPr/>
        <a:lstStyle/>
        <a:p>
          <a:endParaRPr lang="ru-RU"/>
        </a:p>
      </dgm:t>
    </dgm:pt>
    <dgm:pt modelId="{F2DD5D4D-BC78-44A3-A13D-A89479C81160}" type="pres">
      <dgm:prSet presAssocID="{162C73AD-D36B-4979-963B-73500711CB80}" presName="childNode1tx" presStyleLbl="bgAcc1" presStyleIdx="2" presStyleCnt="3">
        <dgm:presLayoutVars>
          <dgm:bulletEnabled val="1"/>
        </dgm:presLayoutVars>
      </dgm:prSet>
      <dgm:spPr/>
      <dgm:t>
        <a:bodyPr/>
        <a:lstStyle/>
        <a:p>
          <a:endParaRPr lang="ru-RU"/>
        </a:p>
      </dgm:t>
    </dgm:pt>
    <dgm:pt modelId="{8739EF01-B394-4CE7-80BE-8A74E2D236AF}" type="pres">
      <dgm:prSet presAssocID="{162C73AD-D36B-4979-963B-73500711CB80}" presName="parentNode1" presStyleLbl="node1" presStyleIdx="2" presStyleCnt="3" custScaleX="103631" custScaleY="150633" custLinFactNeighborX="-19261" custLinFactNeighborY="-17541">
        <dgm:presLayoutVars>
          <dgm:chMax val="1"/>
          <dgm:bulletEnabled val="1"/>
        </dgm:presLayoutVars>
      </dgm:prSet>
      <dgm:spPr/>
      <dgm:t>
        <a:bodyPr/>
        <a:lstStyle/>
        <a:p>
          <a:endParaRPr lang="ru-RU"/>
        </a:p>
      </dgm:t>
    </dgm:pt>
    <dgm:pt modelId="{D66616DA-1705-4D90-99EB-27290E307B41}" type="pres">
      <dgm:prSet presAssocID="{162C73AD-D36B-4979-963B-73500711CB80}" presName="connSite1" presStyleCnt="0"/>
      <dgm:spPr/>
    </dgm:pt>
  </dgm:ptLst>
  <dgm:cxnLst>
    <dgm:cxn modelId="{84A7C1A1-AF5F-4DDB-AF29-4BF4ADDA8913}" type="presOf" srcId="{BF6D8AB1-30F4-422F-80B0-3A4B6870D86F}" destId="{4D0D5294-CCDD-4DE8-86EF-EDF0915D7878}" srcOrd="0" destOrd="0" presId="urn:microsoft.com/office/officeart/2005/8/layout/hProcess4"/>
    <dgm:cxn modelId="{BEE738E8-348D-4455-B639-5B4D81D5813F}" type="presOf" srcId="{B6CDBEF5-12A7-4551-85D0-6D8DE2958F53}" destId="{A6F745ED-4D8C-4730-A59A-DBFD6C6EF13C}" srcOrd="0" destOrd="0" presId="urn:microsoft.com/office/officeart/2005/8/layout/hProcess4"/>
    <dgm:cxn modelId="{A4EB93E5-A3A0-4C14-B33B-FB60D7E683C6}" type="presOf" srcId="{6FA565D1-B1CF-4E49-AC95-D7E9D32B2F6A}" destId="{E8618918-0E25-4834-B694-ECFC29E5217B}" srcOrd="0" destOrd="0" presId="urn:microsoft.com/office/officeart/2005/8/layout/hProcess4"/>
    <dgm:cxn modelId="{D34FFD9F-CBF2-4E53-8352-29771E3E7DFA}" srcId="{F9F563CE-F40C-40AC-86BE-FB0943232200}" destId="{BF6D8AB1-30F4-422F-80B0-3A4B6870D86F}" srcOrd="0" destOrd="0" parTransId="{95E61763-FF65-4B53-8D18-467C3A0BBDBB}" sibTransId="{896808F9-2D22-4C9F-8685-89FF36637846}"/>
    <dgm:cxn modelId="{EE92CD67-0B3B-4F6F-BB38-AF163D27692B}" type="presOf" srcId="{EC1A4F41-06CF-4EF9-B28E-016E776CFD5E}" destId="{F2DD5D4D-BC78-44A3-A13D-A89479C81160}" srcOrd="1" destOrd="1" presId="urn:microsoft.com/office/officeart/2005/8/layout/hProcess4"/>
    <dgm:cxn modelId="{DE36B549-2374-4B9C-85A3-68037A92CACB}" type="presOf" srcId="{BF6D8AB1-30F4-422F-80B0-3A4B6870D86F}" destId="{136BED08-2194-43E9-9E65-43C013DF7F50}" srcOrd="1" destOrd="0" presId="urn:microsoft.com/office/officeart/2005/8/layout/hProcess4"/>
    <dgm:cxn modelId="{787A69B4-A54E-4E45-9979-482E4D49A755}" type="presOf" srcId="{05F5A7A9-AD73-4B5F-B6B8-C3474B765360}" destId="{CD4BEB74-C412-4E8F-AA38-A365CAC55BEE}" srcOrd="0" destOrd="0" presId="urn:microsoft.com/office/officeart/2005/8/layout/hProcess4"/>
    <dgm:cxn modelId="{2E9C946B-EA02-4097-AF9D-420126669976}" type="presOf" srcId="{5A22D4D7-00F5-4D9E-B0DD-5C1C982ACA0B}" destId="{84463F50-349F-4ACB-9212-C581F248DFD3}" srcOrd="0" destOrd="0" presId="urn:microsoft.com/office/officeart/2005/8/layout/hProcess4"/>
    <dgm:cxn modelId="{2978BAE1-E2A5-4E0A-8C91-CD001315CE76}" srcId="{B70ECC5F-8B0C-412C-AE8D-22C498F9B015}" destId="{162C73AD-D36B-4979-963B-73500711CB80}" srcOrd="2" destOrd="0" parTransId="{0E16D6AD-E0D8-4C55-A045-1C5EFDD22363}" sibTransId="{52C0A811-A2CE-45D9-9CEB-E846CD474E6A}"/>
    <dgm:cxn modelId="{CED68EDB-5040-4072-AEE6-C84D709289CF}" srcId="{162C73AD-D36B-4979-963B-73500711CB80}" destId="{EC1A4F41-06CF-4EF9-B28E-016E776CFD5E}" srcOrd="1" destOrd="0" parTransId="{594EDCF7-17D3-46F1-935A-FD78F967564C}" sibTransId="{2FA9FDAD-5DA6-4FED-B3CB-F910102CCB23}"/>
    <dgm:cxn modelId="{787C4799-5A49-4C53-9906-24582B31C503}" srcId="{162C73AD-D36B-4979-963B-73500711CB80}" destId="{05F5A7A9-AD73-4B5F-B6B8-C3474B765360}" srcOrd="0" destOrd="0" parTransId="{656DBDFB-7C0D-4539-9ED6-894E7CECCF02}" sibTransId="{8860E620-3667-4C87-9264-9D5C695F6AC2}"/>
    <dgm:cxn modelId="{75721518-FBAB-4565-A622-1BE4F6263C22}" type="presOf" srcId="{8E57B60D-1857-43EC-9842-E9B6C9B20724}" destId="{5C0F1F8D-530A-48ED-A4E5-FD8F240DEEF5}" srcOrd="0" destOrd="0" presId="urn:microsoft.com/office/officeart/2005/8/layout/hProcess4"/>
    <dgm:cxn modelId="{B6EC053D-94B2-49E3-83EC-9233AB6AF30A}" srcId="{B70ECC5F-8B0C-412C-AE8D-22C498F9B015}" destId="{5A22D4D7-00F5-4D9E-B0DD-5C1C982ACA0B}" srcOrd="1" destOrd="0" parTransId="{2FBE8FC3-CEC3-4167-8EF5-CA9A6ED6EF09}" sibTransId="{B6CDBEF5-12A7-4551-85D0-6D8DE2958F53}"/>
    <dgm:cxn modelId="{075CCABA-556B-4BFF-BA28-12FA20665471}" type="presOf" srcId="{EC1A4F41-06CF-4EF9-B28E-016E776CFD5E}" destId="{CD4BEB74-C412-4E8F-AA38-A365CAC55BEE}" srcOrd="0" destOrd="1" presId="urn:microsoft.com/office/officeart/2005/8/layout/hProcess4"/>
    <dgm:cxn modelId="{907A99E0-74BA-42E5-8676-42804C824E4D}" type="presOf" srcId="{F9F563CE-F40C-40AC-86BE-FB0943232200}" destId="{B39882A0-BB0B-4303-A036-377687DD31D2}" srcOrd="0" destOrd="0" presId="urn:microsoft.com/office/officeart/2005/8/layout/hProcess4"/>
    <dgm:cxn modelId="{ACF1159E-1C9D-46CD-8893-DA5C3F75C67F}" type="presOf" srcId="{162C73AD-D36B-4979-963B-73500711CB80}" destId="{8739EF01-B394-4CE7-80BE-8A74E2D236AF}" srcOrd="0" destOrd="0" presId="urn:microsoft.com/office/officeart/2005/8/layout/hProcess4"/>
    <dgm:cxn modelId="{C70937AC-2F52-412D-839C-05C56EAD877F}" type="presOf" srcId="{B70ECC5F-8B0C-412C-AE8D-22C498F9B015}" destId="{C7F36A9F-F095-41D0-A5EB-3A1ED9D21BF8}" srcOrd="0" destOrd="0" presId="urn:microsoft.com/office/officeart/2005/8/layout/hProcess4"/>
    <dgm:cxn modelId="{72E8777E-42B5-43FE-B483-826920A2845C}" srcId="{5A22D4D7-00F5-4D9E-B0DD-5C1C982ACA0B}" destId="{8E57B60D-1857-43EC-9842-E9B6C9B20724}" srcOrd="0" destOrd="0" parTransId="{F1432DAB-F066-41EC-BCE0-F5ADFAD6E67D}" sibTransId="{D8377EC2-1A2D-4682-B5FD-3785D901B427}"/>
    <dgm:cxn modelId="{07940347-EA55-4C5D-B266-E03D9E3B3B0B}" type="presOf" srcId="{8E57B60D-1857-43EC-9842-E9B6C9B20724}" destId="{09F05A25-E38B-4672-8DF8-135F2F12A9FA}" srcOrd="1" destOrd="0" presId="urn:microsoft.com/office/officeart/2005/8/layout/hProcess4"/>
    <dgm:cxn modelId="{92EEA030-59E4-46A6-87C7-5578400A7E9B}" type="presOf" srcId="{05F5A7A9-AD73-4B5F-B6B8-C3474B765360}" destId="{F2DD5D4D-BC78-44A3-A13D-A89479C81160}" srcOrd="1" destOrd="0" presId="urn:microsoft.com/office/officeart/2005/8/layout/hProcess4"/>
    <dgm:cxn modelId="{15212590-7CE7-41E7-8F03-CC9311C15CF6}" srcId="{B70ECC5F-8B0C-412C-AE8D-22C498F9B015}" destId="{F9F563CE-F40C-40AC-86BE-FB0943232200}" srcOrd="0" destOrd="0" parTransId="{B377276A-6338-46E9-BF00-B882AA6FCCE7}" sibTransId="{6FA565D1-B1CF-4E49-AC95-D7E9D32B2F6A}"/>
    <dgm:cxn modelId="{A2C17F2D-1FE7-4442-A0B9-D10E43AF2330}" type="presParOf" srcId="{C7F36A9F-F095-41D0-A5EB-3A1ED9D21BF8}" destId="{70AC0363-E8C8-4066-8D84-4BB588105F69}" srcOrd="0" destOrd="0" presId="urn:microsoft.com/office/officeart/2005/8/layout/hProcess4"/>
    <dgm:cxn modelId="{C0687BA5-3A3D-42AA-A7EA-15555FEC222D}" type="presParOf" srcId="{C7F36A9F-F095-41D0-A5EB-3A1ED9D21BF8}" destId="{0B4D4D08-0238-41F9-B2FE-4DCF3D72DFAD}" srcOrd="1" destOrd="0" presId="urn:microsoft.com/office/officeart/2005/8/layout/hProcess4"/>
    <dgm:cxn modelId="{3FD1ED55-01DA-4DBC-A0BA-7B6C96523B20}" type="presParOf" srcId="{C7F36A9F-F095-41D0-A5EB-3A1ED9D21BF8}" destId="{AD9E5204-521F-4219-AC9A-2E7F3894C99A}" srcOrd="2" destOrd="0" presId="urn:microsoft.com/office/officeart/2005/8/layout/hProcess4"/>
    <dgm:cxn modelId="{4E080801-31EC-4CCF-A9AE-73DFD1544870}" type="presParOf" srcId="{AD9E5204-521F-4219-AC9A-2E7F3894C99A}" destId="{64957A6D-400E-414A-9A2F-97950A487CF4}" srcOrd="0" destOrd="0" presId="urn:microsoft.com/office/officeart/2005/8/layout/hProcess4"/>
    <dgm:cxn modelId="{9CE44218-B9BF-4F40-9D21-B5DBCDB61150}" type="presParOf" srcId="{64957A6D-400E-414A-9A2F-97950A487CF4}" destId="{5E6D124D-E735-40D9-8C3B-B4C4C2D06429}" srcOrd="0" destOrd="0" presId="urn:microsoft.com/office/officeart/2005/8/layout/hProcess4"/>
    <dgm:cxn modelId="{26CFB351-53CF-460F-9E45-C162E9C14F76}" type="presParOf" srcId="{64957A6D-400E-414A-9A2F-97950A487CF4}" destId="{4D0D5294-CCDD-4DE8-86EF-EDF0915D7878}" srcOrd="1" destOrd="0" presId="urn:microsoft.com/office/officeart/2005/8/layout/hProcess4"/>
    <dgm:cxn modelId="{2E925514-2AFE-471D-9B70-09D61191FBB4}" type="presParOf" srcId="{64957A6D-400E-414A-9A2F-97950A487CF4}" destId="{136BED08-2194-43E9-9E65-43C013DF7F50}" srcOrd="2" destOrd="0" presId="urn:microsoft.com/office/officeart/2005/8/layout/hProcess4"/>
    <dgm:cxn modelId="{6076465A-CC32-4F9E-82E2-6A5AE3059FE6}" type="presParOf" srcId="{64957A6D-400E-414A-9A2F-97950A487CF4}" destId="{B39882A0-BB0B-4303-A036-377687DD31D2}" srcOrd="3" destOrd="0" presId="urn:microsoft.com/office/officeart/2005/8/layout/hProcess4"/>
    <dgm:cxn modelId="{071A4788-C3A3-4330-BB16-5825A1349856}" type="presParOf" srcId="{64957A6D-400E-414A-9A2F-97950A487CF4}" destId="{9B1A65ED-AB8E-4C28-807F-A462921C6430}" srcOrd="4" destOrd="0" presId="urn:microsoft.com/office/officeart/2005/8/layout/hProcess4"/>
    <dgm:cxn modelId="{52041EDC-6DE9-41B8-9A0A-26046F003CA7}" type="presParOf" srcId="{AD9E5204-521F-4219-AC9A-2E7F3894C99A}" destId="{E8618918-0E25-4834-B694-ECFC29E5217B}" srcOrd="1" destOrd="0" presId="urn:microsoft.com/office/officeart/2005/8/layout/hProcess4"/>
    <dgm:cxn modelId="{7DB23469-FCFF-4935-B97D-FFC092CA4093}" type="presParOf" srcId="{AD9E5204-521F-4219-AC9A-2E7F3894C99A}" destId="{41A35F5E-DFE7-4432-A46B-AC2E9F11BCED}" srcOrd="2" destOrd="0" presId="urn:microsoft.com/office/officeart/2005/8/layout/hProcess4"/>
    <dgm:cxn modelId="{4BE6A6DB-B881-4B86-8BA2-5B5140737BC3}" type="presParOf" srcId="{41A35F5E-DFE7-4432-A46B-AC2E9F11BCED}" destId="{6D3B1F4D-9283-47C1-BDD4-DE052A7E1FF2}" srcOrd="0" destOrd="0" presId="urn:microsoft.com/office/officeart/2005/8/layout/hProcess4"/>
    <dgm:cxn modelId="{E69588B4-CCE9-496D-9C6F-F81C2D8888FE}" type="presParOf" srcId="{41A35F5E-DFE7-4432-A46B-AC2E9F11BCED}" destId="{5C0F1F8D-530A-48ED-A4E5-FD8F240DEEF5}" srcOrd="1" destOrd="0" presId="urn:microsoft.com/office/officeart/2005/8/layout/hProcess4"/>
    <dgm:cxn modelId="{37AB6193-C085-4F24-ADE3-D953D8F206BE}" type="presParOf" srcId="{41A35F5E-DFE7-4432-A46B-AC2E9F11BCED}" destId="{09F05A25-E38B-4672-8DF8-135F2F12A9FA}" srcOrd="2" destOrd="0" presId="urn:microsoft.com/office/officeart/2005/8/layout/hProcess4"/>
    <dgm:cxn modelId="{656E878D-06A1-4970-88F7-A1883400472B}" type="presParOf" srcId="{41A35F5E-DFE7-4432-A46B-AC2E9F11BCED}" destId="{84463F50-349F-4ACB-9212-C581F248DFD3}" srcOrd="3" destOrd="0" presId="urn:microsoft.com/office/officeart/2005/8/layout/hProcess4"/>
    <dgm:cxn modelId="{1887F300-3021-4E7C-94DE-2D56DFC14EB2}" type="presParOf" srcId="{41A35F5E-DFE7-4432-A46B-AC2E9F11BCED}" destId="{785796BA-CCC9-4253-829F-D39254E4D703}" srcOrd="4" destOrd="0" presId="urn:microsoft.com/office/officeart/2005/8/layout/hProcess4"/>
    <dgm:cxn modelId="{F86520BA-FA4F-4354-87BE-4817BDE13D6B}" type="presParOf" srcId="{AD9E5204-521F-4219-AC9A-2E7F3894C99A}" destId="{A6F745ED-4D8C-4730-A59A-DBFD6C6EF13C}" srcOrd="3" destOrd="0" presId="urn:microsoft.com/office/officeart/2005/8/layout/hProcess4"/>
    <dgm:cxn modelId="{595AFFC2-DD90-48B8-89B8-C27EE5C143CA}" type="presParOf" srcId="{AD9E5204-521F-4219-AC9A-2E7F3894C99A}" destId="{1CC62CC7-BA6F-4482-B5D2-E35018E5A91C}" srcOrd="4" destOrd="0" presId="urn:microsoft.com/office/officeart/2005/8/layout/hProcess4"/>
    <dgm:cxn modelId="{272DDBE8-9113-477B-A17D-B918F3D4544A}" type="presParOf" srcId="{1CC62CC7-BA6F-4482-B5D2-E35018E5A91C}" destId="{CA25DC79-86EC-4296-9616-8093A0922626}" srcOrd="0" destOrd="0" presId="urn:microsoft.com/office/officeart/2005/8/layout/hProcess4"/>
    <dgm:cxn modelId="{291E4575-E491-43E4-9B16-2F13DE022DA6}" type="presParOf" srcId="{1CC62CC7-BA6F-4482-B5D2-E35018E5A91C}" destId="{CD4BEB74-C412-4E8F-AA38-A365CAC55BEE}" srcOrd="1" destOrd="0" presId="urn:microsoft.com/office/officeart/2005/8/layout/hProcess4"/>
    <dgm:cxn modelId="{C6FCDCFA-7F2D-495E-93E0-EFB0C34A353B}" type="presParOf" srcId="{1CC62CC7-BA6F-4482-B5D2-E35018E5A91C}" destId="{F2DD5D4D-BC78-44A3-A13D-A89479C81160}" srcOrd="2" destOrd="0" presId="urn:microsoft.com/office/officeart/2005/8/layout/hProcess4"/>
    <dgm:cxn modelId="{03DFA37F-A25E-4E8C-B23E-8D548ED859E9}" type="presParOf" srcId="{1CC62CC7-BA6F-4482-B5D2-E35018E5A91C}" destId="{8739EF01-B394-4CE7-80BE-8A74E2D236AF}" srcOrd="3" destOrd="0" presId="urn:microsoft.com/office/officeart/2005/8/layout/hProcess4"/>
    <dgm:cxn modelId="{C701FF02-E881-4639-AE31-CAC0EC83D116}" type="presParOf" srcId="{1CC62CC7-BA6F-4482-B5D2-E35018E5A91C}" destId="{D66616DA-1705-4D90-99EB-27290E307B41}" srcOrd="4" destOrd="0" presId="urn:microsoft.com/office/officeart/2005/8/layout/hProcess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A20DE27-CAEC-4C7B-BFD3-8B02D513A414}"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ru-RU"/>
        </a:p>
      </dgm:t>
    </dgm:pt>
    <dgm:pt modelId="{10167DE3-7B98-4FFA-90AB-9D9B333E9520}">
      <dgm:prSet phldrT="[Текст]"/>
      <dgm:spPr>
        <a:solidFill>
          <a:srgbClr val="F4BD2D"/>
        </a:solidFill>
      </dgm:spPr>
      <dgm:t>
        <a:bodyPr/>
        <a:lstStyle/>
        <a:p>
          <a:r>
            <a:rPr lang="uz-Cyrl-UZ" dirty="0" smtClean="0">
              <a:solidFill>
                <a:srgbClr val="002060"/>
              </a:solidFill>
            </a:rPr>
            <a:t>Нима учун </a:t>
          </a:r>
          <a:endParaRPr lang="ru-RU" dirty="0">
            <a:solidFill>
              <a:srgbClr val="002060"/>
            </a:solidFill>
          </a:endParaRPr>
        </a:p>
      </dgm:t>
    </dgm:pt>
    <dgm:pt modelId="{C183ADC6-2399-4411-8512-DED96D5B2DF7}" type="parTrans" cxnId="{8A7BCBA1-7B72-4D44-9636-36DE7498DAA5}">
      <dgm:prSet/>
      <dgm:spPr/>
      <dgm:t>
        <a:bodyPr/>
        <a:lstStyle/>
        <a:p>
          <a:endParaRPr lang="ru-RU"/>
        </a:p>
      </dgm:t>
    </dgm:pt>
    <dgm:pt modelId="{706B51E4-D209-42E1-88D0-E74A022B2654}" type="sibTrans" cxnId="{8A7BCBA1-7B72-4D44-9636-36DE7498DAA5}">
      <dgm:prSet/>
      <dgm:spPr/>
      <dgm:t>
        <a:bodyPr/>
        <a:lstStyle/>
        <a:p>
          <a:endParaRPr lang="ru-RU"/>
        </a:p>
      </dgm:t>
    </dgm:pt>
    <dgm:pt modelId="{5D319225-D453-43EB-9E84-4A4EB801F1EA}">
      <dgm:prSet phldrT="[Текст]"/>
      <dgm:spPr>
        <a:solidFill>
          <a:schemeClr val="accent3">
            <a:lumMod val="20000"/>
            <a:lumOff val="80000"/>
          </a:schemeClr>
        </a:solidFill>
      </dgm:spPr>
      <dgm:t>
        <a:bodyPr/>
        <a:lstStyle/>
        <a:p>
          <a:r>
            <a:rPr lang="ru-RU" dirty="0" err="1" smtClean="0">
              <a:solidFill>
                <a:srgbClr val="002060"/>
              </a:solidFill>
            </a:rPr>
            <a:t>Исботла</a:t>
          </a:r>
          <a:r>
            <a:rPr lang="ru-RU" dirty="0" smtClean="0">
              <a:solidFill>
                <a:srgbClr val="002060"/>
              </a:solidFill>
            </a:rPr>
            <a:t> </a:t>
          </a:r>
          <a:endParaRPr lang="ru-RU" dirty="0">
            <a:solidFill>
              <a:srgbClr val="002060"/>
            </a:solidFill>
          </a:endParaRPr>
        </a:p>
      </dgm:t>
    </dgm:pt>
    <dgm:pt modelId="{86A59326-70EC-450E-A943-BBCBCADFC596}" type="parTrans" cxnId="{96FC8C17-AA54-4172-99C4-79F890527212}">
      <dgm:prSet/>
      <dgm:spPr/>
      <dgm:t>
        <a:bodyPr/>
        <a:lstStyle/>
        <a:p>
          <a:endParaRPr lang="ru-RU"/>
        </a:p>
      </dgm:t>
    </dgm:pt>
    <dgm:pt modelId="{6427D400-F496-4D1B-8C4E-AFB20B2494F8}" type="sibTrans" cxnId="{96FC8C17-AA54-4172-99C4-79F890527212}">
      <dgm:prSet/>
      <dgm:spPr/>
      <dgm:t>
        <a:bodyPr/>
        <a:lstStyle/>
        <a:p>
          <a:endParaRPr lang="ru-RU"/>
        </a:p>
      </dgm:t>
    </dgm:pt>
    <dgm:pt modelId="{4368C335-8AE2-4005-AAE1-CF2A836F91C4}">
      <dgm:prSet phldrT="[Текст]"/>
      <dgm:spPr>
        <a:solidFill>
          <a:srgbClr val="DBFCFF"/>
        </a:solidFill>
      </dgm:spPr>
      <dgm:t>
        <a:bodyPr/>
        <a:lstStyle/>
        <a:p>
          <a:r>
            <a:rPr lang="ru-RU" dirty="0" err="1" smtClean="0">
              <a:solidFill>
                <a:srgbClr val="002060"/>
              </a:solidFill>
            </a:rPr>
            <a:t>Тушунтириб</a:t>
          </a:r>
          <a:r>
            <a:rPr lang="ru-RU" dirty="0" smtClean="0">
              <a:solidFill>
                <a:srgbClr val="002060"/>
              </a:solidFill>
            </a:rPr>
            <a:t> </a:t>
          </a:r>
          <a:r>
            <a:rPr lang="ru-RU" dirty="0" err="1" smtClean="0">
              <a:solidFill>
                <a:srgbClr val="002060"/>
              </a:solidFill>
            </a:rPr>
            <a:t>бер</a:t>
          </a:r>
          <a:endParaRPr lang="ru-RU" dirty="0">
            <a:solidFill>
              <a:srgbClr val="002060"/>
            </a:solidFill>
          </a:endParaRPr>
        </a:p>
      </dgm:t>
    </dgm:pt>
    <dgm:pt modelId="{B96CCE79-12FD-4026-B76B-78AE45408A7C}" type="parTrans" cxnId="{BF215E12-EDA4-4CAE-A894-FD7B1A64A291}">
      <dgm:prSet/>
      <dgm:spPr/>
      <dgm:t>
        <a:bodyPr/>
        <a:lstStyle/>
        <a:p>
          <a:endParaRPr lang="ru-RU"/>
        </a:p>
      </dgm:t>
    </dgm:pt>
    <dgm:pt modelId="{4EE0CD2E-EF6B-4ABA-834B-3A5DB255B667}" type="sibTrans" cxnId="{BF215E12-EDA4-4CAE-A894-FD7B1A64A291}">
      <dgm:prSet/>
      <dgm:spPr/>
      <dgm:t>
        <a:bodyPr/>
        <a:lstStyle/>
        <a:p>
          <a:endParaRPr lang="ru-RU"/>
        </a:p>
      </dgm:t>
    </dgm:pt>
    <dgm:pt modelId="{2F7FA7F4-6546-4FE7-A8EB-3ABBB352A715}">
      <dgm:prSet phldrT="[Текст]" custT="1"/>
      <dgm:spPr>
        <a:solidFill>
          <a:srgbClr val="D2FE82"/>
        </a:solidFill>
      </dgm:spPr>
      <dgm:t>
        <a:bodyPr/>
        <a:lstStyle/>
        <a:p>
          <a:r>
            <a:rPr lang="uz-Cyrl-UZ" sz="2400" dirty="0" smtClean="0"/>
            <a:t>Ҳ</a:t>
          </a:r>
          <a:r>
            <a:rPr lang="ru-RU" sz="2400" dirty="0" err="1" smtClean="0"/>
            <a:t>аётда</a:t>
          </a:r>
          <a:r>
            <a:rPr lang="ru-RU" sz="2400" dirty="0" smtClean="0"/>
            <a:t> </a:t>
          </a:r>
          <a:r>
            <a:rPr lang="ru-RU" sz="2400" dirty="0" err="1" smtClean="0"/>
            <a:t>қўллаш</a:t>
          </a:r>
          <a:endParaRPr lang="ru-RU" sz="2400" dirty="0"/>
        </a:p>
      </dgm:t>
    </dgm:pt>
    <dgm:pt modelId="{EE4A1ECF-A7CE-4631-9818-D53385DBE008}" type="parTrans" cxnId="{27B662C0-AB4E-40B9-96FF-966DB465627E}">
      <dgm:prSet/>
      <dgm:spPr/>
      <dgm:t>
        <a:bodyPr/>
        <a:lstStyle/>
        <a:p>
          <a:endParaRPr lang="ru-RU"/>
        </a:p>
      </dgm:t>
    </dgm:pt>
    <dgm:pt modelId="{9B9BE916-E50D-4A01-976B-3BE3B2C6F477}" type="sibTrans" cxnId="{27B662C0-AB4E-40B9-96FF-966DB465627E}">
      <dgm:prSet/>
      <dgm:spPr/>
      <dgm:t>
        <a:bodyPr/>
        <a:lstStyle/>
        <a:p>
          <a:endParaRPr lang="ru-RU"/>
        </a:p>
      </dgm:t>
    </dgm:pt>
    <dgm:pt modelId="{7C5D31E0-4395-4AEC-A4CB-2737DDC551A7}" type="pres">
      <dgm:prSet presAssocID="{EA20DE27-CAEC-4C7B-BFD3-8B02D513A414}" presName="rootnode" presStyleCnt="0">
        <dgm:presLayoutVars>
          <dgm:chMax/>
          <dgm:chPref/>
          <dgm:dir/>
          <dgm:animLvl val="lvl"/>
        </dgm:presLayoutVars>
      </dgm:prSet>
      <dgm:spPr/>
      <dgm:t>
        <a:bodyPr/>
        <a:lstStyle/>
        <a:p>
          <a:endParaRPr lang="ru-RU"/>
        </a:p>
      </dgm:t>
    </dgm:pt>
    <dgm:pt modelId="{C3260DA2-21D1-45F9-8D73-FD6E13392FF7}" type="pres">
      <dgm:prSet presAssocID="{10167DE3-7B98-4FFA-90AB-9D9B333E9520}" presName="composite" presStyleCnt="0"/>
      <dgm:spPr/>
    </dgm:pt>
    <dgm:pt modelId="{34D52571-BF35-4EB8-87C0-4B6A44547D09}" type="pres">
      <dgm:prSet presAssocID="{10167DE3-7B98-4FFA-90AB-9D9B333E9520}" presName="bentUpArrow1" presStyleLbl="alignImgPlace1" presStyleIdx="0" presStyleCnt="2" custScaleY="80436" custLinFactNeighborX="24220" custLinFactNeighborY="-37558"/>
      <dgm:spPr>
        <a:solidFill>
          <a:srgbClr val="BB05A1"/>
        </a:solidFill>
      </dgm:spPr>
      <dgm:t>
        <a:bodyPr/>
        <a:lstStyle/>
        <a:p>
          <a:endParaRPr lang="ru-RU"/>
        </a:p>
      </dgm:t>
    </dgm:pt>
    <dgm:pt modelId="{03E1DCE6-B8CD-40E4-85F3-526225DB26B0}" type="pres">
      <dgm:prSet presAssocID="{10167DE3-7B98-4FFA-90AB-9D9B333E9520}" presName="ParentText" presStyleLbl="node1" presStyleIdx="0" presStyleCnt="3" custScaleY="68919" custLinFactNeighborX="5484" custLinFactNeighborY="-13107">
        <dgm:presLayoutVars>
          <dgm:chMax val="1"/>
          <dgm:chPref val="1"/>
          <dgm:bulletEnabled val="1"/>
        </dgm:presLayoutVars>
      </dgm:prSet>
      <dgm:spPr/>
      <dgm:t>
        <a:bodyPr/>
        <a:lstStyle/>
        <a:p>
          <a:endParaRPr lang="ru-RU"/>
        </a:p>
      </dgm:t>
    </dgm:pt>
    <dgm:pt modelId="{DC7043F8-D02F-4D26-A9AE-C211EA55810A}" type="pres">
      <dgm:prSet presAssocID="{10167DE3-7B98-4FFA-90AB-9D9B333E9520}" presName="ChildText" presStyleLbl="revTx" presStyleIdx="0" presStyleCnt="3">
        <dgm:presLayoutVars>
          <dgm:chMax val="0"/>
          <dgm:chPref val="0"/>
          <dgm:bulletEnabled val="1"/>
        </dgm:presLayoutVars>
      </dgm:prSet>
      <dgm:spPr/>
      <dgm:t>
        <a:bodyPr/>
        <a:lstStyle/>
        <a:p>
          <a:endParaRPr lang="ru-RU"/>
        </a:p>
      </dgm:t>
    </dgm:pt>
    <dgm:pt modelId="{BC3662EC-0DAA-421D-9184-F0187B771329}" type="pres">
      <dgm:prSet presAssocID="{706B51E4-D209-42E1-88D0-E74A022B2654}" presName="sibTrans" presStyleCnt="0"/>
      <dgm:spPr/>
    </dgm:pt>
    <dgm:pt modelId="{04B240F3-A3C5-4A3D-97C4-F59C8F2C0A74}" type="pres">
      <dgm:prSet presAssocID="{5D319225-D453-43EB-9E84-4A4EB801F1EA}" presName="composite" presStyleCnt="0"/>
      <dgm:spPr/>
    </dgm:pt>
    <dgm:pt modelId="{7F880440-38B6-480D-A25A-EB6DFAE80B30}" type="pres">
      <dgm:prSet presAssocID="{5D319225-D453-43EB-9E84-4A4EB801F1EA}" presName="bentUpArrow1" presStyleLbl="alignImgPlace1" presStyleIdx="1" presStyleCnt="2" custLinFactNeighborX="-40389" custLinFactNeighborY="-67801"/>
      <dgm:spPr>
        <a:solidFill>
          <a:schemeClr val="accent1">
            <a:lumMod val="75000"/>
          </a:schemeClr>
        </a:solidFill>
      </dgm:spPr>
      <dgm:t>
        <a:bodyPr/>
        <a:lstStyle/>
        <a:p>
          <a:endParaRPr lang="ru-RU"/>
        </a:p>
      </dgm:t>
    </dgm:pt>
    <dgm:pt modelId="{8C2C6778-3A4E-4742-AF25-C77B2DD4DBAE}" type="pres">
      <dgm:prSet presAssocID="{5D319225-D453-43EB-9E84-4A4EB801F1EA}" presName="ParentText" presStyleLbl="node1" presStyleIdx="1" presStyleCnt="3" custScaleX="119368" custScaleY="63991" custLinFactNeighborX="9384" custLinFactNeighborY="-34220">
        <dgm:presLayoutVars>
          <dgm:chMax val="1"/>
          <dgm:chPref val="1"/>
          <dgm:bulletEnabled val="1"/>
        </dgm:presLayoutVars>
      </dgm:prSet>
      <dgm:spPr/>
      <dgm:t>
        <a:bodyPr/>
        <a:lstStyle/>
        <a:p>
          <a:endParaRPr lang="ru-RU"/>
        </a:p>
      </dgm:t>
    </dgm:pt>
    <dgm:pt modelId="{BA157E32-E60E-4D44-A162-98DDC83C655B}" type="pres">
      <dgm:prSet presAssocID="{5D319225-D453-43EB-9E84-4A4EB801F1EA}" presName="ChildText" presStyleLbl="revTx" presStyleIdx="1" presStyleCnt="3">
        <dgm:presLayoutVars>
          <dgm:chMax val="0"/>
          <dgm:chPref val="0"/>
          <dgm:bulletEnabled val="1"/>
        </dgm:presLayoutVars>
      </dgm:prSet>
      <dgm:spPr/>
      <dgm:t>
        <a:bodyPr/>
        <a:lstStyle/>
        <a:p>
          <a:endParaRPr lang="ru-RU"/>
        </a:p>
      </dgm:t>
    </dgm:pt>
    <dgm:pt modelId="{DC0241B2-3C93-40F6-A98D-DE549D0F9D81}" type="pres">
      <dgm:prSet presAssocID="{6427D400-F496-4D1B-8C4E-AFB20B2494F8}" presName="sibTrans" presStyleCnt="0"/>
      <dgm:spPr/>
    </dgm:pt>
    <dgm:pt modelId="{3321524A-D23F-494B-991F-853F7C4FFBEB}" type="pres">
      <dgm:prSet presAssocID="{4368C335-8AE2-4005-AAE1-CF2A836F91C4}" presName="composite" presStyleCnt="0"/>
      <dgm:spPr/>
    </dgm:pt>
    <dgm:pt modelId="{B785CC42-6BC9-4A74-8233-D1847267A884}" type="pres">
      <dgm:prSet presAssocID="{4368C335-8AE2-4005-AAE1-CF2A836F91C4}" presName="ParentText" presStyleLbl="node1" presStyleIdx="2" presStyleCnt="3" custScaleY="57950" custLinFactNeighborX="-24796" custLinFactNeighborY="-57596">
        <dgm:presLayoutVars>
          <dgm:chMax val="1"/>
          <dgm:chPref val="1"/>
          <dgm:bulletEnabled val="1"/>
        </dgm:presLayoutVars>
      </dgm:prSet>
      <dgm:spPr/>
      <dgm:t>
        <a:bodyPr/>
        <a:lstStyle/>
        <a:p>
          <a:endParaRPr lang="ru-RU"/>
        </a:p>
      </dgm:t>
    </dgm:pt>
    <dgm:pt modelId="{604A21E3-9667-4BD9-8EF0-762EB6DBC0E4}" type="pres">
      <dgm:prSet presAssocID="{4368C335-8AE2-4005-AAE1-CF2A836F91C4}" presName="FinalChildText" presStyleLbl="revTx" presStyleIdx="2" presStyleCnt="3" custScaleX="135055" custScaleY="77341" custLinFactNeighborX="-8250" custLinFactNeighborY="-9442">
        <dgm:presLayoutVars>
          <dgm:chMax val="0"/>
          <dgm:chPref val="0"/>
          <dgm:bulletEnabled val="1"/>
        </dgm:presLayoutVars>
      </dgm:prSet>
      <dgm:spPr/>
      <dgm:t>
        <a:bodyPr/>
        <a:lstStyle/>
        <a:p>
          <a:endParaRPr lang="ru-RU"/>
        </a:p>
      </dgm:t>
    </dgm:pt>
  </dgm:ptLst>
  <dgm:cxnLst>
    <dgm:cxn modelId="{8A7BCBA1-7B72-4D44-9636-36DE7498DAA5}" srcId="{EA20DE27-CAEC-4C7B-BFD3-8B02D513A414}" destId="{10167DE3-7B98-4FFA-90AB-9D9B333E9520}" srcOrd="0" destOrd="0" parTransId="{C183ADC6-2399-4411-8512-DED96D5B2DF7}" sibTransId="{706B51E4-D209-42E1-88D0-E74A022B2654}"/>
    <dgm:cxn modelId="{5F65576E-B681-41F8-BEE5-48BEF643F512}" type="presOf" srcId="{10167DE3-7B98-4FFA-90AB-9D9B333E9520}" destId="{03E1DCE6-B8CD-40E4-85F3-526225DB26B0}" srcOrd="0" destOrd="0" presId="urn:microsoft.com/office/officeart/2005/8/layout/StepDownProcess"/>
    <dgm:cxn modelId="{F7C5F465-0EA6-4B0E-942E-FD773E2428BC}" type="presOf" srcId="{4368C335-8AE2-4005-AAE1-CF2A836F91C4}" destId="{B785CC42-6BC9-4A74-8233-D1847267A884}" srcOrd="0" destOrd="0" presId="urn:microsoft.com/office/officeart/2005/8/layout/StepDownProcess"/>
    <dgm:cxn modelId="{38011C2D-036B-425F-849E-BD4B209DAF6F}" type="presOf" srcId="{2F7FA7F4-6546-4FE7-A8EB-3ABBB352A715}" destId="{604A21E3-9667-4BD9-8EF0-762EB6DBC0E4}" srcOrd="0" destOrd="0" presId="urn:microsoft.com/office/officeart/2005/8/layout/StepDownProcess"/>
    <dgm:cxn modelId="{176D5774-6A5A-4B1B-AE78-651780CD3955}" type="presOf" srcId="{5D319225-D453-43EB-9E84-4A4EB801F1EA}" destId="{8C2C6778-3A4E-4742-AF25-C77B2DD4DBAE}" srcOrd="0" destOrd="0" presId="urn:microsoft.com/office/officeart/2005/8/layout/StepDownProcess"/>
    <dgm:cxn modelId="{96FC8C17-AA54-4172-99C4-79F890527212}" srcId="{EA20DE27-CAEC-4C7B-BFD3-8B02D513A414}" destId="{5D319225-D453-43EB-9E84-4A4EB801F1EA}" srcOrd="1" destOrd="0" parTransId="{86A59326-70EC-450E-A943-BBCBCADFC596}" sibTransId="{6427D400-F496-4D1B-8C4E-AFB20B2494F8}"/>
    <dgm:cxn modelId="{27B662C0-AB4E-40B9-96FF-966DB465627E}" srcId="{4368C335-8AE2-4005-AAE1-CF2A836F91C4}" destId="{2F7FA7F4-6546-4FE7-A8EB-3ABBB352A715}" srcOrd="0" destOrd="0" parTransId="{EE4A1ECF-A7CE-4631-9818-D53385DBE008}" sibTransId="{9B9BE916-E50D-4A01-976B-3BE3B2C6F477}"/>
    <dgm:cxn modelId="{BF215E12-EDA4-4CAE-A894-FD7B1A64A291}" srcId="{EA20DE27-CAEC-4C7B-BFD3-8B02D513A414}" destId="{4368C335-8AE2-4005-AAE1-CF2A836F91C4}" srcOrd="2" destOrd="0" parTransId="{B96CCE79-12FD-4026-B76B-78AE45408A7C}" sibTransId="{4EE0CD2E-EF6B-4ABA-834B-3A5DB255B667}"/>
    <dgm:cxn modelId="{4B4F9868-5B67-4309-A659-B710CFB24A03}" type="presOf" srcId="{EA20DE27-CAEC-4C7B-BFD3-8B02D513A414}" destId="{7C5D31E0-4395-4AEC-A4CB-2737DDC551A7}" srcOrd="0" destOrd="0" presId="urn:microsoft.com/office/officeart/2005/8/layout/StepDownProcess"/>
    <dgm:cxn modelId="{25A4A727-7476-4203-8FA8-9ED63EA74DB8}" type="presParOf" srcId="{7C5D31E0-4395-4AEC-A4CB-2737DDC551A7}" destId="{C3260DA2-21D1-45F9-8D73-FD6E13392FF7}" srcOrd="0" destOrd="0" presId="urn:microsoft.com/office/officeart/2005/8/layout/StepDownProcess"/>
    <dgm:cxn modelId="{0F851947-CCA1-45B9-A4FF-18008AA8C8DE}" type="presParOf" srcId="{C3260DA2-21D1-45F9-8D73-FD6E13392FF7}" destId="{34D52571-BF35-4EB8-87C0-4B6A44547D09}" srcOrd="0" destOrd="0" presId="urn:microsoft.com/office/officeart/2005/8/layout/StepDownProcess"/>
    <dgm:cxn modelId="{E3D1BFA0-8A74-48D7-B2A6-CE340810970E}" type="presParOf" srcId="{C3260DA2-21D1-45F9-8D73-FD6E13392FF7}" destId="{03E1DCE6-B8CD-40E4-85F3-526225DB26B0}" srcOrd="1" destOrd="0" presId="urn:microsoft.com/office/officeart/2005/8/layout/StepDownProcess"/>
    <dgm:cxn modelId="{0C9AA8A7-105F-46B4-9663-67733C193886}" type="presParOf" srcId="{C3260DA2-21D1-45F9-8D73-FD6E13392FF7}" destId="{DC7043F8-D02F-4D26-A9AE-C211EA55810A}" srcOrd="2" destOrd="0" presId="urn:microsoft.com/office/officeart/2005/8/layout/StepDownProcess"/>
    <dgm:cxn modelId="{A67A048F-F259-4B30-ADA8-F66C337D4D76}" type="presParOf" srcId="{7C5D31E0-4395-4AEC-A4CB-2737DDC551A7}" destId="{BC3662EC-0DAA-421D-9184-F0187B771329}" srcOrd="1" destOrd="0" presId="urn:microsoft.com/office/officeart/2005/8/layout/StepDownProcess"/>
    <dgm:cxn modelId="{C9D85568-3704-4271-A682-D3F0F88ECC91}" type="presParOf" srcId="{7C5D31E0-4395-4AEC-A4CB-2737DDC551A7}" destId="{04B240F3-A3C5-4A3D-97C4-F59C8F2C0A74}" srcOrd="2" destOrd="0" presId="urn:microsoft.com/office/officeart/2005/8/layout/StepDownProcess"/>
    <dgm:cxn modelId="{3C9A1C61-2F03-466E-84A1-632DF573B7DA}" type="presParOf" srcId="{04B240F3-A3C5-4A3D-97C4-F59C8F2C0A74}" destId="{7F880440-38B6-480D-A25A-EB6DFAE80B30}" srcOrd="0" destOrd="0" presId="urn:microsoft.com/office/officeart/2005/8/layout/StepDownProcess"/>
    <dgm:cxn modelId="{06E38978-19FA-45FF-9E1F-4BD1D52EF964}" type="presParOf" srcId="{04B240F3-A3C5-4A3D-97C4-F59C8F2C0A74}" destId="{8C2C6778-3A4E-4742-AF25-C77B2DD4DBAE}" srcOrd="1" destOrd="0" presId="urn:microsoft.com/office/officeart/2005/8/layout/StepDownProcess"/>
    <dgm:cxn modelId="{A8EDB303-B04D-4A3F-9C97-4BDACC79DF67}" type="presParOf" srcId="{04B240F3-A3C5-4A3D-97C4-F59C8F2C0A74}" destId="{BA157E32-E60E-4D44-A162-98DDC83C655B}" srcOrd="2" destOrd="0" presId="urn:microsoft.com/office/officeart/2005/8/layout/StepDownProcess"/>
    <dgm:cxn modelId="{6033748E-27A2-49AE-A191-147154393ECE}" type="presParOf" srcId="{7C5D31E0-4395-4AEC-A4CB-2737DDC551A7}" destId="{DC0241B2-3C93-40F6-A98D-DE549D0F9D81}" srcOrd="3" destOrd="0" presId="urn:microsoft.com/office/officeart/2005/8/layout/StepDownProcess"/>
    <dgm:cxn modelId="{A8798B6A-A471-491B-871F-B2A4D5293BFB}" type="presParOf" srcId="{7C5D31E0-4395-4AEC-A4CB-2737DDC551A7}" destId="{3321524A-D23F-494B-991F-853F7C4FFBEB}" srcOrd="4" destOrd="0" presId="urn:microsoft.com/office/officeart/2005/8/layout/StepDownProcess"/>
    <dgm:cxn modelId="{079E8830-7215-4116-9D51-9C5496B53415}" type="presParOf" srcId="{3321524A-D23F-494B-991F-853F7C4FFBEB}" destId="{B785CC42-6BC9-4A74-8233-D1847267A884}" srcOrd="0" destOrd="0" presId="urn:microsoft.com/office/officeart/2005/8/layout/StepDownProcess"/>
    <dgm:cxn modelId="{044E42BA-C675-44D6-A920-CF8C7DFD5C34}" type="presParOf" srcId="{3321524A-D23F-494B-991F-853F7C4FFBEB}" destId="{604A21E3-9667-4BD9-8EF0-762EB6DBC0E4}" srcOrd="1" destOrd="0" presId="urn:microsoft.com/office/officeart/2005/8/layout/StepDownProces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7680847-02D7-4FC3-9B70-3E58639BE5BA}" type="doc">
      <dgm:prSet loTypeId="urn:microsoft.com/office/officeart/2005/8/layout/radial6" loCatId="cycle" qsTypeId="urn:microsoft.com/office/officeart/2005/8/quickstyle/simple1#1" qsCatId="simple" csTypeId="urn:microsoft.com/office/officeart/2005/8/colors/accent1_2#1" csCatId="accent1" phldr="1"/>
      <dgm:spPr/>
      <dgm:t>
        <a:bodyPr/>
        <a:lstStyle/>
        <a:p>
          <a:endParaRPr lang="ru-RU"/>
        </a:p>
      </dgm:t>
    </dgm:pt>
    <dgm:pt modelId="{6A688730-4097-4B5B-9013-29133964BE01}">
      <dgm:prSet phldrT="[Текст]" custT="1">
        <dgm:style>
          <a:lnRef idx="1">
            <a:schemeClr val="dk1"/>
          </a:lnRef>
          <a:fillRef idx="2">
            <a:schemeClr val="dk1"/>
          </a:fillRef>
          <a:effectRef idx="1">
            <a:schemeClr val="dk1"/>
          </a:effectRef>
          <a:fontRef idx="minor">
            <a:schemeClr val="dk1"/>
          </a:fontRef>
        </dgm:style>
      </dgm:prSet>
      <dgm:spPr/>
      <dgm:t>
        <a:bodyPr/>
        <a:lstStyle/>
        <a:p>
          <a:r>
            <a:rPr lang="ru-RU" sz="2400" dirty="0" err="1" smtClean="0">
              <a:solidFill>
                <a:srgbClr val="C00000"/>
              </a:solidFill>
              <a:latin typeface="Arial" pitchFamily="34" charset="0"/>
              <a:cs typeface="Arial" pitchFamily="34" charset="0"/>
            </a:rPr>
            <a:t>Тарбиячи</a:t>
          </a:r>
          <a:endParaRPr lang="ru-RU" sz="2400" dirty="0">
            <a:solidFill>
              <a:srgbClr val="C00000"/>
            </a:solidFill>
            <a:latin typeface="Arial" pitchFamily="34" charset="0"/>
            <a:cs typeface="Arial" pitchFamily="34" charset="0"/>
          </a:endParaRPr>
        </a:p>
      </dgm:t>
    </dgm:pt>
    <dgm:pt modelId="{C5E49EB3-6CF4-47C3-9DC3-598A3B0C08B3}" type="parTrans" cxnId="{C5980DAC-0EDB-439D-A05B-2547021E6EED}">
      <dgm:prSet/>
      <dgm:spPr/>
      <dgm:t>
        <a:bodyPr/>
        <a:lstStyle/>
        <a:p>
          <a:endParaRPr lang="ru-RU"/>
        </a:p>
      </dgm:t>
    </dgm:pt>
    <dgm:pt modelId="{1064F876-675F-4318-884E-225ED3DE1587}" type="sibTrans" cxnId="{C5980DAC-0EDB-439D-A05B-2547021E6EED}">
      <dgm:prSet/>
      <dgm:spPr/>
      <dgm:t>
        <a:bodyPr/>
        <a:lstStyle/>
        <a:p>
          <a:endParaRPr lang="ru-RU"/>
        </a:p>
      </dgm:t>
    </dgm:pt>
    <dgm:pt modelId="{D8CA08AF-04BA-4044-8A2B-E24D429B118B}">
      <dgm:prSet phldrT="[Текст]" custT="1">
        <dgm:style>
          <a:lnRef idx="3">
            <a:schemeClr val="lt1"/>
          </a:lnRef>
          <a:fillRef idx="1">
            <a:schemeClr val="accent2"/>
          </a:fillRef>
          <a:effectRef idx="1">
            <a:schemeClr val="accent2"/>
          </a:effectRef>
          <a:fontRef idx="minor">
            <a:schemeClr val="lt1"/>
          </a:fontRef>
        </dgm:style>
      </dgm:prSet>
      <dgm:spPr>
        <a:solidFill>
          <a:srgbClr val="00FFFF"/>
        </a:solidFill>
      </dgm:spPr>
      <dgm:t>
        <a:bodyPr/>
        <a:lstStyle/>
        <a:p>
          <a:r>
            <a:rPr lang="uz-Cyrl-UZ" sz="2400" dirty="0" smtClean="0">
              <a:latin typeface="Arial" pitchFamily="34" charset="0"/>
              <a:cs typeface="Arial" pitchFamily="34" charset="0"/>
            </a:rPr>
            <a:t> </a:t>
          </a:r>
          <a:r>
            <a:rPr lang="uz-Cyrl-UZ" sz="2400" dirty="0" smtClean="0">
              <a:solidFill>
                <a:schemeClr val="tx2">
                  <a:lumMod val="50000"/>
                </a:schemeClr>
              </a:solidFill>
              <a:latin typeface="Arial" pitchFamily="34" charset="0"/>
              <a:cs typeface="Arial" pitchFamily="34" charset="0"/>
            </a:rPr>
            <a:t>Шахс-ўзини ривожлантириб бориши лозим</a:t>
          </a:r>
          <a:endParaRPr lang="ru-RU" sz="2400" dirty="0">
            <a:solidFill>
              <a:schemeClr val="tx2">
                <a:lumMod val="50000"/>
              </a:schemeClr>
            </a:solidFill>
            <a:latin typeface="Arial" pitchFamily="34" charset="0"/>
            <a:cs typeface="Arial" pitchFamily="34" charset="0"/>
          </a:endParaRPr>
        </a:p>
      </dgm:t>
    </dgm:pt>
    <dgm:pt modelId="{8C59C9DC-70AC-4310-B1E3-A14C48CF5E46}" type="parTrans" cxnId="{D240B015-4B31-4904-974D-11383FFD1C17}">
      <dgm:prSet/>
      <dgm:spPr/>
      <dgm:t>
        <a:bodyPr/>
        <a:lstStyle/>
        <a:p>
          <a:endParaRPr lang="ru-RU"/>
        </a:p>
      </dgm:t>
    </dgm:pt>
    <dgm:pt modelId="{B83BE68C-3828-4F9B-9C85-36FBEFFBF660}" type="sibTrans" cxnId="{D240B015-4B31-4904-974D-11383FFD1C17}">
      <dgm:prSet/>
      <dgm:spPr/>
      <dgm:t>
        <a:bodyPr/>
        <a:lstStyle/>
        <a:p>
          <a:endParaRPr lang="ru-RU"/>
        </a:p>
      </dgm:t>
    </dgm:pt>
    <dgm:pt modelId="{4E67B143-5715-4623-827F-481EBDF212EC}">
      <dgm:prSet phldrT="[Текст]" custT="1"/>
      <dgm:spPr>
        <a:solidFill>
          <a:srgbClr val="00FFFF"/>
        </a:solidFill>
      </dgm:spPr>
      <dgm:t>
        <a:bodyPr/>
        <a:lstStyle/>
        <a:p>
          <a:r>
            <a:rPr lang="uz-Cyrl-UZ" sz="2400" dirty="0" smtClean="0">
              <a:solidFill>
                <a:schemeClr val="tx2">
                  <a:lumMod val="50000"/>
                </a:schemeClr>
              </a:solidFill>
              <a:latin typeface="Arial" pitchFamily="34" charset="0"/>
              <a:cs typeface="Arial" pitchFamily="34" charset="0"/>
            </a:rPr>
            <a:t>Субъект-айтувчи-чақирувчи</a:t>
          </a:r>
          <a:endParaRPr lang="ru-RU" sz="2400" dirty="0">
            <a:solidFill>
              <a:schemeClr val="tx2">
                <a:lumMod val="50000"/>
              </a:schemeClr>
            </a:solidFill>
            <a:latin typeface="Arial" pitchFamily="34" charset="0"/>
            <a:cs typeface="Arial" pitchFamily="34" charset="0"/>
          </a:endParaRPr>
        </a:p>
      </dgm:t>
    </dgm:pt>
    <dgm:pt modelId="{D888C462-ADE3-4B6D-A50E-695C3DDE45CC}" type="parTrans" cxnId="{1820142F-A9A2-43FC-9579-5CBF5BCA38B4}">
      <dgm:prSet/>
      <dgm:spPr/>
      <dgm:t>
        <a:bodyPr/>
        <a:lstStyle/>
        <a:p>
          <a:endParaRPr lang="ru-RU"/>
        </a:p>
      </dgm:t>
    </dgm:pt>
    <dgm:pt modelId="{17FAAAB2-9284-416C-92B5-F2E9AB440678}" type="sibTrans" cxnId="{1820142F-A9A2-43FC-9579-5CBF5BCA38B4}">
      <dgm:prSet/>
      <dgm:spPr/>
      <dgm:t>
        <a:bodyPr/>
        <a:lstStyle/>
        <a:p>
          <a:endParaRPr lang="ru-RU"/>
        </a:p>
      </dgm:t>
    </dgm:pt>
    <dgm:pt modelId="{3FD73F7A-8A19-4679-A997-70FCB9C135D5}">
      <dgm:prSet phldrT="[Текст]" custT="1"/>
      <dgm:spPr>
        <a:solidFill>
          <a:srgbClr val="00FFFF"/>
        </a:solidFill>
      </dgm:spPr>
      <dgm:t>
        <a:bodyPr/>
        <a:lstStyle/>
        <a:p>
          <a:r>
            <a:rPr lang="uz-Cyrl-UZ" sz="2400" dirty="0" smtClean="0">
              <a:solidFill>
                <a:schemeClr val="tx2">
                  <a:lumMod val="50000"/>
                </a:schemeClr>
              </a:solidFill>
              <a:latin typeface="Arial" pitchFamily="34" charset="0"/>
              <a:cs typeface="Arial" pitchFamily="34" charset="0"/>
            </a:rPr>
            <a:t>Ижодкор</a:t>
          </a:r>
          <a:endParaRPr lang="ru-RU" sz="2400" dirty="0">
            <a:solidFill>
              <a:schemeClr val="tx2">
                <a:lumMod val="50000"/>
              </a:schemeClr>
            </a:solidFill>
            <a:latin typeface="Arial" pitchFamily="34" charset="0"/>
            <a:cs typeface="Arial" pitchFamily="34" charset="0"/>
          </a:endParaRPr>
        </a:p>
      </dgm:t>
    </dgm:pt>
    <dgm:pt modelId="{5F30C409-09D9-4F26-91A3-1C931765909E}" type="parTrans" cxnId="{0F6690C0-C7BF-40E7-989E-F2655B513211}">
      <dgm:prSet/>
      <dgm:spPr/>
      <dgm:t>
        <a:bodyPr/>
        <a:lstStyle/>
        <a:p>
          <a:endParaRPr lang="ru-RU"/>
        </a:p>
      </dgm:t>
    </dgm:pt>
    <dgm:pt modelId="{57717676-A131-472A-BEB1-65C7A4236246}" type="sibTrans" cxnId="{0F6690C0-C7BF-40E7-989E-F2655B513211}">
      <dgm:prSet/>
      <dgm:spPr/>
      <dgm:t>
        <a:bodyPr/>
        <a:lstStyle/>
        <a:p>
          <a:endParaRPr lang="ru-RU"/>
        </a:p>
      </dgm:t>
    </dgm:pt>
    <dgm:pt modelId="{465CC07D-FE65-4BAE-A00B-24DBCE23F0E4}">
      <dgm:prSet custT="1"/>
      <dgm:spPr>
        <a:solidFill>
          <a:srgbClr val="00FFFF"/>
        </a:solidFill>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ru-RU" sz="2400" dirty="0" err="1" smtClean="0">
              <a:solidFill>
                <a:schemeClr val="tx2">
                  <a:lumMod val="50000"/>
                </a:schemeClr>
              </a:solidFill>
              <a:latin typeface="Arial" pitchFamily="34" charset="0"/>
              <a:cs typeface="Arial" pitchFamily="34" charset="0"/>
            </a:rPr>
            <a:t>Индивид-одоб-ахло</a:t>
          </a:r>
          <a:r>
            <a:rPr lang="uz-Cyrl-UZ" sz="2400" dirty="0" smtClean="0">
              <a:solidFill>
                <a:schemeClr val="tx2">
                  <a:lumMod val="50000"/>
                </a:schemeClr>
              </a:solidFill>
              <a:latin typeface="Arial" pitchFamily="34" charset="0"/>
              <a:cs typeface="Arial" pitchFamily="34" charset="0"/>
            </a:rPr>
            <a:t>қ жиҳатдан намуна</a:t>
          </a:r>
          <a:endParaRPr lang="ru-RU" sz="2400" dirty="0" smtClean="0">
            <a:solidFill>
              <a:schemeClr val="tx2">
                <a:lumMod val="50000"/>
              </a:schemeClr>
            </a:solidFill>
            <a:latin typeface="Arial" pitchFamily="34" charset="0"/>
            <a:cs typeface="Arial" pitchFamily="34" charset="0"/>
          </a:endParaRPr>
        </a:p>
        <a:p>
          <a:pPr defTabSz="666750">
            <a:lnSpc>
              <a:spcPct val="90000"/>
            </a:lnSpc>
            <a:spcBef>
              <a:spcPct val="0"/>
            </a:spcBef>
            <a:spcAft>
              <a:spcPct val="35000"/>
            </a:spcAft>
          </a:pPr>
          <a:endParaRPr lang="ru-RU" sz="2400" dirty="0">
            <a:solidFill>
              <a:schemeClr val="tx2">
                <a:lumMod val="50000"/>
              </a:schemeClr>
            </a:solidFill>
            <a:latin typeface="Arial" pitchFamily="34" charset="0"/>
            <a:cs typeface="Arial" pitchFamily="34" charset="0"/>
          </a:endParaRPr>
        </a:p>
      </dgm:t>
    </dgm:pt>
    <dgm:pt modelId="{62061010-05DD-4E06-A3F3-C4B4C5E8610A}" type="parTrans" cxnId="{9F2C1BFD-BFDD-42AD-8334-39DB6DB09CAD}">
      <dgm:prSet/>
      <dgm:spPr/>
      <dgm:t>
        <a:bodyPr/>
        <a:lstStyle/>
        <a:p>
          <a:endParaRPr lang="ru-RU"/>
        </a:p>
      </dgm:t>
    </dgm:pt>
    <dgm:pt modelId="{93DC75FF-1DE6-4118-985A-0364301FEFED}" type="sibTrans" cxnId="{9F2C1BFD-BFDD-42AD-8334-39DB6DB09CAD}">
      <dgm:prSet/>
      <dgm:spPr/>
      <dgm:t>
        <a:bodyPr/>
        <a:lstStyle/>
        <a:p>
          <a:endParaRPr lang="ru-RU"/>
        </a:p>
      </dgm:t>
    </dgm:pt>
    <dgm:pt modelId="{D4ADFD24-4F2A-485E-A15D-A9D210ACDC7B}" type="pres">
      <dgm:prSet presAssocID="{07680847-02D7-4FC3-9B70-3E58639BE5BA}" presName="Name0" presStyleCnt="0">
        <dgm:presLayoutVars>
          <dgm:chMax val="1"/>
          <dgm:dir/>
          <dgm:animLvl val="ctr"/>
          <dgm:resizeHandles val="exact"/>
        </dgm:presLayoutVars>
      </dgm:prSet>
      <dgm:spPr/>
      <dgm:t>
        <a:bodyPr/>
        <a:lstStyle/>
        <a:p>
          <a:endParaRPr lang="ru-RU"/>
        </a:p>
      </dgm:t>
    </dgm:pt>
    <dgm:pt modelId="{0E5A1B1C-9926-429B-822F-E28C59F43390}" type="pres">
      <dgm:prSet presAssocID="{6A688730-4097-4B5B-9013-29133964BE01}" presName="centerShape" presStyleLbl="node0" presStyleIdx="0" presStyleCnt="1" custScaleX="153467" custLinFactNeighborX="-10332" custLinFactNeighborY="-1798"/>
      <dgm:spPr/>
      <dgm:t>
        <a:bodyPr/>
        <a:lstStyle/>
        <a:p>
          <a:endParaRPr lang="ru-RU"/>
        </a:p>
      </dgm:t>
    </dgm:pt>
    <dgm:pt modelId="{0E788DF9-21CA-456E-A087-980526E80D23}" type="pres">
      <dgm:prSet presAssocID="{D8CA08AF-04BA-4044-8A2B-E24D429B118B}" presName="node" presStyleLbl="node1" presStyleIdx="0" presStyleCnt="4" custScaleX="316416" custScaleY="129145" custRadScaleRad="105635" custRadScaleInc="-25027">
        <dgm:presLayoutVars>
          <dgm:bulletEnabled val="1"/>
        </dgm:presLayoutVars>
      </dgm:prSet>
      <dgm:spPr/>
      <dgm:t>
        <a:bodyPr/>
        <a:lstStyle/>
        <a:p>
          <a:endParaRPr lang="ru-RU"/>
        </a:p>
      </dgm:t>
    </dgm:pt>
    <dgm:pt modelId="{792048CB-88F1-40ED-9A61-F4EBFBA8640F}" type="pres">
      <dgm:prSet presAssocID="{D8CA08AF-04BA-4044-8A2B-E24D429B118B}" presName="dummy" presStyleCnt="0"/>
      <dgm:spPr/>
    </dgm:pt>
    <dgm:pt modelId="{C7AAA800-1E3F-4FC8-8F14-F50FF4C152C7}" type="pres">
      <dgm:prSet presAssocID="{B83BE68C-3828-4F9B-9C85-36FBEFFBF660}" presName="sibTrans" presStyleLbl="sibTrans2D1" presStyleIdx="0" presStyleCnt="4"/>
      <dgm:spPr/>
      <dgm:t>
        <a:bodyPr/>
        <a:lstStyle/>
        <a:p>
          <a:endParaRPr lang="ru-RU"/>
        </a:p>
      </dgm:t>
    </dgm:pt>
    <dgm:pt modelId="{F0E5934A-0EEF-434E-B129-D176778E1E13}" type="pres">
      <dgm:prSet presAssocID="{4E67B143-5715-4623-827F-481EBDF212EC}" presName="node" presStyleLbl="node1" presStyleIdx="1" presStyleCnt="4" custScaleX="268259" custScaleY="189111" custRadScaleRad="129052" custRadScaleInc="4833">
        <dgm:presLayoutVars>
          <dgm:bulletEnabled val="1"/>
        </dgm:presLayoutVars>
      </dgm:prSet>
      <dgm:spPr/>
      <dgm:t>
        <a:bodyPr/>
        <a:lstStyle/>
        <a:p>
          <a:endParaRPr lang="ru-RU"/>
        </a:p>
      </dgm:t>
    </dgm:pt>
    <dgm:pt modelId="{1159D5D4-9596-4319-BACB-1722F051697E}" type="pres">
      <dgm:prSet presAssocID="{4E67B143-5715-4623-827F-481EBDF212EC}" presName="dummy" presStyleCnt="0"/>
      <dgm:spPr/>
    </dgm:pt>
    <dgm:pt modelId="{B7A58A04-039C-445B-A37A-B5DE4A1E229F}" type="pres">
      <dgm:prSet presAssocID="{17FAAAB2-9284-416C-92B5-F2E9AB440678}" presName="sibTrans" presStyleLbl="sibTrans2D1" presStyleIdx="1" presStyleCnt="4"/>
      <dgm:spPr/>
      <dgm:t>
        <a:bodyPr/>
        <a:lstStyle/>
        <a:p>
          <a:endParaRPr lang="ru-RU"/>
        </a:p>
      </dgm:t>
    </dgm:pt>
    <dgm:pt modelId="{954332C3-9DDE-4EB6-9B21-46CE05CD9482}" type="pres">
      <dgm:prSet presAssocID="{3FD73F7A-8A19-4679-A997-70FCB9C135D5}" presName="node" presStyleLbl="node1" presStyleIdx="2" presStyleCnt="4" custScaleX="251885" custScaleY="129146" custRadScaleRad="94372" custRadScaleInc="-384">
        <dgm:presLayoutVars>
          <dgm:bulletEnabled val="1"/>
        </dgm:presLayoutVars>
      </dgm:prSet>
      <dgm:spPr/>
      <dgm:t>
        <a:bodyPr/>
        <a:lstStyle/>
        <a:p>
          <a:endParaRPr lang="ru-RU"/>
        </a:p>
      </dgm:t>
    </dgm:pt>
    <dgm:pt modelId="{B9ED9D41-194C-4699-9D40-08BAE545EB14}" type="pres">
      <dgm:prSet presAssocID="{3FD73F7A-8A19-4679-A997-70FCB9C135D5}" presName="dummy" presStyleCnt="0"/>
      <dgm:spPr/>
    </dgm:pt>
    <dgm:pt modelId="{82E8355C-A360-445E-9346-F42459E25288}" type="pres">
      <dgm:prSet presAssocID="{57717676-A131-472A-BEB1-65C7A4236246}" presName="sibTrans" presStyleLbl="sibTrans2D1" presStyleIdx="2" presStyleCnt="4"/>
      <dgm:spPr/>
      <dgm:t>
        <a:bodyPr/>
        <a:lstStyle/>
        <a:p>
          <a:endParaRPr lang="ru-RU"/>
        </a:p>
      </dgm:t>
    </dgm:pt>
    <dgm:pt modelId="{FCCDA832-670F-404A-ABD9-642F3D2F617F}" type="pres">
      <dgm:prSet presAssocID="{465CC07D-FE65-4BAE-A00B-24DBCE23F0E4}" presName="node" presStyleLbl="node1" presStyleIdx="3" presStyleCnt="4" custScaleX="220938" custScaleY="205527" custRadScaleRad="163224" custRadScaleInc="1093">
        <dgm:presLayoutVars>
          <dgm:bulletEnabled val="1"/>
        </dgm:presLayoutVars>
      </dgm:prSet>
      <dgm:spPr/>
      <dgm:t>
        <a:bodyPr/>
        <a:lstStyle/>
        <a:p>
          <a:endParaRPr lang="ru-RU"/>
        </a:p>
      </dgm:t>
    </dgm:pt>
    <dgm:pt modelId="{037F8642-4A4A-4D75-9AF0-3E26C1F10876}" type="pres">
      <dgm:prSet presAssocID="{465CC07D-FE65-4BAE-A00B-24DBCE23F0E4}" presName="dummy" presStyleCnt="0"/>
      <dgm:spPr/>
    </dgm:pt>
    <dgm:pt modelId="{BE8B5EA2-12DC-40C4-944A-1C6056D4B611}" type="pres">
      <dgm:prSet presAssocID="{93DC75FF-1DE6-4118-985A-0364301FEFED}" presName="sibTrans" presStyleLbl="sibTrans2D1" presStyleIdx="3" presStyleCnt="4"/>
      <dgm:spPr/>
      <dgm:t>
        <a:bodyPr/>
        <a:lstStyle/>
        <a:p>
          <a:endParaRPr lang="ru-RU"/>
        </a:p>
      </dgm:t>
    </dgm:pt>
  </dgm:ptLst>
  <dgm:cxnLst>
    <dgm:cxn modelId="{8F2B8A82-866D-4F0A-9155-4279EE79E34B}" type="presOf" srcId="{93DC75FF-1DE6-4118-985A-0364301FEFED}" destId="{BE8B5EA2-12DC-40C4-944A-1C6056D4B611}" srcOrd="0" destOrd="0" presId="urn:microsoft.com/office/officeart/2005/8/layout/radial6"/>
    <dgm:cxn modelId="{13A7CD9E-EFE2-4C0C-8A9A-3B9524AFE70E}" type="presOf" srcId="{B83BE68C-3828-4F9B-9C85-36FBEFFBF660}" destId="{C7AAA800-1E3F-4FC8-8F14-F50FF4C152C7}" srcOrd="0" destOrd="0" presId="urn:microsoft.com/office/officeart/2005/8/layout/radial6"/>
    <dgm:cxn modelId="{9F2C1BFD-BFDD-42AD-8334-39DB6DB09CAD}" srcId="{6A688730-4097-4B5B-9013-29133964BE01}" destId="{465CC07D-FE65-4BAE-A00B-24DBCE23F0E4}" srcOrd="3" destOrd="0" parTransId="{62061010-05DD-4E06-A3F3-C4B4C5E8610A}" sibTransId="{93DC75FF-1DE6-4118-985A-0364301FEFED}"/>
    <dgm:cxn modelId="{2AC194A8-D730-49C9-8ACB-DF17A7D58B5A}" type="presOf" srcId="{D8CA08AF-04BA-4044-8A2B-E24D429B118B}" destId="{0E788DF9-21CA-456E-A087-980526E80D23}" srcOrd="0" destOrd="0" presId="urn:microsoft.com/office/officeart/2005/8/layout/radial6"/>
    <dgm:cxn modelId="{D240B015-4B31-4904-974D-11383FFD1C17}" srcId="{6A688730-4097-4B5B-9013-29133964BE01}" destId="{D8CA08AF-04BA-4044-8A2B-E24D429B118B}" srcOrd="0" destOrd="0" parTransId="{8C59C9DC-70AC-4310-B1E3-A14C48CF5E46}" sibTransId="{B83BE68C-3828-4F9B-9C85-36FBEFFBF660}"/>
    <dgm:cxn modelId="{3F600CC8-2B77-422A-88F7-CFD105DB3F82}" type="presOf" srcId="{17FAAAB2-9284-416C-92B5-F2E9AB440678}" destId="{B7A58A04-039C-445B-A37A-B5DE4A1E229F}" srcOrd="0" destOrd="0" presId="urn:microsoft.com/office/officeart/2005/8/layout/radial6"/>
    <dgm:cxn modelId="{70FD6C76-9154-41D5-A3E1-F793238D6E09}" type="presOf" srcId="{4E67B143-5715-4623-827F-481EBDF212EC}" destId="{F0E5934A-0EEF-434E-B129-D176778E1E13}" srcOrd="0" destOrd="0" presId="urn:microsoft.com/office/officeart/2005/8/layout/radial6"/>
    <dgm:cxn modelId="{0F6690C0-C7BF-40E7-989E-F2655B513211}" srcId="{6A688730-4097-4B5B-9013-29133964BE01}" destId="{3FD73F7A-8A19-4679-A997-70FCB9C135D5}" srcOrd="2" destOrd="0" parTransId="{5F30C409-09D9-4F26-91A3-1C931765909E}" sibTransId="{57717676-A131-472A-BEB1-65C7A4236246}"/>
    <dgm:cxn modelId="{2EA7DA9E-FC92-4A3D-BE59-2AFA9EF3A51D}" type="presOf" srcId="{3FD73F7A-8A19-4679-A997-70FCB9C135D5}" destId="{954332C3-9DDE-4EB6-9B21-46CE05CD9482}" srcOrd="0" destOrd="0" presId="urn:microsoft.com/office/officeart/2005/8/layout/radial6"/>
    <dgm:cxn modelId="{A59090F0-6C53-4606-B3E6-2D92779640FA}" type="presOf" srcId="{6A688730-4097-4B5B-9013-29133964BE01}" destId="{0E5A1B1C-9926-429B-822F-E28C59F43390}" srcOrd="0" destOrd="0" presId="urn:microsoft.com/office/officeart/2005/8/layout/radial6"/>
    <dgm:cxn modelId="{1820142F-A9A2-43FC-9579-5CBF5BCA38B4}" srcId="{6A688730-4097-4B5B-9013-29133964BE01}" destId="{4E67B143-5715-4623-827F-481EBDF212EC}" srcOrd="1" destOrd="0" parTransId="{D888C462-ADE3-4B6D-A50E-695C3DDE45CC}" sibTransId="{17FAAAB2-9284-416C-92B5-F2E9AB440678}"/>
    <dgm:cxn modelId="{D03D9242-3F3A-48F9-AC90-5F09CD7BC01D}" type="presOf" srcId="{57717676-A131-472A-BEB1-65C7A4236246}" destId="{82E8355C-A360-445E-9346-F42459E25288}" srcOrd="0" destOrd="0" presId="urn:microsoft.com/office/officeart/2005/8/layout/radial6"/>
    <dgm:cxn modelId="{414C368F-6775-4DBE-B2F8-35DA248EA861}" type="presOf" srcId="{07680847-02D7-4FC3-9B70-3E58639BE5BA}" destId="{D4ADFD24-4F2A-485E-A15D-A9D210ACDC7B}" srcOrd="0" destOrd="0" presId="urn:microsoft.com/office/officeart/2005/8/layout/radial6"/>
    <dgm:cxn modelId="{65901E9C-6E26-4D4C-B828-22862C0D3CF1}" type="presOf" srcId="{465CC07D-FE65-4BAE-A00B-24DBCE23F0E4}" destId="{FCCDA832-670F-404A-ABD9-642F3D2F617F}" srcOrd="0" destOrd="0" presId="urn:microsoft.com/office/officeart/2005/8/layout/radial6"/>
    <dgm:cxn modelId="{C5980DAC-0EDB-439D-A05B-2547021E6EED}" srcId="{07680847-02D7-4FC3-9B70-3E58639BE5BA}" destId="{6A688730-4097-4B5B-9013-29133964BE01}" srcOrd="0" destOrd="0" parTransId="{C5E49EB3-6CF4-47C3-9DC3-598A3B0C08B3}" sibTransId="{1064F876-675F-4318-884E-225ED3DE1587}"/>
    <dgm:cxn modelId="{E596319E-9723-4053-9A6D-312D7E6AF9CC}" type="presParOf" srcId="{D4ADFD24-4F2A-485E-A15D-A9D210ACDC7B}" destId="{0E5A1B1C-9926-429B-822F-E28C59F43390}" srcOrd="0" destOrd="0" presId="urn:microsoft.com/office/officeart/2005/8/layout/radial6"/>
    <dgm:cxn modelId="{C7300EEE-E1DF-4372-BEC0-E1AF686F4FC6}" type="presParOf" srcId="{D4ADFD24-4F2A-485E-A15D-A9D210ACDC7B}" destId="{0E788DF9-21CA-456E-A087-980526E80D23}" srcOrd="1" destOrd="0" presId="urn:microsoft.com/office/officeart/2005/8/layout/radial6"/>
    <dgm:cxn modelId="{F68FC361-9F68-4757-A548-0540ED2B5034}" type="presParOf" srcId="{D4ADFD24-4F2A-485E-A15D-A9D210ACDC7B}" destId="{792048CB-88F1-40ED-9A61-F4EBFBA8640F}" srcOrd="2" destOrd="0" presId="urn:microsoft.com/office/officeart/2005/8/layout/radial6"/>
    <dgm:cxn modelId="{04BF0C23-A27E-4BBF-B68A-FC0F9D5C1364}" type="presParOf" srcId="{D4ADFD24-4F2A-485E-A15D-A9D210ACDC7B}" destId="{C7AAA800-1E3F-4FC8-8F14-F50FF4C152C7}" srcOrd="3" destOrd="0" presId="urn:microsoft.com/office/officeart/2005/8/layout/radial6"/>
    <dgm:cxn modelId="{4D8D37A1-DD51-410C-AD7C-FC5D7E9B70D2}" type="presParOf" srcId="{D4ADFD24-4F2A-485E-A15D-A9D210ACDC7B}" destId="{F0E5934A-0EEF-434E-B129-D176778E1E13}" srcOrd="4" destOrd="0" presId="urn:microsoft.com/office/officeart/2005/8/layout/radial6"/>
    <dgm:cxn modelId="{94F13273-F636-4455-B49B-85D83DA05970}" type="presParOf" srcId="{D4ADFD24-4F2A-485E-A15D-A9D210ACDC7B}" destId="{1159D5D4-9596-4319-BACB-1722F051697E}" srcOrd="5" destOrd="0" presId="urn:microsoft.com/office/officeart/2005/8/layout/radial6"/>
    <dgm:cxn modelId="{AD8AC4EB-744C-4C58-9D82-E042A27ECE56}" type="presParOf" srcId="{D4ADFD24-4F2A-485E-A15D-A9D210ACDC7B}" destId="{B7A58A04-039C-445B-A37A-B5DE4A1E229F}" srcOrd="6" destOrd="0" presId="urn:microsoft.com/office/officeart/2005/8/layout/radial6"/>
    <dgm:cxn modelId="{5B66D028-EC0D-4107-BE6B-19053A0BBB4E}" type="presParOf" srcId="{D4ADFD24-4F2A-485E-A15D-A9D210ACDC7B}" destId="{954332C3-9DDE-4EB6-9B21-46CE05CD9482}" srcOrd="7" destOrd="0" presId="urn:microsoft.com/office/officeart/2005/8/layout/radial6"/>
    <dgm:cxn modelId="{3F481494-5FE4-454F-AA90-3C01241E9427}" type="presParOf" srcId="{D4ADFD24-4F2A-485E-A15D-A9D210ACDC7B}" destId="{B9ED9D41-194C-4699-9D40-08BAE545EB14}" srcOrd="8" destOrd="0" presId="urn:microsoft.com/office/officeart/2005/8/layout/radial6"/>
    <dgm:cxn modelId="{D05607B7-3077-4B63-A70B-75002B4B9899}" type="presParOf" srcId="{D4ADFD24-4F2A-485E-A15D-A9D210ACDC7B}" destId="{82E8355C-A360-445E-9346-F42459E25288}" srcOrd="9" destOrd="0" presId="urn:microsoft.com/office/officeart/2005/8/layout/radial6"/>
    <dgm:cxn modelId="{CF077AAF-23FD-42CF-A5E0-0B1329A71EB0}" type="presParOf" srcId="{D4ADFD24-4F2A-485E-A15D-A9D210ACDC7B}" destId="{FCCDA832-670F-404A-ABD9-642F3D2F617F}" srcOrd="10" destOrd="0" presId="urn:microsoft.com/office/officeart/2005/8/layout/radial6"/>
    <dgm:cxn modelId="{E5EEDF01-44E1-4E93-9D26-B5E90A7BB18C}" type="presParOf" srcId="{D4ADFD24-4F2A-485E-A15D-A9D210ACDC7B}" destId="{037F8642-4A4A-4D75-9AF0-3E26C1F10876}" srcOrd="11" destOrd="0" presId="urn:microsoft.com/office/officeart/2005/8/layout/radial6"/>
    <dgm:cxn modelId="{DCA1A5A9-44B4-4914-84E4-D3FC2DEE114D}" type="presParOf" srcId="{D4ADFD24-4F2A-485E-A15D-A9D210ACDC7B}" destId="{BE8B5EA2-12DC-40C4-944A-1C6056D4B611}" srcOrd="12" destOrd="0" presId="urn:microsoft.com/office/officeart/2005/8/layout/radial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47FBF705-57E4-4B32-AA14-54B46E16CEE0}" type="doc">
      <dgm:prSet loTypeId="urn:microsoft.com/office/officeart/2005/8/layout/radial4" loCatId="relationship" qsTypeId="urn:microsoft.com/office/officeart/2005/8/quickstyle/simple1#2" qsCatId="simple" csTypeId="urn:microsoft.com/office/officeart/2005/8/colors/accent1_2#2" csCatId="accent1" phldr="1"/>
      <dgm:spPr/>
      <dgm:t>
        <a:bodyPr/>
        <a:lstStyle/>
        <a:p>
          <a:endParaRPr lang="ru-RU"/>
        </a:p>
      </dgm:t>
    </dgm:pt>
    <dgm:pt modelId="{C07E3E2F-876B-46CD-B728-332104E3906A}">
      <dgm:prSet phldrT="[Текст]" custT="1">
        <dgm:style>
          <a:lnRef idx="1">
            <a:schemeClr val="accent2"/>
          </a:lnRef>
          <a:fillRef idx="2">
            <a:schemeClr val="accent2"/>
          </a:fillRef>
          <a:effectRef idx="1">
            <a:schemeClr val="accent2"/>
          </a:effectRef>
          <a:fontRef idx="minor">
            <a:schemeClr val="dk1"/>
          </a:fontRef>
        </dgm:style>
      </dgm:prSet>
      <dgm:spPr/>
      <dgm:t>
        <a:bodyPr/>
        <a:lstStyle/>
        <a:p>
          <a:r>
            <a:rPr lang="uz-Cyrl-UZ" sz="3200" dirty="0" smtClean="0">
              <a:latin typeface="Arial" pitchFamily="34" charset="0"/>
              <a:cs typeface="Arial" pitchFamily="34" charset="0"/>
            </a:rPr>
            <a:t>Узатиш</a:t>
          </a:r>
          <a:endParaRPr lang="ru-RU" sz="3200" dirty="0">
            <a:latin typeface="Arial" pitchFamily="34" charset="0"/>
            <a:cs typeface="Arial" pitchFamily="34" charset="0"/>
          </a:endParaRPr>
        </a:p>
      </dgm:t>
    </dgm:pt>
    <dgm:pt modelId="{6282463E-EB2C-4FEF-9AF9-FA5F4BFC97CD}" type="parTrans" cxnId="{2AFA4C00-7D25-4312-B7D0-0D85B4709779}">
      <dgm:prSet/>
      <dgm:spPr/>
      <dgm:t>
        <a:bodyPr/>
        <a:lstStyle/>
        <a:p>
          <a:endParaRPr lang="ru-RU"/>
        </a:p>
      </dgm:t>
    </dgm:pt>
    <dgm:pt modelId="{93DBA49D-A2AF-40D6-A9B2-D16028009DD5}" type="sibTrans" cxnId="{2AFA4C00-7D25-4312-B7D0-0D85B4709779}">
      <dgm:prSet/>
      <dgm:spPr/>
      <dgm:t>
        <a:bodyPr/>
        <a:lstStyle/>
        <a:p>
          <a:endParaRPr lang="ru-RU"/>
        </a:p>
      </dgm:t>
    </dgm:pt>
    <dgm:pt modelId="{D25950DA-A867-49DC-A622-50DE022A0580}">
      <dgm:prSet phldrT="[Текст]" custT="1">
        <dgm:style>
          <a:lnRef idx="1">
            <a:schemeClr val="accent3"/>
          </a:lnRef>
          <a:fillRef idx="2">
            <a:schemeClr val="accent3"/>
          </a:fillRef>
          <a:effectRef idx="1">
            <a:schemeClr val="accent3"/>
          </a:effectRef>
          <a:fontRef idx="minor">
            <a:schemeClr val="dk1"/>
          </a:fontRef>
        </dgm:style>
      </dgm:prSet>
      <dgm:spPr/>
      <dgm:t>
        <a:bodyPr/>
        <a:lstStyle/>
        <a:p>
          <a:r>
            <a:rPr lang="uz-Cyrl-UZ" sz="3200" dirty="0" smtClean="0">
              <a:latin typeface="Arial" pitchFamily="34" charset="0"/>
              <a:cs typeface="Arial" pitchFamily="34" charset="0"/>
            </a:rPr>
            <a:t>Қайта ишлаш</a:t>
          </a:r>
          <a:endParaRPr lang="ru-RU" sz="3200" dirty="0">
            <a:latin typeface="Arial" pitchFamily="34" charset="0"/>
            <a:cs typeface="Arial" pitchFamily="34" charset="0"/>
          </a:endParaRPr>
        </a:p>
      </dgm:t>
    </dgm:pt>
    <dgm:pt modelId="{AA249352-5BCD-4912-AFED-16EF8D7E99C1}" type="parTrans" cxnId="{B3BA545E-DA49-4702-A442-3CDA9FDBB14D}">
      <dgm:prSet/>
      <dgm:spPr/>
      <dgm:t>
        <a:bodyPr/>
        <a:lstStyle/>
        <a:p>
          <a:endParaRPr lang="ru-RU"/>
        </a:p>
      </dgm:t>
    </dgm:pt>
    <dgm:pt modelId="{51C4B9B3-55FD-41F8-AAD0-1C2A4F62E496}" type="sibTrans" cxnId="{B3BA545E-DA49-4702-A442-3CDA9FDBB14D}">
      <dgm:prSet/>
      <dgm:spPr/>
      <dgm:t>
        <a:bodyPr/>
        <a:lstStyle/>
        <a:p>
          <a:endParaRPr lang="ru-RU"/>
        </a:p>
      </dgm:t>
    </dgm:pt>
    <dgm:pt modelId="{5349C34E-E17E-4036-8A8B-94B4607DEABA}">
      <dgm:prSet phldrT="[Текст]" custT="1">
        <dgm:style>
          <a:lnRef idx="1">
            <a:schemeClr val="accent3"/>
          </a:lnRef>
          <a:fillRef idx="2">
            <a:schemeClr val="accent3"/>
          </a:fillRef>
          <a:effectRef idx="1">
            <a:schemeClr val="accent3"/>
          </a:effectRef>
          <a:fontRef idx="minor">
            <a:schemeClr val="dk1"/>
          </a:fontRef>
        </dgm:style>
      </dgm:prSet>
      <dgm:spPr/>
      <dgm:t>
        <a:bodyPr/>
        <a:lstStyle/>
        <a:p>
          <a:r>
            <a:rPr lang="ru-RU" sz="3200" dirty="0" err="1" smtClean="0">
              <a:latin typeface="Arial" pitchFamily="34" charset="0"/>
              <a:cs typeface="Arial" pitchFamily="34" charset="0"/>
            </a:rPr>
            <a:t>Қабул қилиш</a:t>
          </a:r>
          <a:endParaRPr lang="ru-RU" sz="3200" dirty="0">
            <a:latin typeface="Arial" pitchFamily="34" charset="0"/>
            <a:cs typeface="Arial" pitchFamily="34" charset="0"/>
          </a:endParaRPr>
        </a:p>
      </dgm:t>
    </dgm:pt>
    <dgm:pt modelId="{6593FA43-7857-4A35-A000-9FBDB15E7A5D}" type="parTrans" cxnId="{08912586-FEF6-4A02-B285-27A8809F4751}">
      <dgm:prSet/>
      <dgm:spPr/>
      <dgm:t>
        <a:bodyPr/>
        <a:lstStyle/>
        <a:p>
          <a:endParaRPr lang="ru-RU"/>
        </a:p>
      </dgm:t>
    </dgm:pt>
    <dgm:pt modelId="{BCA46B6B-806E-43D5-8C91-5565E4F9F54A}" type="sibTrans" cxnId="{08912586-FEF6-4A02-B285-27A8809F4751}">
      <dgm:prSet/>
      <dgm:spPr/>
      <dgm:t>
        <a:bodyPr/>
        <a:lstStyle/>
        <a:p>
          <a:endParaRPr lang="ru-RU"/>
        </a:p>
      </dgm:t>
    </dgm:pt>
    <dgm:pt modelId="{8FFB9356-D161-4B45-A3F2-F48D7BFA022E}">
      <dgm:prSet phldrT="[Текст]" custT="1">
        <dgm:style>
          <a:lnRef idx="1">
            <a:schemeClr val="accent3"/>
          </a:lnRef>
          <a:fillRef idx="2">
            <a:schemeClr val="accent3"/>
          </a:fillRef>
          <a:effectRef idx="1">
            <a:schemeClr val="accent3"/>
          </a:effectRef>
          <a:fontRef idx="minor">
            <a:schemeClr val="dk1"/>
          </a:fontRef>
        </dgm:style>
      </dgm:prSet>
      <dgm:spPr/>
      <dgm:t>
        <a:bodyPr/>
        <a:lstStyle/>
        <a:p>
          <a:r>
            <a:rPr lang="uz-Cyrl-UZ" sz="3200" dirty="0" smtClean="0">
              <a:latin typeface="Arial" pitchFamily="34" charset="0"/>
              <a:cs typeface="Arial" pitchFamily="34" charset="0"/>
            </a:rPr>
            <a:t>Сақлаш</a:t>
          </a:r>
          <a:endParaRPr lang="ru-RU" sz="3200" dirty="0">
            <a:latin typeface="Arial" pitchFamily="34" charset="0"/>
            <a:cs typeface="Arial" pitchFamily="34" charset="0"/>
          </a:endParaRPr>
        </a:p>
      </dgm:t>
    </dgm:pt>
    <dgm:pt modelId="{AD60569E-E62D-49B3-8B58-8ABF9266D275}" type="parTrans" cxnId="{A74C521F-762B-4810-A542-400D2677BD46}">
      <dgm:prSet/>
      <dgm:spPr/>
      <dgm:t>
        <a:bodyPr/>
        <a:lstStyle/>
        <a:p>
          <a:endParaRPr lang="ru-RU"/>
        </a:p>
      </dgm:t>
    </dgm:pt>
    <dgm:pt modelId="{FADB4943-0A85-4448-8DBE-DDF446B9F800}" type="sibTrans" cxnId="{A74C521F-762B-4810-A542-400D2677BD46}">
      <dgm:prSet/>
      <dgm:spPr/>
      <dgm:t>
        <a:bodyPr/>
        <a:lstStyle/>
        <a:p>
          <a:endParaRPr lang="ru-RU"/>
        </a:p>
      </dgm:t>
    </dgm:pt>
    <dgm:pt modelId="{BA05152B-AF9F-48E1-BDB2-FFC6C0AD9558}" type="pres">
      <dgm:prSet presAssocID="{47FBF705-57E4-4B32-AA14-54B46E16CEE0}" presName="cycle" presStyleCnt="0">
        <dgm:presLayoutVars>
          <dgm:chMax val="1"/>
          <dgm:dir/>
          <dgm:animLvl val="ctr"/>
          <dgm:resizeHandles val="exact"/>
        </dgm:presLayoutVars>
      </dgm:prSet>
      <dgm:spPr/>
      <dgm:t>
        <a:bodyPr/>
        <a:lstStyle/>
        <a:p>
          <a:endParaRPr lang="ru-RU"/>
        </a:p>
      </dgm:t>
    </dgm:pt>
    <dgm:pt modelId="{C369A82E-0F08-49BD-A7AA-D95906202127}" type="pres">
      <dgm:prSet presAssocID="{C07E3E2F-876B-46CD-B728-332104E3906A}" presName="centerShape" presStyleLbl="node0" presStyleIdx="0" presStyleCnt="1"/>
      <dgm:spPr/>
      <dgm:t>
        <a:bodyPr/>
        <a:lstStyle/>
        <a:p>
          <a:endParaRPr lang="ru-RU"/>
        </a:p>
      </dgm:t>
    </dgm:pt>
    <dgm:pt modelId="{A0570E28-B6DD-497A-B75A-923410D7A47A}" type="pres">
      <dgm:prSet presAssocID="{AA249352-5BCD-4912-AFED-16EF8D7E99C1}" presName="parTrans" presStyleLbl="bgSibTrans2D1" presStyleIdx="0" presStyleCnt="3" custLinFactNeighborX="15406" custLinFactNeighborY="22068"/>
      <dgm:spPr/>
      <dgm:t>
        <a:bodyPr/>
        <a:lstStyle/>
        <a:p>
          <a:endParaRPr lang="ru-RU"/>
        </a:p>
      </dgm:t>
    </dgm:pt>
    <dgm:pt modelId="{867EC33C-76E8-4058-B3EC-8A28B381F308}" type="pres">
      <dgm:prSet presAssocID="{D25950DA-A867-49DC-A622-50DE022A0580}" presName="node" presStyleLbl="node1" presStyleIdx="0" presStyleCnt="3" custRadScaleRad="110304" custRadScaleInc="3782">
        <dgm:presLayoutVars>
          <dgm:bulletEnabled val="1"/>
        </dgm:presLayoutVars>
      </dgm:prSet>
      <dgm:spPr/>
      <dgm:t>
        <a:bodyPr/>
        <a:lstStyle/>
        <a:p>
          <a:endParaRPr lang="ru-RU"/>
        </a:p>
      </dgm:t>
    </dgm:pt>
    <dgm:pt modelId="{B464A22D-16AB-4EE2-BF88-E639158F0B0E}" type="pres">
      <dgm:prSet presAssocID="{6593FA43-7857-4A35-A000-9FBDB15E7A5D}" presName="parTrans" presStyleLbl="bgSibTrans2D1" presStyleIdx="1" presStyleCnt="3" custLinFactNeighborX="-3984" custLinFactNeighborY="80308"/>
      <dgm:spPr/>
      <dgm:t>
        <a:bodyPr/>
        <a:lstStyle/>
        <a:p>
          <a:endParaRPr lang="ru-RU"/>
        </a:p>
      </dgm:t>
    </dgm:pt>
    <dgm:pt modelId="{D4908A63-27D1-4971-A319-B1BFA0B415F8}" type="pres">
      <dgm:prSet presAssocID="{5349C34E-E17E-4036-8A8B-94B4607DEABA}" presName="node" presStyleLbl="node1" presStyleIdx="1" presStyleCnt="3">
        <dgm:presLayoutVars>
          <dgm:bulletEnabled val="1"/>
        </dgm:presLayoutVars>
      </dgm:prSet>
      <dgm:spPr/>
      <dgm:t>
        <a:bodyPr/>
        <a:lstStyle/>
        <a:p>
          <a:endParaRPr lang="ru-RU"/>
        </a:p>
      </dgm:t>
    </dgm:pt>
    <dgm:pt modelId="{DEA85A8B-8DED-4C8E-A559-A0F962D26276}" type="pres">
      <dgm:prSet presAssocID="{AD60569E-E62D-49B3-8B58-8ABF9266D275}" presName="parTrans" presStyleLbl="bgSibTrans2D1" presStyleIdx="2" presStyleCnt="3" custLinFactNeighborX="-15905" custLinFactNeighborY="22068"/>
      <dgm:spPr/>
      <dgm:t>
        <a:bodyPr/>
        <a:lstStyle/>
        <a:p>
          <a:endParaRPr lang="ru-RU"/>
        </a:p>
      </dgm:t>
    </dgm:pt>
    <dgm:pt modelId="{CB6E3293-ABA9-41AB-B9EF-4235F09C4F87}" type="pres">
      <dgm:prSet presAssocID="{8FFB9356-D161-4B45-A3F2-F48D7BFA022E}" presName="node" presStyleLbl="node1" presStyleIdx="2" presStyleCnt="3" custRadScaleRad="113354" custRadScaleInc="-1842">
        <dgm:presLayoutVars>
          <dgm:bulletEnabled val="1"/>
        </dgm:presLayoutVars>
      </dgm:prSet>
      <dgm:spPr/>
      <dgm:t>
        <a:bodyPr/>
        <a:lstStyle/>
        <a:p>
          <a:endParaRPr lang="ru-RU"/>
        </a:p>
      </dgm:t>
    </dgm:pt>
  </dgm:ptLst>
  <dgm:cxnLst>
    <dgm:cxn modelId="{3F0FEF44-E5DF-45BA-A19B-491010322A11}" type="presOf" srcId="{AD60569E-E62D-49B3-8B58-8ABF9266D275}" destId="{DEA85A8B-8DED-4C8E-A559-A0F962D26276}" srcOrd="0" destOrd="0" presId="urn:microsoft.com/office/officeart/2005/8/layout/radial4"/>
    <dgm:cxn modelId="{F6CB9704-E45E-48B7-B45E-FFD3420658B9}" type="presOf" srcId="{8FFB9356-D161-4B45-A3F2-F48D7BFA022E}" destId="{CB6E3293-ABA9-41AB-B9EF-4235F09C4F87}" srcOrd="0" destOrd="0" presId="urn:microsoft.com/office/officeart/2005/8/layout/radial4"/>
    <dgm:cxn modelId="{B3BA545E-DA49-4702-A442-3CDA9FDBB14D}" srcId="{C07E3E2F-876B-46CD-B728-332104E3906A}" destId="{D25950DA-A867-49DC-A622-50DE022A0580}" srcOrd="0" destOrd="0" parTransId="{AA249352-5BCD-4912-AFED-16EF8D7E99C1}" sibTransId="{51C4B9B3-55FD-41F8-AAD0-1C2A4F62E496}"/>
    <dgm:cxn modelId="{BE50B140-3BF3-4B38-9ADE-7F759A4E3172}" type="presOf" srcId="{47FBF705-57E4-4B32-AA14-54B46E16CEE0}" destId="{BA05152B-AF9F-48E1-BDB2-FFC6C0AD9558}" srcOrd="0" destOrd="0" presId="urn:microsoft.com/office/officeart/2005/8/layout/radial4"/>
    <dgm:cxn modelId="{08912586-FEF6-4A02-B285-27A8809F4751}" srcId="{C07E3E2F-876B-46CD-B728-332104E3906A}" destId="{5349C34E-E17E-4036-8A8B-94B4607DEABA}" srcOrd="1" destOrd="0" parTransId="{6593FA43-7857-4A35-A000-9FBDB15E7A5D}" sibTransId="{BCA46B6B-806E-43D5-8C91-5565E4F9F54A}"/>
    <dgm:cxn modelId="{9E7F6B08-23DA-4607-A12C-049E3B19B652}" type="presOf" srcId="{AA249352-5BCD-4912-AFED-16EF8D7E99C1}" destId="{A0570E28-B6DD-497A-B75A-923410D7A47A}" srcOrd="0" destOrd="0" presId="urn:microsoft.com/office/officeart/2005/8/layout/radial4"/>
    <dgm:cxn modelId="{4BCA0B3C-E545-4FBB-8AB5-F2C256F44975}" type="presOf" srcId="{D25950DA-A867-49DC-A622-50DE022A0580}" destId="{867EC33C-76E8-4058-B3EC-8A28B381F308}" srcOrd="0" destOrd="0" presId="urn:microsoft.com/office/officeart/2005/8/layout/radial4"/>
    <dgm:cxn modelId="{E1C34674-7F6C-4D29-A58E-5C28A28CAA4D}" type="presOf" srcId="{C07E3E2F-876B-46CD-B728-332104E3906A}" destId="{C369A82E-0F08-49BD-A7AA-D95906202127}" srcOrd="0" destOrd="0" presId="urn:microsoft.com/office/officeart/2005/8/layout/radial4"/>
    <dgm:cxn modelId="{2AFA4C00-7D25-4312-B7D0-0D85B4709779}" srcId="{47FBF705-57E4-4B32-AA14-54B46E16CEE0}" destId="{C07E3E2F-876B-46CD-B728-332104E3906A}" srcOrd="0" destOrd="0" parTransId="{6282463E-EB2C-4FEF-9AF9-FA5F4BFC97CD}" sibTransId="{93DBA49D-A2AF-40D6-A9B2-D16028009DD5}"/>
    <dgm:cxn modelId="{A74C521F-762B-4810-A542-400D2677BD46}" srcId="{C07E3E2F-876B-46CD-B728-332104E3906A}" destId="{8FFB9356-D161-4B45-A3F2-F48D7BFA022E}" srcOrd="2" destOrd="0" parTransId="{AD60569E-E62D-49B3-8B58-8ABF9266D275}" sibTransId="{FADB4943-0A85-4448-8DBE-DDF446B9F800}"/>
    <dgm:cxn modelId="{A56B19A6-AAFF-4AC1-A661-2880B72D4754}" type="presOf" srcId="{6593FA43-7857-4A35-A000-9FBDB15E7A5D}" destId="{B464A22D-16AB-4EE2-BF88-E639158F0B0E}" srcOrd="0" destOrd="0" presId="urn:microsoft.com/office/officeart/2005/8/layout/radial4"/>
    <dgm:cxn modelId="{7CB70A40-8787-42FE-83E0-F85B521117D4}" type="presOf" srcId="{5349C34E-E17E-4036-8A8B-94B4607DEABA}" destId="{D4908A63-27D1-4971-A319-B1BFA0B415F8}" srcOrd="0" destOrd="0" presId="urn:microsoft.com/office/officeart/2005/8/layout/radial4"/>
    <dgm:cxn modelId="{B645A5B4-A0D7-4A75-808D-2ECC731E9E7A}" type="presParOf" srcId="{BA05152B-AF9F-48E1-BDB2-FFC6C0AD9558}" destId="{C369A82E-0F08-49BD-A7AA-D95906202127}" srcOrd="0" destOrd="0" presId="urn:microsoft.com/office/officeart/2005/8/layout/radial4"/>
    <dgm:cxn modelId="{076D8F5F-D933-4A2E-AD79-F44A02FBE5EA}" type="presParOf" srcId="{BA05152B-AF9F-48E1-BDB2-FFC6C0AD9558}" destId="{A0570E28-B6DD-497A-B75A-923410D7A47A}" srcOrd="1" destOrd="0" presId="urn:microsoft.com/office/officeart/2005/8/layout/radial4"/>
    <dgm:cxn modelId="{8DCE04F8-007D-4232-A4D5-AFFFAE1C546B}" type="presParOf" srcId="{BA05152B-AF9F-48E1-BDB2-FFC6C0AD9558}" destId="{867EC33C-76E8-4058-B3EC-8A28B381F308}" srcOrd="2" destOrd="0" presId="urn:microsoft.com/office/officeart/2005/8/layout/radial4"/>
    <dgm:cxn modelId="{EF6C6F51-DCF6-4511-B876-99A2C6C1FEA4}" type="presParOf" srcId="{BA05152B-AF9F-48E1-BDB2-FFC6C0AD9558}" destId="{B464A22D-16AB-4EE2-BF88-E639158F0B0E}" srcOrd="3" destOrd="0" presId="urn:microsoft.com/office/officeart/2005/8/layout/radial4"/>
    <dgm:cxn modelId="{DEC8BF83-4DFF-428B-8DB1-9908CA79114E}" type="presParOf" srcId="{BA05152B-AF9F-48E1-BDB2-FFC6C0AD9558}" destId="{D4908A63-27D1-4971-A319-B1BFA0B415F8}" srcOrd="4" destOrd="0" presId="urn:microsoft.com/office/officeart/2005/8/layout/radial4"/>
    <dgm:cxn modelId="{DA37CF2E-5F26-4258-8B3E-5C31F9613CCF}" type="presParOf" srcId="{BA05152B-AF9F-48E1-BDB2-FFC6C0AD9558}" destId="{DEA85A8B-8DED-4C8E-A559-A0F962D26276}" srcOrd="5" destOrd="0" presId="urn:microsoft.com/office/officeart/2005/8/layout/radial4"/>
    <dgm:cxn modelId="{E604D848-74C2-48C8-B6DE-C818E78B21D8}" type="presParOf" srcId="{BA05152B-AF9F-48E1-BDB2-FFC6C0AD9558}" destId="{CB6E3293-ABA9-41AB-B9EF-4235F09C4F87}" srcOrd="6" destOrd="0" presId="urn:microsoft.com/office/officeart/2005/8/layout/radial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0D5294-CCDD-4DE8-86EF-EDF0915D7878}">
      <dsp:nvSpPr>
        <dsp:cNvPr id="0" name=""/>
        <dsp:cNvSpPr/>
      </dsp:nvSpPr>
      <dsp:spPr>
        <a:xfrm>
          <a:off x="2585" y="2003938"/>
          <a:ext cx="1916088" cy="158037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228600" lvl="1" indent="-228600" algn="l" defTabSz="889000">
            <a:lnSpc>
              <a:spcPct val="90000"/>
            </a:lnSpc>
            <a:spcBef>
              <a:spcPct val="0"/>
            </a:spcBef>
            <a:spcAft>
              <a:spcPct val="15000"/>
            </a:spcAft>
            <a:buChar char="••"/>
          </a:pPr>
          <a:r>
            <a:rPr lang="uz-Cyrl-UZ" sz="2000" kern="1200" dirty="0" smtClean="0">
              <a:solidFill>
                <a:srgbClr val="002060"/>
              </a:solidFill>
              <a:latin typeface="Arial" pitchFamily="34" charset="0"/>
              <a:cs typeface="Arial" pitchFamily="34" charset="0"/>
            </a:rPr>
            <a:t>Биринчи кашфиётчи</a:t>
          </a:r>
          <a:endParaRPr lang="ru-RU" sz="2000" kern="1200" dirty="0">
            <a:solidFill>
              <a:srgbClr val="002060"/>
            </a:solidFill>
            <a:latin typeface="Arial" pitchFamily="34" charset="0"/>
            <a:cs typeface="Arial" pitchFamily="34" charset="0"/>
          </a:endParaRPr>
        </a:p>
      </dsp:txBody>
      <dsp:txXfrm>
        <a:off x="38954" y="2040307"/>
        <a:ext cx="1843350" cy="1168982"/>
      </dsp:txXfrm>
    </dsp:sp>
    <dsp:sp modelId="{E8618918-0E25-4834-B694-ECFC29E5217B}">
      <dsp:nvSpPr>
        <dsp:cNvPr id="0" name=""/>
        <dsp:cNvSpPr/>
      </dsp:nvSpPr>
      <dsp:spPr>
        <a:xfrm>
          <a:off x="1289604" y="2327621"/>
          <a:ext cx="2015325" cy="2015325"/>
        </a:xfrm>
        <a:prstGeom prst="leftCircularArrow">
          <a:avLst>
            <a:gd name="adj1" fmla="val 2050"/>
            <a:gd name="adj2" fmla="val 245847"/>
            <a:gd name="adj3" fmla="val 2293933"/>
            <a:gd name="adj4" fmla="val 9297065"/>
            <a:gd name="adj5" fmla="val 2391"/>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B39882A0-BB0B-4303-A036-377687DD31D2}">
      <dsp:nvSpPr>
        <dsp:cNvPr id="0" name=""/>
        <dsp:cNvSpPr/>
      </dsp:nvSpPr>
      <dsp:spPr>
        <a:xfrm>
          <a:off x="428383" y="3245659"/>
          <a:ext cx="1703189" cy="677302"/>
        </a:xfrm>
        <a:prstGeom prst="roundRect">
          <a:avLst>
            <a:gd name="adj" fmla="val 10000"/>
          </a:avLst>
        </a:prstGeom>
        <a:solidFill>
          <a:srgbClr val="DBFC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uz-Cyrl-UZ" sz="1900" kern="1200" dirty="0" smtClean="0">
              <a:solidFill>
                <a:srgbClr val="032593"/>
              </a:solidFill>
            </a:rPr>
            <a:t>Тажриба ўтказиш </a:t>
          </a:r>
          <a:endParaRPr lang="ru-RU" sz="1900" kern="1200" dirty="0">
            <a:solidFill>
              <a:srgbClr val="032593"/>
            </a:solidFill>
          </a:endParaRPr>
        </a:p>
      </dsp:txBody>
      <dsp:txXfrm>
        <a:off x="448220" y="3265496"/>
        <a:ext cx="1663515" cy="637628"/>
      </dsp:txXfrm>
    </dsp:sp>
    <dsp:sp modelId="{5C0F1F8D-530A-48ED-A4E5-FD8F240DEEF5}">
      <dsp:nvSpPr>
        <dsp:cNvPr id="0" name=""/>
        <dsp:cNvSpPr/>
      </dsp:nvSpPr>
      <dsp:spPr>
        <a:xfrm>
          <a:off x="2406454" y="2136579"/>
          <a:ext cx="1916088" cy="1580372"/>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228600" lvl="1" indent="-228600" algn="l" defTabSz="889000">
            <a:lnSpc>
              <a:spcPct val="90000"/>
            </a:lnSpc>
            <a:spcBef>
              <a:spcPct val="0"/>
            </a:spcBef>
            <a:spcAft>
              <a:spcPct val="15000"/>
            </a:spcAft>
            <a:buChar char="••"/>
          </a:pPr>
          <a:r>
            <a:rPr lang="uz-Cyrl-UZ" sz="2000" kern="1200" dirty="0" smtClean="0">
              <a:solidFill>
                <a:srgbClr val="002060"/>
              </a:solidFill>
              <a:latin typeface="Arial" pitchFamily="34" charset="0"/>
              <a:cs typeface="Arial" pitchFamily="34" charset="0"/>
            </a:rPr>
            <a:t>Амалий фаолият</a:t>
          </a:r>
          <a:endParaRPr lang="ru-RU" sz="2000" kern="1200" dirty="0">
            <a:solidFill>
              <a:srgbClr val="002060"/>
            </a:solidFill>
            <a:latin typeface="Arial" pitchFamily="34" charset="0"/>
            <a:cs typeface="Arial" pitchFamily="34" charset="0"/>
          </a:endParaRPr>
        </a:p>
      </dsp:txBody>
      <dsp:txXfrm>
        <a:off x="2442823" y="2511599"/>
        <a:ext cx="1843350" cy="1168982"/>
      </dsp:txXfrm>
    </dsp:sp>
    <dsp:sp modelId="{A6F745ED-4D8C-4730-A59A-DBFD6C6EF13C}">
      <dsp:nvSpPr>
        <dsp:cNvPr id="0" name=""/>
        <dsp:cNvSpPr/>
      </dsp:nvSpPr>
      <dsp:spPr>
        <a:xfrm>
          <a:off x="4279087" y="1350156"/>
          <a:ext cx="1938462" cy="1938462"/>
        </a:xfrm>
        <a:prstGeom prst="circularArrow">
          <a:avLst>
            <a:gd name="adj1" fmla="val 2131"/>
            <a:gd name="adj2" fmla="val 256072"/>
            <a:gd name="adj3" fmla="val 19202747"/>
            <a:gd name="adj4" fmla="val 12209840"/>
            <a:gd name="adj5" fmla="val 2486"/>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84463F50-349F-4ACB-9212-C581F248DFD3}">
      <dsp:nvSpPr>
        <dsp:cNvPr id="0" name=""/>
        <dsp:cNvSpPr/>
      </dsp:nvSpPr>
      <dsp:spPr>
        <a:xfrm>
          <a:off x="3082876" y="1460166"/>
          <a:ext cx="1703189" cy="677302"/>
        </a:xfrm>
        <a:prstGeom prst="roundRect">
          <a:avLst>
            <a:gd name="adj" fmla="val 10000"/>
          </a:avLst>
        </a:prstGeom>
        <a:solidFill>
          <a:schemeClr val="bg2">
            <a:lumMod val="9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uz-Cyrl-UZ" sz="1900" kern="1200" dirty="0" smtClean="0">
              <a:solidFill>
                <a:srgbClr val="032593"/>
              </a:solidFill>
            </a:rPr>
            <a:t>Тажрибаларни қўллаш</a:t>
          </a:r>
          <a:endParaRPr lang="ru-RU" sz="1900" kern="1200" dirty="0">
            <a:solidFill>
              <a:srgbClr val="032593"/>
            </a:solidFill>
          </a:endParaRPr>
        </a:p>
      </dsp:txBody>
      <dsp:txXfrm>
        <a:off x="3102713" y="1480003"/>
        <a:ext cx="1663515" cy="637628"/>
      </dsp:txXfrm>
    </dsp:sp>
    <dsp:sp modelId="{CD4BEB74-C412-4E8F-AA38-A365CAC55BEE}">
      <dsp:nvSpPr>
        <dsp:cNvPr id="0" name=""/>
        <dsp:cNvSpPr/>
      </dsp:nvSpPr>
      <dsp:spPr>
        <a:xfrm>
          <a:off x="4777386" y="1851203"/>
          <a:ext cx="1916088" cy="1127737"/>
        </a:xfrm>
        <a:prstGeom prst="roundRect">
          <a:avLst>
            <a:gd name="adj" fmla="val 10000"/>
          </a:avLst>
        </a:prstGeom>
        <a:solidFill>
          <a:schemeClr val="lt1">
            <a:alpha val="90000"/>
            <a:hueOff val="0"/>
            <a:satOff val="0"/>
            <a:lumOff val="0"/>
            <a:alphaOff val="0"/>
          </a:schemeClr>
        </a:solidFill>
        <a:ln w="25400"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3825" tIns="123825" rIns="123825" bIns="123825" numCol="1" spcCol="1270" anchor="t" anchorCtr="0">
          <a:noAutofit/>
        </a:bodyPr>
        <a:lstStyle/>
        <a:p>
          <a:pPr marL="171450" lvl="1" indent="-171450" algn="l" defTabSz="800100">
            <a:lnSpc>
              <a:spcPct val="90000"/>
            </a:lnSpc>
            <a:spcBef>
              <a:spcPct val="0"/>
            </a:spcBef>
            <a:spcAft>
              <a:spcPct val="15000"/>
            </a:spcAft>
            <a:buChar char="••"/>
          </a:pPr>
          <a:r>
            <a:rPr lang="uz-Cyrl-UZ" sz="1800" kern="1200" dirty="0" smtClean="0">
              <a:solidFill>
                <a:srgbClr val="002060"/>
              </a:solidFill>
              <a:latin typeface="Arial" pitchFamily="34" charset="0"/>
              <a:cs typeface="Arial" pitchFamily="34" charset="0"/>
            </a:rPr>
            <a:t>Мустақил равишда </a:t>
          </a:r>
          <a:r>
            <a:rPr lang="uz-Cyrl-UZ" sz="1800" i="1" kern="1200" dirty="0" smtClean="0">
              <a:solidFill>
                <a:srgbClr val="002060"/>
              </a:solidFill>
              <a:latin typeface="Arial" pitchFamily="34" charset="0"/>
              <a:cs typeface="Arial" pitchFamily="34" charset="0"/>
            </a:rPr>
            <a:t>“</a:t>
          </a:r>
          <a:r>
            <a:rPr lang="uz-Cyrl-UZ" sz="1800" i="1" kern="1200" dirty="0" smtClean="0">
              <a:solidFill>
                <a:srgbClr val="FF0000"/>
              </a:solidFill>
              <a:latin typeface="Arial" pitchFamily="34" charset="0"/>
              <a:cs typeface="Arial" pitchFamily="34" charset="0"/>
            </a:rPr>
            <a:t>нима  учун”</a:t>
          </a:r>
          <a:r>
            <a:rPr lang="uz-Cyrl-UZ" sz="1800" kern="1200" dirty="0" smtClean="0">
              <a:solidFill>
                <a:srgbClr val="FF0000"/>
              </a:solidFill>
              <a:latin typeface="Arial" pitchFamily="34" charset="0"/>
              <a:cs typeface="Arial" pitchFamily="34" charset="0"/>
            </a:rPr>
            <a:t> ва “</a:t>
          </a:r>
          <a:r>
            <a:rPr lang="uz-Cyrl-UZ" sz="1800" i="1" kern="1200" dirty="0" smtClean="0">
              <a:solidFill>
                <a:srgbClr val="FF0000"/>
              </a:solidFill>
              <a:latin typeface="Arial" pitchFamily="34" charset="0"/>
              <a:cs typeface="Arial" pitchFamily="34" charset="0"/>
            </a:rPr>
            <a:t>қандай</a:t>
          </a:r>
          <a:r>
            <a:rPr lang="uz-Cyrl-UZ" sz="1800" kern="1200" dirty="0" smtClean="0">
              <a:solidFill>
                <a:srgbClr val="FF0000"/>
              </a:solidFill>
              <a:latin typeface="Arial" pitchFamily="34" charset="0"/>
              <a:cs typeface="Arial" pitchFamily="34" charset="0"/>
            </a:rPr>
            <a:t>” </a:t>
          </a:r>
          <a:r>
            <a:rPr lang="uz-Cyrl-UZ" sz="1800" kern="1200" dirty="0" smtClean="0">
              <a:solidFill>
                <a:srgbClr val="002060"/>
              </a:solidFill>
              <a:latin typeface="Arial" pitchFamily="34" charset="0"/>
              <a:cs typeface="Arial" pitchFamily="34" charset="0"/>
            </a:rPr>
            <a:t>саволларга жавоб излаш</a:t>
          </a:r>
          <a:endParaRPr lang="ru-RU" sz="1800" kern="1200" dirty="0">
            <a:solidFill>
              <a:srgbClr val="002060"/>
            </a:solidFill>
            <a:latin typeface="Arial" pitchFamily="34" charset="0"/>
            <a:cs typeface="Arial" pitchFamily="34" charset="0"/>
          </a:endParaRPr>
        </a:p>
        <a:p>
          <a:pPr marL="171450" lvl="1" indent="-171450" algn="l" defTabSz="755650">
            <a:lnSpc>
              <a:spcPct val="90000"/>
            </a:lnSpc>
            <a:spcBef>
              <a:spcPct val="0"/>
            </a:spcBef>
            <a:spcAft>
              <a:spcPct val="15000"/>
            </a:spcAft>
            <a:buChar char="••"/>
          </a:pPr>
          <a:endParaRPr lang="ru-RU" sz="1700" kern="1200" dirty="0">
            <a:solidFill>
              <a:srgbClr val="002060"/>
            </a:solidFill>
            <a:latin typeface="Arial" pitchFamily="34" charset="0"/>
            <a:cs typeface="Arial" pitchFamily="34" charset="0"/>
          </a:endParaRPr>
        </a:p>
      </dsp:txBody>
      <dsp:txXfrm>
        <a:off x="4803338" y="1877155"/>
        <a:ext cx="1864184" cy="834175"/>
      </dsp:txXfrm>
    </dsp:sp>
    <dsp:sp modelId="{8739EF01-B394-4CE7-80BE-8A74E2D236AF}">
      <dsp:nvSpPr>
        <dsp:cNvPr id="0" name=""/>
        <dsp:cNvSpPr/>
      </dsp:nvSpPr>
      <dsp:spPr>
        <a:xfrm>
          <a:off x="4720795" y="2869649"/>
          <a:ext cx="1765032" cy="1020240"/>
        </a:xfrm>
        <a:prstGeom prst="roundRect">
          <a:avLst>
            <a:gd name="adj" fmla="val 10000"/>
          </a:avLst>
        </a:prstGeom>
        <a:solidFill>
          <a:schemeClr val="accent1">
            <a:lumMod val="40000"/>
            <a:lumOff val="6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6195" tIns="24130" rIns="36195" bIns="24130" numCol="1" spcCol="1270" anchor="ctr" anchorCtr="0">
          <a:noAutofit/>
        </a:bodyPr>
        <a:lstStyle/>
        <a:p>
          <a:pPr lvl="0" algn="ctr" defTabSz="844550">
            <a:lnSpc>
              <a:spcPct val="90000"/>
            </a:lnSpc>
            <a:spcBef>
              <a:spcPct val="0"/>
            </a:spcBef>
            <a:spcAft>
              <a:spcPct val="35000"/>
            </a:spcAft>
          </a:pPr>
          <a:r>
            <a:rPr lang="uz-Cyrl-UZ" sz="1900" kern="1200" dirty="0" smtClean="0">
              <a:solidFill>
                <a:srgbClr val="032593"/>
              </a:solidFill>
            </a:rPr>
            <a:t>Билиш фаоллиги  ривожланади  </a:t>
          </a:r>
          <a:endParaRPr lang="ru-RU" sz="1900" kern="1200" dirty="0">
            <a:solidFill>
              <a:srgbClr val="032593"/>
            </a:solidFill>
          </a:endParaRPr>
        </a:p>
      </dsp:txBody>
      <dsp:txXfrm>
        <a:off x="4750677" y="2899531"/>
        <a:ext cx="1705268" cy="96047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D52571-BF35-4EB8-87C0-4B6A44547D09}">
      <dsp:nvSpPr>
        <dsp:cNvPr id="0" name=""/>
        <dsp:cNvSpPr/>
      </dsp:nvSpPr>
      <dsp:spPr>
        <a:xfrm rot="5400000">
          <a:off x="823757" y="1657592"/>
          <a:ext cx="1031304" cy="1459674"/>
        </a:xfrm>
        <a:prstGeom prst="bentUpArrow">
          <a:avLst>
            <a:gd name="adj1" fmla="val 32840"/>
            <a:gd name="adj2" fmla="val 25000"/>
            <a:gd name="adj3" fmla="val 35780"/>
          </a:avLst>
        </a:prstGeom>
        <a:solidFill>
          <a:srgbClr val="BB05A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03E1DCE6-B8CD-40E4-85F3-526225DB26B0}">
      <dsp:nvSpPr>
        <dsp:cNvPr id="0" name=""/>
        <dsp:cNvSpPr/>
      </dsp:nvSpPr>
      <dsp:spPr>
        <a:xfrm>
          <a:off x="123480" y="754623"/>
          <a:ext cx="2158374" cy="1041222"/>
        </a:xfrm>
        <a:prstGeom prst="roundRect">
          <a:avLst>
            <a:gd name="adj" fmla="val 16670"/>
          </a:avLst>
        </a:prstGeom>
        <a:solidFill>
          <a:srgbClr val="F4BD2D"/>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uz-Cyrl-UZ" sz="2200" kern="1200" dirty="0" smtClean="0">
              <a:solidFill>
                <a:srgbClr val="002060"/>
              </a:solidFill>
            </a:rPr>
            <a:t>Нима учун </a:t>
          </a:r>
          <a:endParaRPr lang="ru-RU" sz="2200" kern="1200" dirty="0">
            <a:solidFill>
              <a:srgbClr val="002060"/>
            </a:solidFill>
          </a:endParaRPr>
        </a:p>
      </dsp:txBody>
      <dsp:txXfrm>
        <a:off x="174317" y="805460"/>
        <a:ext cx="2056700" cy="939548"/>
      </dsp:txXfrm>
    </dsp:sp>
    <dsp:sp modelId="{DC7043F8-D02F-4D26-A9AE-C211EA55810A}">
      <dsp:nvSpPr>
        <dsp:cNvPr id="0" name=""/>
        <dsp:cNvSpPr/>
      </dsp:nvSpPr>
      <dsp:spPr>
        <a:xfrm>
          <a:off x="2163489" y="861946"/>
          <a:ext cx="1569796" cy="1221088"/>
        </a:xfrm>
        <a:prstGeom prst="rect">
          <a:avLst/>
        </a:prstGeom>
        <a:noFill/>
        <a:ln>
          <a:noFill/>
        </a:ln>
        <a:effectLst/>
      </dsp:spPr>
      <dsp:style>
        <a:lnRef idx="0">
          <a:scrgbClr r="0" g="0" b="0"/>
        </a:lnRef>
        <a:fillRef idx="0">
          <a:scrgbClr r="0" g="0" b="0"/>
        </a:fillRef>
        <a:effectRef idx="0">
          <a:scrgbClr r="0" g="0" b="0"/>
        </a:effectRef>
        <a:fontRef idx="minor"/>
      </dsp:style>
    </dsp:sp>
    <dsp:sp modelId="{7F880440-38B6-480D-A25A-EB6DFAE80B30}">
      <dsp:nvSpPr>
        <dsp:cNvPr id="0" name=""/>
        <dsp:cNvSpPr/>
      </dsp:nvSpPr>
      <dsp:spPr>
        <a:xfrm rot="5400000">
          <a:off x="1753796" y="2697444"/>
          <a:ext cx="1282143" cy="1459674"/>
        </a:xfrm>
        <a:prstGeom prst="bentUpArrow">
          <a:avLst>
            <a:gd name="adj1" fmla="val 32840"/>
            <a:gd name="adj2" fmla="val 25000"/>
            <a:gd name="adj3" fmla="val 35780"/>
          </a:avLst>
        </a:prstGeom>
        <a:solidFill>
          <a:schemeClr val="accent1">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8C2C6778-3A4E-4742-AF25-C77B2DD4DBAE}">
      <dsp:nvSpPr>
        <dsp:cNvPr id="0" name=""/>
        <dsp:cNvSpPr/>
      </dsp:nvSpPr>
      <dsp:spPr>
        <a:xfrm>
          <a:off x="1997179" y="1900486"/>
          <a:ext cx="2576408" cy="966771"/>
        </a:xfrm>
        <a:prstGeom prst="roundRect">
          <a:avLst>
            <a:gd name="adj" fmla="val 16670"/>
          </a:avLst>
        </a:prstGeom>
        <a:solidFill>
          <a:schemeClr val="accent3">
            <a:lumMod val="20000"/>
            <a:lumOff val="80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ru-RU" sz="2200" kern="1200" dirty="0" err="1" smtClean="0">
              <a:solidFill>
                <a:srgbClr val="002060"/>
              </a:solidFill>
            </a:rPr>
            <a:t>Исботла</a:t>
          </a:r>
          <a:r>
            <a:rPr lang="ru-RU" sz="2200" kern="1200" dirty="0" smtClean="0">
              <a:solidFill>
                <a:srgbClr val="002060"/>
              </a:solidFill>
            </a:rPr>
            <a:t> </a:t>
          </a:r>
          <a:endParaRPr lang="ru-RU" sz="2200" kern="1200" dirty="0">
            <a:solidFill>
              <a:srgbClr val="002060"/>
            </a:solidFill>
          </a:endParaRPr>
        </a:p>
      </dsp:txBody>
      <dsp:txXfrm>
        <a:off x="2044381" y="1947688"/>
        <a:ext cx="2482004" cy="872367"/>
      </dsp:txXfrm>
    </dsp:sp>
    <dsp:sp modelId="{BA157E32-E60E-4D44-A162-98DDC83C655B}">
      <dsp:nvSpPr>
        <dsp:cNvPr id="0" name=""/>
        <dsp:cNvSpPr/>
      </dsp:nvSpPr>
      <dsp:spPr>
        <a:xfrm>
          <a:off x="4162028" y="2289557"/>
          <a:ext cx="1569796" cy="1221088"/>
        </a:xfrm>
        <a:prstGeom prst="rect">
          <a:avLst/>
        </a:prstGeom>
        <a:noFill/>
        <a:ln>
          <a:noFill/>
        </a:ln>
        <a:effectLst/>
      </dsp:spPr>
      <dsp:style>
        <a:lnRef idx="0">
          <a:scrgbClr r="0" g="0" b="0"/>
        </a:lnRef>
        <a:fillRef idx="0">
          <a:scrgbClr r="0" g="0" b="0"/>
        </a:fillRef>
        <a:effectRef idx="0">
          <a:scrgbClr r="0" g="0" b="0"/>
        </a:effectRef>
        <a:fontRef idx="minor"/>
      </dsp:style>
    </dsp:sp>
    <dsp:sp modelId="{B785CC42-6BC9-4A74-8233-D1847267A884}">
      <dsp:nvSpPr>
        <dsp:cNvPr id="0" name=""/>
        <dsp:cNvSpPr/>
      </dsp:nvSpPr>
      <dsp:spPr>
        <a:xfrm>
          <a:off x="3048968" y="3007643"/>
          <a:ext cx="2158374" cy="875504"/>
        </a:xfrm>
        <a:prstGeom prst="roundRect">
          <a:avLst>
            <a:gd name="adj" fmla="val 16670"/>
          </a:avLst>
        </a:prstGeom>
        <a:solidFill>
          <a:srgbClr val="DBFCFF"/>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ru-RU" sz="2200" kern="1200" dirty="0" err="1" smtClean="0">
              <a:solidFill>
                <a:srgbClr val="002060"/>
              </a:solidFill>
            </a:rPr>
            <a:t>Тушунтириб</a:t>
          </a:r>
          <a:r>
            <a:rPr lang="ru-RU" sz="2200" kern="1200" dirty="0" smtClean="0">
              <a:solidFill>
                <a:srgbClr val="002060"/>
              </a:solidFill>
            </a:rPr>
            <a:t> </a:t>
          </a:r>
          <a:r>
            <a:rPr lang="ru-RU" sz="2200" kern="1200" dirty="0" err="1" smtClean="0">
              <a:solidFill>
                <a:srgbClr val="002060"/>
              </a:solidFill>
            </a:rPr>
            <a:t>бер</a:t>
          </a:r>
          <a:endParaRPr lang="ru-RU" sz="2200" kern="1200" dirty="0">
            <a:solidFill>
              <a:srgbClr val="002060"/>
            </a:solidFill>
          </a:endParaRPr>
        </a:p>
      </dsp:txBody>
      <dsp:txXfrm>
        <a:off x="3091714" y="3050389"/>
        <a:ext cx="2072882" cy="790012"/>
      </dsp:txXfrm>
    </dsp:sp>
    <dsp:sp modelId="{604A21E3-9667-4BD9-8EF0-762EB6DBC0E4}">
      <dsp:nvSpPr>
        <dsp:cNvPr id="0" name=""/>
        <dsp:cNvSpPr/>
      </dsp:nvSpPr>
      <dsp:spPr>
        <a:xfrm>
          <a:off x="5337879" y="3727291"/>
          <a:ext cx="2120088" cy="944402"/>
        </a:xfrm>
        <a:prstGeom prst="rect">
          <a:avLst/>
        </a:prstGeom>
        <a:solidFill>
          <a:srgbClr val="D2FE82"/>
        </a:solidFill>
        <a:ln>
          <a:noFill/>
        </a:ln>
        <a:effectLst/>
      </dsp:spPr>
      <dsp:style>
        <a:lnRef idx="0">
          <a:scrgbClr r="0" g="0" b="0"/>
        </a:lnRef>
        <a:fillRef idx="0">
          <a:scrgbClr r="0" g="0" b="0"/>
        </a:fillRef>
        <a:effectRef idx="0">
          <a:scrgbClr r="0" g="0" b="0"/>
        </a:effectRef>
        <a:fontRef idx="minor"/>
      </dsp:style>
      <dsp:txBody>
        <a:bodyPr spcFirstLastPara="0" vert="horz" wrap="square" lIns="91440" tIns="91440" rIns="91440" bIns="91440" numCol="1" spcCol="1270" anchor="ctr" anchorCtr="0">
          <a:noAutofit/>
        </a:bodyPr>
        <a:lstStyle/>
        <a:p>
          <a:pPr marL="228600" lvl="1" indent="-228600" algn="l" defTabSz="1066800">
            <a:lnSpc>
              <a:spcPct val="90000"/>
            </a:lnSpc>
            <a:spcBef>
              <a:spcPct val="0"/>
            </a:spcBef>
            <a:spcAft>
              <a:spcPct val="15000"/>
            </a:spcAft>
            <a:buChar char="••"/>
          </a:pPr>
          <a:r>
            <a:rPr lang="uz-Cyrl-UZ" sz="2400" kern="1200" dirty="0" smtClean="0"/>
            <a:t>Ҳ</a:t>
          </a:r>
          <a:r>
            <a:rPr lang="ru-RU" sz="2400" kern="1200" dirty="0" err="1" smtClean="0"/>
            <a:t>аётда</a:t>
          </a:r>
          <a:r>
            <a:rPr lang="ru-RU" sz="2400" kern="1200" dirty="0" smtClean="0"/>
            <a:t> </a:t>
          </a:r>
          <a:r>
            <a:rPr lang="ru-RU" sz="2400" kern="1200" dirty="0" err="1" smtClean="0"/>
            <a:t>қўллаш</a:t>
          </a:r>
          <a:endParaRPr lang="ru-RU" sz="2400" kern="1200" dirty="0"/>
        </a:p>
      </dsp:txBody>
      <dsp:txXfrm>
        <a:off x="5337879" y="3727291"/>
        <a:ext cx="2120088" cy="94440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Tree>
</dsp:drawing>
</file>

<file path=ppt/diagrams/layout1.xml><?xml version="1.0" encoding="utf-8"?>
<dgm:layoutDef xmlns:dgm="http://schemas.openxmlformats.org/drawingml/2006/diagram" xmlns:a="http://schemas.openxmlformats.org/drawingml/2006/main" uniqueId="urn:microsoft.com/office/officeart/2005/8/layout/hProcess4">
  <dgm:title val=""/>
  <dgm:desc val=""/>
  <dgm:catLst>
    <dgm:cat type="process" pri="4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composite"/>
    <dgm:shape xmlns:r="http://schemas.openxmlformats.org/officeDocument/2006/relationships" r:blip="">
      <dgm:adjLst/>
    </dgm:shape>
    <dgm:presOf/>
    <dgm:constrLst>
      <dgm:constr type="w" for="ch" forName="tSp" refType="w"/>
      <dgm:constr type="h" for="ch" forName="tSp" refType="h" fact="0.15"/>
      <dgm:constr type="l" for="ch" forName="tSp"/>
      <dgm:constr type="t" for="ch" forName="tSp"/>
      <dgm:constr type="w" for="ch" forName="bSp" refType="w"/>
      <dgm:constr type="h" for="ch" forName="bSp" refType="h" fact="0.15"/>
      <dgm:constr type="l" for="ch" forName="bSp"/>
      <dgm:constr type="t" for="ch" forName="bSp" refType="h" fact="0.85"/>
      <dgm:constr type="w" for="ch" forName="process" refType="w"/>
      <dgm:constr type="h" for="ch" forName="process" refType="h" fact="0.7"/>
      <dgm:constr type="l" for="ch" forName="process"/>
      <dgm:constr type="t" for="ch" forName="process" refType="h" fact="0.15"/>
    </dgm:constrLst>
    <dgm:ruleLst/>
    <dgm:layoutNode name="tSp">
      <dgm:alg type="sp"/>
      <dgm:shape xmlns:r="http://schemas.openxmlformats.org/officeDocument/2006/relationships" r:blip="">
        <dgm:adjLst/>
      </dgm:shape>
      <dgm:presOf/>
      <dgm:constrLst/>
      <dgm:ruleLst/>
    </dgm:layoutNode>
    <dgm:layoutNode name="bSp">
      <dgm:alg type="sp"/>
      <dgm:shape xmlns:r="http://schemas.openxmlformats.org/officeDocument/2006/relationships" r:blip="">
        <dgm:adjLst/>
      </dgm:shape>
      <dgm:presOf/>
      <dgm:constrLst/>
      <dgm:ruleLst/>
    </dgm:layoutNode>
    <dgm:layoutNode name="process">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composite1" refType="w"/>
        <dgm:constr type="w" for="ch" forName="composite2" refType="w" refFor="ch" refForName="composite1" op="equ"/>
        <dgm:constr type="h" for="ch" forName="composite1" refType="h"/>
        <dgm:constr type="h" for="ch" forName="composite2" refType="h" refFor="ch" refForName="composite1" op="equ"/>
        <dgm:constr type="primFontSz" for="des" forName="parentNode1" val="65"/>
        <dgm:constr type="primFontSz" for="des" forName="parentNode2" refType="primFontSz" refFor="des" refForName="parentNode1" op="equ"/>
        <dgm:constr type="secFontSz" for="des" forName="childNode1tx" val="65"/>
        <dgm:constr type="secFontSz" for="des" forName="childNode2tx" refType="secFontSz" refFor="des" refForName="childNode1tx" op="equ"/>
        <dgm:constr type="w" for="des" ptType="sibTrans" refType="w" refFor="ch" refForName="composite1" op="equ" fact="0.05"/>
      </dgm:constrLst>
      <dgm:ruleLst/>
      <dgm:forEach name="Name4" axis="ch" ptType="node" step="2">
        <dgm:layoutNode name="composite1">
          <dgm:alg type="composite">
            <dgm:param type="ar" val="0.943"/>
          </dgm:alg>
          <dgm:shape xmlns:r="http://schemas.openxmlformats.org/officeDocument/2006/relationships" r:blip="">
            <dgm:adjLst/>
          </dgm:shape>
          <dgm:presOf/>
          <dgm:choose name="Name5">
            <dgm:if name="Name6" func="var" arg="dir" op="equ" val="norm">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dgm:constr type="w" for="ch" forName="childNode1tx" refType="w" fact="0.9"/>
                <dgm:constr type="h" for="ch" forName="childNode1tx" refType="h" fact="0.55"/>
                <dgm:constr type="t" for="ch" forName="childNode1tx" refType="h" fact="0.15"/>
                <dgm:constr type="l" for="ch" forName="childNode1tx"/>
                <dgm:constr type="w" for="ch" forName="parentNode1" refType="w" fact="0.8"/>
                <dgm:constr type="h" for="ch" forName="parentNode1" refType="h" fact="0.3"/>
                <dgm:constr type="t" for="ch" forName="parentNode1" refType="h" fact="0.7"/>
                <dgm:constr type="l" for="ch" forName="parentNode1" refType="w" fact="0.2"/>
                <dgm:constr type="w" for="ch" forName="connSite1" refType="w" fact="0.01"/>
                <dgm:constr type="h" for="ch" forName="connSite1" refType="h" fact="0.01"/>
                <dgm:constr type="t" for="ch" forName="connSite1"/>
                <dgm:constr type="l" for="ch" forName="connSite1" refType="w" fact="0.35"/>
              </dgm:constrLst>
            </dgm:if>
            <dgm:else name="Name7">
              <dgm:constrLst>
                <dgm:constr type="h" refType="w" fact="1.06"/>
                <dgm:constr type="w" for="ch" forName="dummyNode1" refType="w"/>
                <dgm:constr type="h" for="ch" forName="dummyNode1" refType="h"/>
                <dgm:constr type="t" for="ch" forName="dummyNode1"/>
                <dgm:constr type="l" for="ch" forName="dummyNode1"/>
                <dgm:constr type="w" for="ch" forName="childNode1" refType="w" fact="0.9"/>
                <dgm:constr type="h" for="ch" forName="childNode1" refType="h" fact="0.7"/>
                <dgm:constr type="t" for="ch" forName="childNode1" refType="h" fact="0.15"/>
                <dgm:constr type="l" for="ch" forName="childNode1" refType="w" fact="0.1"/>
                <dgm:constr type="w" for="ch" forName="childNode1tx" refType="w" fact="0.9"/>
                <dgm:constr type="h" for="ch" forName="childNode1tx" refType="h" fact="0.55"/>
                <dgm:constr type="t" for="ch" forName="childNode1tx" refType="h" fact="0.15"/>
                <dgm:constr type="l" for="ch" forName="childNode1tx" refType="w" fact="0.1"/>
                <dgm:constr type="w" for="ch" forName="parentNode1" refType="w" fact="0.8"/>
                <dgm:constr type="h" for="ch" forName="parentNode1" refType="h" fact="0.3"/>
                <dgm:constr type="t" for="ch" forName="parentNode1" refType="h" fact="0.7"/>
                <dgm:constr type="l" for="ch" forName="parentNode1"/>
                <dgm:constr type="w" for="ch" forName="connSite1" refType="w" fact="0.01"/>
                <dgm:constr type="h" for="ch" forName="connSite1" refType="h" fact="0.01"/>
                <dgm:constr type="t" for="ch" forName="connSite1"/>
                <dgm:constr type="l" for="ch" forName="connSite1" refType="w" fact="0.65"/>
              </dgm:constrLst>
            </dgm:else>
          </dgm:choose>
          <dgm:ruleLst/>
          <dgm:layoutNode name="dummyNode1">
            <dgm:alg type="sp"/>
            <dgm:shape xmlns:r="http://schemas.openxmlformats.org/officeDocument/2006/relationships" type="rect" r:blip="" hideGeom="1">
              <dgm:adjLst/>
            </dgm:shape>
            <dgm:presOf/>
            <dgm:constrLst/>
            <dgm:ruleLst/>
          </dgm:layoutNode>
          <dgm:layoutNode name="childNode1"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1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1" styleLbl="node1">
            <dgm:varLst>
              <dgm:chMax val="1"/>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1" moveWith="childNode1">
            <dgm:alg type="sp"/>
            <dgm:shape xmlns:r="http://schemas.openxmlformats.org/officeDocument/2006/relationships" r:blip="">
              <dgm:adjLst/>
            </dgm:shape>
            <dgm:presOf/>
            <dgm:constrLst/>
            <dgm:ruleLst/>
          </dgm:layoutNode>
        </dgm:layoutNode>
        <dgm:forEach name="Name8" axis="followSib" ptType="sibTrans" cnt="1">
          <dgm:layoutNode name="Name9">
            <dgm:alg type="conn">
              <dgm:param type="connRout" val="curve"/>
              <dgm:param type="srcNode" val="parentNode1"/>
              <dgm:param type="dstNode" val="connSite2"/>
              <dgm:param type="begPts" val="bCtr"/>
              <dgm:param type="endPts" val="bCtr"/>
            </dgm:alg>
            <dgm:shape xmlns:r="http://schemas.openxmlformats.org/officeDocument/2006/relationships" type="conn" r:blip="" zOrderOff="-2">
              <dgm:adjLst/>
            </dgm:shape>
            <dgm:presOf axis="self"/>
            <dgm:choose name="Name10">
              <dgm:if name="Name11" func="var" arg="dir" op="equ" val="norm">
                <dgm:constrLst>
                  <dgm:constr type="h" refType="w" fact="0.35"/>
                  <dgm:constr type="wArH" refType="h"/>
                  <dgm:constr type="hArH" refType="h"/>
                  <dgm:constr type="connDist"/>
                  <dgm:constr type="diam" refType="connDist" fact="-1.15"/>
                  <dgm:constr type="begPad"/>
                  <dgm:constr type="endPad"/>
                </dgm:constrLst>
              </dgm:if>
              <dgm:else name="Name12">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name="Name13" axis="followSib" ptType="node" cnt="1">
          <dgm:layoutNode name="composite2">
            <dgm:alg type="composite">
              <dgm:param type="ar" val="0.943"/>
            </dgm:alg>
            <dgm:shape xmlns:r="http://schemas.openxmlformats.org/officeDocument/2006/relationships" r:blip="">
              <dgm:adjLst/>
            </dgm:shape>
            <dgm:presOf/>
            <dgm:choose name="Name14">
              <dgm:if name="Name15" func="var" arg="dir" op="equ" val="norm">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dgm:constr type="w" for="ch" forName="childNode2tx" refType="w" fact="0.9"/>
                  <dgm:constr type="h" for="ch" forName="childNode2tx" refType="h" fact="0.55"/>
                  <dgm:constr type="t" for="ch" forName="childNode2tx" refType="h" fact="0.3"/>
                  <dgm:constr type="l" for="ch" forName="childNode2tx"/>
                  <dgm:constr type="w" for="ch" forName="parentNode2" refType="w" fact="0.8"/>
                  <dgm:constr type="h" for="ch" forName="parentNode2" refType="h" fact="0.3"/>
                  <dgm:constr type="t" for="ch" forName="parentNode2"/>
                  <dgm:constr type="l" for="ch" forName="parentNode2" refType="w" fact="0.2"/>
                  <dgm:constr type="w" for="ch" forName="connSite2" refType="w" fact="0.01"/>
                  <dgm:constr type="h" for="ch" forName="connSite2" refType="h" fact="0.01"/>
                  <dgm:constr type="t" for="ch" forName="connSite2" refType="h" fact="0.99"/>
                  <dgm:constr type="l" for="ch" forName="connSite2" refType="w" fact="0.25"/>
                </dgm:constrLst>
              </dgm:if>
              <dgm:else name="Name16">
                <dgm:constrLst>
                  <dgm:constr type="h" refType="w" fact="1.06"/>
                  <dgm:constr type="w" for="ch" forName="dummyNode2" refType="w"/>
                  <dgm:constr type="h" for="ch" forName="dummyNode2" refType="h"/>
                  <dgm:constr type="t" for="ch" forName="dummyNode2"/>
                  <dgm:constr type="l" for="ch" forName="dummyNode2"/>
                  <dgm:constr type="w" for="ch" forName="childNode2" refType="w" fact="0.9"/>
                  <dgm:constr type="h" for="ch" forName="childNode2" refType="h" fact="0.7"/>
                  <dgm:constr type="t" for="ch" forName="childNode2" refType="h" fact="0.15"/>
                  <dgm:constr type="l" for="ch" forName="childNode2" refType="w" fact="0.1"/>
                  <dgm:constr type="w" for="ch" forName="childNode2tx" refType="w" fact="0.9"/>
                  <dgm:constr type="h" for="ch" forName="childNode2tx" refType="h" fact="0.55"/>
                  <dgm:constr type="t" for="ch" forName="childNode2tx" refType="h" fact="0.3"/>
                  <dgm:constr type="l" for="ch" forName="childNode2tx" refType="w" fact="0.1"/>
                  <dgm:constr type="w" for="ch" forName="parentNode2" refType="w" fact="0.8"/>
                  <dgm:constr type="h" for="ch" forName="parentNode2" refType="h" fact="0.3"/>
                  <dgm:constr type="t" for="ch" forName="parentNode2"/>
                  <dgm:constr type="l" for="ch" forName="parentNode2"/>
                  <dgm:constr type="w" for="ch" forName="connSite2" refType="w" fact="0.01"/>
                  <dgm:constr type="h" for="ch" forName="connSite2" refType="h" fact="0.01"/>
                  <dgm:constr type="t" for="ch" forName="connSite2" refType="h" fact="0.99"/>
                  <dgm:constr type="l" for="ch" forName="connSite2" refType="w" fact="0.85"/>
                </dgm:constrLst>
              </dgm:else>
            </dgm:choose>
            <dgm:ruleLst/>
            <dgm:layoutNode name="dummyNode2">
              <dgm:alg type="sp"/>
              <dgm:shape xmlns:r="http://schemas.openxmlformats.org/officeDocument/2006/relationships" type="rect" r:blip="" hideGeom="1">
                <dgm:adjLst/>
              </dgm:shape>
              <dgm:presOf/>
              <dgm:constrLst/>
              <dgm:ruleLst/>
            </dgm:layoutNode>
            <dgm:layoutNode name="childNode2" styleLbl="bgAcc1">
              <dgm:varLst>
                <dgm:bulletEnabled val="1"/>
              </dgm:varLst>
              <dgm:alg type="sp"/>
              <dgm:shape xmlns:r="http://schemas.openxmlformats.org/officeDocument/2006/relationships" type="roundRect" r:blip="">
                <dgm:adjLst>
                  <dgm:adj idx="1" val="0.1"/>
                </dgm:adjLst>
              </dgm:shape>
              <dgm:presOf axis="des" ptType="node"/>
              <dgm:constrLst/>
              <dgm:ruleLst/>
            </dgm:layoutNode>
            <dgm:layoutNode name="childNode2tx" styleLbl="bgAcc1">
              <dgm:varLst>
                <dgm:bulletEnabled val="1"/>
              </dgm:varLst>
              <dgm:alg type="tx">
                <dgm:param type="stBulletLvl" val="1"/>
              </dgm:alg>
              <dgm:shape xmlns:r="http://schemas.openxmlformats.org/officeDocument/2006/relationships" type="roundRect" r:blip="" hideGeom="1">
                <dgm:adjLst>
                  <dgm:adj idx="1" val="0.1"/>
                </dgm:adjLst>
              </dgm:shape>
              <dgm:presOf axis="des" ptType="node"/>
              <dgm:constrLst>
                <dgm:constr type="secFontSz" val="65"/>
                <dgm:constr type="primFontSz" refType="secFontSz"/>
                <dgm:constr type="tMarg" refType="secFontSz" fact="0.15"/>
                <dgm:constr type="bMarg" refType="secFontSz" fact="0.15"/>
                <dgm:constr type="lMarg" refType="secFontSz" fact="0.15"/>
                <dgm:constr type="rMarg" refType="secFontSz" fact="0.15"/>
              </dgm:constrLst>
              <dgm:ruleLst>
                <dgm:rule type="secFontSz" val="5" fact="NaN" max="NaN"/>
              </dgm:ruleLst>
            </dgm:layoutNode>
            <dgm:layoutNode name="parentNode2" styleLbl="node1">
              <dgm:varLst>
                <dgm:chMax val="0"/>
                <dgm:bulletEnabled val="1"/>
              </dgm:varLst>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connSite2" moveWith="childNode2">
              <dgm:alg type="sp"/>
              <dgm:shape xmlns:r="http://schemas.openxmlformats.org/officeDocument/2006/relationships" r:blip="">
                <dgm:adjLst/>
              </dgm:shape>
              <dgm:presOf/>
              <dgm:constrLst/>
              <dgm:ruleLst/>
            </dgm:layoutNode>
          </dgm:layoutNode>
          <dgm:forEach name="Name17" axis="followSib" ptType="sibTrans" cnt="1">
            <dgm:layoutNode name="Name18">
              <dgm:alg type="conn">
                <dgm:param type="connRout" val="curve"/>
                <dgm:param type="srcNode" val="parentNode2"/>
                <dgm:param type="dstNode" val="connSite1"/>
                <dgm:param type="begPts" val="tCtr"/>
                <dgm:param type="endPts" val="tCtr"/>
              </dgm:alg>
              <dgm:shape xmlns:r="http://schemas.openxmlformats.org/officeDocument/2006/relationships" type="conn" r:blip="" zOrderOff="-2">
                <dgm:adjLst/>
              </dgm:shape>
              <dgm:presOf axis="self"/>
              <dgm:choose name="Name19">
                <dgm:if name="Name20" func="var" arg="dir" op="equ" val="norm">
                  <dgm:constrLst>
                    <dgm:constr type="h" refType="w" fact="0.35"/>
                    <dgm:constr type="wArH" refType="h"/>
                    <dgm:constr type="hArH" refType="h"/>
                    <dgm:constr type="connDist"/>
                    <dgm:constr type="diam" refType="connDist" fact="1.15"/>
                    <dgm:constr type="begPad"/>
                    <dgm:constr type="endPad"/>
                  </dgm:constrLst>
                </dgm:if>
                <dgm:else name="Name21">
                  <dgm:constrLst>
                    <dgm:constr type="h" refType="w" fact="0.35"/>
                    <dgm:constr type="wArH" refType="h"/>
                    <dgm:constr type="hArH" refType="h"/>
                    <dgm:constr type="connDist"/>
                    <dgm:constr type="diam" refType="connDist" fact="-1.15"/>
                    <dgm:constr type="begPad"/>
                    <dgm:constr type="endPad"/>
                  </dgm:constrLst>
                </dgm:else>
              </dgm:choose>
              <dgm:ruleLst/>
            </dgm:layoutNode>
          </dgm:forEach>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radial4">
  <dgm:title val=""/>
  <dgm:desc val=""/>
  <dgm:catLst>
    <dgm:cat type="relationship" pri="190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t modelId="11"/>
        <dgm:pt modelId="12"/>
      </dgm:ptLst>
      <dgm:cxnLst>
        <dgm:cxn modelId="2" srcId="0" destId="1" srcOrd="0" destOrd="0"/>
        <dgm:cxn modelId="15" srcId="1" destId="11" srcOrd="0" destOrd="0"/>
        <dgm:cxn modelId="16" srcId="1" destId="12" srcOrd="1"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0"/>
              <dgm:param type="spanAng" val="360"/>
              <dgm:param type="ctrShpMap" val="fNode"/>
            </dgm:alg>
          </dgm:if>
          <dgm:else name="Name4">
            <dgm:choose name="Name5">
              <dgm:if name="Name6" axis="ch ch" ptType="node node" st="1 1" cnt="1 0" func="cnt" op="lte" val="3">
                <dgm:alg type="cycle">
                  <dgm:param type="stAng" val="-55"/>
                  <dgm:param type="spanAng" val="110"/>
                  <dgm:param type="ctrShpMap" val="fNode"/>
                </dgm:alg>
              </dgm:if>
              <dgm:else name="Name7">
                <dgm:choose name="Name8">
                  <dgm:if name="Name9" axis="ch ch" ptType="node node" st="1 1" cnt="1 0" func="cnt" op="equ" val="4">
                    <dgm:alg type="cycle">
                      <dgm:param type="stAng" val="-75"/>
                      <dgm:param type="spanAng" val="150"/>
                      <dgm:param type="ctrShpMap" val="fNode"/>
                    </dgm:alg>
                  </dgm:if>
                  <dgm:else name="Name10">
                    <dgm:alg type="cycle">
                      <dgm:param type="stAng" val="-90"/>
                      <dgm:param type="spanAng" val="180"/>
                      <dgm:param type="ctrShpMap" val="fNode"/>
                    </dgm:alg>
                  </dgm:else>
                </dgm:choose>
              </dgm:else>
            </dgm:choose>
          </dgm:else>
        </dgm:choose>
      </dgm:if>
      <dgm:else name="Name11">
        <dgm:choose name="Name12">
          <dgm:if name="Name13" axis="ch ch" ptType="node node" st="1 1" cnt="1 0" func="cnt" op="lte" val="1">
            <dgm:alg type="cycle">
              <dgm:param type="stAng" val="0"/>
              <dgm:param type="spanAng" val="-360"/>
              <dgm:param type="ctrShpMap" val="fNode"/>
            </dgm:alg>
          </dgm:if>
          <dgm:else name="Name14">
            <dgm:choose name="Name15">
              <dgm:if name="Name16" axis="ch ch" ptType="node node" st="1 1" cnt="1 0" func="cnt" op="lte" val="3">
                <dgm:alg type="cycle">
                  <dgm:param type="stAng" val="55"/>
                  <dgm:param type="spanAng" val="-110"/>
                  <dgm:param type="ctrShpMap" val="fNode"/>
                </dgm:alg>
              </dgm:if>
              <dgm:else name="Name17">
                <dgm:choose name="Name18">
                  <dgm:if name="Name19" axis="ch ch" ptType="node node" st="1 1" cnt="1 0" func="cnt" op="equ" val="4">
                    <dgm:alg type="cycle">
                      <dgm:param type="stAng" val="75"/>
                      <dgm:param type="spanAng" val="-150"/>
                      <dgm:param type="ctrShpMap" val="fNode"/>
                    </dgm:alg>
                  </dgm:if>
                  <dgm:else name="Name20">
                    <dgm:alg type="cycle">
                      <dgm:param type="stAng" val="90"/>
                      <dgm:param type="spanAng" val="-180"/>
                      <dgm:param type="ctrShpMap" val="fNode"/>
                    </dgm:alg>
                  </dgm:else>
                </dgm:choose>
              </dgm:else>
            </dgm:choose>
          </dgm:else>
        </dgm:choose>
      </dgm:else>
    </dgm:choose>
    <dgm:shape xmlns:r="http://schemas.openxmlformats.org/officeDocument/2006/relationships" r:blip="">
      <dgm:adjLst/>
    </dgm:shape>
    <dgm:presOf/>
    <dgm:constrLst>
      <dgm:constr type="w" for="ch" forName="centerShape" refType="w"/>
      <dgm:constr type="w" for="ch" forName="node" refType="w" refFor="ch" refForName="centerShape" fact="0.95"/>
      <dgm:constr type="h" for="ch" forName="parTrans" refType="w" refFor="ch" refForName="centerShape" fact="0.285"/>
      <dgm:constr type="sp" refType="w" refFor="ch" refForName="centerShape" op="equ" fact="0.23"/>
      <dgm:constr type="sibSp" refType="w" refFor="ch" refForName="node" fact="0.1"/>
      <dgm:constr type="primFontSz" for="ch" forName="node" op="equ"/>
    </dgm:constrLst>
    <dgm:choose name="Name21">
      <dgm:if name="Name22" axis="ch ch" ptType="node node" st="1 1" cnt="1 0" func="cnt" op="lte" val="5">
        <dgm:ruleLst>
          <dgm:rule type="w" for="ch" forName="centerShape" val="NaN" fact="0.27" max="NaN"/>
        </dgm:ruleLst>
      </dgm:if>
      <dgm:else name="Name23">
        <dgm:ruleLst>
          <dgm:rule type="w" for="ch" forName="centerShape" val="NaN" fact="0.27" max="NaN"/>
          <dgm:rule type="w" for="ch" forName="node" val="NaN" fact="0.7" max="NaN"/>
        </dgm:ruleLst>
      </dgm:else>
    </dgm:choose>
    <dgm:forEach name="Name24" axis="ch" ptType="node" cnt="1">
      <dgm:layoutNode name="centerShape" styleLbl="node0">
        <dgm:alg type="tx"/>
        <dgm:shape xmlns:r="http://schemas.openxmlformats.org/officeDocument/2006/relationships" type="ellipse" r:blip="">
          <dgm:adjLst/>
        </dgm:shape>
        <dgm:presOf axis="self"/>
        <dgm:constrLst>
          <dgm:constr type="tMarg" refType="primFontSz" fact="0.05"/>
          <dgm:constr type="bMarg" refType="primFontSz" fact="0.05"/>
          <dgm:constr type="lMarg" refType="primFontSz" fact="0.05"/>
          <dgm:constr type="rMarg" refType="primFontSz" fact="0.05"/>
          <dgm:constr type="primFontSz" val="65"/>
          <dgm:constr type="h" refType="w"/>
        </dgm:constrLst>
        <dgm:ruleLst>
          <dgm:rule type="primFontSz" val="5" fact="NaN" max="NaN"/>
        </dgm:ruleLst>
      </dgm:layoutNode>
      <dgm:forEach name="Name25" axis="ch">
        <dgm:forEach name="Name26" axis="self" ptType="parTrans">
          <dgm:layoutNode name="parTrans" styleLbl="bgSibTrans2D1">
            <dgm:alg type="conn">
              <dgm:param type="begPts" val="auto"/>
              <dgm:param type="endPts" val="ctr"/>
              <dgm:param type="endSty" val="noArr"/>
              <dgm:param type="begSty" val="arr"/>
            </dgm:alg>
            <dgm:shape xmlns:r="http://schemas.openxmlformats.org/officeDocument/2006/relationships" type="conn" r:blip="">
              <dgm:adjLst/>
            </dgm:shape>
            <dgm:presOf axis="self"/>
            <dgm:constrLst>
              <dgm:constr type="begPad" refType="connDist" fact="0.055"/>
              <dgm:constr type="endPad"/>
            </dgm:constrLst>
            <dgm:ruleLst/>
          </dgm:layoutNode>
        </dgm:forEach>
        <dgm:forEach name="Name27" axis="self" ptType="node">
          <dgm:layoutNode name="node" styleLbl="node1">
            <dgm:varLst>
              <dgm:bulletEnabled val="1"/>
            </dgm:varLst>
            <dgm:alg type="tx"/>
            <dgm:shape xmlns:r="http://schemas.openxmlformats.org/officeDocument/2006/relationships" type="roundRect" r:blip="">
              <dgm:adjLst>
                <dgm:adj idx="1" val="0.1"/>
              </dgm:adjLst>
            </dgm:shape>
            <dgm:presOf axis="desOrSelf" ptType="node"/>
            <dgm:constrLst>
              <dgm:constr type="primFontSz" val="65"/>
              <dgm:constr type="h" refType="w" fact="0.8"/>
              <dgm:constr type="tMarg" refType="primFontSz" fact="0.15"/>
              <dgm:constr type="bMarg" refType="primFontSz" fact="0.15"/>
              <dgm:constr type="lMarg" refType="primFontSz" fact="0.15"/>
              <dgm:constr type="rMarg" refType="primFontSz" fact="0.1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2">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08D228CF-B38F-451B-9BD3-6BA898A77594}" type="datetimeFigureOut">
              <a:rPr lang="ru-RU"/>
              <a:pPr>
                <a:defRPr/>
              </a:pPr>
              <a:t>01.01.2002</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E1C3C935-79F4-4EC5-823B-D5EB902A64FE}" type="slidenum">
              <a:rPr lang="ru-RU"/>
              <a:pPr>
                <a:defRPr/>
              </a:pPr>
              <a:t>‹#›</a:t>
            </a:fld>
            <a:endParaRPr lang="ru-RU"/>
          </a:p>
        </p:txBody>
      </p:sp>
    </p:spTree>
    <p:extLst>
      <p:ext uri="{BB962C8B-B14F-4D97-AF65-F5344CB8AC3E}">
        <p14:creationId xmlns:p14="http://schemas.microsoft.com/office/powerpoint/2010/main" val="411383450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3" name="Образ слайда 1"/>
          <p:cNvSpPr>
            <a:spLocks noGrp="1" noRot="1" noChangeAspect="1"/>
          </p:cNvSpPr>
          <p:nvPr>
            <p:ph type="sldImg"/>
          </p:nvPr>
        </p:nvSpPr>
        <p:spPr bwMode="auto">
          <a:noFill/>
          <a:ln>
            <a:solidFill>
              <a:srgbClr val="000000"/>
            </a:solidFill>
            <a:miter lim="800000"/>
            <a:headEnd/>
            <a:tailEnd/>
          </a:ln>
        </p:spPr>
      </p:sp>
      <p:sp>
        <p:nvSpPr>
          <p:cNvPr id="23554"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24579"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493469E-41BA-4391-BA9A-8A0BFD2B9BE6}" type="slidenum">
              <a:rPr lang="ru-RU"/>
              <a:pPr fontAlgn="base">
                <a:spcBef>
                  <a:spcPct val="0"/>
                </a:spcBef>
                <a:spcAft>
                  <a:spcPct val="0"/>
                </a:spcAft>
                <a:defRPr/>
              </a:pPr>
              <a:t>21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Образ слайда 1"/>
          <p:cNvSpPr>
            <a:spLocks noGrp="1" noRot="1" noChangeAspect="1"/>
          </p:cNvSpPr>
          <p:nvPr>
            <p:ph type="sldImg"/>
          </p:nvPr>
        </p:nvSpPr>
        <p:spPr bwMode="auto">
          <a:noFill/>
          <a:ln>
            <a:solidFill>
              <a:srgbClr val="000000"/>
            </a:solidFill>
            <a:miter lim="800000"/>
            <a:headEnd/>
            <a:tailEnd/>
          </a:ln>
        </p:spPr>
      </p:sp>
      <p:sp>
        <p:nvSpPr>
          <p:cNvPr id="47106"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a:p>
            <a:pPr eaLnBrk="1" hangingPunct="1">
              <a:spcBef>
                <a:spcPct val="0"/>
              </a:spcBef>
            </a:pPr>
            <a:endParaRPr lang="en-US" smtClean="0"/>
          </a:p>
          <a:p>
            <a:pPr eaLnBrk="1" hangingPunct="1">
              <a:spcBef>
                <a:spcPct val="0"/>
              </a:spcBef>
            </a:pPr>
            <a:endParaRPr lang="ru-RU" smtClean="0"/>
          </a:p>
        </p:txBody>
      </p:sp>
      <p:sp>
        <p:nvSpPr>
          <p:cNvPr id="48131"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3B781E90-2014-42D7-92FF-301B9C38C224}" type="slidenum">
              <a:rPr lang="ru-RU"/>
              <a:pPr fontAlgn="base">
                <a:spcBef>
                  <a:spcPct val="0"/>
                </a:spcBef>
                <a:spcAft>
                  <a:spcPct val="0"/>
                </a:spcAft>
                <a:defRPr/>
              </a:pPr>
              <a:t>42</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7"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BE02469F-6CA4-4F89-9119-C02812CC2480}" type="slidenum">
              <a:rPr lang="en-US"/>
              <a:pPr fontAlgn="base">
                <a:spcBef>
                  <a:spcPct val="0"/>
                </a:spcBef>
                <a:spcAft>
                  <a:spcPct val="0"/>
                </a:spcAft>
                <a:defRPr/>
              </a:pPr>
              <a:t>52</a:t>
            </a:fld>
            <a:endParaRPr lang="en-US"/>
          </a:p>
        </p:txBody>
      </p:sp>
      <p:sp>
        <p:nvSpPr>
          <p:cNvPr id="5837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5837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5" name="Образ слайда 1"/>
          <p:cNvSpPr>
            <a:spLocks noGrp="1" noRot="1" noChangeAspect="1" noTextEdit="1"/>
          </p:cNvSpPr>
          <p:nvPr>
            <p:ph type="sldImg"/>
          </p:nvPr>
        </p:nvSpPr>
        <p:spPr bwMode="auto">
          <a:noFill/>
          <a:ln>
            <a:solidFill>
              <a:srgbClr val="000000"/>
            </a:solidFill>
            <a:miter lim="800000"/>
            <a:headEnd/>
            <a:tailEnd/>
          </a:ln>
        </p:spPr>
      </p:sp>
      <p:sp>
        <p:nvSpPr>
          <p:cNvPr id="62466"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64515"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C99384F3-B867-4ED4-A48A-2688B055EC76}" type="slidenum">
              <a:rPr lang="ru-RU"/>
              <a:pPr fontAlgn="base">
                <a:spcBef>
                  <a:spcPct val="0"/>
                </a:spcBef>
                <a:spcAft>
                  <a:spcPct val="0"/>
                </a:spcAft>
                <a:defRPr/>
              </a:pPr>
              <a:t>55</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3" name="Образ слайда 1"/>
          <p:cNvSpPr>
            <a:spLocks noGrp="1" noRot="1" noChangeAspect="1" noTextEdit="1"/>
          </p:cNvSpPr>
          <p:nvPr>
            <p:ph type="sldImg"/>
          </p:nvPr>
        </p:nvSpPr>
        <p:spPr bwMode="auto">
          <a:noFill/>
          <a:ln>
            <a:solidFill>
              <a:srgbClr val="000000"/>
            </a:solidFill>
            <a:miter lim="800000"/>
            <a:headEnd/>
            <a:tailEnd/>
          </a:ln>
        </p:spPr>
      </p:sp>
      <p:sp>
        <p:nvSpPr>
          <p:cNvPr id="64514"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66563"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42DBFD99-AA38-4908-99AF-2C2E8E231C06}" type="slidenum">
              <a:rPr lang="ru-RU"/>
              <a:pPr fontAlgn="base">
                <a:spcBef>
                  <a:spcPct val="0"/>
                </a:spcBef>
                <a:spcAft>
                  <a:spcPct val="0"/>
                </a:spcAft>
                <a:defRPr/>
              </a:pPr>
              <a:t>56</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1" name="Образ слайда 1"/>
          <p:cNvSpPr>
            <a:spLocks noGrp="1" noRot="1" noChangeAspect="1" noTextEdit="1"/>
          </p:cNvSpPr>
          <p:nvPr>
            <p:ph type="sldImg"/>
          </p:nvPr>
        </p:nvSpPr>
        <p:spPr bwMode="auto">
          <a:noFill/>
          <a:ln>
            <a:solidFill>
              <a:srgbClr val="000000"/>
            </a:solidFill>
            <a:miter lim="800000"/>
            <a:headEnd/>
            <a:tailEnd/>
          </a:ln>
        </p:spPr>
      </p:sp>
      <p:sp>
        <p:nvSpPr>
          <p:cNvPr id="66562" name="Заметки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
        <p:nvSpPr>
          <p:cNvPr id="68611" name="Номер слайда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51C372F0-4A5D-4E9D-95D5-11D1A73DF8EA}" type="slidenum">
              <a:rPr lang="ru-RU"/>
              <a:pPr fontAlgn="base">
                <a:spcBef>
                  <a:spcPct val="0"/>
                </a:spcBef>
                <a:spcAft>
                  <a:spcPct val="0"/>
                </a:spcAft>
                <a:defRPr/>
              </a:pPr>
              <a:t>57</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7" name="Rectangle 7"/>
          <p:cNvSpPr>
            <a:spLocks noGrp="1" noChangeArrowheads="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76C9C815-5B5E-4FF8-B2C4-557B232C5A7F}" type="slidenum">
              <a:rPr lang="en-US"/>
              <a:pPr fontAlgn="base">
                <a:spcBef>
                  <a:spcPct val="0"/>
                </a:spcBef>
                <a:spcAft>
                  <a:spcPct val="0"/>
                </a:spcAft>
                <a:defRPr/>
              </a:pPr>
              <a:t>58</a:t>
            </a:fld>
            <a:endParaRPr lang="en-US"/>
          </a:p>
        </p:txBody>
      </p:sp>
      <p:sp>
        <p:nvSpPr>
          <p:cNvPr id="68610"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68611"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ru-RU"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lvl1pPr>
              <a:defRPr/>
            </a:lvl1pPr>
          </a:lstStyle>
          <a:p>
            <a:pPr>
              <a:defRPr/>
            </a:pPr>
            <a:fld id="{7274B5B6-C82B-49C1-9BAB-F591E8F997F6}" type="datetimeFigureOut">
              <a:rPr lang="ru-RU"/>
              <a:pPr>
                <a:defRPr/>
              </a:pPr>
              <a:t>01.01.2002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628CE3C1-5372-458A-B7E0-2D2B23FA0038}" type="slidenum">
              <a:rPr lang="ru-RU"/>
              <a:pPr>
                <a:defRPr/>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456E603C-649E-4864-9DED-0C74A9DB8413}" type="datetimeFigureOut">
              <a:rPr lang="ru-RU"/>
              <a:pPr>
                <a:defRPr/>
              </a:pPr>
              <a:t>01.01.2002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92B814C6-CB0F-48AD-B7B4-5A3F506003B9}" type="slidenum">
              <a:rPr lang="ru-RU"/>
              <a:pPr>
                <a:defRPr/>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lvl1pPr>
              <a:defRPr/>
            </a:lvl1pPr>
          </a:lstStyle>
          <a:p>
            <a:pPr>
              <a:defRPr/>
            </a:pPr>
            <a:fld id="{05147341-0514-4494-BC5C-5467342EBE70}" type="datetimeFigureOut">
              <a:rPr lang="ru-RU"/>
              <a:pPr>
                <a:defRPr/>
              </a:pPr>
              <a:t>01.01.2002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00CF7AAC-C465-4CEA-8D04-8F73C1D225FF}" type="slidenum">
              <a:rPr lang="ru-RU"/>
              <a:pPr>
                <a:defRPr/>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3"/>
          <p:cNvSpPr>
            <a:spLocks noGrp="1"/>
          </p:cNvSpPr>
          <p:nvPr>
            <p:ph type="dt" sz="half" idx="10"/>
          </p:nvPr>
        </p:nvSpPr>
        <p:spPr/>
        <p:txBody>
          <a:bodyPr/>
          <a:lstStyle>
            <a:lvl1pPr>
              <a:defRPr/>
            </a:lvl1pPr>
          </a:lstStyle>
          <a:p>
            <a:pPr>
              <a:defRPr/>
            </a:pPr>
            <a:fld id="{57810EAC-627C-4C7A-A30C-5C96558F6953}" type="datetimeFigureOut">
              <a:rPr lang="ru-RU"/>
              <a:pPr>
                <a:defRPr/>
              </a:pPr>
              <a:t>01.01.2002</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844736D0-2D97-4863-A2B5-AAD05884406E}" type="slidenum">
              <a:rPr lang="ru-RU"/>
              <a:pPr>
                <a:defRPr/>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3"/>
          <p:cNvSpPr>
            <a:spLocks noGrp="1"/>
          </p:cNvSpPr>
          <p:nvPr>
            <p:ph type="dt" sz="half" idx="10"/>
          </p:nvPr>
        </p:nvSpPr>
        <p:spPr/>
        <p:txBody>
          <a:bodyPr/>
          <a:lstStyle>
            <a:lvl1pPr>
              <a:defRPr/>
            </a:lvl1pPr>
          </a:lstStyle>
          <a:p>
            <a:pPr>
              <a:defRPr/>
            </a:pPr>
            <a:fld id="{06621E04-CDE6-46CC-B603-5FA7893A7DDF}" type="datetimeFigureOut">
              <a:rPr lang="ru-RU"/>
              <a:pPr>
                <a:defRPr/>
              </a:pPr>
              <a:t>01.01.2002</a:t>
            </a:fld>
            <a:endParaRPr lang="ru-RU"/>
          </a:p>
        </p:txBody>
      </p:sp>
      <p:sp>
        <p:nvSpPr>
          <p:cNvPr id="8" name="Нижний колонтитул 4"/>
          <p:cNvSpPr>
            <a:spLocks noGrp="1"/>
          </p:cNvSpPr>
          <p:nvPr>
            <p:ph type="ftr" sz="quarter" idx="11"/>
          </p:nvPr>
        </p:nvSpPr>
        <p:spPr/>
        <p:txBody>
          <a:bodyPr/>
          <a:lstStyle>
            <a:lvl1pPr>
              <a:defRPr/>
            </a:lvl1pPr>
          </a:lstStyle>
          <a:p>
            <a:pPr>
              <a:defRPr/>
            </a:pPr>
            <a:endParaRPr lang="ru-RU"/>
          </a:p>
        </p:txBody>
      </p:sp>
      <p:sp>
        <p:nvSpPr>
          <p:cNvPr id="9" name="Номер слайда 5"/>
          <p:cNvSpPr>
            <a:spLocks noGrp="1"/>
          </p:cNvSpPr>
          <p:nvPr>
            <p:ph type="sldNum" sz="quarter" idx="12"/>
          </p:nvPr>
        </p:nvSpPr>
        <p:spPr/>
        <p:txBody>
          <a:bodyPr/>
          <a:lstStyle>
            <a:lvl1pPr>
              <a:defRPr/>
            </a:lvl1pPr>
          </a:lstStyle>
          <a:p>
            <a:pPr>
              <a:defRPr/>
            </a:pPr>
            <a:fld id="{328BD461-B434-469B-8AD7-544DB4856626}" type="slidenum">
              <a:rPr lang="ru-RU"/>
              <a:pPr>
                <a:defRPr/>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3"/>
          <p:cNvSpPr>
            <a:spLocks noGrp="1"/>
          </p:cNvSpPr>
          <p:nvPr>
            <p:ph type="dt" sz="half" idx="10"/>
          </p:nvPr>
        </p:nvSpPr>
        <p:spPr/>
        <p:txBody>
          <a:bodyPr/>
          <a:lstStyle>
            <a:lvl1pPr>
              <a:defRPr/>
            </a:lvl1pPr>
          </a:lstStyle>
          <a:p>
            <a:pPr>
              <a:defRPr/>
            </a:pPr>
            <a:fld id="{717995DD-3467-4E36-92BC-93BA04D553B5}" type="datetimeFigureOut">
              <a:rPr lang="ru-RU"/>
              <a:pPr>
                <a:defRPr/>
              </a:pPr>
              <a:t>01.01.2002</a:t>
            </a:fld>
            <a:endParaRPr lang="ru-RU"/>
          </a:p>
        </p:txBody>
      </p:sp>
      <p:sp>
        <p:nvSpPr>
          <p:cNvPr id="4" name="Нижний колонтитул 4"/>
          <p:cNvSpPr>
            <a:spLocks noGrp="1"/>
          </p:cNvSpPr>
          <p:nvPr>
            <p:ph type="ftr" sz="quarter" idx="11"/>
          </p:nvPr>
        </p:nvSpPr>
        <p:spPr/>
        <p:txBody>
          <a:bodyPr/>
          <a:lstStyle>
            <a:lvl1pPr>
              <a:defRPr/>
            </a:lvl1pPr>
          </a:lstStyle>
          <a:p>
            <a:pPr>
              <a:defRPr/>
            </a:pPr>
            <a:endParaRPr lang="ru-RU"/>
          </a:p>
        </p:txBody>
      </p:sp>
      <p:sp>
        <p:nvSpPr>
          <p:cNvPr id="5" name="Номер слайда 5"/>
          <p:cNvSpPr>
            <a:spLocks noGrp="1"/>
          </p:cNvSpPr>
          <p:nvPr>
            <p:ph type="sldNum" sz="quarter" idx="12"/>
          </p:nvPr>
        </p:nvSpPr>
        <p:spPr/>
        <p:txBody>
          <a:bodyPr/>
          <a:lstStyle>
            <a:lvl1pPr>
              <a:defRPr/>
            </a:lvl1pPr>
          </a:lstStyle>
          <a:p>
            <a:pPr>
              <a:defRPr/>
            </a:pPr>
            <a:fld id="{4B8089ED-A9A1-4D19-AD28-C9FD76F2776E}" type="slidenum">
              <a:rPr lang="ru-RU"/>
              <a:pPr>
                <a:defRPr/>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3"/>
          <p:cNvSpPr>
            <a:spLocks noGrp="1"/>
          </p:cNvSpPr>
          <p:nvPr>
            <p:ph type="dt" sz="half" idx="10"/>
          </p:nvPr>
        </p:nvSpPr>
        <p:spPr/>
        <p:txBody>
          <a:bodyPr/>
          <a:lstStyle>
            <a:lvl1pPr>
              <a:defRPr/>
            </a:lvl1pPr>
          </a:lstStyle>
          <a:p>
            <a:pPr>
              <a:defRPr/>
            </a:pPr>
            <a:fld id="{83964416-2701-4E69-A637-DCF650085AC9}" type="datetimeFigureOut">
              <a:rPr lang="ru-RU"/>
              <a:pPr>
                <a:defRPr/>
              </a:pPr>
              <a:t>01.01.2002</a:t>
            </a:fld>
            <a:endParaRPr lang="ru-RU"/>
          </a:p>
        </p:txBody>
      </p:sp>
      <p:sp>
        <p:nvSpPr>
          <p:cNvPr id="3" name="Нижний колонтитул 4"/>
          <p:cNvSpPr>
            <a:spLocks noGrp="1"/>
          </p:cNvSpPr>
          <p:nvPr>
            <p:ph type="ftr" sz="quarter" idx="11"/>
          </p:nvPr>
        </p:nvSpPr>
        <p:spPr/>
        <p:txBody>
          <a:bodyPr/>
          <a:lstStyle>
            <a:lvl1pPr>
              <a:defRPr/>
            </a:lvl1pPr>
          </a:lstStyle>
          <a:p>
            <a:pPr>
              <a:defRPr/>
            </a:pPr>
            <a:endParaRPr lang="ru-RU"/>
          </a:p>
        </p:txBody>
      </p:sp>
      <p:sp>
        <p:nvSpPr>
          <p:cNvPr id="4" name="Номер слайда 5"/>
          <p:cNvSpPr>
            <a:spLocks noGrp="1"/>
          </p:cNvSpPr>
          <p:nvPr>
            <p:ph type="sldNum" sz="quarter" idx="12"/>
          </p:nvPr>
        </p:nvSpPr>
        <p:spPr/>
        <p:txBody>
          <a:bodyPr/>
          <a:lstStyle>
            <a:lvl1pPr>
              <a:defRPr/>
            </a:lvl1pPr>
          </a:lstStyle>
          <a:p>
            <a:pPr>
              <a:defRPr/>
            </a:pPr>
            <a:fld id="{1E9AB582-93A8-41D0-862D-87EDA168BD92}" type="slidenum">
              <a:rPr lang="ru-RU"/>
              <a:pPr>
                <a:defRPr/>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06082D28-4818-4374-9648-F10A17BA3C6C}" type="datetimeFigureOut">
              <a:rPr lang="ru-RU"/>
              <a:pPr>
                <a:defRPr/>
              </a:pPr>
              <a:t>01.01.2002</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451F0363-C253-4E14-99CA-2DD9094FD9E5}" type="slidenum">
              <a:rPr lang="ru-RU"/>
              <a:pPr>
                <a:defRPr/>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3"/>
          <p:cNvSpPr>
            <a:spLocks noGrp="1"/>
          </p:cNvSpPr>
          <p:nvPr>
            <p:ph type="dt" sz="half" idx="10"/>
          </p:nvPr>
        </p:nvSpPr>
        <p:spPr/>
        <p:txBody>
          <a:bodyPr/>
          <a:lstStyle>
            <a:lvl1pPr>
              <a:defRPr/>
            </a:lvl1pPr>
          </a:lstStyle>
          <a:p>
            <a:pPr>
              <a:defRPr/>
            </a:pPr>
            <a:fld id="{FAA20B48-66A6-4B72-BBB7-BF12BD3935A6}" type="datetimeFigureOut">
              <a:rPr lang="ru-RU"/>
              <a:pPr>
                <a:defRPr/>
              </a:pPr>
              <a:t>01.01.2002</a:t>
            </a:fld>
            <a:endParaRPr lang="ru-RU"/>
          </a:p>
        </p:txBody>
      </p:sp>
      <p:sp>
        <p:nvSpPr>
          <p:cNvPr id="6" name="Нижний колонтитул 4"/>
          <p:cNvSpPr>
            <a:spLocks noGrp="1"/>
          </p:cNvSpPr>
          <p:nvPr>
            <p:ph type="ftr" sz="quarter" idx="11"/>
          </p:nvPr>
        </p:nvSpPr>
        <p:spPr/>
        <p:txBody>
          <a:bodyPr/>
          <a:lstStyle>
            <a:lvl1pPr>
              <a:defRPr/>
            </a:lvl1pPr>
          </a:lstStyle>
          <a:p>
            <a:pPr>
              <a:defRPr/>
            </a:pPr>
            <a:endParaRPr lang="ru-RU"/>
          </a:p>
        </p:txBody>
      </p:sp>
      <p:sp>
        <p:nvSpPr>
          <p:cNvPr id="7" name="Номер слайда 5"/>
          <p:cNvSpPr>
            <a:spLocks noGrp="1"/>
          </p:cNvSpPr>
          <p:nvPr>
            <p:ph type="sldNum" sz="quarter" idx="12"/>
          </p:nvPr>
        </p:nvSpPr>
        <p:spPr/>
        <p:txBody>
          <a:bodyPr/>
          <a:lstStyle>
            <a:lvl1pPr>
              <a:defRPr/>
            </a:lvl1pPr>
          </a:lstStyle>
          <a:p>
            <a:pPr>
              <a:defRPr/>
            </a:pPr>
            <a:fld id="{7E333C92-3EA2-442F-AF4E-6EA6BDEC20D0}" type="slidenum">
              <a:rPr lang="ru-RU"/>
              <a:pPr>
                <a:defRPr/>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BE1DF28E-C152-434B-91F6-6397D0DC5EEB}" type="datetimeFigureOut">
              <a:rPr lang="ru-RU"/>
              <a:pPr>
                <a:defRPr/>
              </a:pPr>
              <a:t>01.01.2002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A847B8BC-498D-4C8F-B09F-37E8C014A708}" type="slidenum">
              <a:rPr lang="ru-RU"/>
              <a:pPr>
                <a:defRPr/>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lvl1pPr>
              <a:defRPr/>
            </a:lvl1pPr>
          </a:lstStyle>
          <a:p>
            <a:pPr>
              <a:defRPr/>
            </a:pPr>
            <a:fld id="{2771B6F2-8FA8-419B-A46F-E8B728ABB5BB}" type="datetimeFigureOut">
              <a:rPr lang="ru-RU"/>
              <a:pPr>
                <a:defRPr/>
              </a:pPr>
              <a:t>01.01.2002</a:t>
            </a:fld>
            <a:endParaRPr lang="ru-RU"/>
          </a:p>
        </p:txBody>
      </p:sp>
      <p:sp>
        <p:nvSpPr>
          <p:cNvPr id="5" name="Нижний колонтитул 4"/>
          <p:cNvSpPr>
            <a:spLocks noGrp="1"/>
          </p:cNvSpPr>
          <p:nvPr>
            <p:ph type="ftr" sz="quarter" idx="11"/>
          </p:nvPr>
        </p:nvSpPr>
        <p:spPr/>
        <p:txBody>
          <a:bodyPr/>
          <a:lstStyle>
            <a:lvl1pPr>
              <a:defRPr/>
            </a:lvl1pPr>
          </a:lstStyle>
          <a:p>
            <a:pPr>
              <a:defRPr/>
            </a:pPr>
            <a:endParaRPr lang="ru-RU"/>
          </a:p>
        </p:txBody>
      </p:sp>
      <p:sp>
        <p:nvSpPr>
          <p:cNvPr id="6" name="Номер слайда 5"/>
          <p:cNvSpPr>
            <a:spLocks noGrp="1"/>
          </p:cNvSpPr>
          <p:nvPr>
            <p:ph type="sldNum" sz="quarter" idx="12"/>
          </p:nvPr>
        </p:nvSpPr>
        <p:spPr/>
        <p:txBody>
          <a:bodyPr/>
          <a:lstStyle>
            <a:lvl1pPr>
              <a:defRPr/>
            </a:lvl1pPr>
          </a:lstStyle>
          <a:p>
            <a:pPr>
              <a:defRPr/>
            </a:pPr>
            <a:fld id="{13F3940E-6560-48C2-B118-783F55C1D5BA}" type="slidenum">
              <a:rPr lang="ru-RU"/>
              <a:pPr>
                <a:defRPr/>
              </a:pPr>
              <a:t>‹#›</a:t>
            </a:fld>
            <a:endParaRPr lang="ru-RU"/>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ClipArt">
  <p:cSld name="Заголовок, текст и клип">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150938" y="214313"/>
            <a:ext cx="7793037" cy="1462087"/>
          </a:xfrm>
        </p:spPr>
        <p:txBody>
          <a:bodyPr/>
          <a:lstStyle/>
          <a:p>
            <a:r>
              <a:rPr lang="ru-RU" smtClean="0"/>
              <a:t>Образец заголовка</a:t>
            </a:r>
            <a:endParaRPr lang="ru-RU"/>
          </a:p>
        </p:txBody>
      </p:sp>
      <p:sp>
        <p:nvSpPr>
          <p:cNvPr id="3" name="Текст 2"/>
          <p:cNvSpPr>
            <a:spLocks noGrp="1"/>
          </p:cNvSpPr>
          <p:nvPr>
            <p:ph type="body" sz="half" idx="1"/>
          </p:nvPr>
        </p:nvSpPr>
        <p:spPr>
          <a:xfrm>
            <a:off x="1182688" y="2017713"/>
            <a:ext cx="3810000" cy="411480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Клип 3"/>
          <p:cNvSpPr>
            <a:spLocks noGrp="1"/>
          </p:cNvSpPr>
          <p:nvPr>
            <p:ph type="clipArt" sz="half" idx="2"/>
          </p:nvPr>
        </p:nvSpPr>
        <p:spPr>
          <a:xfrm>
            <a:off x="5145088" y="2017713"/>
            <a:ext cx="3810000" cy="4114800"/>
          </a:xfrm>
        </p:spPr>
        <p:txBody>
          <a:bodyPr rtlCol="0">
            <a:normAutofit/>
          </a:bodyPr>
          <a:lstStyle/>
          <a:p>
            <a:pPr lvl="0"/>
            <a:endParaRPr lang="ru-RU" noProof="0" smtClean="0"/>
          </a:p>
        </p:txBody>
      </p:sp>
      <p:sp>
        <p:nvSpPr>
          <p:cNvPr id="5" name="Rectangle 11"/>
          <p:cNvSpPr>
            <a:spLocks noGrp="1" noChangeArrowheads="1"/>
          </p:cNvSpPr>
          <p:nvPr>
            <p:ph type="dt" sz="half" idx="10"/>
          </p:nvPr>
        </p:nvSpPr>
        <p:spPr/>
        <p:txBody>
          <a:bodyPr/>
          <a:lstStyle>
            <a:lvl1pPr>
              <a:defRPr/>
            </a:lvl1pPr>
          </a:lstStyle>
          <a:p>
            <a:pPr>
              <a:defRPr/>
            </a:pPr>
            <a:endParaRPr lang="ru-RU"/>
          </a:p>
        </p:txBody>
      </p:sp>
      <p:sp>
        <p:nvSpPr>
          <p:cNvPr id="6" name="Rectangle 12"/>
          <p:cNvSpPr>
            <a:spLocks noGrp="1" noChangeArrowheads="1"/>
          </p:cNvSpPr>
          <p:nvPr>
            <p:ph type="ftr" sz="quarter" idx="11"/>
          </p:nvPr>
        </p:nvSpPr>
        <p:spPr/>
        <p:txBody>
          <a:bodyPr/>
          <a:lstStyle>
            <a:lvl1pPr>
              <a:defRPr/>
            </a:lvl1pPr>
          </a:lstStyle>
          <a:p>
            <a:pPr>
              <a:defRPr/>
            </a:pPr>
            <a:endParaRPr lang="ru-RU"/>
          </a:p>
        </p:txBody>
      </p:sp>
      <p:sp>
        <p:nvSpPr>
          <p:cNvPr id="7" name="Rectangle 13"/>
          <p:cNvSpPr>
            <a:spLocks noGrp="1" noChangeArrowheads="1"/>
          </p:cNvSpPr>
          <p:nvPr>
            <p:ph type="sldNum" sz="quarter" idx="12"/>
          </p:nvPr>
        </p:nvSpPr>
        <p:spPr/>
        <p:txBody>
          <a:bodyPr/>
          <a:lstStyle>
            <a:lvl1pPr>
              <a:defRPr/>
            </a:lvl1pPr>
          </a:lstStyle>
          <a:p>
            <a:pPr>
              <a:defRPr/>
            </a:pPr>
            <a:fld id="{6EFB4E33-CCA5-444D-A533-B53041268755}" type="slidenum">
              <a:rPr lang="ru-RU"/>
              <a:pPr>
                <a:defRPr/>
              </a:pPr>
              <a:t>‹#›</a:t>
            </a:fld>
            <a:endParaRPr lang="ru-RU"/>
          </a:p>
        </p:txBody>
      </p:sp>
    </p:spTree>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AndObj">
  <p:cSld name="Title, 2 Conten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half" idx="3"/>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4"/>
          <p:cNvSpPr>
            <a:spLocks noGrp="1" noChangeArrowheads="1"/>
          </p:cNvSpPr>
          <p:nvPr>
            <p:ph type="dt" sz="half" idx="10"/>
          </p:nvPr>
        </p:nvSpPr>
        <p:spPr/>
        <p:txBody>
          <a:bodyPr/>
          <a:lstStyle>
            <a:lvl1pPr>
              <a:defRPr/>
            </a:lvl1pPr>
          </a:lstStyle>
          <a:p>
            <a:pPr>
              <a:defRPr/>
            </a:pPr>
            <a:endParaRPr lang="en-AU"/>
          </a:p>
        </p:txBody>
      </p:sp>
      <p:sp>
        <p:nvSpPr>
          <p:cNvPr id="7" name="Rectangle 5"/>
          <p:cNvSpPr>
            <a:spLocks noGrp="1" noChangeArrowheads="1"/>
          </p:cNvSpPr>
          <p:nvPr>
            <p:ph type="ftr" sz="quarter" idx="11"/>
          </p:nvPr>
        </p:nvSpPr>
        <p:spPr/>
        <p:txBody>
          <a:bodyPr/>
          <a:lstStyle>
            <a:lvl1pPr>
              <a:defRPr/>
            </a:lvl1pPr>
          </a:lstStyle>
          <a:p>
            <a:pPr>
              <a:defRPr/>
            </a:pPr>
            <a:endParaRPr lang="en-AU"/>
          </a:p>
        </p:txBody>
      </p:sp>
      <p:sp>
        <p:nvSpPr>
          <p:cNvPr id="8" name="Rectangle 6"/>
          <p:cNvSpPr>
            <a:spLocks noGrp="1" noChangeArrowheads="1"/>
          </p:cNvSpPr>
          <p:nvPr>
            <p:ph type="sldNum" sz="quarter" idx="12"/>
          </p:nvPr>
        </p:nvSpPr>
        <p:spPr/>
        <p:txBody>
          <a:bodyPr/>
          <a:lstStyle>
            <a:lvl1pPr>
              <a:defRPr/>
            </a:lvl1pPr>
          </a:lstStyle>
          <a:p>
            <a:pPr>
              <a:defRPr/>
            </a:pPr>
            <a:fld id="{28B650ED-FC92-40D8-A3E1-6E11F437F2B4}" type="slidenum">
              <a:rPr lang="en-AU"/>
              <a:pPr>
                <a:defRPr/>
              </a:pPr>
              <a:t>‹#›</a:t>
            </a:fld>
            <a:endParaRPr lang="en-AU"/>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7" name="Title 1"/>
          <p:cNvSpPr>
            <a:spLocks noGrp="1"/>
          </p:cNvSpPr>
          <p:nvPr>
            <p:ph type="title"/>
          </p:nvPr>
        </p:nvSpPr>
        <p:spPr>
          <a:xfrm>
            <a:off x="0" y="3"/>
            <a:ext cx="9144000" cy="1179288"/>
          </a:xfrm>
          <a:prstGeom prst="rect">
            <a:avLst/>
          </a:prstGeom>
        </p:spPr>
        <p:txBody>
          <a:bodyPr lIns="115180" tIns="57590" rIns="115180" bIns="57590" anchor="ctr"/>
          <a:lstStyle>
            <a:lvl1pPr algn="ctr">
              <a:defRPr>
                <a:solidFill>
                  <a:schemeClr val="tx1">
                    <a:lumMod val="75000"/>
                    <a:lumOff val="25000"/>
                  </a:schemeClr>
                </a:solidFill>
                <a:latin typeface="+mj-lt"/>
                <a:cs typeface="Arial" pitchFamily="34" charset="0"/>
              </a:defRPr>
            </a:lvl1pPr>
          </a:lstStyle>
          <a:p>
            <a:r>
              <a:rPr lang="ru-RU" altLang="ko-KR" smtClean="0"/>
              <a:t>Образец заголовка</a:t>
            </a:r>
            <a:endParaRPr lang="ko-KR" altLang="en-US" dirty="0"/>
          </a:p>
        </p:txBody>
      </p:sp>
    </p:spTree>
    <p:extLst>
      <p:ext uri="{BB962C8B-B14F-4D97-AF65-F5344CB8AC3E}">
        <p14:creationId xmlns:p14="http://schemas.microsoft.com/office/powerpoint/2010/main" val="13561524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Заголовок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ru-RU" smtClean="0"/>
              <a:t>Образец заголовка</a:t>
            </a:r>
          </a:p>
        </p:txBody>
      </p:sp>
      <p:sp>
        <p:nvSpPr>
          <p:cNvPr id="1027" name="Текст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4367B4A6-A9F8-4131-B184-2D409C798994}" type="datetimeFigureOut">
              <a:rPr lang="ru-RU"/>
              <a:pPr>
                <a:defRPr/>
              </a:pPr>
              <a:t>01.01.2002</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52C46DEF-7260-4B1C-9B1B-5CF58E5F2BEC}" type="slidenum">
              <a:rPr lang="ru-RU"/>
              <a:pPr>
                <a:defRPr/>
              </a:pPr>
              <a:t>‹#›</a:t>
            </a:fld>
            <a:endParaRPr lang="ru-RU"/>
          </a:p>
        </p:txBody>
      </p:sp>
    </p:spTree>
  </p:cSld>
  <p:clrMap bg1="lt1" tx1="dk1" bg2="lt2" tx2="dk2" accent1="accent1" accent2="accent2" accent3="accent3" accent4="accent4" accent5="accent5" accent6="accent6" hlink="hlink" folHlink="folHlink"/>
  <p:sldLayoutIdLst>
    <p:sldLayoutId id="2147483661" r:id="rId1"/>
    <p:sldLayoutId id="2147483660" r:id="rId2"/>
    <p:sldLayoutId id="2147483659" r:id="rId3"/>
    <p:sldLayoutId id="2147483658" r:id="rId4"/>
    <p:sldLayoutId id="2147483657" r:id="rId5"/>
    <p:sldLayoutId id="2147483656" r:id="rId6"/>
    <p:sldLayoutId id="2147483655" r:id="rId7"/>
    <p:sldLayoutId id="2147483654" r:id="rId8"/>
    <p:sldLayoutId id="2147483653" r:id="rId9"/>
    <p:sldLayoutId id="2147483652" r:id="rId10"/>
    <p:sldLayoutId id="2147483651" r:id="rId11"/>
    <p:sldLayoutId id="2147483662" r:id="rId12"/>
    <p:sldLayoutId id="2147483663" r:id="rId13"/>
    <p:sldLayoutId id="2147483664" r:id="rId14"/>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4.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4.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1.wmf"/><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2.w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13.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jpeg"/><Relationship Id="rId1" Type="http://schemas.openxmlformats.org/officeDocument/2006/relationships/slideLayout" Target="../slideLayouts/slideLayout7.xml"/><Relationship Id="rId5" Type="http://schemas.openxmlformats.org/officeDocument/2006/relationships/image" Target="../media/image27.jpeg"/><Relationship Id="rId4" Type="http://schemas.openxmlformats.org/officeDocument/2006/relationships/image" Target="../media/image26.jpeg"/></Relationships>
</file>

<file path=ppt/slides/_rels/slide4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52.xml.rels><?xml version="1.0" encoding="UTF-8" standalone="yes"?>
<Relationships xmlns="http://schemas.openxmlformats.org/package/2006/relationships"><Relationship Id="rId3" Type="http://schemas.openxmlformats.org/officeDocument/2006/relationships/image" Target="../media/image28.gif"/><Relationship Id="rId2" Type="http://schemas.openxmlformats.org/officeDocument/2006/relationships/notesSlide" Target="../notesSlides/notesSlide3.xml"/><Relationship Id="rId1" Type="http://schemas.openxmlformats.org/officeDocument/2006/relationships/slideLayout" Target="../slideLayouts/slideLayout1.xml"/><Relationship Id="rId5" Type="http://schemas.openxmlformats.org/officeDocument/2006/relationships/image" Target="../media/image29.jpeg"/><Relationship Id="rId4" Type="http://schemas.openxmlformats.org/officeDocument/2006/relationships/hyperlink" Target="http://www.google.co.uz/imgres?q=%D1%83%D1%87%D0%B5%D0%B1%D0%BD%D1%8B%D0%B5+%D1%84%D0%BE%D1%82%D0%BE&amp;start=273&amp;um=1&amp;hl=ru&amp;sa=N&amp;biw=1280&amp;bih=853&amp;tbm=isch&amp;tbnid=DWj6FXZl7SxtNM:&amp;imgrefurl=http://www.askeri.ru/publish/manuals/manuals11/75/&amp;docid=w2pkNw-BuhQTyM&amp;imgurl=http://www.askeri.ru/_upload/goods/75.jpg&amp;w=551&amp;h=502&amp;ei=PxTIT5fDDJDP4QTp2uUY&amp;zoom=1&amp;iact=hc&amp;vpx=554&amp;vpy=482&amp;dur=140&amp;hovh=214&amp;hovw=235&amp;tx=105&amp;ty=157&amp;sig=101342432507983072292&amp;page=11&amp;tbnh=157&amp;tbnw=172&amp;ndsp=27&amp;ved=1t:429,r:12,s:273,i:31" TargetMode="External"/></Relationships>
</file>

<file path=ppt/slides/_rels/slide5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hyperlink" Target="http://www.google.co.uz/imgres?q=%D1%83%D1%87%D0%B5%D0%B1%D0%BD%D1%8B%D0%B5+%D1%84%D0%BE%D1%82%D0%BE&amp;um=1&amp;hl=ru&amp;sa=N&amp;biw=1280&amp;bih=853&amp;tbm=isch&amp;tbnid=PFHVFYnemg_7lM:&amp;imgrefurl=http://tvoy-med.ru/medicinskie-stomatologicheskie-vysshie-uchebnye-zavedeniya/&amp;docid=u7Z-e3ufClO1AM&amp;imgurl=http://tvoy-med.ru/wp-content/uploads/2010/12/uchebnie-zavedeniya.jpg&amp;w=595&amp;h=480&amp;ei=WRPIT6nxJYOC4gSll-EC&amp;zoom=1" TargetMode="External"/><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5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3" Type="http://schemas.openxmlformats.org/officeDocument/2006/relationships/image" Target="../media/image31.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hyperlink" Target="http://www.google.co.uz/imgres?q=%D1%83%D1%87%D0%B5%D0%B1%D0%BD%D1%8B%D0%B5+%D1%84%D0%BE%D1%82%D0%BE&amp;start=73&amp;um=1&amp;hl=ru&amp;sa=N&amp;biw=1280&amp;bih=853&amp;tbm=isch&amp;tbnid=sUSBlrI6si0xxM:&amp;imgrefurl=http://nav.uz/news/news_country/10398-konkurs-na-obrazovatelnyy-grant.html&amp;docid=vMI1W3zvrbxZyM&amp;imgurl=http://nav.uz/uploads/posts/2011-08/1313473331_kniga.jpg&amp;w=400&amp;h=300&amp;ei=qBPIT5OMJK3T4QScsfgl&amp;zoom=1" TargetMode="External"/><Relationship Id="rId1" Type="http://schemas.openxmlformats.org/officeDocument/2006/relationships/slideLayout" Target="../slideLayouts/slideLayout8.xml"/></Relationships>
</file>

<file path=ppt/slides/_rels/slide62.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hyperlink" Target="http://www.google.co.uz/imgres?q=%D1%83%D1%87%D0%B5%D0%B1%D0%BD%D1%8B%D0%B5+%D1%84%D0%BE%D1%82%D0%BE&amp;start=273&amp;um=1&amp;hl=ru&amp;sa=N&amp;biw=1280&amp;bih=853&amp;tbm=isch&amp;tbnid=zMrmJJpFPQeMrM:&amp;imgrefurl=http://www.uchebniki-online.com/video/index.php?key=%D0%BE%D0%B1%D0%B6_%D1%83%D1%87%D0%B5%D0%B1%D0%BD%D1%8B%D0%B5_%D1%84%D0%B8%D0%BB%D1%8C%D0%BC%D1%8B&amp;page=1&amp;docid=dnTy2iAOUBX1tM&amp;imgurl=http://i.ytimg.com/vi/6Glr2Eln1PQ/0.jpg&amp;w=480&amp;h=360&amp;ei=nRTIT_erGq_54QTzve3-Dw&amp;zoom=1" TargetMode="External"/><Relationship Id="rId1" Type="http://schemas.openxmlformats.org/officeDocument/2006/relationships/slideLayout" Target="../slideLayouts/slideLayout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34.wmf"/><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35.wmf"/><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hyperlink" Target="http://www.pedagog/"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dirty="0"/>
          </a:p>
        </p:txBody>
      </p:sp>
      <p:sp>
        <p:nvSpPr>
          <p:cNvPr id="3" name="Объект 2"/>
          <p:cNvSpPr>
            <a:spLocks noGrp="1"/>
          </p:cNvSpPr>
          <p:nvPr>
            <p:ph idx="1"/>
          </p:nvPr>
        </p:nvSpPr>
        <p:spPr/>
        <p:txBody>
          <a:bodyPr/>
          <a:lstStyle/>
          <a:p>
            <a:pPr marL="0" indent="0" algn="ctr">
              <a:buNone/>
            </a:pPr>
            <a:r>
              <a:rPr lang="uz-Cyrl-UZ" b="1" dirty="0" smtClean="0">
                <a:solidFill>
                  <a:srgbClr val="C00000"/>
                </a:solidFill>
                <a:latin typeface="Arial" pitchFamily="34" charset="0"/>
                <a:cs typeface="Arial" pitchFamily="34" charset="0"/>
              </a:rPr>
              <a:t>Андижон вилоят педагогларга янги методикаларни ўргатиш миллий маркази </a:t>
            </a:r>
            <a:r>
              <a:rPr lang="uz-Cyrl-UZ" dirty="0" smtClean="0">
                <a:solidFill>
                  <a:srgbClr val="01205F"/>
                </a:solidFill>
                <a:latin typeface="Arial" pitchFamily="34" charset="0"/>
                <a:cs typeface="Arial" pitchFamily="34" charset="0"/>
              </a:rPr>
              <a:t> </a:t>
            </a:r>
            <a:r>
              <a:rPr lang="uz-Cyrl-UZ" dirty="0">
                <a:solidFill>
                  <a:srgbClr val="01205F"/>
                </a:solidFill>
                <a:latin typeface="Arial" pitchFamily="34" charset="0"/>
                <a:cs typeface="Arial" pitchFamily="34" charset="0"/>
              </a:rPr>
              <a:t/>
            </a:r>
            <a:br>
              <a:rPr lang="uz-Cyrl-UZ" dirty="0">
                <a:solidFill>
                  <a:srgbClr val="01205F"/>
                </a:solidFill>
                <a:latin typeface="Arial" pitchFamily="34" charset="0"/>
                <a:cs typeface="Arial" pitchFamily="34" charset="0"/>
              </a:rPr>
            </a:br>
            <a:r>
              <a:rPr lang="uz-Cyrl-UZ" b="1" dirty="0">
                <a:solidFill>
                  <a:srgbClr val="C00000"/>
                </a:solidFill>
                <a:latin typeface="Arial" pitchFamily="34" charset="0"/>
                <a:cs typeface="Arial" pitchFamily="34" charset="0"/>
              </a:rPr>
              <a:t>Турақулова Манзурахон</a:t>
            </a:r>
          </a:p>
          <a:p>
            <a:pPr marL="0" indent="0" algn="ctr">
              <a:buNone/>
            </a:pPr>
            <a:endParaRPr lang="uz-Cyrl-UZ" dirty="0" smtClean="0">
              <a:solidFill>
                <a:srgbClr val="01205F"/>
              </a:solidFill>
              <a:latin typeface="Arial" pitchFamily="34" charset="0"/>
              <a:cs typeface="Arial" pitchFamily="34" charset="0"/>
            </a:endParaRPr>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851" y="359767"/>
            <a:ext cx="8136582" cy="108012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47784286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Заголовок 1"/>
          <p:cNvSpPr>
            <a:spLocks noGrp="1"/>
          </p:cNvSpPr>
          <p:nvPr>
            <p:ph type="title"/>
          </p:nvPr>
        </p:nvSpPr>
        <p:spPr>
          <a:solidFill>
            <a:srgbClr val="00FF00"/>
          </a:solidFill>
        </p:spPr>
        <p:txBody>
          <a:bodyPr/>
          <a:lstStyle/>
          <a:p>
            <a:pPr eaLnBrk="1" hangingPunct="1"/>
            <a:r>
              <a:rPr lang="uz-Cyrl-UZ" smtClean="0">
                <a:latin typeface="Arial" charset="0"/>
                <a:cs typeface="Arial" charset="0"/>
              </a:rPr>
              <a:t>“БББ” методи</a:t>
            </a:r>
            <a:endParaRPr lang="ru-RU" smtClean="0">
              <a:latin typeface="Arial" charset="0"/>
              <a:cs typeface="Arial" charset="0"/>
            </a:endParaRPr>
          </a:p>
        </p:txBody>
      </p:sp>
      <p:graphicFrame>
        <p:nvGraphicFramePr>
          <p:cNvPr id="4" name="Содержимое 3"/>
          <p:cNvGraphicFramePr>
            <a:graphicFrameLocks noGrp="1"/>
          </p:cNvGraphicFramePr>
          <p:nvPr>
            <p:ph idx="1"/>
          </p:nvPr>
        </p:nvGraphicFramePr>
        <p:xfrm>
          <a:off x="457200" y="1600200"/>
          <a:ext cx="8229600" cy="4577080"/>
        </p:xfrm>
        <a:graphic>
          <a:graphicData uri="http://schemas.openxmlformats.org/drawingml/2006/table">
            <a:tbl>
              <a:tblPr firstRow="1" bandRow="1">
                <a:tableStyleId>{5C22544A-7EE6-4342-B048-85BDC9FD1C3A}</a:tableStyleId>
              </a:tblPr>
              <a:tblGrid>
                <a:gridCol w="2743200"/>
                <a:gridCol w="2743200"/>
                <a:gridCol w="2743200"/>
              </a:tblGrid>
              <a:tr h="370840">
                <a:tc>
                  <a:txBody>
                    <a:bodyPr/>
                    <a:lstStyle/>
                    <a:p>
                      <a:pPr algn="ctr"/>
                      <a:r>
                        <a:rPr lang="uz-Cyrl-UZ" b="1" dirty="0" smtClean="0">
                          <a:solidFill>
                            <a:srgbClr val="C00000"/>
                          </a:solidFill>
                          <a:latin typeface="Arial" pitchFamily="34" charset="0"/>
                          <a:cs typeface="Arial" pitchFamily="34" charset="0"/>
                        </a:rPr>
                        <a:t>БИЛАМАН</a:t>
                      </a:r>
                      <a:endParaRPr lang="ru-RU" b="1" dirty="0">
                        <a:solidFill>
                          <a:srgbClr val="C00000"/>
                        </a:solidFill>
                        <a:latin typeface="Arial" pitchFamily="34" charset="0"/>
                        <a:cs typeface="Arial" pitchFamily="34" charset="0"/>
                      </a:endParaRPr>
                    </a:p>
                  </a:txBody>
                  <a:tcPr>
                    <a:solidFill>
                      <a:schemeClr val="accent2">
                        <a:lumMod val="20000"/>
                        <a:lumOff val="80000"/>
                      </a:schemeClr>
                    </a:solidFill>
                  </a:tcPr>
                </a:tc>
                <a:tc>
                  <a:txBody>
                    <a:bodyPr/>
                    <a:lstStyle/>
                    <a:p>
                      <a:r>
                        <a:rPr lang="uz-Cyrl-UZ" dirty="0" smtClean="0">
                          <a:solidFill>
                            <a:srgbClr val="002060"/>
                          </a:solidFill>
                        </a:rPr>
                        <a:t>   </a:t>
                      </a:r>
                      <a:r>
                        <a:rPr lang="uz-Cyrl-UZ" dirty="0" smtClean="0">
                          <a:solidFill>
                            <a:schemeClr val="tx1">
                              <a:lumMod val="95000"/>
                              <a:lumOff val="5000"/>
                            </a:schemeClr>
                          </a:solidFill>
                        </a:rPr>
                        <a:t>БИЛМОҚЧИМАН</a:t>
                      </a:r>
                      <a:endParaRPr lang="ru-RU" dirty="0">
                        <a:solidFill>
                          <a:schemeClr val="tx1">
                            <a:lumMod val="95000"/>
                            <a:lumOff val="5000"/>
                          </a:schemeClr>
                        </a:solidFill>
                      </a:endParaRPr>
                    </a:p>
                  </a:txBody>
                  <a:tcPr>
                    <a:solidFill>
                      <a:schemeClr val="tx2">
                        <a:lumMod val="40000"/>
                        <a:lumOff val="60000"/>
                      </a:schemeClr>
                    </a:solidFill>
                  </a:tcPr>
                </a:tc>
                <a:tc>
                  <a:txBody>
                    <a:bodyPr/>
                    <a:lstStyle/>
                    <a:p>
                      <a:r>
                        <a:rPr lang="uz-Cyrl-UZ" dirty="0" smtClean="0"/>
                        <a:t>    </a:t>
                      </a:r>
                      <a:r>
                        <a:rPr lang="uz-Cyrl-UZ" dirty="0" smtClean="0">
                          <a:solidFill>
                            <a:srgbClr val="0000CC"/>
                          </a:solidFill>
                        </a:rPr>
                        <a:t>БИЛИБ ОЛДИМ </a:t>
                      </a:r>
                      <a:endParaRPr lang="ru-RU" dirty="0">
                        <a:solidFill>
                          <a:srgbClr val="0000CC"/>
                        </a:solidFill>
                      </a:endParaRPr>
                    </a:p>
                  </a:txBody>
                  <a:tcPr>
                    <a:solidFill>
                      <a:schemeClr val="accent2">
                        <a:lumMod val="20000"/>
                        <a:lumOff val="80000"/>
                      </a:schemeClr>
                    </a:solidFill>
                  </a:tcPr>
                </a:tc>
              </a:tr>
              <a:tr h="370840">
                <a:tc>
                  <a:txBody>
                    <a:bodyPr/>
                    <a:lstStyle/>
                    <a:p>
                      <a:endParaRPr lang="ru-RU" dirty="0"/>
                    </a:p>
                  </a:txBody>
                  <a:tcPr>
                    <a:solidFill>
                      <a:schemeClr val="accent6">
                        <a:lumMod val="40000"/>
                        <a:lumOff val="60000"/>
                      </a:schemeClr>
                    </a:solidFill>
                  </a:tcPr>
                </a:tc>
                <a:tc>
                  <a:txBody>
                    <a:bodyPr/>
                    <a:lstStyle/>
                    <a:p>
                      <a:endParaRPr lang="ru-RU" dirty="0"/>
                    </a:p>
                  </a:txBody>
                  <a:tcPr>
                    <a:solidFill>
                      <a:schemeClr val="accent2">
                        <a:lumMod val="20000"/>
                        <a:lumOff val="80000"/>
                      </a:schemeClr>
                    </a:solidFill>
                  </a:tcPr>
                </a:tc>
                <a:tc>
                  <a:txBody>
                    <a:bodyPr/>
                    <a:lstStyle/>
                    <a:p>
                      <a:endParaRPr lang="uz-Cyrl-UZ" dirty="0" smtClean="0"/>
                    </a:p>
                    <a:p>
                      <a:endParaRPr lang="uz-Cyrl-UZ" dirty="0" smtClean="0"/>
                    </a:p>
                    <a:p>
                      <a:endParaRPr lang="uz-Cyrl-UZ" dirty="0" smtClean="0"/>
                    </a:p>
                    <a:p>
                      <a:endParaRPr lang="uz-Cyrl-UZ" dirty="0" smtClean="0"/>
                    </a:p>
                    <a:p>
                      <a:endParaRPr lang="uz-Cyrl-UZ" dirty="0" smtClean="0"/>
                    </a:p>
                    <a:p>
                      <a:endParaRPr lang="uz-Cyrl-UZ" dirty="0" smtClean="0"/>
                    </a:p>
                    <a:p>
                      <a:endParaRPr lang="uz-Cyrl-UZ" dirty="0" smtClean="0"/>
                    </a:p>
                    <a:p>
                      <a:endParaRPr lang="uz-Cyrl-UZ" dirty="0" smtClean="0"/>
                    </a:p>
                    <a:p>
                      <a:endParaRPr lang="uz-Cyrl-UZ" dirty="0" smtClean="0"/>
                    </a:p>
                    <a:p>
                      <a:endParaRPr lang="uz-Cyrl-UZ" dirty="0" smtClean="0"/>
                    </a:p>
                    <a:p>
                      <a:endParaRPr lang="uz-Cyrl-UZ" dirty="0" smtClean="0"/>
                    </a:p>
                    <a:p>
                      <a:endParaRPr lang="uz-Cyrl-UZ" dirty="0" smtClean="0"/>
                    </a:p>
                    <a:p>
                      <a:endParaRPr lang="uz-Cyrl-UZ" dirty="0" smtClean="0"/>
                    </a:p>
                    <a:p>
                      <a:endParaRPr lang="uz-Cyrl-UZ" dirty="0" smtClean="0"/>
                    </a:p>
                    <a:p>
                      <a:endParaRPr lang="ru-RU" dirty="0"/>
                    </a:p>
                  </a:txBody>
                  <a:tcPr/>
                </a:tc>
              </a:tr>
            </a:tbl>
          </a:graphicData>
        </a:graphic>
      </p:graphicFrame>
    </p:spTree>
    <p:extLst>
      <p:ext uri="{BB962C8B-B14F-4D97-AF65-F5344CB8AC3E}">
        <p14:creationId xmlns:p14="http://schemas.microsoft.com/office/powerpoint/2010/main" val="24413163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Содержимое 6" descr="ÐÐ°ÑÑÐ¸Ð½ÐºÐ¸ Ð¿Ð¾ Ð·Ð°Ð¿ÑÐ¾ÑÑ ÑÐ°Ð²ÐµÐ½ÑÑÐ²Ð¾ Ð»ÑÐ´ÐµÐ¹"/>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83185" y="3643354"/>
            <a:ext cx="3374587" cy="28954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descr="C:\Users\Monitoring-4\Desktop\logo\images (7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398515"/>
            <a:ext cx="3017392" cy="24252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Скругленный прямоугольник 4"/>
          <p:cNvSpPr/>
          <p:nvPr/>
        </p:nvSpPr>
        <p:spPr>
          <a:xfrm>
            <a:off x="1115616" y="297484"/>
            <a:ext cx="6966857" cy="856343"/>
          </a:xfrm>
          <a:prstGeom prst="roundRect">
            <a:avLst/>
          </a:prstGeom>
          <a:solidFill>
            <a:srgbClr val="FFFF00"/>
          </a:solidFill>
          <a:ln>
            <a:noFill/>
          </a:ln>
          <a:effectLst>
            <a:glow rad="228600">
              <a:schemeClr val="accent5">
                <a:satMod val="175000"/>
                <a:alpha val="40000"/>
              </a:schemeClr>
            </a:glow>
            <a:outerShdw blurRad="107950" dist="12700" dir="5400000" algn="ctr">
              <a:srgbClr val="000000"/>
            </a:outerShdw>
          </a:effectLst>
          <a:scene3d>
            <a:camera prst="orthographicFront">
              <a:rot lat="0" lon="0" rev="0"/>
            </a:camera>
            <a:lightRig rig="soft" dir="t">
              <a:rot lat="0" lon="0" rev="0"/>
            </a:lightRig>
          </a:scene3d>
          <a:sp3d contourW="44450" prstMaterial="matte">
            <a:bevelT w="63500" h="63500" prst="slope"/>
            <a:contourClr>
              <a:srgbClr val="FFFFFF"/>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dirty="0" err="1" smtClean="0">
                <a:solidFill>
                  <a:schemeClr val="tx1"/>
                </a:solidFill>
                <a:latin typeface="Times New Roman" panose="02020603050405020304" pitchFamily="18" charset="0"/>
                <a:cs typeface="Times New Roman" panose="02020603050405020304" pitchFamily="18" charset="0"/>
              </a:rPr>
              <a:t>MavzuTalimiy</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faoliyatni</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tashkil</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etishda</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a:solidFill>
                  <a:schemeClr val="tx1"/>
                </a:solidFill>
                <a:latin typeface="Times New Roman" panose="02020603050405020304" pitchFamily="18" charset="0"/>
                <a:cs typeface="Times New Roman" panose="02020603050405020304" pitchFamily="18" charset="0"/>
              </a:rPr>
              <a:t>innovatsion</a:t>
            </a:r>
            <a:r>
              <a:rPr lang="en-US" sz="2400" b="1" dirty="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texnologiyalar</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vf</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interfaol</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metodlar</a:t>
            </a:r>
            <a:r>
              <a:rPr lang="en-US" sz="2400" b="1" dirty="0" smtClean="0">
                <a:solidFill>
                  <a:schemeClr val="tx1"/>
                </a:solidFill>
                <a:latin typeface="Times New Roman" panose="02020603050405020304" pitchFamily="18" charset="0"/>
                <a:cs typeface="Times New Roman" panose="02020603050405020304" pitchFamily="18" charset="0"/>
              </a:rPr>
              <a:t>.</a:t>
            </a:r>
            <a:endParaRPr lang="ru-RU" sz="2400" dirty="0">
              <a:solidFill>
                <a:schemeClr val="tx1"/>
              </a:solidFill>
              <a:latin typeface="Times New Roman" panose="02020603050405020304" pitchFamily="18" charset="0"/>
              <a:cs typeface="Times New Roman" panose="02020603050405020304" pitchFamily="18" charset="0"/>
            </a:endParaRPr>
          </a:p>
        </p:txBody>
      </p:sp>
      <p:sp>
        <p:nvSpPr>
          <p:cNvPr id="7" name="TextBox 6"/>
          <p:cNvSpPr txBox="1"/>
          <p:nvPr/>
        </p:nvSpPr>
        <p:spPr>
          <a:xfrm>
            <a:off x="533400" y="3568700"/>
            <a:ext cx="6870700" cy="1446550"/>
          </a:xfrm>
          <a:prstGeom prst="rect">
            <a:avLst/>
          </a:prstGeom>
          <a:noFill/>
        </p:spPr>
        <p:txBody>
          <a:bodyPr wrap="square" rtlCol="0">
            <a:spAutoFit/>
          </a:bodyPr>
          <a:lstStyle/>
          <a:p>
            <a:r>
              <a:rPr lang="en-US" sz="2200" b="1" dirty="0" err="1" smtClean="0">
                <a:latin typeface="Times New Roman" panose="02020603050405020304" pitchFamily="18" charset="0"/>
                <a:cs typeface="Times New Roman" panose="02020603050405020304" pitchFamily="18" charset="0"/>
              </a:rPr>
              <a:t>Tayyorladi:Turaqulova</a:t>
            </a:r>
            <a:r>
              <a:rPr lang="ru-RU" sz="2200" b="1" dirty="0" smtClean="0">
                <a:latin typeface="Times New Roman" panose="02020603050405020304" pitchFamily="18" charset="0"/>
                <a:cs typeface="Times New Roman" panose="02020603050405020304" pitchFamily="18" charset="0"/>
              </a:rPr>
              <a:t>.М</a:t>
            </a:r>
            <a:endParaRPr lang="en-US" sz="2200" b="1" dirty="0">
              <a:latin typeface="Times New Roman" panose="02020603050405020304" pitchFamily="18" charset="0"/>
              <a:cs typeface="Times New Roman" panose="02020603050405020304" pitchFamily="18" charset="0"/>
            </a:endParaRPr>
          </a:p>
          <a:p>
            <a:r>
              <a:rPr lang="ru-RU" sz="2200" b="1" dirty="0">
                <a:latin typeface="Times New Roman" panose="02020603050405020304" pitchFamily="18" charset="0"/>
                <a:cs typeface="Times New Roman" panose="02020603050405020304" pitchFamily="18" charset="0"/>
              </a:rPr>
              <a:t>А</a:t>
            </a:r>
            <a:r>
              <a:rPr lang="en-US" sz="2200" b="1" dirty="0" err="1">
                <a:latin typeface="Times New Roman" panose="02020603050405020304" pitchFamily="18" charset="0"/>
                <a:cs typeface="Times New Roman" panose="02020603050405020304" pitchFamily="18" charset="0"/>
              </a:rPr>
              <a:t>ndijon</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viloyati</a:t>
            </a:r>
            <a:r>
              <a:rPr lang="en-US" sz="2200" b="1" dirty="0">
                <a:latin typeface="Times New Roman" panose="02020603050405020304" pitchFamily="18" charset="0"/>
                <a:cs typeface="Times New Roman" panose="02020603050405020304" pitchFamily="18" charset="0"/>
              </a:rPr>
              <a:t> </a:t>
            </a:r>
            <a:r>
              <a:rPr lang="en-US" sz="2200" b="1" dirty="0" smtClean="0">
                <a:latin typeface="Times New Roman" panose="02020603050405020304" pitchFamily="18" charset="0"/>
                <a:cs typeface="Times New Roman" panose="02020603050405020304" pitchFamily="18" charset="0"/>
              </a:rPr>
              <a:t>PYAMO’M </a:t>
            </a:r>
            <a:r>
              <a:rPr lang="en-US" sz="2200" b="1" dirty="0" err="1">
                <a:latin typeface="Times New Roman" panose="02020603050405020304" pitchFamily="18" charset="0"/>
                <a:cs typeface="Times New Roman" panose="02020603050405020304" pitchFamily="18" charset="0"/>
              </a:rPr>
              <a:t>markazining</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Maktabgacha</a:t>
            </a:r>
            <a:r>
              <a:rPr lang="en-US" sz="2200" b="1" dirty="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boshlang`ich</a:t>
            </a:r>
            <a:r>
              <a:rPr lang="en-US" sz="2200" b="1" dirty="0" smtClean="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va</a:t>
            </a:r>
            <a:r>
              <a:rPr lang="en-US" sz="2200" b="1" dirty="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maxsus</a:t>
            </a:r>
            <a:r>
              <a:rPr lang="en-US" sz="2200" b="1" dirty="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ta`lim</a:t>
            </a:r>
            <a:r>
              <a:rPr lang="en-US" sz="2200" b="1" dirty="0" smtClean="0">
                <a:latin typeface="Times New Roman" panose="02020603050405020304" pitchFamily="18" charset="0"/>
                <a:cs typeface="Times New Roman" panose="02020603050405020304" pitchFamily="18" charset="0"/>
              </a:rPr>
              <a:t> </a:t>
            </a:r>
            <a:r>
              <a:rPr lang="en-US" sz="2200" b="1" dirty="0" err="1">
                <a:latin typeface="Times New Roman" panose="02020603050405020304" pitchFamily="18" charset="0"/>
                <a:cs typeface="Times New Roman" panose="02020603050405020304" pitchFamily="18" charset="0"/>
              </a:rPr>
              <a:t>metodikalari</a:t>
            </a:r>
            <a:r>
              <a:rPr lang="en-US" sz="2200" b="1" dirty="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kafedrasi</a:t>
            </a:r>
            <a:r>
              <a:rPr lang="ru-RU"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katta</a:t>
            </a:r>
            <a:r>
              <a:rPr lang="en-US" sz="2200" b="1" dirty="0" smtClean="0">
                <a:latin typeface="Times New Roman" panose="02020603050405020304" pitchFamily="18" charset="0"/>
                <a:cs typeface="Times New Roman" panose="02020603050405020304" pitchFamily="18" charset="0"/>
              </a:rPr>
              <a:t> </a:t>
            </a:r>
            <a:r>
              <a:rPr lang="en-US" sz="2200" b="1" dirty="0" err="1" smtClean="0">
                <a:latin typeface="Times New Roman" panose="02020603050405020304" pitchFamily="18" charset="0"/>
                <a:cs typeface="Times New Roman" panose="02020603050405020304" pitchFamily="18" charset="0"/>
              </a:rPr>
              <a:t>o’qituvchisi</a:t>
            </a:r>
            <a:endParaRPr lang="ru-RU" sz="22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813728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Заголовок 1"/>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a:lstStyle/>
          <a:p>
            <a:pPr algn="ctr">
              <a:defRPr/>
            </a:pPr>
            <a:r>
              <a:rPr lang="uz-Cyrl-UZ" dirty="0" smtClean="0">
                <a:solidFill>
                  <a:srgbClr val="660033"/>
                </a:solidFill>
              </a:rPr>
              <a:t>Технология тарихи</a:t>
            </a:r>
            <a:endParaRPr lang="ru-RU" dirty="0" smtClean="0">
              <a:solidFill>
                <a:srgbClr val="660033"/>
              </a:solidFill>
            </a:endParaRPr>
          </a:p>
        </p:txBody>
      </p:sp>
      <p:sp>
        <p:nvSpPr>
          <p:cNvPr id="10243" name="Содержимое 2"/>
          <p:cNvSpPr>
            <a:spLocks noGrp="1"/>
          </p:cNvSpPr>
          <p:nvPr>
            <p:ph idx="1"/>
          </p:nvPr>
        </p:nvSpPr>
        <p:spPr/>
        <p:txBody>
          <a:bodyPr/>
          <a:lstStyle/>
          <a:p>
            <a:pPr algn="just">
              <a:defRPr/>
            </a:pPr>
            <a:r>
              <a:rPr lang="uz-Cyrl-UZ" dirty="0" smtClean="0">
                <a:latin typeface="+mj-lt"/>
              </a:rPr>
              <a:t>  </a:t>
            </a:r>
            <a:r>
              <a:rPr lang="uz-Cyrl-UZ" dirty="0" smtClean="0">
                <a:solidFill>
                  <a:srgbClr val="002060"/>
                </a:solidFill>
                <a:latin typeface="+mj-lt"/>
              </a:rPr>
              <a:t>“Т</a:t>
            </a:r>
            <a:r>
              <a:rPr lang="uz-Cyrl-UZ" b="1" dirty="0" smtClean="0">
                <a:solidFill>
                  <a:srgbClr val="002060"/>
                </a:solidFill>
                <a:latin typeface="+mj-lt"/>
              </a:rPr>
              <a:t>ехнология</a:t>
            </a:r>
            <a:r>
              <a:rPr lang="uz-Cyrl-UZ" dirty="0" smtClean="0">
                <a:solidFill>
                  <a:srgbClr val="002060"/>
                </a:solidFill>
                <a:latin typeface="+mj-lt"/>
              </a:rPr>
              <a:t>“ фанга</a:t>
            </a:r>
            <a:r>
              <a:rPr lang="en-US" dirty="0" smtClean="0">
                <a:solidFill>
                  <a:srgbClr val="002060"/>
                </a:solidFill>
                <a:latin typeface="+mj-lt"/>
              </a:rPr>
              <a:t> </a:t>
            </a:r>
            <a:r>
              <a:rPr lang="uz-Cyrl-UZ" dirty="0" smtClean="0">
                <a:solidFill>
                  <a:srgbClr val="002060"/>
                </a:solidFill>
                <a:latin typeface="+mj-lt"/>
              </a:rPr>
              <a:t>АҚШда  </a:t>
            </a:r>
            <a:r>
              <a:rPr lang="uz-Cyrl-UZ" dirty="0" smtClean="0">
                <a:solidFill>
                  <a:srgbClr val="FF0000"/>
                </a:solidFill>
                <a:latin typeface="+mj-lt"/>
              </a:rPr>
              <a:t>1872 йилда</a:t>
            </a:r>
            <a:r>
              <a:rPr lang="uz-Cyrl-UZ" dirty="0" smtClean="0">
                <a:solidFill>
                  <a:srgbClr val="002060"/>
                </a:solidFill>
                <a:latin typeface="+mj-lt"/>
              </a:rPr>
              <a:t> кириб келди ва юнонча икки сўздан - </a:t>
            </a:r>
            <a:r>
              <a:rPr lang="uz-Cyrl-UZ" dirty="0" smtClean="0">
                <a:solidFill>
                  <a:srgbClr val="FF0000"/>
                </a:solidFill>
                <a:latin typeface="+mj-lt"/>
              </a:rPr>
              <a:t>"</a:t>
            </a:r>
            <a:r>
              <a:rPr lang="uz-Cyrl-UZ" b="1" dirty="0" smtClean="0">
                <a:solidFill>
                  <a:srgbClr val="FF0000"/>
                </a:solidFill>
                <a:latin typeface="+mj-lt"/>
              </a:rPr>
              <a:t>технос</a:t>
            </a:r>
            <a:r>
              <a:rPr lang="uz-Cyrl-UZ" dirty="0" smtClean="0">
                <a:solidFill>
                  <a:srgbClr val="FF0000"/>
                </a:solidFill>
                <a:latin typeface="+mj-lt"/>
              </a:rPr>
              <a:t>" (techne) - </a:t>
            </a:r>
            <a:r>
              <a:rPr lang="uz-Cyrl-UZ" b="1" dirty="0" smtClean="0">
                <a:solidFill>
                  <a:srgbClr val="FF0000"/>
                </a:solidFill>
                <a:latin typeface="+mj-lt"/>
              </a:rPr>
              <a:t>санъат</a:t>
            </a:r>
            <a:r>
              <a:rPr lang="uz-Cyrl-UZ" dirty="0" smtClean="0">
                <a:solidFill>
                  <a:srgbClr val="FF0000"/>
                </a:solidFill>
                <a:latin typeface="+mj-lt"/>
              </a:rPr>
              <a:t>, </a:t>
            </a:r>
            <a:r>
              <a:rPr lang="uz-Cyrl-UZ" b="1" dirty="0" smtClean="0">
                <a:solidFill>
                  <a:srgbClr val="FF0000"/>
                </a:solidFill>
                <a:latin typeface="+mj-lt"/>
              </a:rPr>
              <a:t>маҳорат</a:t>
            </a:r>
            <a:r>
              <a:rPr lang="uz-Cyrl-UZ" dirty="0" smtClean="0">
                <a:solidFill>
                  <a:srgbClr val="FF0000"/>
                </a:solidFill>
                <a:latin typeface="+mj-lt"/>
              </a:rPr>
              <a:t>, </a:t>
            </a:r>
            <a:r>
              <a:rPr lang="uz-Cyrl-UZ" b="1" dirty="0" smtClean="0">
                <a:solidFill>
                  <a:srgbClr val="FF0000"/>
                </a:solidFill>
                <a:latin typeface="+mj-lt"/>
              </a:rPr>
              <a:t>ҳунар</a:t>
            </a:r>
            <a:r>
              <a:rPr lang="uz-Cyrl-UZ" dirty="0" smtClean="0">
                <a:solidFill>
                  <a:srgbClr val="FF0000"/>
                </a:solidFill>
                <a:latin typeface="+mj-lt"/>
              </a:rPr>
              <a:t> ва "</a:t>
            </a:r>
            <a:r>
              <a:rPr lang="uz-Cyrl-UZ" b="1" dirty="0" smtClean="0">
                <a:solidFill>
                  <a:srgbClr val="FF0000"/>
                </a:solidFill>
                <a:latin typeface="+mj-lt"/>
              </a:rPr>
              <a:t>логос</a:t>
            </a:r>
            <a:r>
              <a:rPr lang="uz-Cyrl-UZ" dirty="0" smtClean="0">
                <a:solidFill>
                  <a:srgbClr val="FF0000"/>
                </a:solidFill>
                <a:latin typeface="+mj-lt"/>
              </a:rPr>
              <a:t>" (logos) - </a:t>
            </a:r>
            <a:r>
              <a:rPr lang="uz-Cyrl-UZ" b="1" dirty="0" smtClean="0">
                <a:solidFill>
                  <a:srgbClr val="FF0000"/>
                </a:solidFill>
                <a:latin typeface="+mj-lt"/>
              </a:rPr>
              <a:t>фан</a:t>
            </a:r>
            <a:r>
              <a:rPr lang="uz-Cyrl-UZ" dirty="0" smtClean="0">
                <a:solidFill>
                  <a:srgbClr val="FF0000"/>
                </a:solidFill>
                <a:latin typeface="+mj-lt"/>
              </a:rPr>
              <a:t> </a:t>
            </a:r>
            <a:r>
              <a:rPr lang="uz-Cyrl-UZ" dirty="0" smtClean="0">
                <a:solidFill>
                  <a:srgbClr val="002060"/>
                </a:solidFill>
                <a:latin typeface="+mj-lt"/>
              </a:rPr>
              <a:t>сўзларидан ташкил топиб  </a:t>
            </a:r>
            <a:r>
              <a:rPr lang="uz-Cyrl-UZ" dirty="0" smtClean="0">
                <a:solidFill>
                  <a:srgbClr val="FF0000"/>
                </a:solidFill>
                <a:latin typeface="+mj-lt"/>
              </a:rPr>
              <a:t>"</a:t>
            </a:r>
            <a:r>
              <a:rPr lang="uz-Cyrl-UZ" b="1" dirty="0" smtClean="0">
                <a:solidFill>
                  <a:srgbClr val="FF0000"/>
                </a:solidFill>
                <a:latin typeface="+mj-lt"/>
              </a:rPr>
              <a:t>ҳунар фани</a:t>
            </a:r>
            <a:r>
              <a:rPr lang="uz-Cyrl-UZ" dirty="0" smtClean="0">
                <a:solidFill>
                  <a:srgbClr val="FF0000"/>
                </a:solidFill>
                <a:latin typeface="+mj-lt"/>
              </a:rPr>
              <a:t>"</a:t>
            </a:r>
            <a:r>
              <a:rPr lang="uz-Cyrl-UZ" dirty="0" smtClean="0">
                <a:solidFill>
                  <a:srgbClr val="002060"/>
                </a:solidFill>
                <a:latin typeface="+mj-lt"/>
              </a:rPr>
              <a:t> маъносини англатади. </a:t>
            </a:r>
            <a:endParaRPr lang="ru-RU" dirty="0" smtClean="0">
              <a:solidFill>
                <a:srgbClr val="002060"/>
              </a:solidFill>
              <a:latin typeface="+mj-lt"/>
            </a:endParaRPr>
          </a:p>
        </p:txBody>
      </p:sp>
    </p:spTree>
    <p:extLst>
      <p:ext uri="{BB962C8B-B14F-4D97-AF65-F5344CB8AC3E}">
        <p14:creationId xmlns:p14="http://schemas.microsoft.com/office/powerpoint/2010/main" val="5048919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p:cNvSpPr>
            <a:spLocks noGrp="1" noChangeArrowheads="1"/>
          </p:cNvSpPr>
          <p:nvPr>
            <p:ph type="body" idx="1"/>
          </p:nvPr>
        </p:nvSpPr>
        <p:spPr>
          <a:xfrm>
            <a:off x="611188" y="692150"/>
            <a:ext cx="8343900" cy="5440363"/>
          </a:xfrm>
        </p:spPr>
        <p:txBody>
          <a:bodyPr/>
          <a:lstStyle/>
          <a:p>
            <a:pPr algn="just">
              <a:lnSpc>
                <a:spcPct val="80000"/>
              </a:lnSpc>
            </a:pPr>
            <a:endParaRPr lang="uz-Cyrl-UZ" sz="2400" b="1" u="sng" dirty="0" smtClean="0"/>
          </a:p>
          <a:p>
            <a:pPr algn="just">
              <a:lnSpc>
                <a:spcPct val="80000"/>
              </a:lnSpc>
            </a:pPr>
            <a:endParaRPr lang="uz-Cyrl-UZ" sz="2400" b="1" u="sng" dirty="0" smtClean="0"/>
          </a:p>
          <a:p>
            <a:pPr algn="just">
              <a:lnSpc>
                <a:spcPct val="80000"/>
              </a:lnSpc>
              <a:buFont typeface="Wingdings" pitchFamily="2" charset="2"/>
              <a:buNone/>
            </a:pPr>
            <a:r>
              <a:rPr lang="uz-Cyrl-UZ" sz="2800" b="1" u="sng" dirty="0" smtClean="0">
                <a:solidFill>
                  <a:srgbClr val="FF0000"/>
                </a:solidFill>
                <a:latin typeface="Arial" pitchFamily="34" charset="0"/>
                <a:cs typeface="Arial" pitchFamily="34" charset="0"/>
              </a:rPr>
              <a:t>Метод</a:t>
            </a:r>
            <a:r>
              <a:rPr lang="uz-Cyrl-UZ" sz="2800" b="1" dirty="0" smtClean="0">
                <a:latin typeface="Arial" pitchFamily="34" charset="0"/>
                <a:cs typeface="Arial" pitchFamily="34" charset="0"/>
              </a:rPr>
              <a:t> -</a:t>
            </a:r>
            <a:r>
              <a:rPr lang="uz-Cyrl-UZ" sz="2800" dirty="0" smtClean="0">
                <a:latin typeface="Arial" pitchFamily="34" charset="0"/>
                <a:cs typeface="Arial" pitchFamily="34" charset="0"/>
              </a:rPr>
              <a:t> юнонча, йўл маъносини англатади. </a:t>
            </a:r>
          </a:p>
          <a:p>
            <a:pPr algn="just">
              <a:lnSpc>
                <a:spcPct val="80000"/>
              </a:lnSpc>
              <a:buFont typeface="Wingdings" pitchFamily="2" charset="2"/>
              <a:buNone/>
            </a:pPr>
            <a:r>
              <a:rPr lang="uz-Cyrl-UZ" sz="2800" b="1" u="sng" dirty="0" smtClean="0">
                <a:solidFill>
                  <a:srgbClr val="FF0000"/>
                </a:solidFill>
                <a:latin typeface="Arial" pitchFamily="34" charset="0"/>
                <a:cs typeface="Arial" pitchFamily="34" charset="0"/>
              </a:rPr>
              <a:t>Таълим методи</a:t>
            </a:r>
            <a:r>
              <a:rPr lang="uz-Cyrl-UZ" sz="2800" b="1" u="sng" dirty="0" smtClean="0">
                <a:latin typeface="Arial" pitchFamily="34" charset="0"/>
                <a:cs typeface="Arial" pitchFamily="34" charset="0"/>
              </a:rPr>
              <a:t>-</a:t>
            </a:r>
            <a:r>
              <a:rPr lang="uz-Cyrl-UZ" sz="2800" dirty="0" smtClean="0">
                <a:latin typeface="Arial" pitchFamily="34" charset="0"/>
                <a:cs typeface="Arial" pitchFamily="34" charset="0"/>
              </a:rPr>
              <a:t>таълим жараёнида тарбиячи ва </a:t>
            </a:r>
            <a:r>
              <a:rPr lang="ru-RU" sz="2800" dirty="0" smtClean="0">
                <a:latin typeface="Arial" pitchFamily="34" charset="0"/>
                <a:cs typeface="Arial" pitchFamily="34" charset="0"/>
              </a:rPr>
              <a:t>бола</a:t>
            </a:r>
            <a:r>
              <a:rPr lang="uz-Cyrl-UZ" sz="2800" dirty="0" smtClean="0">
                <a:latin typeface="Arial" pitchFamily="34" charset="0"/>
                <a:cs typeface="Arial" pitchFamily="34" charset="0"/>
              </a:rPr>
              <a:t>ларнинг аниқ мақсадга эришишига қаратилган биргаликдаги фаолиятининг мажмуавий йиғиндисидир.</a:t>
            </a:r>
            <a:endParaRPr lang="uz-Cyrl-UZ" sz="2800" u="sng" dirty="0" smtClean="0">
              <a:latin typeface="Arial" pitchFamily="34" charset="0"/>
              <a:cs typeface="Arial" pitchFamily="34" charset="0"/>
            </a:endParaRPr>
          </a:p>
          <a:p>
            <a:pPr algn="just">
              <a:lnSpc>
                <a:spcPct val="80000"/>
              </a:lnSpc>
              <a:buFont typeface="Wingdings" pitchFamily="2" charset="2"/>
              <a:buNone/>
            </a:pPr>
            <a:r>
              <a:rPr lang="uz-Cyrl-UZ" sz="2800" b="1" u="sng" dirty="0" smtClean="0">
                <a:solidFill>
                  <a:srgbClr val="FF0000"/>
                </a:solidFill>
                <a:latin typeface="Arial" pitchFamily="34" charset="0"/>
                <a:cs typeface="Arial" pitchFamily="34" charset="0"/>
              </a:rPr>
              <a:t>Услуб</a:t>
            </a:r>
            <a:r>
              <a:rPr lang="uz-Cyrl-UZ" sz="2800" b="1" dirty="0" smtClean="0">
                <a:latin typeface="Arial" pitchFamily="34" charset="0"/>
                <a:cs typeface="Arial" pitchFamily="34" charset="0"/>
              </a:rPr>
              <a:t> -</a:t>
            </a:r>
            <a:r>
              <a:rPr lang="uz-Cyrl-UZ" sz="2800" dirty="0" smtClean="0">
                <a:latin typeface="Arial" pitchFamily="34" charset="0"/>
                <a:cs typeface="Arial" pitchFamily="34" charset="0"/>
              </a:rPr>
              <a:t> бирор нарса, ҳодиса, жараённи ўрганиш ёки амалга ошириш учун қўллаш лозим бўлган усуллар мажмуаси.</a:t>
            </a:r>
            <a:endParaRPr lang="uz-Cyrl-UZ" sz="2800" u="sng" dirty="0" smtClean="0">
              <a:latin typeface="Arial" pitchFamily="34" charset="0"/>
              <a:cs typeface="Arial" pitchFamily="34" charset="0"/>
            </a:endParaRPr>
          </a:p>
          <a:p>
            <a:pPr algn="just">
              <a:lnSpc>
                <a:spcPct val="80000"/>
              </a:lnSpc>
              <a:buFont typeface="Wingdings" pitchFamily="2" charset="2"/>
              <a:buNone/>
            </a:pPr>
            <a:r>
              <a:rPr lang="uz-Cyrl-UZ" sz="2800" b="1" u="sng" dirty="0" smtClean="0">
                <a:solidFill>
                  <a:srgbClr val="FF0000"/>
                </a:solidFill>
                <a:latin typeface="Arial" pitchFamily="34" charset="0"/>
                <a:cs typeface="Arial" pitchFamily="34" charset="0"/>
              </a:rPr>
              <a:t>Восита </a:t>
            </a:r>
            <a:r>
              <a:rPr lang="uz-Cyrl-UZ" sz="2800" b="1" dirty="0" smtClean="0">
                <a:latin typeface="Arial" pitchFamily="34" charset="0"/>
                <a:cs typeface="Arial" pitchFamily="34" charset="0"/>
              </a:rPr>
              <a:t>-</a:t>
            </a:r>
            <a:r>
              <a:rPr lang="uz-Cyrl-UZ" sz="2800" dirty="0" smtClean="0">
                <a:latin typeface="Arial" pitchFamily="34" charset="0"/>
                <a:cs typeface="Arial" pitchFamily="34" charset="0"/>
              </a:rPr>
              <a:t> ўқитиш методи ва усулларидан муваффақиятли фойдаланиш учун зарур бўлган ёрдамчи ўқув материаллари.</a:t>
            </a:r>
            <a:endParaRPr lang="ru-RU" sz="2800" dirty="0" smtClean="0">
              <a:latin typeface="Arial" pitchFamily="34" charset="0"/>
              <a:cs typeface="Arial" pitchFamily="34" charset="0"/>
            </a:endParaRPr>
          </a:p>
        </p:txBody>
      </p:sp>
    </p:spTree>
    <p:extLst>
      <p:ext uri="{BB962C8B-B14F-4D97-AF65-F5344CB8AC3E}">
        <p14:creationId xmlns:p14="http://schemas.microsoft.com/office/powerpoint/2010/main" val="1274431841"/>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971600" y="2274838"/>
            <a:ext cx="6912768" cy="2246769"/>
          </a:xfrm>
          <a:prstGeom prst="rect">
            <a:avLst/>
          </a:prstGeom>
        </p:spPr>
        <p:txBody>
          <a:bodyPr wrap="square">
            <a:spAutoFit/>
          </a:bodyPr>
          <a:lstStyle/>
          <a:p>
            <a:pPr algn="ctr"/>
            <a:r>
              <a:rPr lang="uz-Cyrl-UZ" sz="2800" dirty="0">
                <a:solidFill>
                  <a:schemeClr val="accent6">
                    <a:lumMod val="75000"/>
                  </a:schemeClr>
                </a:solidFill>
                <a:latin typeface="Arial" pitchFamily="34" charset="0"/>
                <a:cs typeface="Arial" pitchFamily="34" charset="0"/>
              </a:rPr>
              <a:t>“</a:t>
            </a:r>
            <a:r>
              <a:rPr lang="uz-Cyrl-UZ" sz="2800" b="1" dirty="0">
                <a:solidFill>
                  <a:schemeClr val="accent6">
                    <a:lumMod val="75000"/>
                  </a:schemeClr>
                </a:solidFill>
                <a:latin typeface="Arial" pitchFamily="34" charset="0"/>
                <a:cs typeface="Arial" pitchFamily="34" charset="0"/>
              </a:rPr>
              <a:t>Кашфиётчи”</a:t>
            </a:r>
            <a:r>
              <a:rPr lang="uz-Cyrl-UZ" sz="2800" dirty="0">
                <a:solidFill>
                  <a:schemeClr val="accent6">
                    <a:lumMod val="75000"/>
                  </a:schemeClr>
                </a:solidFill>
                <a:latin typeface="Arial" pitchFamily="34" charset="0"/>
                <a:cs typeface="Arial" pitchFamily="34" charset="0"/>
              </a:rPr>
              <a:t> </a:t>
            </a:r>
            <a:r>
              <a:rPr lang="uz-Cyrl-UZ" sz="2800" dirty="0" smtClean="0">
                <a:solidFill>
                  <a:schemeClr val="accent6">
                    <a:lumMod val="75000"/>
                  </a:schemeClr>
                </a:solidFill>
                <a:latin typeface="Arial" pitchFamily="34" charset="0"/>
                <a:cs typeface="Arial" pitchFamily="34" charset="0"/>
              </a:rPr>
              <a:t>технологияси </a:t>
            </a:r>
          </a:p>
          <a:p>
            <a:pPr algn="just"/>
            <a:r>
              <a:rPr lang="uz-Cyrl-UZ" sz="2800" dirty="0" smtClean="0">
                <a:latin typeface="Arial" pitchFamily="34" charset="0"/>
                <a:cs typeface="Arial" pitchFamily="34" charset="0"/>
              </a:rPr>
              <a:t>Технология </a:t>
            </a:r>
            <a:r>
              <a:rPr lang="uz-Cyrl-UZ" sz="2800" dirty="0">
                <a:latin typeface="Arial" pitchFamily="34" charset="0"/>
                <a:cs typeface="Arial" pitchFamily="34" charset="0"/>
              </a:rPr>
              <a:t>асосида болаларда қиёсий таҳлил, солиштириш, изланувчанлик, топқирлик ривожлантирилади. </a:t>
            </a:r>
            <a:endParaRPr lang="ru-RU" sz="2800" dirty="0">
              <a:latin typeface="Arial" pitchFamily="34" charset="0"/>
              <a:cs typeface="Arial" pitchFamily="34" charset="0"/>
            </a:endParaRPr>
          </a:p>
          <a:p>
            <a:pPr algn="ctr"/>
            <a:r>
              <a:rPr lang="uz-Cyrl-UZ" sz="2800" b="1" dirty="0" smtClean="0">
                <a:solidFill>
                  <a:srgbClr val="00B050"/>
                </a:solidFill>
                <a:latin typeface="Arial" pitchFamily="34" charset="0"/>
                <a:cs typeface="Arial" pitchFamily="34" charset="0"/>
              </a:rPr>
              <a:t>“</a:t>
            </a:r>
            <a:r>
              <a:rPr lang="uz-Cyrl-UZ" sz="2800" b="1" dirty="0">
                <a:solidFill>
                  <a:srgbClr val="00B050"/>
                </a:solidFill>
                <a:latin typeface="Arial" pitchFamily="34" charset="0"/>
                <a:cs typeface="Arial" pitchFamily="34" charset="0"/>
              </a:rPr>
              <a:t>Ювиниш воситалари</a:t>
            </a:r>
            <a:r>
              <a:rPr lang="uz-Cyrl-UZ" sz="2800" dirty="0" smtClean="0">
                <a:latin typeface="Arial" pitchFamily="34" charset="0"/>
                <a:cs typeface="Arial" pitchFamily="34" charset="0"/>
              </a:rPr>
              <a:t>”</a:t>
            </a:r>
            <a:endParaRPr lang="ru-RU" sz="2800" dirty="0">
              <a:latin typeface="Arial" pitchFamily="34" charset="0"/>
              <a:cs typeface="Arial" pitchFamily="34" charset="0"/>
            </a:endParaRPr>
          </a:p>
        </p:txBody>
      </p:sp>
    </p:spTree>
    <p:extLst>
      <p:ext uri="{BB962C8B-B14F-4D97-AF65-F5344CB8AC3E}">
        <p14:creationId xmlns:p14="http://schemas.microsoft.com/office/powerpoint/2010/main" val="63573497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Текст 2"/>
          <p:cNvSpPr>
            <a:spLocks noGrp="1"/>
          </p:cNvSpPr>
          <p:nvPr>
            <p:ph type="body" idx="1"/>
          </p:nvPr>
        </p:nvSpPr>
        <p:spPr>
          <a:xfrm>
            <a:off x="467544" y="1052736"/>
            <a:ext cx="4040188" cy="639762"/>
          </a:xfrm>
        </p:spPr>
        <p:txBody>
          <a:bodyPr>
            <a:normAutofit/>
          </a:bodyPr>
          <a:lstStyle/>
          <a:p>
            <a:r>
              <a:rPr lang="uz-Cyrl-UZ" dirty="0" smtClean="0">
                <a:solidFill>
                  <a:srgbClr val="C00000"/>
                </a:solidFill>
                <a:latin typeface="Arial" pitchFamily="34" charset="0"/>
                <a:cs typeface="Arial" pitchFamily="34" charset="0"/>
              </a:rPr>
              <a:t>Жиҳоз </a:t>
            </a:r>
            <a:r>
              <a:rPr lang="uz-Cyrl-UZ" dirty="0">
                <a:solidFill>
                  <a:srgbClr val="C00000"/>
                </a:solidFill>
                <a:latin typeface="Arial" pitchFamily="34" charset="0"/>
                <a:cs typeface="Arial" pitchFamily="34" charset="0"/>
              </a:rPr>
              <a:t>ва материаллар</a:t>
            </a:r>
            <a:endParaRPr lang="ru-RU" dirty="0">
              <a:solidFill>
                <a:srgbClr val="C00000"/>
              </a:solidFill>
            </a:endParaRPr>
          </a:p>
        </p:txBody>
      </p:sp>
      <p:sp>
        <p:nvSpPr>
          <p:cNvPr id="4" name="Объект 3"/>
          <p:cNvSpPr>
            <a:spLocks noGrp="1"/>
          </p:cNvSpPr>
          <p:nvPr>
            <p:ph sz="half" idx="2"/>
          </p:nvPr>
        </p:nvSpPr>
        <p:spPr/>
        <p:txBody>
          <a:bodyPr>
            <a:normAutofit/>
          </a:bodyPr>
          <a:lstStyle/>
          <a:p>
            <a:r>
              <a:rPr lang="uz-Cyrl-UZ" dirty="0" smtClean="0">
                <a:solidFill>
                  <a:srgbClr val="7030A0"/>
                </a:solidFill>
                <a:latin typeface="Arial" pitchFamily="34" charset="0"/>
                <a:cs typeface="Arial" pitchFamily="34" charset="0"/>
              </a:rPr>
              <a:t>совун</a:t>
            </a:r>
            <a:r>
              <a:rPr lang="uz-Cyrl-UZ" dirty="0">
                <a:solidFill>
                  <a:srgbClr val="7030A0"/>
                </a:solidFill>
                <a:latin typeface="Arial" pitchFamily="34" charset="0"/>
                <a:cs typeface="Arial" pitchFamily="34" charset="0"/>
              </a:rPr>
              <a:t>, шампунь, </a:t>
            </a:r>
            <a:endParaRPr lang="uz-Cyrl-UZ" dirty="0" smtClean="0">
              <a:solidFill>
                <a:srgbClr val="7030A0"/>
              </a:solidFill>
              <a:latin typeface="Arial" pitchFamily="34" charset="0"/>
              <a:cs typeface="Arial" pitchFamily="34" charset="0"/>
            </a:endParaRPr>
          </a:p>
          <a:p>
            <a:r>
              <a:rPr lang="uz-Cyrl-UZ" dirty="0" smtClean="0">
                <a:solidFill>
                  <a:srgbClr val="7030A0"/>
                </a:solidFill>
                <a:latin typeface="Arial" pitchFamily="34" charset="0"/>
                <a:cs typeface="Arial" pitchFamily="34" charset="0"/>
              </a:rPr>
              <a:t>тиш </a:t>
            </a:r>
            <a:r>
              <a:rPr lang="uz-Cyrl-UZ" dirty="0">
                <a:solidFill>
                  <a:srgbClr val="7030A0"/>
                </a:solidFill>
                <a:latin typeface="Arial" pitchFamily="34" charset="0"/>
                <a:cs typeface="Arial" pitchFamily="34" charset="0"/>
              </a:rPr>
              <a:t>пастаси</a:t>
            </a:r>
            <a:r>
              <a:rPr lang="uz-Cyrl-UZ" dirty="0" smtClean="0">
                <a:solidFill>
                  <a:srgbClr val="7030A0"/>
                </a:solidFill>
                <a:latin typeface="Arial" pitchFamily="34" charset="0"/>
                <a:cs typeface="Arial" pitchFamily="34" charset="0"/>
              </a:rPr>
              <a:t>,</a:t>
            </a:r>
          </a:p>
          <a:p>
            <a:r>
              <a:rPr lang="uz-Cyrl-UZ" dirty="0" smtClean="0">
                <a:solidFill>
                  <a:srgbClr val="7030A0"/>
                </a:solidFill>
                <a:latin typeface="Arial" pitchFamily="34" charset="0"/>
                <a:cs typeface="Arial" pitchFamily="34" charset="0"/>
              </a:rPr>
              <a:t> </a:t>
            </a:r>
            <a:r>
              <a:rPr lang="uz-Cyrl-UZ" dirty="0">
                <a:solidFill>
                  <a:srgbClr val="7030A0"/>
                </a:solidFill>
                <a:latin typeface="Arial" pitchFamily="34" charset="0"/>
                <a:cs typeface="Arial" pitchFamily="34" charset="0"/>
              </a:rPr>
              <a:t>чўтка ва сочиқ</a:t>
            </a:r>
            <a:r>
              <a:rPr lang="uz-Cyrl-UZ" dirty="0" smtClean="0">
                <a:solidFill>
                  <a:srgbClr val="7030A0"/>
                </a:solidFill>
                <a:latin typeface="Arial" pitchFamily="34" charset="0"/>
                <a:cs typeface="Arial" pitchFamily="34" charset="0"/>
              </a:rPr>
              <a:t>,</a:t>
            </a:r>
          </a:p>
          <a:p>
            <a:r>
              <a:rPr lang="uz-Cyrl-UZ" dirty="0" smtClean="0">
                <a:solidFill>
                  <a:srgbClr val="7030A0"/>
                </a:solidFill>
                <a:latin typeface="Arial" pitchFamily="34" charset="0"/>
                <a:cs typeface="Arial" pitchFamily="34" charset="0"/>
              </a:rPr>
              <a:t> </a:t>
            </a:r>
            <a:r>
              <a:rPr lang="uz-Cyrl-UZ" dirty="0">
                <a:solidFill>
                  <a:srgbClr val="7030A0"/>
                </a:solidFill>
                <a:latin typeface="Arial" pitchFamily="34" charset="0"/>
                <a:cs typeface="Arial" pitchFamily="34" charset="0"/>
              </a:rPr>
              <a:t>идишда сув, Лолахон – қўғирчоқ, АКТ. </a:t>
            </a:r>
            <a:endParaRPr lang="ru-RU" dirty="0">
              <a:solidFill>
                <a:srgbClr val="7030A0"/>
              </a:solidFill>
              <a:latin typeface="Arial" pitchFamily="34" charset="0"/>
              <a:cs typeface="Arial" pitchFamily="34" charset="0"/>
            </a:endParaRPr>
          </a:p>
          <a:p>
            <a:endParaRPr lang="ru-RU" dirty="0"/>
          </a:p>
        </p:txBody>
      </p:sp>
      <p:sp>
        <p:nvSpPr>
          <p:cNvPr id="5" name="Текст 4"/>
          <p:cNvSpPr>
            <a:spLocks noGrp="1"/>
          </p:cNvSpPr>
          <p:nvPr>
            <p:ph type="body" sz="quarter" idx="3"/>
          </p:nvPr>
        </p:nvSpPr>
        <p:spPr>
          <a:xfrm>
            <a:off x="4645025" y="1124743"/>
            <a:ext cx="4041775" cy="576065"/>
          </a:xfrm>
        </p:spPr>
        <p:txBody>
          <a:bodyPr/>
          <a:lstStyle/>
          <a:p>
            <a:pPr algn="ctr"/>
            <a:r>
              <a:rPr lang="uz-Cyrl-UZ" dirty="0" smtClean="0">
                <a:solidFill>
                  <a:srgbClr val="C00000"/>
                </a:solidFill>
                <a:latin typeface="Arial" pitchFamily="34" charset="0"/>
                <a:cs typeface="Arial" pitchFamily="34" charset="0"/>
              </a:rPr>
              <a:t>Марказлар </a:t>
            </a:r>
            <a:endParaRPr lang="ru-RU" dirty="0">
              <a:solidFill>
                <a:srgbClr val="C00000"/>
              </a:solidFill>
              <a:latin typeface="Arial" pitchFamily="34" charset="0"/>
              <a:cs typeface="Arial" pitchFamily="34" charset="0"/>
            </a:endParaRPr>
          </a:p>
        </p:txBody>
      </p:sp>
      <p:sp>
        <p:nvSpPr>
          <p:cNvPr id="6" name="Объект 5"/>
          <p:cNvSpPr>
            <a:spLocks noGrp="1"/>
          </p:cNvSpPr>
          <p:nvPr>
            <p:ph sz="quarter" idx="4"/>
          </p:nvPr>
        </p:nvSpPr>
        <p:spPr/>
        <p:txBody>
          <a:bodyPr/>
          <a:lstStyle/>
          <a:p>
            <a:pPr algn="just"/>
            <a:r>
              <a:rPr lang="uz-Cyrl-UZ" dirty="0">
                <a:solidFill>
                  <a:srgbClr val="002060"/>
                </a:solidFill>
                <a:latin typeface="Arial" pitchFamily="34" charset="0"/>
                <a:cs typeface="Arial" pitchFamily="34" charset="0"/>
              </a:rPr>
              <a:t>“</a:t>
            </a:r>
            <a:r>
              <a:rPr lang="uz-Cyrl-UZ" dirty="0">
                <a:solidFill>
                  <a:srgbClr val="7030A0"/>
                </a:solidFill>
                <a:latin typeface="Arial" pitchFamily="34" charset="0"/>
                <a:cs typeface="Arial" pitchFamily="34" charset="0"/>
              </a:rPr>
              <a:t>Илм-фан ва табиат”, “Сюжетли-ролли ўйинлар ва драмалаштириш”, “Санъат”</a:t>
            </a:r>
            <a:r>
              <a:rPr lang="uz-Cyrl-UZ" b="1" dirty="0">
                <a:solidFill>
                  <a:srgbClr val="7030A0"/>
                </a:solidFill>
                <a:latin typeface="Arial" pitchFamily="34" charset="0"/>
                <a:cs typeface="Arial" pitchFamily="34" charset="0"/>
              </a:rPr>
              <a:t> </a:t>
            </a:r>
            <a:r>
              <a:rPr lang="uz-Cyrl-UZ" dirty="0">
                <a:solidFill>
                  <a:srgbClr val="7030A0"/>
                </a:solidFill>
                <a:latin typeface="Arial" pitchFamily="34" charset="0"/>
                <a:cs typeface="Arial" pitchFamily="34" charset="0"/>
              </a:rPr>
              <a:t>марказида суҳбат ва тажрибалар олиб борилди.</a:t>
            </a:r>
            <a:endParaRPr lang="ru-RU" dirty="0">
              <a:solidFill>
                <a:srgbClr val="7030A0"/>
              </a:solidFill>
              <a:latin typeface="Arial" pitchFamily="34" charset="0"/>
              <a:cs typeface="Arial" pitchFamily="34" charset="0"/>
            </a:endParaRPr>
          </a:p>
          <a:p>
            <a:endParaRPr lang="ru-RU" dirty="0"/>
          </a:p>
        </p:txBody>
      </p:sp>
    </p:spTree>
    <p:extLst>
      <p:ext uri="{BB962C8B-B14F-4D97-AF65-F5344CB8AC3E}">
        <p14:creationId xmlns:p14="http://schemas.microsoft.com/office/powerpoint/2010/main" val="357429063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uz-Cyrl-UZ" sz="2800" b="1" dirty="0">
                <a:solidFill>
                  <a:srgbClr val="FF0000"/>
                </a:solidFill>
                <a:latin typeface="Arial" pitchFamily="34" charset="0"/>
                <a:cs typeface="Arial" pitchFamily="34" charset="0"/>
              </a:rPr>
              <a:t>Таълимий фаолиятнинг </a:t>
            </a:r>
            <a:r>
              <a:rPr lang="uz-Cyrl-UZ" sz="2800" b="1" dirty="0" smtClean="0">
                <a:solidFill>
                  <a:srgbClr val="FF0000"/>
                </a:solidFill>
                <a:latin typeface="Arial" pitchFamily="34" charset="0"/>
                <a:cs typeface="Arial" pitchFamily="34" charset="0"/>
              </a:rPr>
              <a:t>бориши</a:t>
            </a:r>
            <a:r>
              <a:rPr lang="ru-RU" sz="2800" dirty="0">
                <a:solidFill>
                  <a:srgbClr val="FF0000"/>
                </a:solidFill>
                <a:latin typeface="Arial" pitchFamily="34" charset="0"/>
                <a:cs typeface="Arial" pitchFamily="34" charset="0"/>
              </a:rPr>
              <a:t/>
            </a:r>
            <a:br>
              <a:rPr lang="ru-RU" sz="2800" dirty="0">
                <a:solidFill>
                  <a:srgbClr val="FF0000"/>
                </a:solidFill>
                <a:latin typeface="Arial" pitchFamily="34" charset="0"/>
                <a:cs typeface="Arial" pitchFamily="34" charset="0"/>
              </a:rPr>
            </a:br>
            <a:endParaRPr lang="ru-RU" sz="2800" dirty="0">
              <a:solidFill>
                <a:srgbClr val="FF0000"/>
              </a:solidFill>
              <a:latin typeface="Arial" pitchFamily="34" charset="0"/>
              <a:cs typeface="Arial" pitchFamily="34" charset="0"/>
            </a:endParaRPr>
          </a:p>
        </p:txBody>
      </p:sp>
      <p:sp>
        <p:nvSpPr>
          <p:cNvPr id="3" name="Прямоугольник 2"/>
          <p:cNvSpPr/>
          <p:nvPr/>
        </p:nvSpPr>
        <p:spPr>
          <a:xfrm>
            <a:off x="827584" y="1443841"/>
            <a:ext cx="7056784" cy="4893647"/>
          </a:xfrm>
          <a:prstGeom prst="rect">
            <a:avLst/>
          </a:prstGeom>
        </p:spPr>
        <p:txBody>
          <a:bodyPr wrap="square">
            <a:spAutoFit/>
          </a:bodyPr>
          <a:lstStyle/>
          <a:p>
            <a:pPr lvl="0" algn="just"/>
            <a:r>
              <a:rPr lang="uz-Cyrl-UZ" sz="2400" dirty="0" smtClean="0">
                <a:solidFill>
                  <a:schemeClr val="accent6">
                    <a:lumMod val="75000"/>
                  </a:schemeClr>
                </a:solidFill>
                <a:latin typeface="Arial" pitchFamily="34" charset="0"/>
                <a:cs typeface="Arial" pitchFamily="34" charset="0"/>
              </a:rPr>
              <a:t>	</a:t>
            </a:r>
            <a:r>
              <a:rPr lang="uz-Cyrl-UZ" sz="2400" dirty="0" smtClean="0">
                <a:solidFill>
                  <a:srgbClr val="0070C0"/>
                </a:solidFill>
                <a:latin typeface="Arial" pitchFamily="34" charset="0"/>
                <a:cs typeface="Arial" pitchFamily="34" charset="0"/>
              </a:rPr>
              <a:t>тозаликка </a:t>
            </a:r>
            <a:r>
              <a:rPr lang="uz-Cyrl-UZ" sz="2400" dirty="0">
                <a:solidFill>
                  <a:srgbClr val="0070C0"/>
                </a:solidFill>
                <a:latin typeface="Arial" pitchFamily="34" charset="0"/>
                <a:cs typeface="Arial" pitchFamily="34" charset="0"/>
              </a:rPr>
              <a:t>риоя этишга оид видеолавҳа намойиш этилди. </a:t>
            </a:r>
            <a:endParaRPr lang="ru-RU" sz="2400" dirty="0">
              <a:solidFill>
                <a:srgbClr val="0070C0"/>
              </a:solidFill>
              <a:latin typeface="Arial" pitchFamily="34" charset="0"/>
              <a:cs typeface="Arial" pitchFamily="34" charset="0"/>
            </a:endParaRPr>
          </a:p>
          <a:p>
            <a:pPr lvl="0" algn="just"/>
            <a:r>
              <a:rPr lang="uz-Cyrl-UZ" sz="2400" dirty="0" smtClean="0">
                <a:solidFill>
                  <a:srgbClr val="0070C0"/>
                </a:solidFill>
                <a:latin typeface="Arial" pitchFamily="34" charset="0"/>
                <a:cs typeface="Arial" pitchFamily="34" charset="0"/>
              </a:rPr>
              <a:t>	видеолавҳа </a:t>
            </a:r>
            <a:r>
              <a:rPr lang="uz-Cyrl-UZ" sz="2400" dirty="0">
                <a:solidFill>
                  <a:srgbClr val="0070C0"/>
                </a:solidFill>
                <a:latin typeface="Arial" pitchFamily="34" charset="0"/>
                <a:cs typeface="Arial" pitchFamily="34" charset="0"/>
              </a:rPr>
              <a:t>ҳақида болаларнинг фикрлари эшитилди.</a:t>
            </a:r>
            <a:endParaRPr lang="ru-RU" sz="2400" dirty="0">
              <a:solidFill>
                <a:srgbClr val="0070C0"/>
              </a:solidFill>
              <a:latin typeface="Arial" pitchFamily="34" charset="0"/>
              <a:cs typeface="Arial" pitchFamily="34" charset="0"/>
            </a:endParaRPr>
          </a:p>
          <a:p>
            <a:pPr lvl="0" algn="just"/>
            <a:r>
              <a:rPr lang="uz-Cyrl-UZ" sz="2400" dirty="0" smtClean="0">
                <a:solidFill>
                  <a:srgbClr val="0070C0"/>
                </a:solidFill>
                <a:latin typeface="Arial" pitchFamily="34" charset="0"/>
                <a:cs typeface="Arial" pitchFamily="34" charset="0"/>
              </a:rPr>
              <a:t>	болалар </a:t>
            </a:r>
            <a:r>
              <a:rPr lang="uz-Cyrl-UZ" sz="2400" dirty="0">
                <a:solidFill>
                  <a:srgbClr val="0070C0"/>
                </a:solidFill>
                <a:latin typeface="Arial" pitchFamily="34" charset="0"/>
                <a:cs typeface="Arial" pitchFamily="34" charset="0"/>
              </a:rPr>
              <a:t>стол устига қўйилган ювиниш воситаларини кўриб чиқди.</a:t>
            </a:r>
            <a:endParaRPr lang="ru-RU" sz="2400" dirty="0">
              <a:solidFill>
                <a:srgbClr val="0070C0"/>
              </a:solidFill>
              <a:latin typeface="Arial" pitchFamily="34" charset="0"/>
              <a:cs typeface="Arial" pitchFamily="34" charset="0"/>
            </a:endParaRPr>
          </a:p>
          <a:p>
            <a:pPr lvl="0" algn="just"/>
            <a:r>
              <a:rPr lang="uz-Cyrl-UZ" sz="2400" dirty="0" smtClean="0">
                <a:solidFill>
                  <a:srgbClr val="0070C0"/>
                </a:solidFill>
                <a:latin typeface="Arial" pitchFamily="34" charset="0"/>
                <a:cs typeface="Arial" pitchFamily="34" charset="0"/>
              </a:rPr>
              <a:t>	ювиниш </a:t>
            </a:r>
            <a:r>
              <a:rPr lang="uz-Cyrl-UZ" sz="2400" dirty="0">
                <a:solidFill>
                  <a:srgbClr val="0070C0"/>
                </a:solidFill>
                <a:latin typeface="Arial" pitchFamily="34" charset="0"/>
                <a:cs typeface="Arial" pitchFamily="34" charset="0"/>
              </a:rPr>
              <a:t>воситаларининг вазифалари ҳақида сўзлаб берилди.</a:t>
            </a:r>
            <a:endParaRPr lang="ru-RU" sz="2400" dirty="0">
              <a:solidFill>
                <a:srgbClr val="0070C0"/>
              </a:solidFill>
              <a:latin typeface="Arial" pitchFamily="34" charset="0"/>
              <a:cs typeface="Arial" pitchFamily="34" charset="0"/>
            </a:endParaRPr>
          </a:p>
          <a:p>
            <a:pPr lvl="0" algn="just"/>
            <a:r>
              <a:rPr lang="uz-Cyrl-UZ" sz="2400" dirty="0" smtClean="0">
                <a:solidFill>
                  <a:srgbClr val="0070C0"/>
                </a:solidFill>
                <a:latin typeface="Arial" pitchFamily="34" charset="0"/>
                <a:cs typeface="Arial" pitchFamily="34" charset="0"/>
              </a:rPr>
              <a:t>	нима </a:t>
            </a:r>
            <a:r>
              <a:rPr lang="uz-Cyrl-UZ" sz="2400" dirty="0">
                <a:solidFill>
                  <a:srgbClr val="0070C0"/>
                </a:solidFill>
                <a:latin typeface="Arial" pitchFamily="34" charset="0"/>
                <a:cs typeface="Arial" pitchFamily="34" charset="0"/>
              </a:rPr>
              <a:t>учун қўлларни совунлаб ювиш кераклиги ҳақида болаларнинг фикрлари эшитилди.</a:t>
            </a:r>
            <a:endParaRPr lang="ru-RU" sz="2400" dirty="0">
              <a:solidFill>
                <a:srgbClr val="0070C0"/>
              </a:solidFill>
              <a:latin typeface="Arial" pitchFamily="34" charset="0"/>
              <a:cs typeface="Arial" pitchFamily="34" charset="0"/>
            </a:endParaRPr>
          </a:p>
          <a:p>
            <a:pPr algn="just"/>
            <a:r>
              <a:rPr lang="uz-Cyrl-UZ" sz="2400" dirty="0" smtClean="0">
                <a:solidFill>
                  <a:srgbClr val="0070C0"/>
                </a:solidFill>
                <a:latin typeface="Arial" pitchFamily="34" charset="0"/>
                <a:cs typeface="Arial" pitchFamily="34" charset="0"/>
              </a:rPr>
              <a:t>	тишлар </a:t>
            </a:r>
            <a:r>
              <a:rPr lang="uz-Cyrl-UZ" sz="2400" dirty="0">
                <a:solidFill>
                  <a:srgbClr val="0070C0"/>
                </a:solidFill>
                <a:latin typeface="Arial" pitchFamily="34" charset="0"/>
                <a:cs typeface="Arial" pitchFamily="34" charset="0"/>
              </a:rPr>
              <a:t>нима қилса, соғлом бўлиши ҳақида мунозара ўтказилди</a:t>
            </a:r>
            <a:endParaRPr lang="ru-RU" sz="2400" dirty="0">
              <a:solidFill>
                <a:srgbClr val="0070C0"/>
              </a:solidFill>
              <a:latin typeface="Arial" pitchFamily="34" charset="0"/>
              <a:cs typeface="Arial" pitchFamily="34" charset="0"/>
            </a:endParaRPr>
          </a:p>
        </p:txBody>
      </p:sp>
    </p:spTree>
    <p:extLst>
      <p:ext uri="{BB962C8B-B14F-4D97-AF65-F5344CB8AC3E}">
        <p14:creationId xmlns:p14="http://schemas.microsoft.com/office/powerpoint/2010/main" val="190178412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uz-Cyrl-UZ" sz="3100" b="1" dirty="0">
                <a:solidFill>
                  <a:schemeClr val="accent2">
                    <a:lumMod val="75000"/>
                  </a:schemeClr>
                </a:solidFill>
                <a:latin typeface="Arial" pitchFamily="34" charset="0"/>
                <a:cs typeface="Arial" pitchFamily="34" charset="0"/>
              </a:rPr>
              <a:t>Амалий топшириқлар </a:t>
            </a:r>
            <a:r>
              <a:rPr lang="uz-Cyrl-UZ" sz="3100" b="1" dirty="0" smtClean="0">
                <a:solidFill>
                  <a:schemeClr val="accent2">
                    <a:lumMod val="75000"/>
                  </a:schemeClr>
                </a:solidFill>
                <a:latin typeface="Arial" pitchFamily="34" charset="0"/>
                <a:cs typeface="Arial" pitchFamily="34" charset="0"/>
              </a:rPr>
              <a:t>берилади</a:t>
            </a:r>
            <a:r>
              <a:rPr lang="ru-RU" dirty="0"/>
              <a:t/>
            </a:r>
            <a:br>
              <a:rPr lang="ru-RU" dirty="0"/>
            </a:br>
            <a:endParaRPr lang="ru-RU" dirty="0"/>
          </a:p>
        </p:txBody>
      </p:sp>
      <p:sp>
        <p:nvSpPr>
          <p:cNvPr id="3" name="Прямоугольник 2"/>
          <p:cNvSpPr/>
          <p:nvPr/>
        </p:nvSpPr>
        <p:spPr>
          <a:xfrm>
            <a:off x="755576" y="1772817"/>
            <a:ext cx="7632848" cy="4524315"/>
          </a:xfrm>
          <a:prstGeom prst="rect">
            <a:avLst/>
          </a:prstGeom>
        </p:spPr>
        <p:txBody>
          <a:bodyPr wrap="square">
            <a:spAutoFit/>
          </a:bodyPr>
          <a:lstStyle/>
          <a:p>
            <a:pPr algn="just"/>
            <a:r>
              <a:rPr lang="uz-Cyrl-UZ" sz="2400" dirty="0">
                <a:solidFill>
                  <a:srgbClr val="0070C0"/>
                </a:solidFill>
                <a:latin typeface="Arial" pitchFamily="34" charset="0"/>
                <a:cs typeface="Arial" pitchFamily="34" charset="0"/>
              </a:rPr>
              <a:t>1. Болалар совунни сувсиз ишлатиб кўринг. “Нима юз берди?”, “Нима учун совун кўпирмади?” каби саволларга болалар мустақил жавоб  топди.</a:t>
            </a:r>
            <a:endParaRPr lang="ru-RU" sz="2400" dirty="0">
              <a:solidFill>
                <a:srgbClr val="0070C0"/>
              </a:solidFill>
              <a:latin typeface="Arial" pitchFamily="34" charset="0"/>
              <a:cs typeface="Arial" pitchFamily="34" charset="0"/>
            </a:endParaRPr>
          </a:p>
          <a:p>
            <a:pPr algn="just"/>
            <a:r>
              <a:rPr lang="uz-Cyrl-UZ" sz="2400" dirty="0">
                <a:solidFill>
                  <a:srgbClr val="0070C0"/>
                </a:solidFill>
                <a:latin typeface="Arial" pitchFamily="34" charset="0"/>
                <a:cs typeface="Arial" pitchFamily="34" charset="0"/>
              </a:rPr>
              <a:t>2. Болалар шампунни сувга солиб аралаштириб кўринг. “Нима юз берди?”, “Нега сочимизни совун билан эмас, шампунь билан ювамиз?” каби саволларга жавоб излади.</a:t>
            </a:r>
            <a:endParaRPr lang="ru-RU" sz="2400" dirty="0">
              <a:solidFill>
                <a:srgbClr val="0070C0"/>
              </a:solidFill>
              <a:latin typeface="Arial" pitchFamily="34" charset="0"/>
              <a:cs typeface="Arial" pitchFamily="34" charset="0"/>
            </a:endParaRPr>
          </a:p>
          <a:p>
            <a:pPr algn="just"/>
            <a:r>
              <a:rPr lang="uz-Cyrl-UZ" sz="2400" dirty="0">
                <a:solidFill>
                  <a:srgbClr val="0070C0"/>
                </a:solidFill>
                <a:latin typeface="Arial" pitchFamily="34" charset="0"/>
                <a:cs typeface="Arial" pitchFamily="34" charset="0"/>
              </a:rPr>
              <a:t>3. Лолахон – қўғирчоқни ювинтириш учун нималар керак? Болалар ювиниш воситаларидан фойдаланиб, қўғирчоқни </a:t>
            </a:r>
            <a:r>
              <a:rPr lang="uz-Cyrl-UZ" sz="2400" dirty="0" smtClean="0">
                <a:solidFill>
                  <a:srgbClr val="0070C0"/>
                </a:solidFill>
                <a:latin typeface="Arial" pitchFamily="34" charset="0"/>
                <a:cs typeface="Arial" pitchFamily="34" charset="0"/>
              </a:rPr>
              <a:t>ювинтиради</a:t>
            </a:r>
            <a:r>
              <a:rPr lang="uz-Cyrl-UZ" sz="2400" dirty="0">
                <a:solidFill>
                  <a:srgbClr val="0070C0"/>
                </a:solidFill>
                <a:latin typeface="Arial" pitchFamily="34" charset="0"/>
                <a:cs typeface="Arial" pitchFamily="34" charset="0"/>
              </a:rPr>
              <a:t>. </a:t>
            </a:r>
            <a:endParaRPr lang="ru-RU" sz="2400" dirty="0">
              <a:solidFill>
                <a:srgbClr val="0070C0"/>
              </a:solidFill>
              <a:latin typeface="Arial" pitchFamily="34" charset="0"/>
              <a:cs typeface="Arial" pitchFamily="34" charset="0"/>
            </a:endParaRPr>
          </a:p>
          <a:p>
            <a:pPr algn="just"/>
            <a:r>
              <a:rPr lang="uz-Cyrl-UZ" sz="2400" dirty="0">
                <a:solidFill>
                  <a:srgbClr val="0070C0"/>
                </a:solidFill>
                <a:latin typeface="Arial" pitchFamily="34" charset="0"/>
                <a:cs typeface="Arial" pitchFamily="34" charset="0"/>
              </a:rPr>
              <a:t>4. Иссиқ ва совуқ сувнинг хусусияти ҳақида суҳбат </a:t>
            </a:r>
            <a:r>
              <a:rPr lang="uz-Cyrl-UZ" sz="2400" dirty="0" smtClean="0">
                <a:solidFill>
                  <a:srgbClr val="0070C0"/>
                </a:solidFill>
                <a:latin typeface="Arial" pitchFamily="34" charset="0"/>
                <a:cs typeface="Arial" pitchFamily="34" charset="0"/>
              </a:rPr>
              <a:t>ўтказилади</a:t>
            </a:r>
            <a:r>
              <a:rPr lang="uz-Cyrl-UZ" sz="2400" dirty="0">
                <a:solidFill>
                  <a:srgbClr val="0070C0"/>
                </a:solidFill>
                <a:latin typeface="Arial" pitchFamily="34" charset="0"/>
                <a:cs typeface="Arial" pitchFamily="34" charset="0"/>
              </a:rPr>
              <a:t>. </a:t>
            </a:r>
            <a:endParaRPr lang="ru-RU" sz="2400" dirty="0">
              <a:solidFill>
                <a:srgbClr val="0070C0"/>
              </a:solidFill>
              <a:latin typeface="Arial" pitchFamily="34" charset="0"/>
              <a:cs typeface="Arial" pitchFamily="34" charset="0"/>
            </a:endParaRPr>
          </a:p>
        </p:txBody>
      </p:sp>
    </p:spTree>
    <p:extLst>
      <p:ext uri="{BB962C8B-B14F-4D97-AF65-F5344CB8AC3E}">
        <p14:creationId xmlns:p14="http://schemas.microsoft.com/office/powerpoint/2010/main" val="293592195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Тройная стрелка влево/вправо/вверх 5"/>
          <p:cNvSpPr/>
          <p:nvPr/>
        </p:nvSpPr>
        <p:spPr>
          <a:xfrm rot="10800000">
            <a:off x="4164963" y="693952"/>
            <a:ext cx="1330090" cy="1645111"/>
          </a:xfrm>
          <a:prstGeom prst="leftRightUpArrow">
            <a:avLst>
              <a:gd name="adj1" fmla="val 25000"/>
              <a:gd name="adj2" fmla="val 21323"/>
              <a:gd name="adj3" fmla="val 9559"/>
            </a:avLst>
          </a:prstGeom>
        </p:spPr>
        <p:style>
          <a:lnRef idx="0">
            <a:schemeClr val="accent5"/>
          </a:lnRef>
          <a:fillRef idx="3">
            <a:schemeClr val="accent5"/>
          </a:fillRef>
          <a:effectRef idx="3">
            <a:schemeClr val="accent5"/>
          </a:effectRef>
          <a:fontRef idx="minor">
            <a:schemeClr val="lt1"/>
          </a:fontRef>
        </p:style>
        <p:txBody>
          <a:bodyPr lIns="88130" tIns="44065" rIns="88130" bIns="44065" anchor="ctr"/>
          <a:lstStyle/>
          <a:p>
            <a:pPr algn="ctr">
              <a:defRPr/>
            </a:pPr>
            <a:endParaRPr lang="ru-RU"/>
          </a:p>
        </p:txBody>
      </p:sp>
      <p:sp>
        <p:nvSpPr>
          <p:cNvPr id="8" name="Горизонтальный свиток 7"/>
          <p:cNvSpPr/>
          <p:nvPr/>
        </p:nvSpPr>
        <p:spPr>
          <a:xfrm>
            <a:off x="539552" y="404664"/>
            <a:ext cx="3024336" cy="3312368"/>
          </a:xfrm>
          <a:prstGeom prst="horizontalScroll">
            <a:avLst>
              <a:gd name="adj" fmla="val 5774"/>
            </a:avLst>
          </a:prstGeom>
        </p:spPr>
        <p:style>
          <a:lnRef idx="2">
            <a:schemeClr val="accent1"/>
          </a:lnRef>
          <a:fillRef idx="1">
            <a:schemeClr val="lt1"/>
          </a:fillRef>
          <a:effectRef idx="0">
            <a:schemeClr val="accent1"/>
          </a:effectRef>
          <a:fontRef idx="minor">
            <a:schemeClr val="dk1"/>
          </a:fontRef>
        </p:style>
        <p:txBody>
          <a:bodyPr lIns="88130" tIns="44065" rIns="88130" bIns="44065" anchor="ctr"/>
          <a:lstStyle/>
          <a:p>
            <a:pPr algn="ctr">
              <a:defRPr/>
            </a:pPr>
            <a:r>
              <a:rPr lang="uz-Latn-UZ" sz="2000" b="1" dirty="0">
                <a:solidFill>
                  <a:srgbClr val="C00000"/>
                </a:solidFill>
                <a:latin typeface="Times New Roman" pitchFamily="18" charset="0"/>
                <a:cs typeface="Times New Roman" pitchFamily="18" charset="0"/>
              </a:rPr>
              <a:t>STEAM</a:t>
            </a:r>
            <a:r>
              <a:rPr lang="uz-Cyrl-UZ" sz="2000" b="1" dirty="0">
                <a:solidFill>
                  <a:srgbClr val="032593"/>
                </a:solidFill>
                <a:latin typeface="Times New Roman" pitchFamily="18" charset="0"/>
                <a:cs typeface="Times New Roman" pitchFamily="18" charset="0"/>
              </a:rPr>
              <a:t>- </a:t>
            </a:r>
            <a:r>
              <a:rPr lang="uz-Cyrl-UZ" sz="2000" dirty="0">
                <a:latin typeface="Times New Roman" pitchFamily="18" charset="0"/>
                <a:cs typeface="Times New Roman" pitchFamily="18" charset="0"/>
              </a:rPr>
              <a:t>фан, технологя, инженерия, санъат ва математика. Катта гуруҳда  </a:t>
            </a:r>
            <a:r>
              <a:rPr lang="uz-Cyrl-UZ" sz="2000" b="1" dirty="0">
                <a:latin typeface="Times New Roman" pitchFamily="18" charset="0"/>
                <a:cs typeface="Times New Roman" pitchFamily="18" charset="0"/>
              </a:rPr>
              <a:t>“Уй-рўзғор буюмлари</a:t>
            </a:r>
            <a:r>
              <a:rPr lang="uz-Cyrl-UZ" sz="2000" b="1" dirty="0" smtClean="0">
                <a:latin typeface="Times New Roman" pitchFamily="18" charset="0"/>
                <a:cs typeface="Times New Roman" pitchFamily="18" charset="0"/>
              </a:rPr>
              <a:t>”</a:t>
            </a:r>
            <a:endParaRPr lang="ru-RU" sz="2000" dirty="0">
              <a:ln w="0"/>
              <a:solidFill>
                <a:srgbClr val="7030A0"/>
              </a:solidFill>
              <a:effectLst>
                <a:outerShdw blurRad="38100" dist="19050" dir="2700000" algn="tl" rotWithShape="0">
                  <a:schemeClr val="dk1">
                    <a:alpha val="40000"/>
                  </a:schemeClr>
                </a:outerShdw>
              </a:effectLst>
              <a:latin typeface="Times New Roman" pitchFamily="18" charset="0"/>
              <a:cs typeface="Times New Roman" pitchFamily="18" charset="0"/>
            </a:endParaRPr>
          </a:p>
        </p:txBody>
      </p:sp>
      <p:sp>
        <p:nvSpPr>
          <p:cNvPr id="13" name="Горизонтальный свиток 12"/>
          <p:cNvSpPr/>
          <p:nvPr/>
        </p:nvSpPr>
        <p:spPr>
          <a:xfrm>
            <a:off x="2483768" y="3717032"/>
            <a:ext cx="4536504" cy="2676333"/>
          </a:xfrm>
          <a:prstGeom prst="horizontalScroll">
            <a:avLst>
              <a:gd name="adj" fmla="val 5774"/>
            </a:avLst>
          </a:prstGeom>
        </p:spPr>
        <p:style>
          <a:lnRef idx="2">
            <a:schemeClr val="accent1"/>
          </a:lnRef>
          <a:fillRef idx="1">
            <a:schemeClr val="lt1"/>
          </a:fillRef>
          <a:effectRef idx="0">
            <a:schemeClr val="accent1"/>
          </a:effectRef>
          <a:fontRef idx="minor">
            <a:schemeClr val="dk1"/>
          </a:fontRef>
        </p:style>
        <p:txBody>
          <a:bodyPr lIns="88130" tIns="44065" rIns="88130" bIns="44065" anchor="ctr"/>
          <a:lstStyle/>
          <a:p>
            <a:pPr algn="ctr">
              <a:defRPr/>
            </a:pPr>
            <a:r>
              <a:rPr lang="uz-Cyrl-UZ" sz="2000" b="1" dirty="0">
                <a:solidFill>
                  <a:srgbClr val="C00000"/>
                </a:solidFill>
                <a:latin typeface="Times New Roman" pitchFamily="18" charset="0"/>
                <a:cs typeface="Times New Roman" pitchFamily="18" charset="0"/>
              </a:rPr>
              <a:t>NBIC</a:t>
            </a:r>
            <a:r>
              <a:rPr lang="uz-Cyrl-UZ" sz="2000" dirty="0">
                <a:solidFill>
                  <a:srgbClr val="C00000"/>
                </a:solidFill>
                <a:latin typeface="Times New Roman" pitchFamily="18" charset="0"/>
                <a:cs typeface="Times New Roman" pitchFamily="18" charset="0"/>
              </a:rPr>
              <a:t> - </a:t>
            </a:r>
            <a:r>
              <a:rPr lang="uz-Cyrl-UZ" sz="2000" dirty="0">
                <a:latin typeface="Times New Roman" pitchFamily="18" charset="0"/>
                <a:cs typeface="Times New Roman" pitchFamily="18" charset="0"/>
              </a:rPr>
              <a:t>нано, биотехнология, ахборот, когнитив билим соҳаси. </a:t>
            </a:r>
            <a:endParaRPr lang="uz-Cyrl-UZ" sz="2000" dirty="0" smtClean="0">
              <a:latin typeface="Times New Roman" pitchFamily="18" charset="0"/>
              <a:cs typeface="Times New Roman" pitchFamily="18" charset="0"/>
            </a:endParaRPr>
          </a:p>
          <a:p>
            <a:pPr algn="ctr">
              <a:defRPr/>
            </a:pPr>
            <a:r>
              <a:rPr lang="uz-Cyrl-UZ" sz="2000" dirty="0" smtClean="0">
                <a:latin typeface="Times New Roman" pitchFamily="18" charset="0"/>
                <a:cs typeface="Times New Roman" pitchFamily="18" charset="0"/>
              </a:rPr>
              <a:t>Тайёрлов </a:t>
            </a:r>
            <a:r>
              <a:rPr lang="uz-Cyrl-UZ" sz="2000" dirty="0">
                <a:latin typeface="Times New Roman" pitchFamily="18" charset="0"/>
                <a:cs typeface="Times New Roman" pitchFamily="18" charset="0"/>
              </a:rPr>
              <a:t>гуруҳида  </a:t>
            </a:r>
            <a:r>
              <a:rPr lang="uz-Cyrl-UZ" sz="2000" b="1" dirty="0">
                <a:latin typeface="Times New Roman" pitchFamily="18" charset="0"/>
                <a:cs typeface="Times New Roman" pitchFamily="18" charset="0"/>
              </a:rPr>
              <a:t>“Буғдойдан нонгача”</a:t>
            </a:r>
            <a:r>
              <a:rPr lang="uz-Cyrl-UZ" sz="2000" dirty="0">
                <a:latin typeface="Times New Roman" pitchFamily="18" charset="0"/>
                <a:cs typeface="Times New Roman" pitchFamily="18" charset="0"/>
              </a:rPr>
              <a:t>  лойиҳаси  ўтказилди.</a:t>
            </a:r>
            <a:endParaRPr lang="ru-RU" sz="2000" dirty="0">
              <a:ln w="0"/>
              <a:solidFill>
                <a:srgbClr val="7030A0"/>
              </a:solidFill>
              <a:effectLst>
                <a:outerShdw blurRad="38100" dist="19050" dir="2700000" algn="tl" rotWithShape="0">
                  <a:schemeClr val="dk1">
                    <a:alpha val="40000"/>
                  </a:schemeClr>
                </a:outerShdw>
              </a:effectLst>
              <a:latin typeface="Times New Roman" pitchFamily="18" charset="0"/>
              <a:cs typeface="Times New Roman" pitchFamily="18" charset="0"/>
            </a:endParaRPr>
          </a:p>
        </p:txBody>
      </p:sp>
      <p:sp>
        <p:nvSpPr>
          <p:cNvPr id="14" name="Горизонтальный свиток 13"/>
          <p:cNvSpPr/>
          <p:nvPr/>
        </p:nvSpPr>
        <p:spPr>
          <a:xfrm>
            <a:off x="6084168" y="404664"/>
            <a:ext cx="2664296" cy="3096344"/>
          </a:xfrm>
          <a:prstGeom prst="horizontalScroll">
            <a:avLst>
              <a:gd name="adj" fmla="val 5774"/>
            </a:avLst>
          </a:prstGeom>
        </p:spPr>
        <p:style>
          <a:lnRef idx="2">
            <a:schemeClr val="accent1"/>
          </a:lnRef>
          <a:fillRef idx="1">
            <a:schemeClr val="lt1"/>
          </a:fillRef>
          <a:effectRef idx="0">
            <a:schemeClr val="accent1"/>
          </a:effectRef>
          <a:fontRef idx="minor">
            <a:schemeClr val="dk1"/>
          </a:fontRef>
        </p:style>
        <p:txBody>
          <a:bodyPr lIns="88130" tIns="44065" rIns="88130" bIns="44065" anchor="ctr"/>
          <a:lstStyle/>
          <a:p>
            <a:pPr algn="ctr">
              <a:defRPr/>
            </a:pPr>
            <a:r>
              <a:rPr lang="uz-Latn-UZ" sz="2000" b="1" dirty="0">
                <a:solidFill>
                  <a:srgbClr val="C00000"/>
                </a:solidFill>
                <a:latin typeface="Times New Roman" pitchFamily="18" charset="0"/>
                <a:cs typeface="Times New Roman" pitchFamily="18" charset="0"/>
              </a:rPr>
              <a:t>S</a:t>
            </a:r>
            <a:r>
              <a:rPr lang="uz-Cyrl-UZ" sz="2000" b="1" dirty="0">
                <a:solidFill>
                  <a:srgbClr val="C00000"/>
                </a:solidFill>
                <a:latin typeface="Times New Roman" pitchFamily="18" charset="0"/>
                <a:cs typeface="Times New Roman" pitchFamily="18" charset="0"/>
              </a:rPr>
              <a:t>and-Art </a:t>
            </a:r>
            <a:r>
              <a:rPr lang="uz-Cyrl-UZ" sz="2000" dirty="0">
                <a:latin typeface="Times New Roman" pitchFamily="18" charset="0"/>
                <a:cs typeface="Times New Roman" pitchFamily="18" charset="0"/>
              </a:rPr>
              <a:t>– қумда расм чизиш  Тайёрлов гуруҳида </a:t>
            </a:r>
            <a:r>
              <a:rPr lang="uz-Cyrl-UZ" sz="2000" b="1" dirty="0">
                <a:latin typeface="Times New Roman" pitchFamily="18" charset="0"/>
                <a:cs typeface="Times New Roman" pitchFamily="18" charset="0"/>
              </a:rPr>
              <a:t>“</a:t>
            </a:r>
            <a:r>
              <a:rPr lang="uz-Cyrl-UZ" sz="2000" b="1" dirty="0"/>
              <a:t>Бизнинг кўча</a:t>
            </a:r>
            <a:r>
              <a:rPr lang="uz-Cyrl-UZ" sz="2000" dirty="0"/>
              <a:t>” </a:t>
            </a:r>
            <a:r>
              <a:rPr lang="uz-Cyrl-UZ" sz="2000" b="1" dirty="0" smtClean="0">
                <a:latin typeface="Times New Roman" pitchFamily="18" charset="0"/>
                <a:cs typeface="Times New Roman" pitchFamily="18" charset="0"/>
              </a:rPr>
              <a:t>”</a:t>
            </a:r>
            <a:endParaRPr lang="ru-RU" sz="2000" dirty="0">
              <a:ln w="0"/>
              <a:solidFill>
                <a:srgbClr val="7030A0"/>
              </a:solidFill>
              <a:effectLst>
                <a:outerShdw blurRad="38100" dist="19050" dir="2700000" algn="tl" rotWithShape="0">
                  <a:schemeClr val="dk1">
                    <a:alpha val="40000"/>
                  </a:schemeClr>
                </a:outerShdw>
              </a:effectLst>
              <a:latin typeface="Times New Roman" pitchFamily="18" charset="0"/>
              <a:cs typeface="Times New Roman" pitchFamily="18" charset="0"/>
            </a:endParaRPr>
          </a:p>
        </p:txBody>
      </p:sp>
      <p:sp>
        <p:nvSpPr>
          <p:cNvPr id="36886" name="Номер слайда 1"/>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Arial" pitchFamily="34" charset="0"/>
                <a:ea typeface="Arial Unicode MS" pitchFamily="34" charset="-128"/>
                <a:cs typeface="Arial Unicode MS" pitchFamily="34" charset="-128"/>
              </a:defRPr>
            </a:lvl1pPr>
            <a:lvl2pPr marL="742950" indent="-285750" eaLnBrk="0" hangingPunct="0">
              <a:defRPr>
                <a:solidFill>
                  <a:schemeClr val="tx1"/>
                </a:solidFill>
                <a:latin typeface="Arial" pitchFamily="34" charset="0"/>
                <a:ea typeface="Arial Unicode MS" pitchFamily="34" charset="-128"/>
                <a:cs typeface="Arial Unicode MS" pitchFamily="34" charset="-128"/>
              </a:defRPr>
            </a:lvl2pPr>
            <a:lvl3pPr marL="1143000" indent="-228600" eaLnBrk="0" hangingPunct="0">
              <a:defRPr>
                <a:solidFill>
                  <a:schemeClr val="tx1"/>
                </a:solidFill>
                <a:latin typeface="Arial" pitchFamily="34" charset="0"/>
                <a:ea typeface="Arial Unicode MS" pitchFamily="34" charset="-128"/>
                <a:cs typeface="Arial Unicode MS" pitchFamily="34" charset="-128"/>
              </a:defRPr>
            </a:lvl3pPr>
            <a:lvl4pPr marL="1600200" indent="-228600" eaLnBrk="0" hangingPunct="0">
              <a:defRPr>
                <a:solidFill>
                  <a:schemeClr val="tx1"/>
                </a:solidFill>
                <a:latin typeface="Arial" pitchFamily="34" charset="0"/>
                <a:ea typeface="Arial Unicode MS" pitchFamily="34" charset="-128"/>
                <a:cs typeface="Arial Unicode MS" pitchFamily="34" charset="-128"/>
              </a:defRPr>
            </a:lvl4pPr>
            <a:lvl5pPr marL="2057400" indent="-228600" eaLnBrk="0" hangingPunct="0">
              <a:defRPr>
                <a:solidFill>
                  <a:schemeClr val="tx1"/>
                </a:solidFill>
                <a:latin typeface="Arial" pitchFamily="34" charset="0"/>
                <a:ea typeface="Arial Unicode MS" pitchFamily="34" charset="-128"/>
                <a:cs typeface="Arial Unicode MS" pitchFamily="34" charset="-128"/>
              </a:defRPr>
            </a:lvl5pPr>
            <a:lvl6pPr marL="2514600" indent="-228600" eaLnBrk="0" fontAlgn="base" hangingPunct="0">
              <a:spcBef>
                <a:spcPct val="0"/>
              </a:spcBef>
              <a:spcAft>
                <a:spcPct val="0"/>
              </a:spcAft>
              <a:defRPr>
                <a:solidFill>
                  <a:schemeClr val="tx1"/>
                </a:solidFill>
                <a:latin typeface="Arial" pitchFamily="34" charset="0"/>
                <a:ea typeface="Arial Unicode MS" pitchFamily="34" charset="-128"/>
                <a:cs typeface="Arial Unicode MS" pitchFamily="34" charset="-128"/>
              </a:defRPr>
            </a:lvl6pPr>
            <a:lvl7pPr marL="2971800" indent="-228600" eaLnBrk="0" fontAlgn="base" hangingPunct="0">
              <a:spcBef>
                <a:spcPct val="0"/>
              </a:spcBef>
              <a:spcAft>
                <a:spcPct val="0"/>
              </a:spcAft>
              <a:defRPr>
                <a:solidFill>
                  <a:schemeClr val="tx1"/>
                </a:solidFill>
                <a:latin typeface="Arial" pitchFamily="34" charset="0"/>
                <a:ea typeface="Arial Unicode MS" pitchFamily="34" charset="-128"/>
                <a:cs typeface="Arial Unicode MS" pitchFamily="34" charset="-128"/>
              </a:defRPr>
            </a:lvl7pPr>
            <a:lvl8pPr marL="3429000" indent="-228600" eaLnBrk="0" fontAlgn="base" hangingPunct="0">
              <a:spcBef>
                <a:spcPct val="0"/>
              </a:spcBef>
              <a:spcAft>
                <a:spcPct val="0"/>
              </a:spcAft>
              <a:defRPr>
                <a:solidFill>
                  <a:schemeClr val="tx1"/>
                </a:solidFill>
                <a:latin typeface="Arial" pitchFamily="34" charset="0"/>
                <a:ea typeface="Arial Unicode MS" pitchFamily="34" charset="-128"/>
                <a:cs typeface="Arial Unicode MS" pitchFamily="34" charset="-128"/>
              </a:defRPr>
            </a:lvl8pPr>
            <a:lvl9pPr marL="3886200" indent="-228600" eaLnBrk="0" fontAlgn="base" hangingPunct="0">
              <a:spcBef>
                <a:spcPct val="0"/>
              </a:spcBef>
              <a:spcAft>
                <a:spcPct val="0"/>
              </a:spcAft>
              <a:defRPr>
                <a:solidFill>
                  <a:schemeClr val="tx1"/>
                </a:solidFill>
                <a:latin typeface="Arial" pitchFamily="34" charset="0"/>
                <a:ea typeface="Arial Unicode MS" pitchFamily="34" charset="-128"/>
                <a:cs typeface="Arial Unicode MS" pitchFamily="34" charset="-128"/>
              </a:defRPr>
            </a:lvl9pPr>
          </a:lstStyle>
          <a:p>
            <a:pPr eaLnBrk="1" hangingPunct="1"/>
            <a:fld id="{AD0D1E73-4914-4AB9-AF9D-4CF4265612E5}" type="slidenum">
              <a:rPr lang="ru-RU" smtClean="0">
                <a:solidFill>
                  <a:srgbClr val="000000"/>
                </a:solidFill>
                <a:cs typeface="Arial" pitchFamily="34" charset="0"/>
              </a:rPr>
              <a:pPr eaLnBrk="1" hangingPunct="1"/>
              <a:t>10</a:t>
            </a:fld>
            <a:endParaRPr lang="ru-RU" smtClean="0">
              <a:solidFill>
                <a:srgbClr val="000000"/>
              </a:solidFill>
              <a:cs typeface="Arial" pitchFamily="34" charset="0"/>
            </a:endParaRPr>
          </a:p>
        </p:txBody>
      </p:sp>
    </p:spTree>
    <p:extLst>
      <p:ext uri="{BB962C8B-B14F-4D97-AF65-F5344CB8AC3E}">
        <p14:creationId xmlns:p14="http://schemas.microsoft.com/office/powerpoint/2010/main" val="123376386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04230" y="152886"/>
            <a:ext cx="7220098" cy="3276115"/>
          </a:xfrm>
          <a:prstGeom prst="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uz-Cyrl-UZ" sz="2000" b="1" dirty="0">
                <a:latin typeface="Arial" pitchFamily="34" charset="0"/>
                <a:cs typeface="Arial" pitchFamily="34" charset="0"/>
              </a:rPr>
              <a:t>“</a:t>
            </a:r>
            <a:r>
              <a:rPr lang="ru-RU" sz="2000" b="1" dirty="0" err="1">
                <a:latin typeface="Arial" pitchFamily="34" charset="0"/>
                <a:cs typeface="Arial" pitchFamily="34" charset="0"/>
              </a:rPr>
              <a:t>Квест</a:t>
            </a:r>
            <a:r>
              <a:rPr lang="ru-RU" sz="2000" b="1" dirty="0">
                <a:latin typeface="Arial" pitchFamily="34" charset="0"/>
                <a:cs typeface="Arial" pitchFamily="34" charset="0"/>
              </a:rPr>
              <a:t>-</a:t>
            </a:r>
            <a:r>
              <a:rPr lang="uz-Cyrl-UZ" sz="2000" b="1" dirty="0">
                <a:latin typeface="Arial" pitchFamily="34" charset="0"/>
                <a:cs typeface="Arial" pitchFamily="34" charset="0"/>
              </a:rPr>
              <a:t>ўйин” технологияси</a:t>
            </a:r>
            <a:r>
              <a:rPr lang="uz-Cyrl-UZ" sz="2000" dirty="0">
                <a:latin typeface="Arial" pitchFamily="34" charset="0"/>
                <a:cs typeface="Arial" pitchFamily="34" charset="0"/>
              </a:rPr>
              <a:t> мактабгача ёшдаги болаларда мотивацияни оширади, фаолиятга қизиқишни уйғотади, атроф олам ҳақидаги янги маълумот ва кўникмалар болалар билимини янада оширади. Болалар ўйин орқали ўзларининг шахсий имкониятларини  англашни ўрганадилар, ташаббус кўрсатадилар ва онгли равишда хулоса чиқарадилар</a:t>
            </a:r>
            <a:endParaRPr lang="ru-RU" sz="2000" dirty="0">
              <a:latin typeface="Arial" pitchFamily="34" charset="0"/>
              <a:cs typeface="Arial" pitchFamily="34" charset="0"/>
            </a:endParaRPr>
          </a:p>
        </p:txBody>
      </p:sp>
      <p:sp>
        <p:nvSpPr>
          <p:cNvPr id="4" name="Прямоугольник 3"/>
          <p:cNvSpPr/>
          <p:nvPr/>
        </p:nvSpPr>
        <p:spPr>
          <a:xfrm>
            <a:off x="2051721" y="3933056"/>
            <a:ext cx="6288332" cy="2743535"/>
          </a:xfrm>
          <a:prstGeom prst="rect">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r>
              <a:rPr lang="uz-Cyrl-UZ" sz="2000" dirty="0">
                <a:solidFill>
                  <a:srgbClr val="002060"/>
                </a:solidFill>
                <a:latin typeface="Arial" pitchFamily="34" charset="0"/>
                <a:cs typeface="Arial" pitchFamily="34" charset="0"/>
              </a:rPr>
              <a:t>Квест-ўйинлар уч  босқичда амалга оширилди.  </a:t>
            </a:r>
            <a:endParaRPr lang="ru-RU" sz="2000" dirty="0">
              <a:solidFill>
                <a:srgbClr val="002060"/>
              </a:solidFill>
              <a:latin typeface="Arial" pitchFamily="34" charset="0"/>
              <a:cs typeface="Arial" pitchFamily="34" charset="0"/>
            </a:endParaRPr>
          </a:p>
          <a:p>
            <a:pPr>
              <a:defRPr/>
            </a:pPr>
            <a:r>
              <a:rPr lang="uz-Cyrl-UZ" sz="2000" dirty="0">
                <a:solidFill>
                  <a:srgbClr val="002060"/>
                </a:solidFill>
                <a:latin typeface="Arial" pitchFamily="34" charset="0"/>
                <a:cs typeface="Arial" pitchFamily="34" charset="0"/>
              </a:rPr>
              <a:t>1-босқич.  Квест ўйин учун жиҳозлар, ўқув материаллари ва шарт-шароит тайёрланди.</a:t>
            </a:r>
            <a:endParaRPr lang="ru-RU" sz="2000" dirty="0">
              <a:solidFill>
                <a:srgbClr val="002060"/>
              </a:solidFill>
              <a:latin typeface="Arial" pitchFamily="34" charset="0"/>
              <a:cs typeface="Arial" pitchFamily="34" charset="0"/>
            </a:endParaRPr>
          </a:p>
          <a:p>
            <a:pPr>
              <a:defRPr/>
            </a:pPr>
            <a:r>
              <a:rPr lang="uz-Cyrl-UZ" sz="2000" dirty="0">
                <a:solidFill>
                  <a:srgbClr val="002060"/>
                </a:solidFill>
                <a:latin typeface="Arial" pitchFamily="34" charset="0"/>
                <a:cs typeface="Arial" pitchFamily="34" charset="0"/>
              </a:rPr>
              <a:t>2-босқич. Квест сценарийси ва режаси ишлаб чиқилди.</a:t>
            </a:r>
            <a:endParaRPr lang="ru-RU" sz="2000" dirty="0">
              <a:solidFill>
                <a:srgbClr val="002060"/>
              </a:solidFill>
              <a:latin typeface="Arial" pitchFamily="34" charset="0"/>
              <a:cs typeface="Arial" pitchFamily="34" charset="0"/>
            </a:endParaRPr>
          </a:p>
          <a:p>
            <a:pPr>
              <a:defRPr/>
            </a:pPr>
            <a:r>
              <a:rPr lang="uz-Cyrl-UZ" sz="2000" dirty="0">
                <a:solidFill>
                  <a:srgbClr val="002060"/>
                </a:solidFill>
                <a:latin typeface="Arial" pitchFamily="34" charset="0"/>
                <a:cs typeface="Arial" pitchFamily="34" charset="0"/>
              </a:rPr>
              <a:t>3-босқич. Болалар мавзу моҳияти билан таништирилди.</a:t>
            </a:r>
            <a:endParaRPr lang="ru-RU" sz="2000" dirty="0">
              <a:solidFill>
                <a:srgbClr val="002060"/>
              </a:solidFill>
              <a:latin typeface="Arial" pitchFamily="34" charset="0"/>
              <a:cs typeface="Arial" pitchFamily="34" charset="0"/>
            </a:endParaRPr>
          </a:p>
        </p:txBody>
      </p:sp>
    </p:spTree>
    <p:extLst>
      <p:ext uri="{BB962C8B-B14F-4D97-AF65-F5344CB8AC3E}">
        <p14:creationId xmlns:p14="http://schemas.microsoft.com/office/powerpoint/2010/main" val="112796317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Прямоугольник 1"/>
          <p:cNvSpPr/>
          <p:nvPr/>
        </p:nvSpPr>
        <p:spPr>
          <a:xfrm>
            <a:off x="395536" y="404664"/>
            <a:ext cx="7992888" cy="6247864"/>
          </a:xfrm>
          <a:prstGeom prst="rect">
            <a:avLst/>
          </a:prstGeom>
        </p:spPr>
        <p:txBody>
          <a:bodyPr wrap="square">
            <a:spAutoFit/>
          </a:bodyPr>
          <a:lstStyle/>
          <a:p>
            <a:pPr algn="just"/>
            <a:r>
              <a:rPr lang="uz-Cyrl-UZ" b="1" dirty="0" smtClean="0">
                <a:solidFill>
                  <a:srgbClr val="C00000"/>
                </a:solidFill>
                <a:latin typeface="Arial" pitchFamily="34" charset="0"/>
                <a:cs typeface="Arial" pitchFamily="34" charset="0"/>
              </a:rPr>
              <a:t>	</a:t>
            </a:r>
            <a:r>
              <a:rPr lang="uz-Cyrl-UZ" sz="2000" b="1" dirty="0" smtClean="0">
                <a:solidFill>
                  <a:srgbClr val="C00000"/>
                </a:solidFill>
                <a:latin typeface="Arial" pitchFamily="34" charset="0"/>
                <a:cs typeface="Arial" pitchFamily="34" charset="0"/>
              </a:rPr>
              <a:t>1-бекат</a:t>
            </a:r>
            <a:r>
              <a:rPr lang="uz-Cyrl-UZ" sz="2000" b="1" dirty="0">
                <a:solidFill>
                  <a:srgbClr val="C00000"/>
                </a:solidFill>
                <a:latin typeface="Arial" pitchFamily="34" charset="0"/>
                <a:cs typeface="Arial" pitchFamily="34" charset="0"/>
              </a:rPr>
              <a:t>. Бадиий сўзлар.  </a:t>
            </a:r>
            <a:r>
              <a:rPr lang="uz-Cyrl-UZ" sz="2000" dirty="0">
                <a:solidFill>
                  <a:srgbClr val="C00000"/>
                </a:solidFill>
                <a:latin typeface="Arial" pitchFamily="34" charset="0"/>
                <a:cs typeface="Arial" pitchFamily="34" charset="0"/>
              </a:rPr>
              <a:t>Болалар йўл ҳаракати қоидалари ҳақида шеър ёки мақол айтиб берди. </a:t>
            </a:r>
            <a:endParaRPr lang="ru-RU" sz="2000" dirty="0">
              <a:solidFill>
                <a:srgbClr val="C00000"/>
              </a:solidFill>
              <a:latin typeface="Arial" pitchFamily="34" charset="0"/>
              <a:cs typeface="Arial" pitchFamily="34" charset="0"/>
            </a:endParaRPr>
          </a:p>
          <a:p>
            <a:pPr algn="just"/>
            <a:r>
              <a:rPr lang="uz-Cyrl-UZ" sz="2000" b="1" dirty="0" smtClean="0">
                <a:solidFill>
                  <a:srgbClr val="00B050"/>
                </a:solidFill>
                <a:latin typeface="Arial" pitchFamily="34" charset="0"/>
                <a:cs typeface="Arial" pitchFamily="34" charset="0"/>
              </a:rPr>
              <a:t>	2-бекат</a:t>
            </a:r>
            <a:r>
              <a:rPr lang="uz-Cyrl-UZ" sz="2000" b="1" dirty="0">
                <a:solidFill>
                  <a:srgbClr val="00B050"/>
                </a:solidFill>
                <a:latin typeface="Arial" pitchFamily="34" charset="0"/>
                <a:cs typeface="Arial" pitchFamily="34" charset="0"/>
              </a:rPr>
              <a:t>. Расмларни жамла (дидактик ўйин)</a:t>
            </a:r>
            <a:r>
              <a:rPr lang="uz-Cyrl-UZ" sz="2000" dirty="0">
                <a:solidFill>
                  <a:srgbClr val="00B050"/>
                </a:solidFill>
                <a:latin typeface="Arial" pitchFamily="34" charset="0"/>
                <a:cs typeface="Arial" pitchFamily="34" charset="0"/>
              </a:rPr>
              <a:t>. Болалар турли машиналар (автобус, метро поезди, юк машинаси) тасвирланган пазлларни йиғади. </a:t>
            </a:r>
            <a:endParaRPr lang="ru-RU" sz="2000" dirty="0">
              <a:solidFill>
                <a:srgbClr val="00B050"/>
              </a:solidFill>
              <a:latin typeface="Arial" pitchFamily="34" charset="0"/>
              <a:cs typeface="Arial" pitchFamily="34" charset="0"/>
            </a:endParaRPr>
          </a:p>
          <a:p>
            <a:pPr algn="just"/>
            <a:r>
              <a:rPr lang="uz-Cyrl-UZ" sz="2000" b="1" dirty="0" smtClean="0">
                <a:solidFill>
                  <a:srgbClr val="0070C0"/>
                </a:solidFill>
                <a:latin typeface="Arial" pitchFamily="34" charset="0"/>
                <a:cs typeface="Arial" pitchFamily="34" charset="0"/>
              </a:rPr>
              <a:t>	3-бекат</a:t>
            </a:r>
            <a:r>
              <a:rPr lang="uz-Cyrl-UZ" sz="2000" dirty="0">
                <a:solidFill>
                  <a:srgbClr val="0070C0"/>
                </a:solidFill>
                <a:latin typeface="Arial" pitchFamily="34" charset="0"/>
                <a:cs typeface="Arial" pitchFamily="34" charset="0"/>
              </a:rPr>
              <a:t>. </a:t>
            </a:r>
            <a:r>
              <a:rPr lang="uz-Cyrl-UZ" sz="2000" b="1" dirty="0">
                <a:solidFill>
                  <a:srgbClr val="0070C0"/>
                </a:solidFill>
                <a:latin typeface="Arial" pitchFamily="34" charset="0"/>
                <a:cs typeface="Arial" pitchFamily="34" charset="0"/>
              </a:rPr>
              <a:t> Светофор. </a:t>
            </a:r>
            <a:r>
              <a:rPr lang="uz-Cyrl-UZ" sz="2000" dirty="0">
                <a:solidFill>
                  <a:srgbClr val="0070C0"/>
                </a:solidFill>
                <a:latin typeface="Arial" pitchFamily="34" charset="0"/>
                <a:cs typeface="Arial" pitchFamily="34" charset="0"/>
              </a:rPr>
              <a:t>Тарбиячи қўлида</a:t>
            </a:r>
            <a:r>
              <a:rPr lang="uz-Cyrl-UZ" sz="2000" b="1" dirty="0">
                <a:solidFill>
                  <a:srgbClr val="0070C0"/>
                </a:solidFill>
                <a:latin typeface="Arial" pitchFamily="34" charset="0"/>
                <a:cs typeface="Arial" pitchFamily="34" charset="0"/>
              </a:rPr>
              <a:t> </a:t>
            </a:r>
            <a:r>
              <a:rPr lang="uz-Cyrl-UZ" sz="2000" dirty="0">
                <a:solidFill>
                  <a:srgbClr val="0070C0"/>
                </a:solidFill>
                <a:latin typeface="Arial" pitchFamily="34" charset="0"/>
                <a:cs typeface="Arial" pitchFamily="34" charset="0"/>
              </a:rPr>
              <a:t>уч хил рангли доира билан туради.</a:t>
            </a:r>
            <a:r>
              <a:rPr lang="uz-Cyrl-UZ" sz="2000" b="1" dirty="0">
                <a:solidFill>
                  <a:srgbClr val="0070C0"/>
                </a:solidFill>
                <a:latin typeface="Arial" pitchFamily="34" charset="0"/>
                <a:cs typeface="Arial" pitchFamily="34" charset="0"/>
              </a:rPr>
              <a:t> </a:t>
            </a:r>
            <a:r>
              <a:rPr lang="uz-Cyrl-UZ" sz="2000" dirty="0">
                <a:solidFill>
                  <a:srgbClr val="0070C0"/>
                </a:solidFill>
                <a:latin typeface="Arial" pitchFamily="34" charset="0"/>
                <a:cs typeface="Arial" pitchFamily="34" charset="0"/>
              </a:rPr>
              <a:t>Болалар</a:t>
            </a:r>
            <a:r>
              <a:rPr lang="uz-Cyrl-UZ" sz="2000" b="1" dirty="0">
                <a:solidFill>
                  <a:srgbClr val="0070C0"/>
                </a:solidFill>
                <a:latin typeface="Arial" pitchFamily="34" charset="0"/>
                <a:cs typeface="Arial" pitchFamily="34" charset="0"/>
              </a:rPr>
              <a:t> </a:t>
            </a:r>
            <a:r>
              <a:rPr lang="uz-Cyrl-UZ" sz="2000" dirty="0">
                <a:solidFill>
                  <a:srgbClr val="0070C0"/>
                </a:solidFill>
                <a:latin typeface="Arial" pitchFamily="34" charset="0"/>
                <a:cs typeface="Arial" pitchFamily="34" charset="0"/>
              </a:rPr>
              <a:t>қизил рангни кўрсатилганда</a:t>
            </a:r>
            <a:r>
              <a:rPr lang="uz-Cyrl-UZ" sz="2000" b="1" dirty="0">
                <a:solidFill>
                  <a:srgbClr val="0070C0"/>
                </a:solidFill>
                <a:latin typeface="Arial" pitchFamily="34" charset="0"/>
                <a:cs typeface="Arial" pitchFamily="34" charset="0"/>
              </a:rPr>
              <a:t> </a:t>
            </a:r>
            <a:r>
              <a:rPr lang="uz-Cyrl-UZ" sz="2000" dirty="0">
                <a:solidFill>
                  <a:srgbClr val="0070C0"/>
                </a:solidFill>
                <a:latin typeface="Arial" pitchFamily="34" charset="0"/>
                <a:cs typeface="Arial" pitchFamily="34" charset="0"/>
              </a:rPr>
              <a:t>тўхтайди, сариқ кўрсатилганда  тайёргарлик кўради, яшил рангда йўлдан ўтади.</a:t>
            </a:r>
            <a:endParaRPr lang="ru-RU" sz="2000" dirty="0">
              <a:solidFill>
                <a:srgbClr val="0070C0"/>
              </a:solidFill>
              <a:latin typeface="Arial" pitchFamily="34" charset="0"/>
              <a:cs typeface="Arial" pitchFamily="34" charset="0"/>
            </a:endParaRPr>
          </a:p>
          <a:p>
            <a:pPr algn="just"/>
            <a:r>
              <a:rPr lang="uz-Cyrl-UZ" sz="2000" b="1" dirty="0" smtClean="0">
                <a:solidFill>
                  <a:schemeClr val="accent2">
                    <a:lumMod val="75000"/>
                  </a:schemeClr>
                </a:solidFill>
                <a:latin typeface="Arial" pitchFamily="34" charset="0"/>
                <a:cs typeface="Arial" pitchFamily="34" charset="0"/>
              </a:rPr>
              <a:t>	4-бекат</a:t>
            </a:r>
            <a:r>
              <a:rPr lang="uz-Cyrl-UZ" sz="2000" b="1" dirty="0">
                <a:solidFill>
                  <a:schemeClr val="accent2">
                    <a:lumMod val="75000"/>
                  </a:schemeClr>
                </a:solidFill>
                <a:latin typeface="Arial" pitchFamily="34" charset="0"/>
                <a:cs typeface="Arial" pitchFamily="34" charset="0"/>
              </a:rPr>
              <a:t>.  Кўчага саёҳат</a:t>
            </a:r>
            <a:r>
              <a:rPr lang="uz-Cyrl-UZ" sz="2000" dirty="0">
                <a:solidFill>
                  <a:schemeClr val="accent2">
                    <a:lumMod val="75000"/>
                  </a:schemeClr>
                </a:solidFill>
                <a:latin typeface="Arial" pitchFamily="34" charset="0"/>
                <a:cs typeface="Arial" pitchFamily="34" charset="0"/>
              </a:rPr>
              <a:t>. Болалардан бири тарбиячи ролини бажаради. Болалар саф тортиб кўчадан ўтади. “Тарбиячи” болалардан “Йўлнинг нариги томонига қандай ўтамиз?”- деб сўрайди. Болалар “Йўловчилар учун белгиланган йўлдан ўтамиз”, деб жавоб беради. </a:t>
            </a:r>
            <a:endParaRPr lang="uz-Cyrl-UZ" sz="2000" dirty="0" smtClean="0">
              <a:solidFill>
                <a:schemeClr val="accent2">
                  <a:lumMod val="75000"/>
                </a:schemeClr>
              </a:solidFill>
              <a:latin typeface="Arial" pitchFamily="34" charset="0"/>
              <a:cs typeface="Arial" pitchFamily="34" charset="0"/>
            </a:endParaRPr>
          </a:p>
          <a:p>
            <a:pPr algn="just"/>
            <a:r>
              <a:rPr lang="uz-Cyrl-UZ" sz="2000" b="1" dirty="0" smtClean="0">
                <a:solidFill>
                  <a:srgbClr val="FF0000"/>
                </a:solidFill>
                <a:latin typeface="Arial" pitchFamily="34" charset="0"/>
                <a:cs typeface="Arial" pitchFamily="34" charset="0"/>
              </a:rPr>
              <a:t>	5-бекат</a:t>
            </a:r>
            <a:r>
              <a:rPr lang="uz-Cyrl-UZ" sz="2000" b="1" dirty="0">
                <a:solidFill>
                  <a:srgbClr val="FF0000"/>
                </a:solidFill>
                <a:latin typeface="Arial" pitchFamily="34" charset="0"/>
                <a:cs typeface="Arial" pitchFamily="34" charset="0"/>
              </a:rPr>
              <a:t>. Барчанинг соғлиги учун қайғурамиз. </a:t>
            </a:r>
            <a:r>
              <a:rPr lang="uz-Cyrl-UZ" sz="2000" dirty="0">
                <a:solidFill>
                  <a:srgbClr val="FF0000"/>
                </a:solidFill>
                <a:latin typeface="Arial" pitchFamily="34" charset="0"/>
                <a:cs typeface="Arial" pitchFamily="34" charset="0"/>
              </a:rPr>
              <a:t>Болалар “Санъат”  марказида  оқ қоғоздан ниқоб ясайди.</a:t>
            </a:r>
            <a:endParaRPr lang="ru-RU" sz="2000" dirty="0">
              <a:solidFill>
                <a:srgbClr val="FF0000"/>
              </a:solidFill>
              <a:latin typeface="Arial" pitchFamily="34" charset="0"/>
              <a:cs typeface="Arial" pitchFamily="34" charset="0"/>
            </a:endParaRPr>
          </a:p>
          <a:p>
            <a:pPr algn="just"/>
            <a:r>
              <a:rPr lang="uz-Cyrl-UZ" sz="2000" b="1" dirty="0" smtClean="0">
                <a:solidFill>
                  <a:schemeClr val="tx2">
                    <a:lumMod val="75000"/>
                  </a:schemeClr>
                </a:solidFill>
                <a:latin typeface="Arial" pitchFamily="34" charset="0"/>
                <a:cs typeface="Arial" pitchFamily="34" charset="0"/>
              </a:rPr>
              <a:t>	6-бекат</a:t>
            </a:r>
            <a:r>
              <a:rPr lang="uz-Cyrl-UZ" sz="2000" b="1" dirty="0">
                <a:solidFill>
                  <a:schemeClr val="tx2">
                    <a:lumMod val="75000"/>
                  </a:schemeClr>
                </a:solidFill>
                <a:latin typeface="Arial" pitchFamily="34" charset="0"/>
                <a:cs typeface="Arial" pitchFamily="34" charset="0"/>
              </a:rPr>
              <a:t>. Йўловчилар учун транспорт. </a:t>
            </a:r>
            <a:r>
              <a:rPr lang="uz-Cyrl-UZ" sz="2000" dirty="0">
                <a:solidFill>
                  <a:schemeClr val="tx2">
                    <a:lumMod val="75000"/>
                  </a:schemeClr>
                </a:solidFill>
                <a:latin typeface="Arial" pitchFamily="34" charset="0"/>
                <a:cs typeface="Arial" pitchFamily="34" charset="0"/>
              </a:rPr>
              <a:t>Болалар</a:t>
            </a:r>
            <a:r>
              <a:rPr lang="uz-Cyrl-UZ" sz="2000" b="1" dirty="0">
                <a:solidFill>
                  <a:schemeClr val="tx2">
                    <a:lumMod val="75000"/>
                  </a:schemeClr>
                </a:solidFill>
                <a:latin typeface="Arial" pitchFamily="34" charset="0"/>
                <a:cs typeface="Arial" pitchFamily="34" charset="0"/>
              </a:rPr>
              <a:t> </a:t>
            </a:r>
            <a:r>
              <a:rPr lang="uz-Cyrl-UZ" sz="2000" dirty="0">
                <a:solidFill>
                  <a:schemeClr val="tx2">
                    <a:lumMod val="75000"/>
                  </a:schemeClr>
                </a:solidFill>
                <a:latin typeface="Arial" pitchFamily="34" charset="0"/>
                <a:cs typeface="Arial" pitchFamily="34" charset="0"/>
              </a:rPr>
              <a:t>шаҳар бўйлаб саёҳат қилиб юради. Автобус бекатда тўхтайди, йўловчилар тушиб, автобус орқасидан йўлнинг нариги томонига ўтади. </a:t>
            </a:r>
            <a:endParaRPr lang="ru-RU" sz="2000" dirty="0">
              <a:solidFill>
                <a:schemeClr val="tx2">
                  <a:lumMod val="75000"/>
                </a:schemeClr>
              </a:solidFill>
              <a:latin typeface="Arial" pitchFamily="34" charset="0"/>
              <a:cs typeface="Arial" pitchFamily="34" charset="0"/>
            </a:endParaRPr>
          </a:p>
        </p:txBody>
      </p:sp>
    </p:spTree>
    <p:extLst>
      <p:ext uri="{BB962C8B-B14F-4D97-AF65-F5344CB8AC3E}">
        <p14:creationId xmlns:p14="http://schemas.microsoft.com/office/powerpoint/2010/main" val="14735512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Скругленный прямоугольник 1"/>
          <p:cNvSpPr/>
          <p:nvPr/>
        </p:nvSpPr>
        <p:spPr>
          <a:xfrm>
            <a:off x="360433" y="304091"/>
            <a:ext cx="4377732" cy="3124909"/>
          </a:xfrm>
          <a:prstGeom prst="roundRect">
            <a:avLst/>
          </a:prstGeom>
        </p:spPr>
        <p:style>
          <a:lnRef idx="1">
            <a:schemeClr val="accent5"/>
          </a:lnRef>
          <a:fillRef idx="2">
            <a:schemeClr val="accent5"/>
          </a:fillRef>
          <a:effectRef idx="1">
            <a:schemeClr val="accent5"/>
          </a:effectRef>
          <a:fontRef idx="minor">
            <a:schemeClr val="dk1"/>
          </a:fontRef>
        </p:style>
        <p:txBody>
          <a:bodyPr anchor="ctr"/>
          <a:lstStyle/>
          <a:p>
            <a:pPr algn="ctr">
              <a:defRPr/>
            </a:pPr>
            <a:r>
              <a:rPr lang="uz-Cyrl-UZ" sz="2000" b="1" dirty="0">
                <a:latin typeface="Arial" pitchFamily="34" charset="0"/>
                <a:cs typeface="Arial" pitchFamily="34" charset="0"/>
              </a:rPr>
              <a:t>Sand-Art</a:t>
            </a:r>
            <a:r>
              <a:rPr lang="uz-Cyrl-UZ" sz="2000" dirty="0">
                <a:latin typeface="Arial" pitchFamily="34" charset="0"/>
                <a:cs typeface="Arial" pitchFamily="34" charset="0"/>
              </a:rPr>
              <a:t> </a:t>
            </a:r>
            <a:r>
              <a:rPr lang="uz-Cyrl-UZ" sz="2000" b="1" dirty="0">
                <a:latin typeface="Arial" pitchFamily="34" charset="0"/>
                <a:cs typeface="Arial" pitchFamily="34" charset="0"/>
              </a:rPr>
              <a:t>технологияси</a:t>
            </a:r>
            <a:r>
              <a:rPr lang="uz-Cyrl-UZ" sz="2000" dirty="0">
                <a:latin typeface="Arial" pitchFamily="34" charset="0"/>
                <a:cs typeface="Arial" pitchFamily="34" charset="0"/>
              </a:rPr>
              <a:t> (қумда расм чизиш) технологияси болаларда хотира, диққат ва фазовий тасаввурни ривожланишига ёрдам беради. </a:t>
            </a:r>
          </a:p>
          <a:p>
            <a:pPr algn="ctr">
              <a:defRPr/>
            </a:pPr>
            <a:r>
              <a:rPr lang="uz-Cyrl-UZ" sz="2000" dirty="0">
                <a:latin typeface="Arial" pitchFamily="34" charset="0"/>
                <a:cs typeface="Arial" pitchFamily="34" charset="0"/>
              </a:rPr>
              <a:t>Болаларга атроф оламни ижодий идрок қилиш  ва ўз тасаввурларини намоён этишларига имконият яратади.</a:t>
            </a:r>
            <a:endParaRPr lang="ru-RU" sz="2000" dirty="0">
              <a:latin typeface="Arial" pitchFamily="34" charset="0"/>
              <a:cs typeface="Arial" pitchFamily="34" charset="0"/>
            </a:endParaRPr>
          </a:p>
        </p:txBody>
      </p:sp>
      <p:sp>
        <p:nvSpPr>
          <p:cNvPr id="3" name="Скругленный прямоугольник 2"/>
          <p:cNvSpPr/>
          <p:nvPr/>
        </p:nvSpPr>
        <p:spPr>
          <a:xfrm>
            <a:off x="5015516" y="1295326"/>
            <a:ext cx="3713070" cy="3504603"/>
          </a:xfrm>
          <a:prstGeom prst="roundRect">
            <a:avLst/>
          </a:prstGeom>
        </p:spPr>
        <p:style>
          <a:lnRef idx="1">
            <a:schemeClr val="accent6"/>
          </a:lnRef>
          <a:fillRef idx="2">
            <a:schemeClr val="accent6"/>
          </a:fillRef>
          <a:effectRef idx="1">
            <a:schemeClr val="accent6"/>
          </a:effectRef>
          <a:fontRef idx="minor">
            <a:schemeClr val="dk1"/>
          </a:fontRef>
        </p:style>
        <p:txBody>
          <a:bodyPr anchor="ctr"/>
          <a:lstStyle/>
          <a:p>
            <a:pPr algn="ctr">
              <a:defRPr/>
            </a:pPr>
            <a:r>
              <a:rPr lang="uz-Cyrl-UZ" sz="2000" b="1" dirty="0">
                <a:latin typeface="Arial" pitchFamily="34" charset="0"/>
                <a:cs typeface="Arial" pitchFamily="34" charset="0"/>
              </a:rPr>
              <a:t>Sand-Art</a:t>
            </a:r>
            <a:r>
              <a:rPr lang="uz-Cyrl-UZ" sz="2000" dirty="0">
                <a:latin typeface="Arial" pitchFamily="34" charset="0"/>
                <a:cs typeface="Arial" pitchFamily="34" charset="0"/>
              </a:rPr>
              <a:t>  технологияси орқали 5-7 ёш болалар  кафт ва бармоқлари билан уй-рўзғор буюмлари, транспорт воситалари, байроқчалар, ҳарф ва рақамларни чиздилар.</a:t>
            </a:r>
            <a:endParaRPr lang="ru-RU" sz="2000" dirty="0">
              <a:latin typeface="Arial" pitchFamily="34" charset="0"/>
              <a:cs typeface="Arial" pitchFamily="34" charset="0"/>
            </a:endParaRPr>
          </a:p>
        </p:txBody>
      </p:sp>
      <p:sp>
        <p:nvSpPr>
          <p:cNvPr id="4" name="Скругленный прямоугольник 3"/>
          <p:cNvSpPr/>
          <p:nvPr/>
        </p:nvSpPr>
        <p:spPr>
          <a:xfrm>
            <a:off x="360434" y="3657489"/>
            <a:ext cx="4488917" cy="2896421"/>
          </a:xfrm>
          <a:prstGeom prst="roundRect">
            <a:avLst/>
          </a:prstGeom>
          <a:solidFill>
            <a:srgbClr val="D2FE8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uz-Cyrl-UZ" sz="2000" dirty="0">
                <a:solidFill>
                  <a:srgbClr val="002060"/>
                </a:solidFill>
                <a:latin typeface="Arial" pitchFamily="34" charset="0"/>
                <a:cs typeface="Arial" pitchFamily="34" charset="0"/>
              </a:rPr>
              <a:t>Макур технология кўп тармоқли бўлиб, болаларга таълим бериш, тарбиялаш, бир вақтни ўзида диагностик, ривожлантирувчи ва коррекцион вазифаларни бажаришни таъминлайди.</a:t>
            </a:r>
            <a:endParaRPr lang="ru-RU" sz="2000" dirty="0">
              <a:solidFill>
                <a:srgbClr val="002060"/>
              </a:solidFill>
              <a:latin typeface="Arial" pitchFamily="34" charset="0"/>
              <a:cs typeface="Arial" pitchFamily="34" charset="0"/>
            </a:endParaRPr>
          </a:p>
        </p:txBody>
      </p:sp>
    </p:spTree>
    <p:extLst>
      <p:ext uri="{BB962C8B-B14F-4D97-AF65-F5344CB8AC3E}">
        <p14:creationId xmlns:p14="http://schemas.microsoft.com/office/powerpoint/2010/main" val="409530328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Объект 2"/>
          <p:cNvSpPr>
            <a:spLocks noGrp="1"/>
          </p:cNvSpPr>
          <p:nvPr>
            <p:ph sz="quarter" idx="1"/>
          </p:nvPr>
        </p:nvSpPr>
        <p:spPr>
          <a:xfrm>
            <a:off x="456956" y="532579"/>
            <a:ext cx="7467681" cy="5940688"/>
          </a:xfrm>
        </p:spPr>
        <p:txBody>
          <a:bodyPr>
            <a:normAutofit fontScale="77500" lnSpcReduction="20000"/>
          </a:bodyPr>
          <a:lstStyle/>
          <a:p>
            <a:pPr algn="just"/>
            <a:r>
              <a:rPr lang="uz-Cyrl-UZ" b="1" dirty="0" smtClean="0">
                <a:solidFill>
                  <a:srgbClr val="C00000"/>
                </a:solidFill>
                <a:latin typeface="Times New Roman" pitchFamily="18" charset="0"/>
                <a:ea typeface="휴먼매직체"/>
                <a:cs typeface="Times New Roman" pitchFamily="18" charset="0"/>
              </a:rPr>
              <a:t>SCIENCE. “Тил ва нутқ” марказида</a:t>
            </a:r>
            <a:r>
              <a:rPr lang="uz-Cyrl-UZ" dirty="0" smtClean="0">
                <a:solidFill>
                  <a:srgbClr val="002060"/>
                </a:solidFill>
                <a:latin typeface="Times New Roman" pitchFamily="18" charset="0"/>
                <a:ea typeface="휴먼매직체"/>
                <a:cs typeface="Times New Roman" pitchFamily="18" charset="0"/>
              </a:rPr>
              <a:t>. Уй-рўзғор буюми ва уларнинг вазифалари ва улар нимадан тайёрланганлиги  ҳақида муҳокама ўтказилди.</a:t>
            </a:r>
            <a:endParaRPr lang="ru-RU" dirty="0" smtClean="0">
              <a:solidFill>
                <a:srgbClr val="002060"/>
              </a:solidFill>
              <a:latin typeface="Times New Roman" pitchFamily="18" charset="0"/>
              <a:ea typeface="휴먼매직체"/>
              <a:cs typeface="Times New Roman" pitchFamily="18" charset="0"/>
            </a:endParaRPr>
          </a:p>
          <a:p>
            <a:pPr algn="just"/>
            <a:r>
              <a:rPr lang="uz-Cyrl-UZ" b="1" dirty="0" smtClean="0">
                <a:solidFill>
                  <a:srgbClr val="C00000"/>
                </a:solidFill>
                <a:latin typeface="Times New Roman" pitchFamily="18" charset="0"/>
                <a:ea typeface="휴먼매직체"/>
                <a:cs typeface="Times New Roman" pitchFamily="18" charset="0"/>
              </a:rPr>
              <a:t>TECHNOLOGY. “Қурилиш ва конструкциялаш</a:t>
            </a:r>
            <a:r>
              <a:rPr lang="uz-Cyrl-UZ" b="1" dirty="0" smtClean="0">
                <a:solidFill>
                  <a:srgbClr val="002060"/>
                </a:solidFill>
                <a:latin typeface="Times New Roman" pitchFamily="18" charset="0"/>
                <a:ea typeface="휴먼매직체"/>
                <a:cs typeface="Times New Roman" pitchFamily="18" charset="0"/>
              </a:rPr>
              <a:t>”</a:t>
            </a:r>
            <a:r>
              <a:rPr lang="uz-Cyrl-UZ" dirty="0" smtClean="0">
                <a:solidFill>
                  <a:srgbClr val="002060"/>
                </a:solidFill>
                <a:latin typeface="Times New Roman" pitchFamily="18" charset="0"/>
                <a:ea typeface="휴먼매직체"/>
                <a:cs typeface="Times New Roman" pitchFamily="18" charset="0"/>
              </a:rPr>
              <a:t> марказида амалий машқлар бажарилди: болалар уй-рўзғор буюмлари мебел ва жиҳозлар   ясади.</a:t>
            </a:r>
          </a:p>
          <a:p>
            <a:pPr algn="just"/>
            <a:r>
              <a:rPr lang="uz-Cyrl-UZ" dirty="0" smtClean="0">
                <a:solidFill>
                  <a:srgbClr val="002060"/>
                </a:solidFill>
                <a:latin typeface="Times New Roman" pitchFamily="18" charset="0"/>
                <a:ea typeface="휴먼매직체"/>
                <a:cs typeface="Times New Roman" pitchFamily="18" charset="0"/>
              </a:rPr>
              <a:t> </a:t>
            </a:r>
            <a:r>
              <a:rPr lang="uz-Cyrl-UZ" b="1" dirty="0" smtClean="0">
                <a:solidFill>
                  <a:srgbClr val="C00000"/>
                </a:solidFill>
                <a:latin typeface="Times New Roman" pitchFamily="18" charset="0"/>
                <a:ea typeface="휴먼매직체"/>
                <a:cs typeface="Times New Roman" pitchFamily="18" charset="0"/>
              </a:rPr>
              <a:t>ENGINEERING.</a:t>
            </a:r>
            <a:r>
              <a:rPr lang="uz-Cyrl-UZ" dirty="0" smtClean="0">
                <a:solidFill>
                  <a:srgbClr val="C00000"/>
                </a:solidFill>
                <a:latin typeface="Times New Roman" pitchFamily="18" charset="0"/>
                <a:ea typeface="휴먼매직체"/>
                <a:cs typeface="Times New Roman" pitchFamily="18" charset="0"/>
              </a:rPr>
              <a:t> </a:t>
            </a:r>
            <a:r>
              <a:rPr lang="uz-Cyrl-UZ" b="1" dirty="0" smtClean="0">
                <a:solidFill>
                  <a:srgbClr val="C00000"/>
                </a:solidFill>
                <a:latin typeface="Times New Roman" pitchFamily="18" charset="0"/>
                <a:ea typeface="휴먼매직체"/>
                <a:cs typeface="Times New Roman" pitchFamily="18" charset="0"/>
              </a:rPr>
              <a:t>“Илм-фан ва табиат” марказида </a:t>
            </a:r>
            <a:r>
              <a:rPr lang="uz-Cyrl-UZ" dirty="0" smtClean="0">
                <a:solidFill>
                  <a:srgbClr val="002060"/>
                </a:solidFill>
                <a:latin typeface="Times New Roman" pitchFamily="18" charset="0"/>
                <a:ea typeface="휴먼매직체"/>
                <a:cs typeface="Times New Roman" pitchFamily="18" charset="0"/>
              </a:rPr>
              <a:t>буюм ва нарса, жиҳозларни  синиши ёки синмаслиги,  қаттиқлиги, хусусиятлари тажрибада  синаб кўрилди. </a:t>
            </a:r>
          </a:p>
          <a:p>
            <a:pPr algn="just"/>
            <a:r>
              <a:rPr lang="uz-Cyrl-UZ" b="1" dirty="0" smtClean="0">
                <a:solidFill>
                  <a:srgbClr val="C00000"/>
                </a:solidFill>
                <a:latin typeface="Times New Roman" pitchFamily="18" charset="0"/>
                <a:ea typeface="휴먼매직체"/>
                <a:cs typeface="Times New Roman" pitchFamily="18" charset="0"/>
              </a:rPr>
              <a:t>ART. “Санъат</a:t>
            </a:r>
            <a:r>
              <a:rPr lang="uz-Cyrl-UZ" b="1" dirty="0" smtClean="0">
                <a:solidFill>
                  <a:srgbClr val="002060"/>
                </a:solidFill>
                <a:latin typeface="Times New Roman" pitchFamily="18" charset="0"/>
                <a:ea typeface="휴먼매직체"/>
                <a:cs typeface="Times New Roman" pitchFamily="18" charset="0"/>
              </a:rPr>
              <a:t>” </a:t>
            </a:r>
            <a:r>
              <a:rPr lang="uz-Cyrl-UZ" dirty="0" smtClean="0">
                <a:solidFill>
                  <a:srgbClr val="002060"/>
                </a:solidFill>
                <a:latin typeface="Times New Roman" pitchFamily="18" charset="0"/>
                <a:ea typeface="휴먼매직체"/>
                <a:cs typeface="Times New Roman" pitchFamily="18" charset="0"/>
              </a:rPr>
              <a:t>марказида болалар уй-рўзғор буюмини расмини чизиб, пластилин ва аппликациядан  ясади. </a:t>
            </a:r>
            <a:endParaRPr lang="ru-RU" dirty="0" smtClean="0">
              <a:solidFill>
                <a:srgbClr val="002060"/>
              </a:solidFill>
              <a:latin typeface="Times New Roman" pitchFamily="18" charset="0"/>
              <a:ea typeface="휴먼매직체"/>
              <a:cs typeface="Times New Roman" pitchFamily="18" charset="0"/>
            </a:endParaRPr>
          </a:p>
          <a:p>
            <a:pPr algn="just"/>
            <a:r>
              <a:rPr lang="uz-Cyrl-UZ" b="1" dirty="0" smtClean="0">
                <a:solidFill>
                  <a:srgbClr val="C00000"/>
                </a:solidFill>
                <a:latin typeface="Times New Roman" pitchFamily="18" charset="0"/>
                <a:ea typeface="휴먼매직체"/>
                <a:cs typeface="Times New Roman" pitchFamily="18" charset="0"/>
              </a:rPr>
              <a:t>MATHEMATICS.”Қурилиш ва конструкциялаш”</a:t>
            </a:r>
            <a:r>
              <a:rPr lang="uz-Cyrl-UZ" dirty="0" smtClean="0">
                <a:solidFill>
                  <a:srgbClr val="C00000"/>
                </a:solidFill>
                <a:latin typeface="Times New Roman" pitchFamily="18" charset="0"/>
                <a:ea typeface="휴먼매직체"/>
                <a:cs typeface="Times New Roman" pitchFamily="18" charset="0"/>
              </a:rPr>
              <a:t> </a:t>
            </a:r>
            <a:r>
              <a:rPr lang="uz-Cyrl-UZ" dirty="0" smtClean="0">
                <a:solidFill>
                  <a:srgbClr val="002060"/>
                </a:solidFill>
                <a:latin typeface="Times New Roman" pitchFamily="18" charset="0"/>
                <a:ea typeface="휴먼매직체"/>
                <a:cs typeface="Times New Roman" pitchFamily="18" charset="0"/>
              </a:rPr>
              <a:t>марказида</a:t>
            </a:r>
            <a:r>
              <a:rPr lang="uz-Cyrl-UZ" b="1" dirty="0" smtClean="0">
                <a:solidFill>
                  <a:srgbClr val="002060"/>
                </a:solidFill>
                <a:latin typeface="Times New Roman" pitchFamily="18" charset="0"/>
                <a:ea typeface="휴먼매직체"/>
                <a:cs typeface="Times New Roman" pitchFamily="18" charset="0"/>
              </a:rPr>
              <a:t> </a:t>
            </a:r>
            <a:r>
              <a:rPr lang="uz-Cyrl-UZ" dirty="0" smtClean="0">
                <a:solidFill>
                  <a:srgbClr val="002060"/>
                </a:solidFill>
                <a:latin typeface="Times New Roman" pitchFamily="18" charset="0"/>
                <a:ea typeface="휴먼매직체"/>
                <a:cs typeface="Times New Roman" pitchFamily="18" charset="0"/>
              </a:rPr>
              <a:t>болалар ошхона мебеллари учун қандай шакл ва ранглардан  фойдаланилгани   таҳлил қилинди.</a:t>
            </a:r>
            <a:endParaRPr lang="ru-RU" dirty="0" smtClean="0">
              <a:solidFill>
                <a:srgbClr val="002060"/>
              </a:solidFill>
              <a:latin typeface="Times New Roman" pitchFamily="18" charset="0"/>
              <a:ea typeface="휴먼매직체"/>
              <a:cs typeface="Times New Roman" pitchFamily="18" charset="0"/>
            </a:endParaRPr>
          </a:p>
        </p:txBody>
      </p:sp>
      <p:sp>
        <p:nvSpPr>
          <p:cNvPr id="62467" name="Номер слайда 1"/>
          <p:cNvSpPr>
            <a:spLocks noGrp="1"/>
          </p:cNvSpPr>
          <p:nvPr>
            <p:ph type="sldNum" sz="quarter" idx="1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numCol="1" anchorCtr="0" compatLnSpc="1">
            <a:prstTxWarp prst="textNoShape">
              <a:avLst/>
            </a:prstTxWarp>
          </a:bodyPr>
          <a:lstStyle>
            <a:lvl1pPr eaLnBrk="0" hangingPunct="0">
              <a:defRPr>
                <a:solidFill>
                  <a:schemeClr val="tx1"/>
                </a:solidFill>
                <a:latin typeface="Arial" pitchFamily="34" charset="0"/>
                <a:ea typeface="Arial Unicode MS" pitchFamily="34" charset="-128"/>
                <a:cs typeface="Arial Unicode MS" pitchFamily="34" charset="-128"/>
              </a:defRPr>
            </a:lvl1pPr>
            <a:lvl2pPr marL="742950" indent="-285750" eaLnBrk="0" hangingPunct="0">
              <a:defRPr>
                <a:solidFill>
                  <a:schemeClr val="tx1"/>
                </a:solidFill>
                <a:latin typeface="Arial" pitchFamily="34" charset="0"/>
                <a:ea typeface="Arial Unicode MS" pitchFamily="34" charset="-128"/>
                <a:cs typeface="Arial Unicode MS" pitchFamily="34" charset="-128"/>
              </a:defRPr>
            </a:lvl2pPr>
            <a:lvl3pPr marL="1143000" indent="-228600" eaLnBrk="0" hangingPunct="0">
              <a:defRPr>
                <a:solidFill>
                  <a:schemeClr val="tx1"/>
                </a:solidFill>
                <a:latin typeface="Arial" pitchFamily="34" charset="0"/>
                <a:ea typeface="Arial Unicode MS" pitchFamily="34" charset="-128"/>
                <a:cs typeface="Arial Unicode MS" pitchFamily="34" charset="-128"/>
              </a:defRPr>
            </a:lvl3pPr>
            <a:lvl4pPr marL="1600200" indent="-228600" eaLnBrk="0" hangingPunct="0">
              <a:defRPr>
                <a:solidFill>
                  <a:schemeClr val="tx1"/>
                </a:solidFill>
                <a:latin typeface="Arial" pitchFamily="34" charset="0"/>
                <a:ea typeface="Arial Unicode MS" pitchFamily="34" charset="-128"/>
                <a:cs typeface="Arial Unicode MS" pitchFamily="34" charset="-128"/>
              </a:defRPr>
            </a:lvl4pPr>
            <a:lvl5pPr marL="2057400" indent="-228600" eaLnBrk="0" hangingPunct="0">
              <a:defRPr>
                <a:solidFill>
                  <a:schemeClr val="tx1"/>
                </a:solidFill>
                <a:latin typeface="Arial" pitchFamily="34" charset="0"/>
                <a:ea typeface="Arial Unicode MS" pitchFamily="34" charset="-128"/>
                <a:cs typeface="Arial Unicode MS" pitchFamily="34" charset="-128"/>
              </a:defRPr>
            </a:lvl5pPr>
            <a:lvl6pPr marL="2514600" indent="-228600" eaLnBrk="0" fontAlgn="base" hangingPunct="0">
              <a:spcBef>
                <a:spcPct val="0"/>
              </a:spcBef>
              <a:spcAft>
                <a:spcPct val="0"/>
              </a:spcAft>
              <a:defRPr>
                <a:solidFill>
                  <a:schemeClr val="tx1"/>
                </a:solidFill>
                <a:latin typeface="Arial" pitchFamily="34" charset="0"/>
                <a:ea typeface="Arial Unicode MS" pitchFamily="34" charset="-128"/>
                <a:cs typeface="Arial Unicode MS" pitchFamily="34" charset="-128"/>
              </a:defRPr>
            </a:lvl6pPr>
            <a:lvl7pPr marL="2971800" indent="-228600" eaLnBrk="0" fontAlgn="base" hangingPunct="0">
              <a:spcBef>
                <a:spcPct val="0"/>
              </a:spcBef>
              <a:spcAft>
                <a:spcPct val="0"/>
              </a:spcAft>
              <a:defRPr>
                <a:solidFill>
                  <a:schemeClr val="tx1"/>
                </a:solidFill>
                <a:latin typeface="Arial" pitchFamily="34" charset="0"/>
                <a:ea typeface="Arial Unicode MS" pitchFamily="34" charset="-128"/>
                <a:cs typeface="Arial Unicode MS" pitchFamily="34" charset="-128"/>
              </a:defRPr>
            </a:lvl7pPr>
            <a:lvl8pPr marL="3429000" indent="-228600" eaLnBrk="0" fontAlgn="base" hangingPunct="0">
              <a:spcBef>
                <a:spcPct val="0"/>
              </a:spcBef>
              <a:spcAft>
                <a:spcPct val="0"/>
              </a:spcAft>
              <a:defRPr>
                <a:solidFill>
                  <a:schemeClr val="tx1"/>
                </a:solidFill>
                <a:latin typeface="Arial" pitchFamily="34" charset="0"/>
                <a:ea typeface="Arial Unicode MS" pitchFamily="34" charset="-128"/>
                <a:cs typeface="Arial Unicode MS" pitchFamily="34" charset="-128"/>
              </a:defRPr>
            </a:lvl8pPr>
            <a:lvl9pPr marL="3886200" indent="-228600" eaLnBrk="0" fontAlgn="base" hangingPunct="0">
              <a:spcBef>
                <a:spcPct val="0"/>
              </a:spcBef>
              <a:spcAft>
                <a:spcPct val="0"/>
              </a:spcAft>
              <a:defRPr>
                <a:solidFill>
                  <a:schemeClr val="tx1"/>
                </a:solidFill>
                <a:latin typeface="Arial" pitchFamily="34" charset="0"/>
                <a:ea typeface="Arial Unicode MS" pitchFamily="34" charset="-128"/>
                <a:cs typeface="Arial Unicode MS" pitchFamily="34" charset="-128"/>
              </a:defRPr>
            </a:lvl9pPr>
          </a:lstStyle>
          <a:p>
            <a:pPr eaLnBrk="1" hangingPunct="1"/>
            <a:fld id="{0CE3CF71-8A24-4C67-9F39-05E2279CCAA4}" type="slidenum">
              <a:rPr lang="ru-RU" smtClean="0">
                <a:solidFill>
                  <a:srgbClr val="000000"/>
                </a:solidFill>
                <a:cs typeface="Arial" pitchFamily="34" charset="0"/>
              </a:rPr>
              <a:pPr eaLnBrk="1" hangingPunct="1"/>
              <a:t>14</a:t>
            </a:fld>
            <a:endParaRPr lang="ru-RU" smtClean="0">
              <a:solidFill>
                <a:srgbClr val="000000"/>
              </a:solidFill>
              <a:cs typeface="Arial" pitchFamily="34" charset="0"/>
            </a:endParaRPr>
          </a:p>
        </p:txBody>
      </p:sp>
    </p:spTree>
    <p:extLst>
      <p:ext uri="{BB962C8B-B14F-4D97-AF65-F5344CB8AC3E}">
        <p14:creationId xmlns:p14="http://schemas.microsoft.com/office/powerpoint/2010/main" val="420162764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Заголовок 1"/>
          <p:cNvSpPr>
            <a:spLocks noGrp="1"/>
          </p:cNvSpPr>
          <p:nvPr>
            <p:ph type="title"/>
          </p:nvPr>
        </p:nvSpPr>
        <p:spPr bwMode="auto">
          <a:xfrm>
            <a:off x="0" y="1"/>
            <a:ext cx="9144000" cy="1179401"/>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p>
            <a:pPr eaLnBrk="1" fontAlgn="auto" hangingPunct="1">
              <a:spcAft>
                <a:spcPts val="0"/>
              </a:spcAft>
              <a:defRPr/>
            </a:pPr>
            <a:r>
              <a:rPr lang="uz-Cyrl-UZ" sz="2400" b="1" smtClean="0">
                <a:solidFill>
                  <a:srgbClr val="7030A0"/>
                </a:solidFill>
                <a:cs typeface="Arial" charset="0"/>
              </a:rPr>
              <a:t>“Муаммоли таълим”</a:t>
            </a:r>
            <a:r>
              <a:rPr lang="uz-Cyrl-UZ" sz="2400" smtClean="0">
                <a:solidFill>
                  <a:srgbClr val="7030A0"/>
                </a:solidFill>
                <a:cs typeface="Arial" charset="0"/>
              </a:rPr>
              <a:t>  технологияси</a:t>
            </a:r>
            <a:endParaRPr lang="ru-RU" sz="2400" smtClean="0">
              <a:solidFill>
                <a:srgbClr val="7030A0"/>
              </a:solidFill>
              <a:cs typeface="Arial" charset="0"/>
            </a:endParaRPr>
          </a:p>
        </p:txBody>
      </p:sp>
      <p:graphicFrame>
        <p:nvGraphicFramePr>
          <p:cNvPr id="3" name="Схема 2"/>
          <p:cNvGraphicFramePr/>
          <p:nvPr/>
        </p:nvGraphicFramePr>
        <p:xfrm>
          <a:off x="747995" y="990394"/>
          <a:ext cx="6816465" cy="5588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796180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9144000" cy="1179401"/>
          </a:xfrm>
        </p:spPr>
        <p:txBody>
          <a:bodyPr/>
          <a:lstStyle/>
          <a:p>
            <a:pPr>
              <a:defRPr/>
            </a:pPr>
            <a:endParaRPr lang="ru-RU" dirty="0"/>
          </a:p>
        </p:txBody>
      </p:sp>
      <p:pic>
        <p:nvPicPr>
          <p:cNvPr id="65539" name="Рисунок 2"/>
          <p:cNvPicPr>
            <a:picLocks noChangeAspect="1" noChangeArrowheads="1"/>
          </p:cNvPicPr>
          <p:nvPr/>
        </p:nvPicPr>
        <p:blipFill>
          <a:blip r:embed="rId2">
            <a:extLst>
              <a:ext uri="{28A0092B-C50C-407E-A947-70E740481C1C}">
                <a14:useLocalDpi xmlns:a14="http://schemas.microsoft.com/office/drawing/2010/main" val="0"/>
              </a:ext>
            </a:extLst>
          </a:blip>
          <a:srcRect l="29488" t="17389" r="26282" b="22749"/>
          <a:stretch>
            <a:fillRect/>
          </a:stretch>
        </p:blipFill>
        <p:spPr bwMode="auto">
          <a:xfrm>
            <a:off x="0" y="1"/>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554094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0" y="1"/>
            <a:ext cx="9144000" cy="1179401"/>
          </a:xfrm>
        </p:spPr>
        <p:txBody>
          <a:bodyPr/>
          <a:lstStyle/>
          <a:p>
            <a:pPr eaLnBrk="1" fontAlgn="auto" hangingPunct="1">
              <a:spcAft>
                <a:spcPts val="0"/>
              </a:spcAft>
              <a:defRPr/>
            </a:pPr>
            <a:r>
              <a:rPr lang="uz-Cyrl-UZ" sz="2400" b="1" dirty="0">
                <a:solidFill>
                  <a:srgbClr val="7030A0"/>
                </a:solidFill>
                <a:latin typeface="Times New Roman" pitchFamily="18" charset="0"/>
                <a:cs typeface="Times New Roman" pitchFamily="18" charset="0"/>
              </a:rPr>
              <a:t>“Муаммоли таълим” технологияси</a:t>
            </a:r>
            <a:endParaRPr lang="ru-RU" sz="2400" b="1" dirty="0">
              <a:solidFill>
                <a:srgbClr val="7030A0"/>
              </a:solidFill>
              <a:latin typeface="Times New Roman" pitchFamily="18" charset="0"/>
              <a:cs typeface="Times New Roman" pitchFamily="18" charset="0"/>
            </a:endParaRPr>
          </a:p>
        </p:txBody>
      </p:sp>
      <p:graphicFrame>
        <p:nvGraphicFramePr>
          <p:cNvPr id="5" name="Схема 4"/>
          <p:cNvGraphicFramePr/>
          <p:nvPr/>
        </p:nvGraphicFramePr>
        <p:xfrm>
          <a:off x="637154" y="1219014"/>
          <a:ext cx="7592591" cy="57996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Стрелка углом вверх 3"/>
          <p:cNvSpPr/>
          <p:nvPr/>
        </p:nvSpPr>
        <p:spPr>
          <a:xfrm rot="5400000">
            <a:off x="4625729" y="5506652"/>
            <a:ext cx="1370928" cy="1331769"/>
          </a:xfrm>
          <a:prstGeom prst="bentUpArrow">
            <a:avLst>
              <a:gd name="adj1" fmla="val 32840"/>
              <a:gd name="adj2" fmla="val 25000"/>
              <a:gd name="adj3" fmla="val 35780"/>
            </a:avLst>
          </a:prstGeom>
          <a:solidFill>
            <a:schemeClr val="accent1">
              <a:lumMod val="75000"/>
            </a:schemeClr>
          </a:solidFill>
        </p:spPr>
        <p:style>
          <a:lnRef idx="2">
            <a:schemeClr val="lt1">
              <a:hueOff val="0"/>
              <a:satOff val="0"/>
              <a:lumOff val="0"/>
              <a:alphaOff val="0"/>
            </a:schemeClr>
          </a:lnRef>
          <a:fillRef idx="1">
            <a:scrgbClr r="0" g="0" b="0"/>
          </a:fillRef>
          <a:effectRef idx="0">
            <a:schemeClr val="accent1">
              <a:tint val="50000"/>
              <a:hueOff val="0"/>
              <a:satOff val="0"/>
              <a:lumOff val="0"/>
              <a:alphaOff val="0"/>
            </a:schemeClr>
          </a:effectRef>
          <a:fontRef idx="minor">
            <a:schemeClr val="lt1">
              <a:hueOff val="0"/>
              <a:satOff val="0"/>
              <a:lumOff val="0"/>
              <a:alphaOff val="0"/>
            </a:schemeClr>
          </a:fontRef>
        </p:style>
      </p:sp>
    </p:spTree>
    <p:extLst>
      <p:ext uri="{BB962C8B-B14F-4D97-AF65-F5344CB8AC3E}">
        <p14:creationId xmlns:p14="http://schemas.microsoft.com/office/powerpoint/2010/main" val="38792993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428625"/>
            <a:ext cx="8229600" cy="989013"/>
          </a:xfrm>
          <a:solidFill>
            <a:schemeClr val="accent6">
              <a:lumMod val="20000"/>
              <a:lumOff val="80000"/>
            </a:schemeClr>
          </a:solidFill>
        </p:spPr>
        <p:txBody>
          <a:bodyPr rtlCol="0">
            <a:normAutofit/>
          </a:bodyPr>
          <a:lstStyle/>
          <a:p>
            <a:pPr eaLnBrk="1" fontAlgn="auto" hangingPunct="1">
              <a:spcAft>
                <a:spcPts val="0"/>
              </a:spcAft>
              <a:defRPr/>
            </a:pPr>
            <a:r>
              <a:rPr lang="uz-Cyrl-UZ" dirty="0" smtClean="0">
                <a:solidFill>
                  <a:srgbClr val="0047D6"/>
                </a:solidFill>
                <a:latin typeface="Arial" pitchFamily="34" charset="0"/>
                <a:cs typeface="Arial" pitchFamily="34" charset="0"/>
              </a:rPr>
              <a:t>ИНТЕРФАОЛ</a:t>
            </a:r>
            <a:endParaRPr lang="ru-RU" dirty="0">
              <a:solidFill>
                <a:srgbClr val="0047D6"/>
              </a:solidFill>
              <a:latin typeface="Arial" pitchFamily="34" charset="0"/>
              <a:cs typeface="Arial" pitchFamily="34" charset="0"/>
            </a:endParaRPr>
          </a:p>
        </p:txBody>
      </p:sp>
      <p:sp>
        <p:nvSpPr>
          <p:cNvPr id="3" name="Содержимое 2"/>
          <p:cNvSpPr>
            <a:spLocks noGrp="1"/>
          </p:cNvSpPr>
          <p:nvPr>
            <p:ph idx="1"/>
          </p:nvPr>
        </p:nvSpPr>
        <p:spPr/>
        <p:style>
          <a:lnRef idx="1">
            <a:schemeClr val="accent4"/>
          </a:lnRef>
          <a:fillRef idx="2">
            <a:schemeClr val="accent4"/>
          </a:fillRef>
          <a:effectRef idx="1">
            <a:schemeClr val="accent4"/>
          </a:effectRef>
          <a:fontRef idx="minor">
            <a:schemeClr val="dk1"/>
          </a:fontRef>
        </p:style>
        <p:txBody>
          <a:bodyPr rtlCol="0">
            <a:normAutofit/>
          </a:bodyPr>
          <a:lstStyle/>
          <a:p>
            <a:pPr lvl="1" algn="just" eaLnBrk="1" fontAlgn="auto" hangingPunct="1">
              <a:lnSpc>
                <a:spcPct val="150000"/>
              </a:lnSpc>
              <a:spcAft>
                <a:spcPts val="0"/>
              </a:spcAft>
              <a:buFont typeface="Arial" pitchFamily="34" charset="0"/>
              <a:buNone/>
              <a:defRPr/>
            </a:pPr>
            <a:r>
              <a:rPr lang="uz-Cyrl-UZ" sz="3200" dirty="0" smtClean="0">
                <a:latin typeface="Arial" pitchFamily="34" charset="0"/>
                <a:cs typeface="Arial" pitchFamily="34" charset="0"/>
              </a:rPr>
              <a:t>   “Интерфаол”-инглиз тилидан олинган бўлиб,  </a:t>
            </a:r>
            <a:r>
              <a:rPr lang="uz-Cyrl-UZ" sz="3200" dirty="0" smtClean="0">
                <a:solidFill>
                  <a:srgbClr val="C00000"/>
                </a:solidFill>
                <a:latin typeface="Arial" pitchFamily="34" charset="0"/>
                <a:cs typeface="Arial" pitchFamily="34" charset="0"/>
              </a:rPr>
              <a:t>“</a:t>
            </a:r>
            <a:r>
              <a:rPr lang="en-US" sz="3200" dirty="0" smtClean="0">
                <a:solidFill>
                  <a:srgbClr val="C00000"/>
                </a:solidFill>
                <a:latin typeface="Arial" pitchFamily="34" charset="0"/>
                <a:cs typeface="Arial" pitchFamily="34" charset="0"/>
              </a:rPr>
              <a:t>inter</a:t>
            </a:r>
            <a:r>
              <a:rPr lang="uz-Cyrl-UZ" sz="3200" dirty="0" smtClean="0">
                <a:solidFill>
                  <a:srgbClr val="C00000"/>
                </a:solidFill>
                <a:latin typeface="Arial" pitchFamily="34" charset="0"/>
                <a:cs typeface="Arial" pitchFamily="34" charset="0"/>
              </a:rPr>
              <a:t>”</a:t>
            </a:r>
            <a:r>
              <a:rPr lang="en-US" sz="3200" dirty="0" smtClean="0">
                <a:solidFill>
                  <a:srgbClr val="C00000"/>
                </a:solidFill>
                <a:latin typeface="Arial" pitchFamily="34" charset="0"/>
                <a:cs typeface="Arial" pitchFamily="34" charset="0"/>
              </a:rPr>
              <a:t>-</a:t>
            </a:r>
            <a:r>
              <a:rPr lang="uz-Cyrl-UZ" sz="3200" dirty="0" smtClean="0">
                <a:solidFill>
                  <a:srgbClr val="C00000"/>
                </a:solidFill>
                <a:latin typeface="Arial" pitchFamily="34" charset="0"/>
                <a:cs typeface="Arial" pitchFamily="34" charset="0"/>
              </a:rPr>
              <a:t>ўзаро,  “</a:t>
            </a:r>
            <a:r>
              <a:rPr lang="en-US" sz="3200" dirty="0" err="1" smtClean="0">
                <a:solidFill>
                  <a:srgbClr val="C00000"/>
                </a:solidFill>
                <a:latin typeface="Arial" pitchFamily="34" charset="0"/>
                <a:cs typeface="Arial" pitchFamily="34" charset="0"/>
              </a:rPr>
              <a:t>akt</a:t>
            </a:r>
            <a:r>
              <a:rPr lang="uz-Cyrl-UZ" sz="3200" dirty="0" smtClean="0">
                <a:solidFill>
                  <a:srgbClr val="C00000"/>
                </a:solidFill>
                <a:latin typeface="Arial" pitchFamily="34" charset="0"/>
                <a:cs typeface="Arial" pitchFamily="34" charset="0"/>
              </a:rPr>
              <a:t>” </a:t>
            </a:r>
            <a:r>
              <a:rPr lang="en-US" sz="3200" dirty="0" smtClean="0">
                <a:solidFill>
                  <a:srgbClr val="C00000"/>
                </a:solidFill>
                <a:latin typeface="Arial" pitchFamily="34" charset="0"/>
                <a:cs typeface="Arial" pitchFamily="34" charset="0"/>
              </a:rPr>
              <a:t>–</a:t>
            </a:r>
            <a:r>
              <a:rPr lang="uz-Cyrl-UZ" sz="3200" dirty="0" smtClean="0">
                <a:solidFill>
                  <a:srgbClr val="C00000"/>
                </a:solidFill>
                <a:latin typeface="Arial" pitchFamily="34" charset="0"/>
                <a:cs typeface="Arial" pitchFamily="34" charset="0"/>
              </a:rPr>
              <a:t>фаол ҳаракат, ўзаро фаол таъсир,  ўзаро ҳаракат, </a:t>
            </a:r>
            <a:r>
              <a:rPr lang="uz-Cyrl-UZ" sz="3200" dirty="0" smtClean="0">
                <a:latin typeface="Arial" pitchFamily="34" charset="0"/>
                <a:cs typeface="Arial" pitchFamily="34" charset="0"/>
              </a:rPr>
              <a:t>биргаликдаги фаолият маъноларини англатади. </a:t>
            </a:r>
            <a:endParaRPr lang="ru-RU" sz="3200" dirty="0">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3234" name="Rectangle 2"/>
          <p:cNvSpPr>
            <a:spLocks noGrp="1" noChangeArrowheads="1"/>
          </p:cNvSpPr>
          <p:nvPr>
            <p:ph type="title"/>
          </p:nvPr>
        </p:nvSpPr>
        <p:spPr>
          <a:xfrm>
            <a:off x="971550" y="476250"/>
            <a:ext cx="7793038" cy="984250"/>
          </a:xfrm>
          <a:solidFill>
            <a:srgbClr val="FFCCCC"/>
          </a:solidFill>
        </p:spPr>
        <p:txBody>
          <a:bodyPr/>
          <a:lstStyle/>
          <a:p>
            <a:pPr eaLnBrk="1" hangingPunct="1"/>
            <a:r>
              <a:rPr lang="uz-Cyrl-UZ" sz="4000" b="1" smtClean="0">
                <a:cs typeface="Times New Roman" pitchFamily="18" charset="0"/>
              </a:rPr>
              <a:t>ИНТЕРФАОЛ МЕТОДЛАР</a:t>
            </a:r>
            <a:endParaRPr lang="ru-RU" sz="4000" b="1" smtClean="0">
              <a:cs typeface="Times New Roman" pitchFamily="18" charset="0"/>
            </a:endParaRPr>
          </a:p>
        </p:txBody>
      </p:sp>
      <p:sp>
        <p:nvSpPr>
          <p:cNvPr id="223235" name="Rectangle 3"/>
          <p:cNvSpPr>
            <a:spLocks noGrp="1" noChangeArrowheads="1"/>
          </p:cNvSpPr>
          <p:nvPr>
            <p:ph type="body" idx="1"/>
          </p:nvPr>
        </p:nvSpPr>
        <p:spPr>
          <a:xfrm>
            <a:off x="539750" y="1771650"/>
            <a:ext cx="7920038" cy="4681538"/>
          </a:xfrm>
          <a:solidFill>
            <a:srgbClr val="DAFEE1"/>
          </a:solidFill>
        </p:spPr>
        <p:style>
          <a:lnRef idx="1">
            <a:schemeClr val="dk1"/>
          </a:lnRef>
          <a:fillRef idx="2">
            <a:schemeClr val="dk1"/>
          </a:fillRef>
          <a:effectRef idx="1">
            <a:schemeClr val="dk1"/>
          </a:effectRef>
          <a:fontRef idx="minor">
            <a:schemeClr val="dk1"/>
          </a:fontRef>
        </p:style>
        <p:txBody>
          <a:bodyPr rtlCol="0">
            <a:normAutofit/>
          </a:bodyPr>
          <a:lstStyle/>
          <a:p>
            <a:pPr algn="just" eaLnBrk="1" fontAlgn="auto" hangingPunct="1">
              <a:lnSpc>
                <a:spcPct val="110000"/>
              </a:lnSpc>
              <a:spcAft>
                <a:spcPts val="0"/>
              </a:spcAft>
              <a:buFont typeface="Wingdings" pitchFamily="2" charset="2"/>
              <a:buNone/>
              <a:defRPr/>
            </a:pPr>
            <a:r>
              <a:rPr lang="uz-Cyrl-UZ" sz="3400" dirty="0" smtClean="0">
                <a:solidFill>
                  <a:srgbClr val="CC0066"/>
                </a:solidFill>
                <a:cs typeface="Times New Roman" pitchFamily="18" charset="0"/>
              </a:rPr>
              <a:t>    </a:t>
            </a:r>
          </a:p>
          <a:p>
            <a:pPr algn="just" eaLnBrk="1" fontAlgn="auto" hangingPunct="1">
              <a:lnSpc>
                <a:spcPct val="110000"/>
              </a:lnSpc>
              <a:spcAft>
                <a:spcPts val="0"/>
              </a:spcAft>
              <a:buFont typeface="Wingdings" pitchFamily="2" charset="2"/>
              <a:buNone/>
              <a:defRPr/>
            </a:pPr>
            <a:r>
              <a:rPr lang="uz-Cyrl-UZ" sz="3400" dirty="0" smtClean="0">
                <a:solidFill>
                  <a:srgbClr val="CC0066"/>
                </a:solidFill>
                <a:latin typeface="Arial" pitchFamily="34" charset="0"/>
                <a:cs typeface="Times New Roman" pitchFamily="18" charset="0"/>
              </a:rPr>
              <a:t>			</a:t>
            </a:r>
            <a:r>
              <a:rPr lang="uz-Cyrl-UZ" sz="3400" dirty="0" smtClean="0">
                <a:solidFill>
                  <a:srgbClr val="0000CC"/>
                </a:solidFill>
                <a:latin typeface="Arial" pitchFamily="34" charset="0"/>
                <a:cs typeface="Arial" pitchFamily="34" charset="0"/>
              </a:rPr>
              <a:t>Таълим олувчиларни фаоллаштирувчи ва мустақил фикрлашга ундовчи, таълим жараёнининг марказида таълим олувчи бўлган  методлардир</a:t>
            </a:r>
            <a:r>
              <a:rPr lang="uz-Cyrl-UZ" sz="3400" dirty="0" smtClean="0">
                <a:solidFill>
                  <a:srgbClr val="0000CC"/>
                </a:solidFill>
                <a:latin typeface="Times New Roman" pitchFamily="18" charset="0"/>
                <a:cs typeface="Times New Roman" pitchFamily="18" charset="0"/>
              </a:rPr>
              <a:t>.</a:t>
            </a:r>
            <a:r>
              <a:rPr lang="uz-Cyrl-UZ" sz="3400" dirty="0" smtClean="0">
                <a:solidFill>
                  <a:srgbClr val="0000CC"/>
                </a:solidFill>
                <a:latin typeface="Times New Roman" pitchFamily="18" charset="0"/>
              </a:rPr>
              <a:t> </a:t>
            </a:r>
            <a:endParaRPr lang="ru-RU" sz="3400" dirty="0" smtClean="0">
              <a:solidFill>
                <a:srgbClr val="0000CC"/>
              </a:solidFill>
              <a:latin typeface="Times New Roman" pitchFamily="18"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3234"/>
                                        </p:tgtEl>
                                        <p:attrNameLst>
                                          <p:attrName>style.visibility</p:attrName>
                                        </p:attrNameLst>
                                      </p:cBhvr>
                                      <p:to>
                                        <p:strVal val="visible"/>
                                      </p:to>
                                    </p:set>
                                    <p:animEffect transition="in" filter="wipe(left)">
                                      <p:cBhvr>
                                        <p:cTn id="7" dur="1000"/>
                                        <p:tgtEl>
                                          <p:spTgt spid="223234"/>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223235">
                                            <p:bg/>
                                          </p:spTgt>
                                        </p:tgtEl>
                                        <p:attrNameLst>
                                          <p:attrName>style.visibility</p:attrName>
                                        </p:attrNameLst>
                                      </p:cBhvr>
                                      <p:to>
                                        <p:strVal val="visible"/>
                                      </p:to>
                                    </p:set>
                                    <p:animEffect transition="in" filter="wipe(up)">
                                      <p:cBhvr>
                                        <p:cTn id="11" dur="500"/>
                                        <p:tgtEl>
                                          <p:spTgt spid="223235">
                                            <p:bg/>
                                          </p:spTgt>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223235">
                                            <p:txEl>
                                              <p:pRg st="0" end="0"/>
                                            </p:txEl>
                                          </p:spTgt>
                                        </p:tgtEl>
                                        <p:attrNameLst>
                                          <p:attrName>style.visibility</p:attrName>
                                        </p:attrNameLst>
                                      </p:cBhvr>
                                      <p:to>
                                        <p:strVal val="visible"/>
                                      </p:to>
                                    </p:set>
                                    <p:animEffect transition="in" filter="wipe(up)">
                                      <p:cBhvr>
                                        <p:cTn id="15" dur="500"/>
                                        <p:tgtEl>
                                          <p:spTgt spid="223235">
                                            <p:txEl>
                                              <p:pRg st="0" end="0"/>
                                            </p:txEl>
                                          </p:spTgt>
                                        </p:tgtEl>
                                      </p:cBhvr>
                                    </p:animEffect>
                                  </p:childTnLst>
                                </p:cTn>
                              </p:par>
                            </p:childTnLst>
                          </p:cTn>
                        </p:par>
                        <p:par>
                          <p:cTn id="16" fill="hold">
                            <p:stCondLst>
                              <p:cond delay="2000"/>
                            </p:stCondLst>
                            <p:childTnLst>
                              <p:par>
                                <p:cTn id="17" presetID="22" presetClass="entr" presetSubtype="1" fill="hold" grpId="0" nodeType="afterEffect">
                                  <p:stCondLst>
                                    <p:cond delay="0"/>
                                  </p:stCondLst>
                                  <p:childTnLst>
                                    <p:set>
                                      <p:cBhvr>
                                        <p:cTn id="18" dur="1" fill="hold">
                                          <p:stCondLst>
                                            <p:cond delay="0"/>
                                          </p:stCondLst>
                                        </p:cTn>
                                        <p:tgtEl>
                                          <p:spTgt spid="223235">
                                            <p:txEl>
                                              <p:pRg st="1" end="1"/>
                                            </p:txEl>
                                          </p:spTgt>
                                        </p:tgtEl>
                                        <p:attrNameLst>
                                          <p:attrName>style.visibility</p:attrName>
                                        </p:attrNameLst>
                                      </p:cBhvr>
                                      <p:to>
                                        <p:strVal val="visible"/>
                                      </p:to>
                                    </p:set>
                                    <p:animEffect transition="in" filter="wipe(up)">
                                      <p:cBhvr>
                                        <p:cTn id="19" dur="500"/>
                                        <p:tgtEl>
                                          <p:spTgt spid="22323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3234" grpId="0" animBg="1"/>
      <p:bldP spid="223235" grpId="0" build="p"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ctrTitle"/>
          </p:nvPr>
        </p:nvSpPr>
        <p:spPr>
          <a:xfrm>
            <a:off x="395288" y="0"/>
            <a:ext cx="8358187" cy="2928938"/>
          </a:xfrm>
        </p:spPr>
        <p:txBody>
          <a:bodyPr rtlCol="0">
            <a:normAutofit fontScale="90000"/>
          </a:bodyPr>
          <a:lstStyle/>
          <a:p>
            <a:pPr algn="l" eaLnBrk="1" fontAlgn="auto" hangingPunct="1">
              <a:spcAft>
                <a:spcPts val="0"/>
              </a:spcAft>
              <a:defRPr/>
            </a:pPr>
            <a:r>
              <a:rPr lang="ru-RU" sz="1400" dirty="0" smtClean="0">
                <a:solidFill>
                  <a:srgbClr val="7030A0"/>
                </a:solidFill>
              </a:rPr>
              <a:t/>
            </a:r>
            <a:br>
              <a:rPr lang="ru-RU" sz="1400" dirty="0" smtClean="0">
                <a:solidFill>
                  <a:srgbClr val="7030A0"/>
                </a:solidFill>
              </a:rPr>
            </a:br>
            <a:r>
              <a:rPr lang="ru-RU" sz="1400" dirty="0" smtClean="0">
                <a:solidFill>
                  <a:srgbClr val="7030A0"/>
                </a:solidFill>
              </a:rPr>
              <a:t/>
            </a:r>
            <a:br>
              <a:rPr lang="ru-RU" sz="1400" dirty="0" smtClean="0">
                <a:solidFill>
                  <a:srgbClr val="7030A0"/>
                </a:solidFill>
              </a:rPr>
            </a:br>
            <a:r>
              <a:rPr lang="ru-RU" sz="1400" dirty="0" smtClean="0">
                <a:solidFill>
                  <a:srgbClr val="7030A0"/>
                </a:solidFill>
              </a:rPr>
              <a:t/>
            </a:r>
            <a:br>
              <a:rPr lang="ru-RU" sz="1400" dirty="0" smtClean="0">
                <a:solidFill>
                  <a:srgbClr val="7030A0"/>
                </a:solidFill>
              </a:rPr>
            </a:br>
            <a:r>
              <a:rPr lang="ru-RU" sz="1400" dirty="0" smtClean="0">
                <a:solidFill>
                  <a:srgbClr val="7030A0"/>
                </a:solidFill>
              </a:rPr>
              <a:t/>
            </a:r>
            <a:br>
              <a:rPr lang="ru-RU" sz="1400" dirty="0" smtClean="0">
                <a:solidFill>
                  <a:srgbClr val="7030A0"/>
                </a:solidFill>
              </a:rPr>
            </a:br>
            <a:r>
              <a:rPr lang="ru-RU" sz="1800" b="1" dirty="0" smtClean="0">
                <a:solidFill>
                  <a:srgbClr val="0000CC"/>
                </a:solidFill>
              </a:rPr>
              <a:t> П А С С И В   М Е Т О Д </a:t>
            </a:r>
            <a:r>
              <a:rPr lang="ru-RU" sz="1800" b="1" dirty="0" smtClean="0">
                <a:solidFill>
                  <a:srgbClr val="FF0000"/>
                </a:solidFill>
              </a:rPr>
              <a:t/>
            </a:r>
            <a:br>
              <a:rPr lang="ru-RU" sz="1800" b="1" dirty="0" smtClean="0">
                <a:solidFill>
                  <a:srgbClr val="FF0000"/>
                </a:solidFill>
              </a:rPr>
            </a:br>
            <a:r>
              <a:rPr lang="ru-RU" sz="1800" b="1" dirty="0" smtClean="0">
                <a:solidFill>
                  <a:srgbClr val="002060"/>
                </a:solidFill>
                <a:latin typeface="Times New Roman" pitchFamily="18" charset="0"/>
                <a:cs typeface="Times New Roman" pitchFamily="18" charset="0"/>
              </a:rPr>
              <a:t>Пассив метод  –  </a:t>
            </a:r>
            <a:r>
              <a:rPr lang="ru-RU" sz="1800" b="1" dirty="0" err="1" smtClean="0">
                <a:solidFill>
                  <a:srgbClr val="002060"/>
                </a:solidFill>
                <a:latin typeface="Times New Roman" pitchFamily="18" charset="0"/>
                <a:cs typeface="Times New Roman" pitchFamily="18" charset="0"/>
              </a:rPr>
              <a:t>бу</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тарбиячи</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ва</a:t>
            </a:r>
            <a:r>
              <a:rPr lang="ru-RU" sz="1800" b="1" dirty="0" smtClean="0">
                <a:solidFill>
                  <a:srgbClr val="002060"/>
                </a:solidFill>
                <a:latin typeface="Times New Roman" pitchFamily="18" charset="0"/>
                <a:cs typeface="Times New Roman" pitchFamily="18" charset="0"/>
              </a:rPr>
              <a:t> бола  </a:t>
            </a:r>
            <a:r>
              <a:rPr lang="ru-RU" sz="1800" b="1" dirty="0" err="1" smtClean="0">
                <a:solidFill>
                  <a:srgbClr val="002060"/>
                </a:solidFill>
                <a:latin typeface="Times New Roman" pitchFamily="18" charset="0"/>
                <a:cs typeface="Times New Roman" pitchFamily="18" charset="0"/>
              </a:rPr>
              <a:t>орасидаги</a:t>
            </a:r>
            <a:r>
              <a:rPr lang="ru-RU" sz="1800" b="1" dirty="0" smtClean="0">
                <a:solidFill>
                  <a:srgbClr val="002060"/>
                </a:solidFill>
                <a:latin typeface="Times New Roman" pitchFamily="18" charset="0"/>
                <a:cs typeface="Times New Roman" pitchFamily="18" charset="0"/>
              </a:rPr>
              <a:t> пассив педагогик </a:t>
            </a:r>
            <a:r>
              <a:rPr lang="ru-RU" sz="1800" b="1" dirty="0" err="1" smtClean="0">
                <a:solidFill>
                  <a:srgbClr val="002060"/>
                </a:solidFill>
                <a:latin typeface="Times New Roman" pitchFamily="18" charset="0"/>
                <a:cs typeface="Times New Roman" pitchFamily="18" charset="0"/>
              </a:rPr>
              <a:t>муносабатлар</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мажмуидир</a:t>
            </a:r>
            <a:r>
              <a:rPr lang="ru-RU" sz="1800" b="1" dirty="0" smtClean="0">
                <a:solidFill>
                  <a:srgbClr val="002060"/>
                </a:solidFill>
                <a:latin typeface="Times New Roman" pitchFamily="18" charset="0"/>
                <a:cs typeface="Times New Roman" pitchFamily="18" charset="0"/>
              </a:rPr>
              <a:t>. </a:t>
            </a:r>
            <a:br>
              <a:rPr lang="ru-RU" sz="1800" b="1" dirty="0" smtClean="0">
                <a:solidFill>
                  <a:srgbClr val="002060"/>
                </a:solidFill>
                <a:latin typeface="Times New Roman" pitchFamily="18" charset="0"/>
                <a:cs typeface="Times New Roman" pitchFamily="18" charset="0"/>
              </a:rPr>
            </a:br>
            <a:r>
              <a:rPr lang="ru-RU" sz="1800" b="1" dirty="0" err="1" smtClean="0">
                <a:solidFill>
                  <a:srgbClr val="002060"/>
                </a:solidFill>
                <a:latin typeface="Times New Roman" pitchFamily="18" charset="0"/>
                <a:cs typeface="Times New Roman" pitchFamily="18" charset="0"/>
              </a:rPr>
              <a:t>Унда</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тарбиячи</a:t>
            </a:r>
            <a:r>
              <a:rPr lang="ru-RU" sz="1800" b="1" dirty="0" smtClean="0">
                <a:solidFill>
                  <a:srgbClr val="002060"/>
                </a:solidFill>
                <a:latin typeface="Times New Roman" pitchFamily="18" charset="0"/>
                <a:cs typeface="Times New Roman" pitchFamily="18" charset="0"/>
              </a:rPr>
              <a:t> бош </a:t>
            </a:r>
            <a:r>
              <a:rPr lang="ru-RU" sz="1800" b="1" dirty="0" err="1" smtClean="0">
                <a:solidFill>
                  <a:srgbClr val="002060"/>
                </a:solidFill>
                <a:latin typeface="Times New Roman" pitchFamily="18" charset="0"/>
                <a:cs typeface="Times New Roman" pitchFamily="18" charset="0"/>
              </a:rPr>
              <a:t>ва</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асосий</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ҳаракатлантирувчи ва</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фаолият</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олиб</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борувчи</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шахс</a:t>
            </a:r>
            <a:r>
              <a:rPr lang="ru-RU" sz="1800" b="1" dirty="0" smtClean="0">
                <a:solidFill>
                  <a:srgbClr val="002060"/>
                </a:solidFill>
                <a:latin typeface="Times New Roman" pitchFamily="18" charset="0"/>
                <a:cs typeface="Times New Roman" pitchFamily="18" charset="0"/>
              </a:rPr>
              <a:t>.</a:t>
            </a:r>
            <a:br>
              <a:rPr lang="ru-RU" sz="1800" b="1" dirty="0" smtClean="0">
                <a:solidFill>
                  <a:srgbClr val="002060"/>
                </a:solidFill>
                <a:latin typeface="Times New Roman" pitchFamily="18" charset="0"/>
                <a:cs typeface="Times New Roman" pitchFamily="18" charset="0"/>
              </a:rPr>
            </a:br>
            <a:r>
              <a:rPr lang="ru-RU" sz="1800" b="1" dirty="0" smtClean="0">
                <a:solidFill>
                  <a:srgbClr val="002060"/>
                </a:solidFill>
                <a:latin typeface="Times New Roman" pitchFamily="18" charset="0"/>
                <a:cs typeface="Times New Roman" pitchFamily="18" charset="0"/>
              </a:rPr>
              <a:t>У </a:t>
            </a:r>
            <a:r>
              <a:rPr lang="en-US"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машғулот  жараёни</a:t>
            </a:r>
            <a:r>
              <a:rPr lang="en-US"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авторитар</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бошқаради.</a:t>
            </a:r>
            <a:r>
              <a:rPr lang="ru-RU" sz="1800" b="1" dirty="0" smtClean="0">
                <a:solidFill>
                  <a:srgbClr val="002060"/>
                </a:solidFill>
                <a:latin typeface="Times New Roman" pitchFamily="18" charset="0"/>
                <a:cs typeface="Times New Roman" pitchFamily="18" charset="0"/>
              </a:rPr>
              <a:t> </a:t>
            </a:r>
            <a:br>
              <a:rPr lang="ru-RU" sz="1800" b="1" dirty="0" smtClean="0">
                <a:solidFill>
                  <a:srgbClr val="002060"/>
                </a:solidFill>
                <a:latin typeface="Times New Roman" pitchFamily="18" charset="0"/>
                <a:cs typeface="Times New Roman" pitchFamily="18" charset="0"/>
              </a:rPr>
            </a:br>
            <a:r>
              <a:rPr lang="ru-RU" sz="1800" b="1" dirty="0" smtClean="0">
                <a:solidFill>
                  <a:srgbClr val="002060"/>
                </a:solidFill>
                <a:latin typeface="Times New Roman" pitchFamily="18" charset="0"/>
                <a:cs typeface="Times New Roman" pitchFamily="18" charset="0"/>
              </a:rPr>
              <a:t>Бола- </a:t>
            </a:r>
            <a:r>
              <a:rPr lang="ru-RU" sz="1800" b="1" dirty="0" err="1" smtClean="0">
                <a:solidFill>
                  <a:srgbClr val="002060"/>
                </a:solidFill>
                <a:latin typeface="Times New Roman" pitchFamily="18" charset="0"/>
                <a:cs typeface="Times New Roman" pitchFamily="18" charset="0"/>
              </a:rPr>
              <a:t>тарбиячи</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ҳукмига сўзсиз</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итоат</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этади</a:t>
            </a:r>
            <a:r>
              <a:rPr lang="ru-RU" sz="1800" b="1" dirty="0" smtClean="0">
                <a:solidFill>
                  <a:srgbClr val="002060"/>
                </a:solidFill>
                <a:latin typeface="Times New Roman" pitchFamily="18" charset="0"/>
                <a:cs typeface="Times New Roman" pitchFamily="18" charset="0"/>
              </a:rPr>
              <a:t>. </a:t>
            </a:r>
            <a:br>
              <a:rPr lang="ru-RU" sz="1800" b="1" dirty="0" smtClean="0">
                <a:solidFill>
                  <a:srgbClr val="002060"/>
                </a:solidFill>
                <a:latin typeface="Times New Roman" pitchFamily="18" charset="0"/>
                <a:cs typeface="Times New Roman" pitchFamily="18" charset="0"/>
              </a:rPr>
            </a:br>
            <a:r>
              <a:rPr lang="ru-RU" sz="1800" b="1" dirty="0" smtClean="0">
                <a:solidFill>
                  <a:srgbClr val="002060"/>
                </a:solidFill>
                <a:latin typeface="Times New Roman" pitchFamily="18" charset="0"/>
                <a:cs typeface="Times New Roman" pitchFamily="18" charset="0"/>
              </a:rPr>
              <a:t>Бола-  пассив </a:t>
            </a:r>
            <a:r>
              <a:rPr lang="ru-RU" sz="1800" b="1" dirty="0" err="1" smtClean="0">
                <a:solidFill>
                  <a:srgbClr val="002060"/>
                </a:solidFill>
                <a:latin typeface="Times New Roman" pitchFamily="18" charset="0"/>
                <a:cs typeface="Times New Roman" pitchFamily="18" charset="0"/>
              </a:rPr>
              <a:t>эшитувчи</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бўлади</a:t>
            </a:r>
            <a:r>
              <a:rPr lang="ru-RU" sz="1800" b="1" dirty="0" smtClean="0">
                <a:solidFill>
                  <a:srgbClr val="002060"/>
                </a:solidFill>
                <a:latin typeface="Times New Roman" pitchFamily="18" charset="0"/>
                <a:cs typeface="Times New Roman" pitchFamily="18" charset="0"/>
              </a:rPr>
              <a:t>. </a:t>
            </a:r>
            <a:br>
              <a:rPr lang="ru-RU" sz="1800" b="1" dirty="0" smtClean="0">
                <a:solidFill>
                  <a:srgbClr val="002060"/>
                </a:solidFill>
                <a:latin typeface="Times New Roman" pitchFamily="18" charset="0"/>
                <a:cs typeface="Times New Roman" pitchFamily="18" charset="0"/>
              </a:rPr>
            </a:br>
            <a:r>
              <a:rPr lang="ru-RU" sz="1800" b="1" dirty="0" smtClean="0">
                <a:solidFill>
                  <a:srgbClr val="002060"/>
                </a:solidFill>
                <a:latin typeface="Times New Roman" pitchFamily="18" charset="0"/>
                <a:cs typeface="Times New Roman" pitchFamily="18" charset="0"/>
              </a:rPr>
              <a:t>Бола </a:t>
            </a:r>
            <a:r>
              <a:rPr lang="ru-RU" sz="1800" b="1" dirty="0" err="1" smtClean="0">
                <a:solidFill>
                  <a:srgbClr val="002060"/>
                </a:solidFill>
                <a:latin typeface="Times New Roman" pitchFamily="18" charset="0"/>
                <a:cs typeface="Times New Roman" pitchFamily="18" charset="0"/>
              </a:rPr>
              <a:t>билими</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кучли</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назорат</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қилинади</a:t>
            </a:r>
            <a:r>
              <a:rPr lang="ru-RU" sz="1800" b="1" dirty="0" smtClean="0">
                <a:solidFill>
                  <a:srgbClr val="002060"/>
                </a:solidFill>
                <a:latin typeface="Times New Roman" pitchFamily="18" charset="0"/>
                <a:cs typeface="Times New Roman" pitchFamily="18" charset="0"/>
              </a:rPr>
              <a:t>.</a:t>
            </a:r>
            <a:br>
              <a:rPr lang="ru-RU" sz="1800" b="1" dirty="0" smtClean="0">
                <a:solidFill>
                  <a:srgbClr val="002060"/>
                </a:solidFill>
                <a:latin typeface="Times New Roman" pitchFamily="18" charset="0"/>
                <a:cs typeface="Times New Roman" pitchFamily="18" charset="0"/>
              </a:rPr>
            </a:br>
            <a:r>
              <a:rPr lang="ru-RU" sz="1800" b="1" dirty="0" smtClean="0">
                <a:solidFill>
                  <a:srgbClr val="002060"/>
                </a:solidFill>
                <a:latin typeface="Times New Roman" pitchFamily="18" charset="0"/>
                <a:cs typeface="Times New Roman" pitchFamily="18" charset="0"/>
              </a:rPr>
              <a:t>Пассив метод  </a:t>
            </a:r>
            <a:r>
              <a:rPr lang="ru-RU" sz="1800" b="1" dirty="0" err="1" smtClean="0">
                <a:solidFill>
                  <a:srgbClr val="002060"/>
                </a:solidFill>
                <a:latin typeface="Times New Roman" pitchFamily="18" charset="0"/>
                <a:cs typeface="Times New Roman" pitchFamily="18" charset="0"/>
              </a:rPr>
              <a:t>ноэффектив</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метод</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ҳисобланади</a:t>
            </a:r>
            <a:r>
              <a:rPr lang="ru-RU" sz="1800" b="1" dirty="0" smtClean="0">
                <a:solidFill>
                  <a:srgbClr val="002060"/>
                </a:solidFill>
                <a:latin typeface="Times New Roman" pitchFamily="18" charset="0"/>
                <a:cs typeface="Times New Roman" pitchFamily="18" charset="0"/>
              </a:rPr>
              <a:t>. </a:t>
            </a:r>
            <a:br>
              <a:rPr lang="ru-RU" sz="1800" b="1" dirty="0" smtClean="0">
                <a:solidFill>
                  <a:srgbClr val="002060"/>
                </a:solidFill>
                <a:latin typeface="Times New Roman" pitchFamily="18" charset="0"/>
                <a:cs typeface="Times New Roman" pitchFamily="18" charset="0"/>
              </a:rPr>
            </a:br>
            <a:r>
              <a:rPr lang="ru-RU" sz="1800" b="1" dirty="0" smtClean="0">
                <a:solidFill>
                  <a:srgbClr val="002060"/>
                </a:solidFill>
                <a:latin typeface="Times New Roman" pitchFamily="18" charset="0"/>
                <a:cs typeface="Times New Roman" pitchFamily="18" charset="0"/>
              </a:rPr>
              <a:t>Пассив метод педагогик </a:t>
            </a:r>
            <a:r>
              <a:rPr lang="ru-RU" sz="1800" b="1" dirty="0" err="1" smtClean="0">
                <a:solidFill>
                  <a:srgbClr val="002060"/>
                </a:solidFill>
                <a:latin typeface="Times New Roman" pitchFamily="18" charset="0"/>
                <a:cs typeface="Times New Roman" pitchFamily="18" charset="0"/>
              </a:rPr>
              <a:t>жараёнда</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энг</a:t>
            </a:r>
            <a:r>
              <a:rPr lang="ru-RU" sz="1800" b="1" dirty="0" smtClean="0">
                <a:solidFill>
                  <a:srgbClr val="002060"/>
                </a:solidFill>
                <a:latin typeface="Times New Roman" pitchFamily="18" charset="0"/>
                <a:cs typeface="Times New Roman" pitchFamily="18" charset="0"/>
              </a:rPr>
              <a:t> </a:t>
            </a:r>
            <a:r>
              <a:rPr lang="ru-RU" sz="1800" b="1" dirty="0" err="1" smtClean="0">
                <a:solidFill>
                  <a:srgbClr val="002060"/>
                </a:solidFill>
                <a:latin typeface="Times New Roman" pitchFamily="18" charset="0"/>
                <a:cs typeface="Times New Roman" pitchFamily="18" charset="0"/>
              </a:rPr>
              <a:t>кўп</a:t>
            </a:r>
            <a:r>
              <a:rPr lang="ru-RU" sz="1800" b="1" dirty="0" smtClean="0">
                <a:solidFill>
                  <a:srgbClr val="002060"/>
                </a:solidFill>
                <a:latin typeface="Times New Roman" pitchFamily="18" charset="0"/>
                <a:cs typeface="Times New Roman" pitchFamily="18" charset="0"/>
              </a:rPr>
              <a:t> </a:t>
            </a:r>
            <a:br>
              <a:rPr lang="ru-RU" sz="1800" b="1" dirty="0" smtClean="0">
                <a:solidFill>
                  <a:srgbClr val="002060"/>
                </a:solidFill>
                <a:latin typeface="Times New Roman" pitchFamily="18" charset="0"/>
                <a:cs typeface="Times New Roman" pitchFamily="18" charset="0"/>
              </a:rPr>
            </a:br>
            <a:r>
              <a:rPr lang="ru-RU" sz="1800" b="1" dirty="0" err="1" smtClean="0">
                <a:solidFill>
                  <a:srgbClr val="002060"/>
                </a:solidFill>
                <a:latin typeface="Times New Roman" pitchFamily="18" charset="0"/>
                <a:cs typeface="Times New Roman" pitchFamily="18" charset="0"/>
              </a:rPr>
              <a:t>қўлланиладиган </a:t>
            </a:r>
            <a:r>
              <a:rPr lang="ru-RU" sz="1800" b="1" dirty="0" smtClean="0">
                <a:solidFill>
                  <a:srgbClr val="002060"/>
                </a:solidFill>
                <a:latin typeface="Times New Roman" pitchFamily="18" charset="0"/>
                <a:cs typeface="Times New Roman" pitchFamily="18" charset="0"/>
              </a:rPr>
              <a:t>метод. </a:t>
            </a:r>
            <a:br>
              <a:rPr lang="ru-RU" sz="1800" b="1" dirty="0" smtClean="0">
                <a:solidFill>
                  <a:srgbClr val="002060"/>
                </a:solidFill>
                <a:latin typeface="Times New Roman" pitchFamily="18" charset="0"/>
                <a:cs typeface="Times New Roman" pitchFamily="18" charset="0"/>
              </a:rPr>
            </a:br>
            <a:r>
              <a:rPr lang="ru-RU" sz="1800" b="1" dirty="0" smtClean="0">
                <a:solidFill>
                  <a:srgbClr val="002060"/>
                </a:solidFill>
                <a:latin typeface="Times New Roman" pitchFamily="18" charset="0"/>
                <a:cs typeface="Times New Roman" pitchFamily="18" charset="0"/>
              </a:rPr>
              <a:t/>
            </a:r>
            <a:br>
              <a:rPr lang="ru-RU" sz="1800" b="1" dirty="0" smtClean="0">
                <a:solidFill>
                  <a:srgbClr val="002060"/>
                </a:solidFill>
                <a:latin typeface="Times New Roman" pitchFamily="18" charset="0"/>
                <a:cs typeface="Times New Roman" pitchFamily="18" charset="0"/>
              </a:rPr>
            </a:br>
            <a:r>
              <a:rPr lang="ru-RU" sz="1400" b="1" dirty="0" smtClean="0">
                <a:solidFill>
                  <a:srgbClr val="002060"/>
                </a:solidFill>
              </a:rPr>
              <a:t/>
            </a:r>
            <a:br>
              <a:rPr lang="ru-RU" sz="1400" b="1" dirty="0" smtClean="0">
                <a:solidFill>
                  <a:srgbClr val="002060"/>
                </a:solidFill>
              </a:rPr>
            </a:br>
            <a:r>
              <a:rPr lang="ru-RU" sz="1400" b="1" dirty="0" smtClean="0">
                <a:solidFill>
                  <a:srgbClr val="002060"/>
                </a:solidFill>
              </a:rPr>
              <a:t/>
            </a:r>
            <a:br>
              <a:rPr lang="ru-RU" sz="1400" b="1" dirty="0" smtClean="0">
                <a:solidFill>
                  <a:srgbClr val="002060"/>
                </a:solidFill>
              </a:rPr>
            </a:br>
            <a:endParaRPr lang="en-US" sz="1400" b="1" dirty="0" smtClean="0">
              <a:solidFill>
                <a:srgbClr val="002060"/>
              </a:solidFill>
            </a:endParaRPr>
          </a:p>
        </p:txBody>
      </p:sp>
      <p:sp>
        <p:nvSpPr>
          <p:cNvPr id="4099" name="Content Placeholder 3"/>
          <p:cNvSpPr>
            <a:spLocks noGrp="1"/>
          </p:cNvSpPr>
          <p:nvPr>
            <p:ph type="subTitle" idx="1"/>
          </p:nvPr>
        </p:nvSpPr>
        <p:spPr>
          <a:xfrm>
            <a:off x="142875" y="3071813"/>
            <a:ext cx="4643438" cy="3571875"/>
          </a:xfrm>
        </p:spPr>
        <p:txBody>
          <a:bodyPr/>
          <a:lstStyle/>
          <a:p>
            <a:pPr algn="l" eaLnBrk="1" hangingPunct="1"/>
            <a:r>
              <a:rPr lang="ru-RU" sz="1600" smtClean="0">
                <a:solidFill>
                  <a:srgbClr val="C00000"/>
                </a:solidFill>
                <a:latin typeface="Times New Roman" pitchFamily="18" charset="0"/>
                <a:cs typeface="Times New Roman" pitchFamily="18" charset="0"/>
              </a:rPr>
              <a:t>У педагогик мақсадга эришишда қулай метод ҳисобланади.</a:t>
            </a:r>
          </a:p>
          <a:p>
            <a:pPr algn="l" eaLnBrk="1" hangingPunct="1"/>
            <a:r>
              <a:rPr lang="ru-RU" sz="1600" smtClean="0">
                <a:solidFill>
                  <a:srgbClr val="C00000"/>
                </a:solidFill>
                <a:latin typeface="Times New Roman" pitchFamily="18" charset="0"/>
                <a:cs typeface="Times New Roman" pitchFamily="18" charset="0"/>
              </a:rPr>
              <a:t> </a:t>
            </a:r>
          </a:p>
          <a:p>
            <a:pPr algn="l" eaLnBrk="1" hangingPunct="1"/>
            <a:r>
              <a:rPr lang="ru-RU" sz="1600" smtClean="0">
                <a:solidFill>
                  <a:srgbClr val="C00000"/>
                </a:solidFill>
                <a:latin typeface="Times New Roman" pitchFamily="18" charset="0"/>
                <a:cs typeface="Times New Roman" pitchFamily="18" charset="0"/>
              </a:rPr>
              <a:t>Оз вақт мобайнида зарур ва етарли ҳажмдаги материал тушунтирилади.</a:t>
            </a:r>
          </a:p>
          <a:p>
            <a:pPr algn="l" eaLnBrk="1" hangingPunct="1"/>
            <a:endParaRPr lang="ru-RU" sz="1600" smtClean="0">
              <a:solidFill>
                <a:srgbClr val="C00000"/>
              </a:solidFill>
              <a:latin typeface="Times New Roman" pitchFamily="18" charset="0"/>
              <a:cs typeface="Times New Roman" pitchFamily="18" charset="0"/>
            </a:endParaRPr>
          </a:p>
          <a:p>
            <a:pPr algn="l" eaLnBrk="1" hangingPunct="1"/>
            <a:r>
              <a:rPr lang="ru-RU" sz="1600" smtClean="0">
                <a:solidFill>
                  <a:srgbClr val="C00000"/>
                </a:solidFill>
                <a:latin typeface="Times New Roman" pitchFamily="18" charset="0"/>
                <a:cs typeface="Times New Roman" pitchFamily="18" charset="0"/>
              </a:rPr>
              <a:t>Лекция </a:t>
            </a:r>
            <a:r>
              <a:rPr lang="en-US" sz="1600" smtClean="0">
                <a:solidFill>
                  <a:srgbClr val="C00000"/>
                </a:solidFill>
                <a:latin typeface="Times New Roman" pitchFamily="18" charset="0"/>
                <a:cs typeface="Times New Roman" pitchFamily="18" charset="0"/>
              </a:rPr>
              <a:t>–</a:t>
            </a:r>
            <a:r>
              <a:rPr lang="uz-Cyrl-UZ" sz="1600" smtClean="0">
                <a:solidFill>
                  <a:srgbClr val="C00000"/>
                </a:solidFill>
                <a:latin typeface="Times New Roman" pitchFamily="18" charset="0"/>
                <a:cs typeface="Times New Roman" pitchFamily="18" charset="0"/>
              </a:rPr>
              <a:t> пассив методнинг энг кенг тарқалган кўриниши ҳисобланади.</a:t>
            </a:r>
          </a:p>
          <a:p>
            <a:pPr algn="l" eaLnBrk="1" hangingPunct="1"/>
            <a:endParaRPr lang="uz-Cyrl-UZ" sz="1600" smtClean="0">
              <a:solidFill>
                <a:srgbClr val="C00000"/>
              </a:solidFill>
              <a:latin typeface="Times New Roman" pitchFamily="18" charset="0"/>
              <a:cs typeface="Times New Roman" pitchFamily="18" charset="0"/>
            </a:endParaRPr>
          </a:p>
          <a:p>
            <a:pPr algn="l" eaLnBrk="1" hangingPunct="1"/>
            <a:r>
              <a:rPr lang="uz-Cyrl-UZ" sz="1600" smtClean="0">
                <a:solidFill>
                  <a:srgbClr val="C00000"/>
                </a:solidFill>
                <a:latin typeface="Times New Roman" pitchFamily="18" charset="0"/>
                <a:cs typeface="Times New Roman" pitchFamily="18" charset="0"/>
              </a:rPr>
              <a:t>Пассив метод кўпроқ шаклланиб бўлган инсонлар (студентлар, катталар) учун қўл келади.</a:t>
            </a:r>
            <a:endParaRPr lang="ru-RU" sz="1600" smtClean="0">
              <a:solidFill>
                <a:srgbClr val="C00000"/>
              </a:solidFill>
              <a:latin typeface="Times New Roman" pitchFamily="18" charset="0"/>
              <a:cs typeface="Times New Roman" pitchFamily="18" charset="0"/>
            </a:endParaRPr>
          </a:p>
          <a:p>
            <a:pPr eaLnBrk="1" hangingPunct="1"/>
            <a:endParaRPr lang="ru-RU" sz="1600" b="1" smtClean="0">
              <a:solidFill>
                <a:srgbClr val="002060"/>
              </a:solidFill>
            </a:endParaRPr>
          </a:p>
        </p:txBody>
      </p:sp>
      <p:pic>
        <p:nvPicPr>
          <p:cNvPr id="17412" name="Content Placeholder 7" descr="220px-Math_lecture_at_TKK.jpg"/>
          <p:cNvPicPr>
            <a:picLocks noGrp="1" noChangeAspect="1"/>
          </p:cNvPicPr>
          <p:nvPr>
            <p:ph sz="half" idx="4294967295"/>
          </p:nvPr>
        </p:nvPicPr>
        <p:blipFill>
          <a:blip r:embed="rId2"/>
          <a:srcRect/>
          <a:stretch>
            <a:fillRect/>
          </a:stretch>
        </p:blipFill>
        <p:spPr>
          <a:xfrm>
            <a:off x="5143500" y="3214688"/>
            <a:ext cx="3571875" cy="3214687"/>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7412"/>
                                        </p:tgtEl>
                                        <p:attrNameLst>
                                          <p:attrName>style.visibility</p:attrName>
                                        </p:attrNameLst>
                                      </p:cBhvr>
                                      <p:to>
                                        <p:strVal val="visible"/>
                                      </p:to>
                                    </p:set>
                                    <p:animEffect transition="in" filter="blinds(horizontal)">
                                      <p:cBhvr>
                                        <p:cTn id="7" dur="500"/>
                                        <p:tgtEl>
                                          <p:spTgt spid="1741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10"/>
                                        </p:tgtEl>
                                        <p:attrNameLst>
                                          <p:attrName>style.visibility</p:attrName>
                                        </p:attrNameLst>
                                      </p:cBhvr>
                                      <p:to>
                                        <p:strVal val="visible"/>
                                      </p:to>
                                    </p:set>
                                    <p:animEffect transition="in" filter="blinds(horizontal)">
                                      <p:cBhvr>
                                        <p:cTn id="12" dur="500"/>
                                        <p:tgtEl>
                                          <p:spTgt spid="174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4099">
                                            <p:txEl>
                                              <p:pRg st="0" end="0"/>
                                            </p:txEl>
                                          </p:spTgt>
                                        </p:tgtEl>
                                        <p:attrNameLst>
                                          <p:attrName>style.visibility</p:attrName>
                                        </p:attrNameLst>
                                      </p:cBhvr>
                                      <p:to>
                                        <p:strVal val="visible"/>
                                      </p:to>
                                    </p:set>
                                    <p:animEffect transition="in" filter="blinds(horizontal)">
                                      <p:cBhvr>
                                        <p:cTn id="17" dur="500"/>
                                        <p:tgtEl>
                                          <p:spTgt spid="4099">
                                            <p:txEl>
                                              <p:pRg st="0" end="0"/>
                                            </p:txEl>
                                          </p:spTgt>
                                        </p:tgtEl>
                                      </p:cBhvr>
                                    </p:animEffect>
                                  </p:childTnLst>
                                </p:cTn>
                              </p:par>
                              <p:par>
                                <p:cTn id="18" presetID="3" presetClass="entr" presetSubtype="10" fill="hold" nodeType="withEffect">
                                  <p:stCondLst>
                                    <p:cond delay="0"/>
                                  </p:stCondLst>
                                  <p:childTnLst>
                                    <p:set>
                                      <p:cBhvr>
                                        <p:cTn id="19" dur="1" fill="hold">
                                          <p:stCondLst>
                                            <p:cond delay="0"/>
                                          </p:stCondLst>
                                        </p:cTn>
                                        <p:tgtEl>
                                          <p:spTgt spid="4099">
                                            <p:txEl>
                                              <p:pRg st="1" end="1"/>
                                            </p:txEl>
                                          </p:spTgt>
                                        </p:tgtEl>
                                        <p:attrNameLst>
                                          <p:attrName>style.visibility</p:attrName>
                                        </p:attrNameLst>
                                      </p:cBhvr>
                                      <p:to>
                                        <p:strVal val="visible"/>
                                      </p:to>
                                    </p:set>
                                    <p:animEffect transition="in" filter="blinds(horizontal)">
                                      <p:cBhvr>
                                        <p:cTn id="20" dur="500"/>
                                        <p:tgtEl>
                                          <p:spTgt spid="4099">
                                            <p:txEl>
                                              <p:pRg st="1" end="1"/>
                                            </p:txEl>
                                          </p:spTgt>
                                        </p:tgtEl>
                                      </p:cBhvr>
                                    </p:animEffect>
                                  </p:childTnLst>
                                </p:cTn>
                              </p:par>
                              <p:par>
                                <p:cTn id="21" presetID="3" presetClass="entr" presetSubtype="10" fill="hold" nodeType="withEffect">
                                  <p:stCondLst>
                                    <p:cond delay="0"/>
                                  </p:stCondLst>
                                  <p:childTnLst>
                                    <p:set>
                                      <p:cBhvr>
                                        <p:cTn id="22" dur="1" fill="hold">
                                          <p:stCondLst>
                                            <p:cond delay="0"/>
                                          </p:stCondLst>
                                        </p:cTn>
                                        <p:tgtEl>
                                          <p:spTgt spid="4099">
                                            <p:txEl>
                                              <p:pRg st="2" end="2"/>
                                            </p:txEl>
                                          </p:spTgt>
                                        </p:tgtEl>
                                        <p:attrNameLst>
                                          <p:attrName>style.visibility</p:attrName>
                                        </p:attrNameLst>
                                      </p:cBhvr>
                                      <p:to>
                                        <p:strVal val="visible"/>
                                      </p:to>
                                    </p:set>
                                    <p:animEffect transition="in" filter="blinds(horizontal)">
                                      <p:cBhvr>
                                        <p:cTn id="23" dur="500"/>
                                        <p:tgtEl>
                                          <p:spTgt spid="4099">
                                            <p:txEl>
                                              <p:pRg st="2" end="2"/>
                                            </p:txEl>
                                          </p:spTgt>
                                        </p:tgtEl>
                                      </p:cBhvr>
                                    </p:animEffect>
                                  </p:childTnLst>
                                </p:cTn>
                              </p:par>
                              <p:par>
                                <p:cTn id="24" presetID="3" presetClass="entr" presetSubtype="10" fill="hold" nodeType="withEffect">
                                  <p:stCondLst>
                                    <p:cond delay="0"/>
                                  </p:stCondLst>
                                  <p:childTnLst>
                                    <p:set>
                                      <p:cBhvr>
                                        <p:cTn id="25" dur="1" fill="hold">
                                          <p:stCondLst>
                                            <p:cond delay="0"/>
                                          </p:stCondLst>
                                        </p:cTn>
                                        <p:tgtEl>
                                          <p:spTgt spid="4099">
                                            <p:txEl>
                                              <p:pRg st="4" end="4"/>
                                            </p:txEl>
                                          </p:spTgt>
                                        </p:tgtEl>
                                        <p:attrNameLst>
                                          <p:attrName>style.visibility</p:attrName>
                                        </p:attrNameLst>
                                      </p:cBhvr>
                                      <p:to>
                                        <p:strVal val="visible"/>
                                      </p:to>
                                    </p:set>
                                    <p:animEffect transition="in" filter="blinds(horizontal)">
                                      <p:cBhvr>
                                        <p:cTn id="26" dur="500"/>
                                        <p:tgtEl>
                                          <p:spTgt spid="4099">
                                            <p:txEl>
                                              <p:pRg st="4" end="4"/>
                                            </p:txEl>
                                          </p:spTgt>
                                        </p:tgtEl>
                                      </p:cBhvr>
                                    </p:animEffect>
                                  </p:childTnLst>
                                </p:cTn>
                              </p:par>
                              <p:par>
                                <p:cTn id="27" presetID="3" presetClass="entr" presetSubtype="10" fill="hold" nodeType="withEffect">
                                  <p:stCondLst>
                                    <p:cond delay="0"/>
                                  </p:stCondLst>
                                  <p:childTnLst>
                                    <p:set>
                                      <p:cBhvr>
                                        <p:cTn id="28" dur="1" fill="hold">
                                          <p:stCondLst>
                                            <p:cond delay="0"/>
                                          </p:stCondLst>
                                        </p:cTn>
                                        <p:tgtEl>
                                          <p:spTgt spid="4099">
                                            <p:txEl>
                                              <p:pRg st="6" end="6"/>
                                            </p:txEl>
                                          </p:spTgt>
                                        </p:tgtEl>
                                        <p:attrNameLst>
                                          <p:attrName>style.visibility</p:attrName>
                                        </p:attrNameLst>
                                      </p:cBhvr>
                                      <p:to>
                                        <p:strVal val="visible"/>
                                      </p:to>
                                    </p:set>
                                    <p:animEffect transition="in" filter="blinds(horizontal)">
                                      <p:cBhvr>
                                        <p:cTn id="29" dur="500"/>
                                        <p:tgtEl>
                                          <p:spTgt spid="4099">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3"/>
          <p:cNvSpPr>
            <a:spLocks noGrp="1"/>
          </p:cNvSpPr>
          <p:nvPr>
            <p:ph type="title"/>
          </p:nvPr>
        </p:nvSpPr>
        <p:spPr>
          <a:xfrm>
            <a:off x="457200" y="274638"/>
            <a:ext cx="8229600" cy="654050"/>
          </a:xfrm>
        </p:spPr>
        <p:txBody>
          <a:bodyPr rtlCol="0">
            <a:normAutofit fontScale="90000"/>
          </a:bodyPr>
          <a:lstStyle/>
          <a:p>
            <a:pPr eaLnBrk="1" fontAlgn="auto" hangingPunct="1">
              <a:spcAft>
                <a:spcPts val="0"/>
              </a:spcAft>
              <a:defRPr/>
            </a:pPr>
            <a:r>
              <a:rPr lang="ru-RU" dirty="0" smtClean="0">
                <a:solidFill>
                  <a:srgbClr val="0000CC"/>
                </a:solidFill>
              </a:rPr>
              <a:t>ФАОЛ МЕТОД</a:t>
            </a:r>
            <a:endParaRPr lang="en-US" dirty="0" smtClean="0">
              <a:solidFill>
                <a:srgbClr val="0000CC"/>
              </a:solidFill>
            </a:endParaRPr>
          </a:p>
        </p:txBody>
      </p:sp>
      <p:pic>
        <p:nvPicPr>
          <p:cNvPr id="18435" name="Content Placeholder 6" descr="dynamic_2.jpg"/>
          <p:cNvPicPr>
            <a:picLocks noGrp="1" noChangeAspect="1"/>
          </p:cNvPicPr>
          <p:nvPr>
            <p:ph sz="half" idx="1"/>
          </p:nvPr>
        </p:nvPicPr>
        <p:blipFill>
          <a:blip r:embed="rId3"/>
          <a:srcRect/>
          <a:stretch>
            <a:fillRect/>
          </a:stretch>
        </p:blipFill>
        <p:spPr>
          <a:xfrm>
            <a:off x="357188" y="1143000"/>
            <a:ext cx="3571875" cy="5357813"/>
          </a:xfrm>
        </p:spPr>
      </p:pic>
      <p:sp>
        <p:nvSpPr>
          <p:cNvPr id="13316" name="Content Placeholder 5"/>
          <p:cNvSpPr>
            <a:spLocks noGrp="1"/>
          </p:cNvSpPr>
          <p:nvPr>
            <p:ph sz="half" idx="2"/>
          </p:nvPr>
        </p:nvSpPr>
        <p:spPr>
          <a:xfrm>
            <a:off x="4143375" y="1000125"/>
            <a:ext cx="4714875" cy="5643563"/>
          </a:xfrm>
        </p:spPr>
        <p:txBody>
          <a:bodyPr rtlCol="0">
            <a:normAutofit fontScale="25000" lnSpcReduction="20000"/>
          </a:bodyPr>
          <a:lstStyle/>
          <a:p>
            <a:pPr eaLnBrk="1" fontAlgn="auto" hangingPunct="1">
              <a:spcAft>
                <a:spcPts val="0"/>
              </a:spcAft>
              <a:buFontTx/>
              <a:buNone/>
              <a:defRPr/>
            </a:pPr>
            <a:r>
              <a:rPr lang="ru-RU" sz="5500" b="1" dirty="0" smtClean="0">
                <a:solidFill>
                  <a:srgbClr val="B60AAE"/>
                </a:solidFill>
                <a:latin typeface="Times New Roman" pitchFamily="18" charset="0"/>
                <a:cs typeface="Times New Roman" pitchFamily="18" charset="0"/>
              </a:rPr>
              <a:t>Педагогик </a:t>
            </a:r>
            <a:r>
              <a:rPr lang="ru-RU" sz="5500" b="1" dirty="0" err="1" smtClean="0">
                <a:solidFill>
                  <a:srgbClr val="B60AAE"/>
                </a:solidFill>
                <a:latin typeface="Times New Roman" pitchFamily="18" charset="0"/>
                <a:cs typeface="Times New Roman" pitchFamily="18" charset="0"/>
              </a:rPr>
              <a:t>жараён</a:t>
            </a:r>
            <a:r>
              <a:rPr lang="ru-RU" sz="5500" b="1" dirty="0" smtClean="0">
                <a:solidFill>
                  <a:srgbClr val="B60AAE"/>
                </a:solidFill>
                <a:latin typeface="Times New Roman" pitchFamily="18" charset="0"/>
                <a:cs typeface="Times New Roman" pitchFamily="18" charset="0"/>
              </a:rPr>
              <a:t> </a:t>
            </a:r>
            <a:r>
              <a:rPr lang="ru-RU" sz="5500" b="1" dirty="0" err="1" smtClean="0">
                <a:solidFill>
                  <a:srgbClr val="B60AAE"/>
                </a:solidFill>
                <a:latin typeface="Times New Roman" pitchFamily="18" charset="0"/>
                <a:cs typeface="Times New Roman" pitchFamily="18" charset="0"/>
              </a:rPr>
              <a:t>тарбиячи</a:t>
            </a:r>
            <a:r>
              <a:rPr lang="ru-RU" sz="5500" b="1" dirty="0" smtClean="0">
                <a:solidFill>
                  <a:srgbClr val="B60AAE"/>
                </a:solidFill>
                <a:latin typeface="Times New Roman" pitchFamily="18" charset="0"/>
                <a:cs typeface="Times New Roman" pitchFamily="18" charset="0"/>
              </a:rPr>
              <a:t> </a:t>
            </a:r>
            <a:r>
              <a:rPr lang="ru-RU" sz="5500" b="1" dirty="0" err="1" smtClean="0">
                <a:solidFill>
                  <a:srgbClr val="B60AAE"/>
                </a:solidFill>
                <a:latin typeface="Times New Roman" pitchFamily="18" charset="0"/>
                <a:cs typeface="Times New Roman" pitchFamily="18" charset="0"/>
              </a:rPr>
              <a:t>ва</a:t>
            </a:r>
            <a:r>
              <a:rPr lang="ru-RU" sz="5500" b="1" dirty="0" smtClean="0">
                <a:solidFill>
                  <a:srgbClr val="B60AAE"/>
                </a:solidFill>
                <a:latin typeface="Times New Roman" pitchFamily="18" charset="0"/>
                <a:cs typeface="Times New Roman" pitchFamily="18" charset="0"/>
              </a:rPr>
              <a:t> бола </a:t>
            </a:r>
            <a:r>
              <a:rPr lang="ru-RU" sz="5500" b="1" dirty="0" err="1" smtClean="0">
                <a:solidFill>
                  <a:srgbClr val="B60AAE"/>
                </a:solidFill>
                <a:latin typeface="Times New Roman" pitchFamily="18" charset="0"/>
                <a:cs typeface="Times New Roman" pitchFamily="18" charset="0"/>
              </a:rPr>
              <a:t>ҳамкорлиги </a:t>
            </a:r>
            <a:r>
              <a:rPr lang="ru-RU" sz="5500" b="1" dirty="0" smtClean="0">
                <a:solidFill>
                  <a:srgbClr val="B60AAE"/>
                </a:solidFill>
                <a:latin typeface="Times New Roman" pitchFamily="18" charset="0"/>
                <a:cs typeface="Times New Roman" pitchFamily="18" charset="0"/>
              </a:rPr>
              <a:t>асосида ташкиллаштирилади. </a:t>
            </a:r>
          </a:p>
          <a:p>
            <a:pPr eaLnBrk="1" fontAlgn="auto" hangingPunct="1">
              <a:spcAft>
                <a:spcPts val="0"/>
              </a:spcAft>
              <a:buFontTx/>
              <a:buNone/>
              <a:defRPr/>
            </a:pPr>
            <a:endParaRPr lang="ru-RU" sz="5500" b="1" dirty="0" smtClean="0">
              <a:solidFill>
                <a:srgbClr val="B60AAE"/>
              </a:solidFill>
              <a:latin typeface="Times New Roman" pitchFamily="18" charset="0"/>
              <a:cs typeface="Times New Roman" pitchFamily="18" charset="0"/>
            </a:endParaRPr>
          </a:p>
          <a:p>
            <a:pPr eaLnBrk="1" fontAlgn="auto" hangingPunct="1">
              <a:spcAft>
                <a:spcPts val="0"/>
              </a:spcAft>
              <a:buFontTx/>
              <a:buNone/>
              <a:defRPr/>
            </a:pPr>
            <a:r>
              <a:rPr lang="ru-RU" sz="5500" b="1" dirty="0" smtClean="0">
                <a:solidFill>
                  <a:srgbClr val="B60AAE"/>
                </a:solidFill>
                <a:latin typeface="Times New Roman" pitchFamily="18" charset="0"/>
                <a:cs typeface="Times New Roman" pitchFamily="18" charset="0"/>
              </a:rPr>
              <a:t>Бола </a:t>
            </a:r>
            <a:r>
              <a:rPr lang="ru-RU" sz="5500" b="1" dirty="0" err="1" smtClean="0">
                <a:solidFill>
                  <a:srgbClr val="B60AAE"/>
                </a:solidFill>
                <a:latin typeface="Times New Roman" pitchFamily="18" charset="0"/>
                <a:cs typeface="Times New Roman" pitchFamily="18" charset="0"/>
              </a:rPr>
              <a:t>машғулотнинг </a:t>
            </a:r>
            <a:r>
              <a:rPr lang="ru-RU" sz="5500" b="1" dirty="0" smtClean="0">
                <a:solidFill>
                  <a:srgbClr val="B60AAE"/>
                </a:solidFill>
                <a:latin typeface="Times New Roman" pitchFamily="18" charset="0"/>
                <a:cs typeface="Times New Roman" pitchFamily="18" charset="0"/>
              </a:rPr>
              <a:t>фаол иштирокчисига айланади.</a:t>
            </a:r>
          </a:p>
          <a:p>
            <a:pPr eaLnBrk="1" fontAlgn="auto" hangingPunct="1">
              <a:spcAft>
                <a:spcPts val="0"/>
              </a:spcAft>
              <a:buFontTx/>
              <a:buNone/>
              <a:defRPr/>
            </a:pPr>
            <a:endParaRPr lang="ru-RU" sz="5500" b="1" dirty="0" smtClean="0">
              <a:solidFill>
                <a:srgbClr val="B60AAE"/>
              </a:solidFill>
              <a:latin typeface="Times New Roman" pitchFamily="18" charset="0"/>
              <a:cs typeface="Times New Roman" pitchFamily="18" charset="0"/>
            </a:endParaRPr>
          </a:p>
          <a:p>
            <a:pPr eaLnBrk="1" fontAlgn="auto" hangingPunct="1">
              <a:spcAft>
                <a:spcPts val="0"/>
              </a:spcAft>
              <a:buFontTx/>
              <a:buNone/>
              <a:defRPr/>
            </a:pPr>
            <a:r>
              <a:rPr lang="ru-RU" sz="5500" b="1" dirty="0" err="1" smtClean="0">
                <a:solidFill>
                  <a:srgbClr val="B60AAE"/>
                </a:solidFill>
                <a:latin typeface="Times New Roman" pitchFamily="18" charset="0"/>
                <a:cs typeface="Times New Roman" pitchFamily="18" charset="0"/>
              </a:rPr>
              <a:t>Тарбиячи</a:t>
            </a:r>
            <a:r>
              <a:rPr lang="ru-RU" sz="5500" b="1" dirty="0" smtClean="0">
                <a:solidFill>
                  <a:srgbClr val="B60AAE"/>
                </a:solidFill>
                <a:latin typeface="Times New Roman" pitchFamily="18" charset="0"/>
                <a:cs typeface="Times New Roman" pitchFamily="18" charset="0"/>
              </a:rPr>
              <a:t> </a:t>
            </a:r>
            <a:r>
              <a:rPr lang="ru-RU" sz="5500" b="1" dirty="0" err="1" smtClean="0">
                <a:solidFill>
                  <a:srgbClr val="B60AAE"/>
                </a:solidFill>
                <a:latin typeface="Times New Roman" pitchFamily="18" charset="0"/>
                <a:cs typeface="Times New Roman" pitchFamily="18" charset="0"/>
              </a:rPr>
              <a:t>машғулотнинг </a:t>
            </a:r>
            <a:r>
              <a:rPr lang="ru-RU" sz="5500" b="1" dirty="0" smtClean="0">
                <a:solidFill>
                  <a:srgbClr val="B60AAE"/>
                </a:solidFill>
                <a:latin typeface="Times New Roman" pitchFamily="18" charset="0"/>
                <a:cs typeface="Times New Roman" pitchFamily="18" charset="0"/>
              </a:rPr>
              <a:t>бош «ҳукмдори» вазифасидан бўшатилади.</a:t>
            </a:r>
          </a:p>
          <a:p>
            <a:pPr eaLnBrk="1" fontAlgn="auto" hangingPunct="1">
              <a:spcAft>
                <a:spcPts val="0"/>
              </a:spcAft>
              <a:buFontTx/>
              <a:buNone/>
              <a:defRPr/>
            </a:pPr>
            <a:endParaRPr lang="ru-RU" sz="5500" b="1" dirty="0" smtClean="0">
              <a:solidFill>
                <a:srgbClr val="B60AAE"/>
              </a:solidFill>
              <a:latin typeface="Times New Roman" pitchFamily="18" charset="0"/>
              <a:cs typeface="Times New Roman" pitchFamily="18" charset="0"/>
            </a:endParaRPr>
          </a:p>
          <a:p>
            <a:pPr eaLnBrk="1" fontAlgn="auto" hangingPunct="1">
              <a:spcAft>
                <a:spcPts val="0"/>
              </a:spcAft>
              <a:buFontTx/>
              <a:buNone/>
              <a:defRPr/>
            </a:pPr>
            <a:r>
              <a:rPr lang="ru-RU" sz="5500" b="1" dirty="0" err="1" smtClean="0">
                <a:solidFill>
                  <a:srgbClr val="B60AAE"/>
                </a:solidFill>
                <a:latin typeface="Times New Roman" pitchFamily="18" charset="0"/>
                <a:cs typeface="Times New Roman" pitchFamily="18" charset="0"/>
              </a:rPr>
              <a:t>Трабиячи</a:t>
            </a:r>
            <a:r>
              <a:rPr lang="ru-RU" sz="5500" b="1" dirty="0" smtClean="0">
                <a:solidFill>
                  <a:srgbClr val="B60AAE"/>
                </a:solidFill>
                <a:latin typeface="Times New Roman" pitchFamily="18" charset="0"/>
                <a:cs typeface="Times New Roman" pitchFamily="18" charset="0"/>
              </a:rPr>
              <a:t>  </a:t>
            </a:r>
            <a:r>
              <a:rPr lang="ru-RU" sz="5500" b="1" dirty="0" err="1" smtClean="0">
                <a:solidFill>
                  <a:srgbClr val="B60AAE"/>
                </a:solidFill>
                <a:latin typeface="Times New Roman" pitchFamily="18" charset="0"/>
                <a:cs typeface="Times New Roman" pitchFamily="18" charset="0"/>
              </a:rPr>
              <a:t>ва</a:t>
            </a:r>
            <a:r>
              <a:rPr lang="ru-RU" sz="5500" b="1" dirty="0" smtClean="0">
                <a:solidFill>
                  <a:srgbClr val="B60AAE"/>
                </a:solidFill>
                <a:latin typeface="Times New Roman" pitchFamily="18" charset="0"/>
                <a:cs typeface="Times New Roman" pitchFamily="18" charset="0"/>
              </a:rPr>
              <a:t> бола  ўзаро тенг ҳуқуқли иштирокчиларга айланади. </a:t>
            </a:r>
          </a:p>
          <a:p>
            <a:pPr eaLnBrk="1" fontAlgn="auto" hangingPunct="1">
              <a:spcAft>
                <a:spcPts val="0"/>
              </a:spcAft>
              <a:buFontTx/>
              <a:buNone/>
              <a:defRPr/>
            </a:pPr>
            <a:endParaRPr lang="ru-RU" sz="5500" b="1" dirty="0" smtClean="0">
              <a:solidFill>
                <a:srgbClr val="B60AAE"/>
              </a:solidFill>
              <a:latin typeface="Times New Roman" pitchFamily="18" charset="0"/>
              <a:cs typeface="Times New Roman" pitchFamily="18" charset="0"/>
            </a:endParaRPr>
          </a:p>
          <a:p>
            <a:pPr eaLnBrk="1" fontAlgn="auto" hangingPunct="1">
              <a:spcAft>
                <a:spcPts val="0"/>
              </a:spcAft>
              <a:buFontTx/>
              <a:buNone/>
              <a:defRPr/>
            </a:pPr>
            <a:r>
              <a:rPr lang="ru-RU" sz="5500" b="1" dirty="0" err="1" smtClean="0">
                <a:solidFill>
                  <a:srgbClr val="B60AAE"/>
                </a:solidFill>
                <a:latin typeface="Times New Roman" pitchFamily="18" charset="0"/>
                <a:cs typeface="Times New Roman" pitchFamily="18" charset="0"/>
              </a:rPr>
              <a:t>Машғулот  </a:t>
            </a:r>
            <a:r>
              <a:rPr lang="ru-RU" sz="5500" b="1" dirty="0" smtClean="0">
                <a:solidFill>
                  <a:srgbClr val="B60AAE"/>
                </a:solidFill>
                <a:latin typeface="Times New Roman" pitchFamily="18" charset="0"/>
                <a:cs typeface="Times New Roman" pitchFamily="18" charset="0"/>
              </a:rPr>
              <a:t>жараёни  демократик тамойиллар асосида олиб борилади.</a:t>
            </a:r>
          </a:p>
          <a:p>
            <a:pPr eaLnBrk="1" fontAlgn="auto" hangingPunct="1">
              <a:spcAft>
                <a:spcPts val="0"/>
              </a:spcAft>
              <a:buFontTx/>
              <a:buNone/>
              <a:defRPr/>
            </a:pPr>
            <a:endParaRPr lang="ru-RU" sz="5500" b="1" dirty="0" smtClean="0">
              <a:solidFill>
                <a:srgbClr val="B60AAE"/>
              </a:solidFill>
              <a:latin typeface="Times New Roman" pitchFamily="18" charset="0"/>
              <a:cs typeface="Times New Roman" pitchFamily="18" charset="0"/>
            </a:endParaRPr>
          </a:p>
          <a:p>
            <a:pPr eaLnBrk="1" fontAlgn="auto" hangingPunct="1">
              <a:spcAft>
                <a:spcPts val="0"/>
              </a:spcAft>
              <a:buFontTx/>
              <a:buNone/>
              <a:defRPr/>
            </a:pPr>
            <a:r>
              <a:rPr lang="ru-RU" sz="5500" b="1" dirty="0" smtClean="0">
                <a:solidFill>
                  <a:srgbClr val="B60AAE"/>
                </a:solidFill>
                <a:latin typeface="Times New Roman" pitchFamily="18" charset="0"/>
                <a:cs typeface="Times New Roman" pitchFamily="18" charset="0"/>
              </a:rPr>
              <a:t>Энг муҳими фаол методда </a:t>
            </a:r>
            <a:r>
              <a:rPr lang="ru-RU" sz="5500" b="1" dirty="0" err="1" smtClean="0">
                <a:solidFill>
                  <a:srgbClr val="B60AAE"/>
                </a:solidFill>
                <a:latin typeface="Times New Roman" pitchFamily="18" charset="0"/>
                <a:cs typeface="Times New Roman" pitchFamily="18" charset="0"/>
              </a:rPr>
              <a:t>айнан</a:t>
            </a:r>
            <a:r>
              <a:rPr lang="ru-RU" sz="5500" b="1" dirty="0" smtClean="0">
                <a:solidFill>
                  <a:srgbClr val="B60AAE"/>
                </a:solidFill>
                <a:latin typeface="Times New Roman" pitchFamily="18" charset="0"/>
                <a:cs typeface="Times New Roman" pitchFamily="18" charset="0"/>
              </a:rPr>
              <a:t> </a:t>
            </a:r>
            <a:r>
              <a:rPr lang="ru-RU" sz="5500" b="1" dirty="0" err="1" smtClean="0">
                <a:solidFill>
                  <a:srgbClr val="B60AAE"/>
                </a:solidFill>
                <a:latin typeface="Times New Roman" pitchFamily="18" charset="0"/>
                <a:cs typeface="Times New Roman" pitchFamily="18" charset="0"/>
              </a:rPr>
              <a:t>тарбиячи</a:t>
            </a:r>
            <a:r>
              <a:rPr lang="ru-RU" sz="5500" b="1" dirty="0" smtClean="0">
                <a:solidFill>
                  <a:srgbClr val="B60AAE"/>
                </a:solidFill>
                <a:latin typeface="Times New Roman" pitchFamily="18" charset="0"/>
                <a:cs typeface="Times New Roman" pitchFamily="18" charset="0"/>
              </a:rPr>
              <a:t> </a:t>
            </a:r>
            <a:r>
              <a:rPr lang="ru-RU" sz="5500" b="1" dirty="0" err="1" smtClean="0">
                <a:solidFill>
                  <a:srgbClr val="B60AAE"/>
                </a:solidFill>
                <a:latin typeface="Times New Roman" pitchFamily="18" charset="0"/>
                <a:cs typeface="Times New Roman" pitchFamily="18" charset="0"/>
              </a:rPr>
              <a:t>ва</a:t>
            </a:r>
            <a:r>
              <a:rPr lang="ru-RU" sz="5500" b="1" dirty="0" smtClean="0">
                <a:solidFill>
                  <a:srgbClr val="B60AAE"/>
                </a:solidFill>
                <a:latin typeface="Times New Roman" pitchFamily="18" charset="0"/>
                <a:cs typeface="Times New Roman" pitchFamily="18" charset="0"/>
              </a:rPr>
              <a:t>  </a:t>
            </a:r>
            <a:r>
              <a:rPr lang="ru-RU" sz="5500" b="1" dirty="0" err="1" smtClean="0">
                <a:solidFill>
                  <a:srgbClr val="B60AAE"/>
                </a:solidFill>
                <a:latin typeface="Times New Roman" pitchFamily="18" charset="0"/>
                <a:cs typeface="Times New Roman" pitchFamily="18" charset="0"/>
              </a:rPr>
              <a:t>болалар</a:t>
            </a:r>
            <a:r>
              <a:rPr lang="ru-RU" sz="5500" b="1" dirty="0" smtClean="0">
                <a:solidFill>
                  <a:srgbClr val="B60AAE"/>
                </a:solidFill>
                <a:latin typeface="Times New Roman" pitchFamily="18" charset="0"/>
                <a:cs typeface="Times New Roman" pitchFamily="18" charset="0"/>
              </a:rPr>
              <a:t>   ўртасида педагогик ҳамкорлик вужудга келтирилади.</a:t>
            </a:r>
          </a:p>
          <a:p>
            <a:pPr eaLnBrk="1" fontAlgn="auto" hangingPunct="1">
              <a:spcAft>
                <a:spcPts val="0"/>
              </a:spcAft>
              <a:buFontTx/>
              <a:buNone/>
              <a:defRPr/>
            </a:pPr>
            <a:endParaRPr lang="ru-RU" sz="5500" b="1" dirty="0" smtClean="0">
              <a:solidFill>
                <a:srgbClr val="B60AAE"/>
              </a:solidFill>
              <a:latin typeface="Times New Roman" pitchFamily="18" charset="0"/>
              <a:cs typeface="Times New Roman" pitchFamily="18" charset="0"/>
            </a:endParaRPr>
          </a:p>
          <a:p>
            <a:pPr eaLnBrk="1" fontAlgn="auto" hangingPunct="1">
              <a:spcAft>
                <a:spcPts val="0"/>
              </a:spcAft>
              <a:buFontTx/>
              <a:buNone/>
              <a:defRPr/>
            </a:pPr>
            <a:r>
              <a:rPr lang="ru-RU" sz="5500" b="1" dirty="0" smtClean="0">
                <a:solidFill>
                  <a:srgbClr val="B60AAE"/>
                </a:solidFill>
                <a:latin typeface="Times New Roman" pitchFamily="18" charset="0"/>
                <a:cs typeface="Times New Roman" pitchFamily="18" charset="0"/>
              </a:rPr>
              <a:t>Интерактив методлар актив методларнинг замонавий шакли ҳисобланади.</a:t>
            </a:r>
          </a:p>
          <a:p>
            <a:pPr eaLnBrk="1" fontAlgn="auto" hangingPunct="1">
              <a:spcAft>
                <a:spcPts val="0"/>
              </a:spcAft>
              <a:buFontTx/>
              <a:buNone/>
              <a:defRPr/>
            </a:pPr>
            <a:endParaRPr lang="ru-RU" sz="5500" b="1" dirty="0" smtClean="0">
              <a:solidFill>
                <a:srgbClr val="B60AAE"/>
              </a:solidFill>
              <a:latin typeface="Times New Roman" pitchFamily="18" charset="0"/>
              <a:cs typeface="Times New Roman" pitchFamily="18" charset="0"/>
            </a:endParaRPr>
          </a:p>
          <a:p>
            <a:pPr eaLnBrk="1" fontAlgn="auto" hangingPunct="1">
              <a:spcAft>
                <a:spcPts val="0"/>
              </a:spcAft>
              <a:buFontTx/>
              <a:buNone/>
              <a:defRPr/>
            </a:pPr>
            <a:endParaRPr lang="ru-RU" sz="5500" b="1" dirty="0" smtClean="0">
              <a:solidFill>
                <a:srgbClr val="B60AAE"/>
              </a:solidFill>
              <a:latin typeface="Times New Roman" pitchFamily="18" charset="0"/>
              <a:cs typeface="Times New Roman" pitchFamily="18" charset="0"/>
            </a:endParaRPr>
          </a:p>
          <a:p>
            <a:pPr eaLnBrk="1" fontAlgn="auto" hangingPunct="1">
              <a:spcAft>
                <a:spcPts val="0"/>
              </a:spcAft>
              <a:buFontTx/>
              <a:buNone/>
              <a:defRPr/>
            </a:pPr>
            <a:endParaRPr lang="ru-RU" sz="5500" b="1" dirty="0" smtClean="0">
              <a:latin typeface="Times New Roman" pitchFamily="18" charset="0"/>
              <a:cs typeface="Times New Roman" pitchFamily="18" charset="0"/>
            </a:endParaRPr>
          </a:p>
          <a:p>
            <a:pPr eaLnBrk="1" fontAlgn="auto" hangingPunct="1">
              <a:spcAft>
                <a:spcPts val="0"/>
              </a:spcAft>
              <a:buFontTx/>
              <a:buNone/>
              <a:defRPr/>
            </a:pPr>
            <a:endParaRPr lang="ru-RU" sz="5500" b="1" dirty="0" smtClean="0">
              <a:latin typeface="Times New Roman" pitchFamily="18" charset="0"/>
              <a:cs typeface="Times New Roman" pitchFamily="18" charset="0"/>
            </a:endParaRPr>
          </a:p>
          <a:p>
            <a:pPr eaLnBrk="1" fontAlgn="auto" hangingPunct="1">
              <a:spcAft>
                <a:spcPts val="0"/>
              </a:spcAft>
              <a:buFontTx/>
              <a:buNone/>
              <a:defRPr/>
            </a:pPr>
            <a:endParaRPr lang="ru-RU" sz="1050" dirty="0" smtClean="0">
              <a:solidFill>
                <a:srgbClr val="002060"/>
              </a:solidFill>
            </a:endParaRPr>
          </a:p>
          <a:p>
            <a:pPr eaLnBrk="1" fontAlgn="auto" hangingPunct="1">
              <a:spcAft>
                <a:spcPts val="0"/>
              </a:spcAft>
              <a:buFontTx/>
              <a:buNone/>
              <a:defRPr/>
            </a:pPr>
            <a:endParaRPr lang="uz-Cyrl-UZ" sz="1050" dirty="0" smtClean="0">
              <a:solidFill>
                <a:srgbClr val="002060"/>
              </a:solidFill>
            </a:endParaRPr>
          </a:p>
          <a:p>
            <a:pPr eaLnBrk="1" fontAlgn="auto" hangingPunct="1">
              <a:spcAft>
                <a:spcPts val="0"/>
              </a:spcAft>
              <a:buFontTx/>
              <a:buNone/>
              <a:defRPr/>
            </a:pPr>
            <a:r>
              <a:rPr lang="ru-RU" sz="1400" b="1" dirty="0" smtClean="0"/>
              <a:t> </a:t>
            </a:r>
            <a:endParaRPr lang="en-US" sz="1050" dirty="0" smtClean="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8435"/>
                                        </p:tgtEl>
                                        <p:attrNameLst>
                                          <p:attrName>style.visibility</p:attrName>
                                        </p:attrNameLst>
                                      </p:cBhvr>
                                      <p:to>
                                        <p:strVal val="visible"/>
                                      </p:to>
                                    </p:set>
                                    <p:animEffect transition="in" filter="blinds(horizontal)">
                                      <p:cBhvr>
                                        <p:cTn id="7" dur="500"/>
                                        <p:tgtEl>
                                          <p:spTgt spid="1843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3316">
                                            <p:txEl>
                                              <p:pRg st="0" end="0"/>
                                            </p:txEl>
                                          </p:spTgt>
                                        </p:tgtEl>
                                        <p:attrNameLst>
                                          <p:attrName>style.visibility</p:attrName>
                                        </p:attrNameLst>
                                      </p:cBhvr>
                                      <p:to>
                                        <p:strVal val="visible"/>
                                      </p:to>
                                    </p:set>
                                    <p:animEffect transition="in" filter="blinds(horizontal)">
                                      <p:cBhvr>
                                        <p:cTn id="12" dur="500"/>
                                        <p:tgtEl>
                                          <p:spTgt spid="13316">
                                            <p:txEl>
                                              <p:pRg st="0" end="0"/>
                                            </p:txEl>
                                          </p:spTgt>
                                        </p:tgtEl>
                                      </p:cBhvr>
                                    </p:animEffect>
                                  </p:childTnLst>
                                </p:cTn>
                              </p:par>
                              <p:par>
                                <p:cTn id="13" presetID="3" presetClass="entr" presetSubtype="10" fill="hold" nodeType="withEffect">
                                  <p:stCondLst>
                                    <p:cond delay="0"/>
                                  </p:stCondLst>
                                  <p:childTnLst>
                                    <p:set>
                                      <p:cBhvr>
                                        <p:cTn id="14" dur="1" fill="hold">
                                          <p:stCondLst>
                                            <p:cond delay="0"/>
                                          </p:stCondLst>
                                        </p:cTn>
                                        <p:tgtEl>
                                          <p:spTgt spid="13316">
                                            <p:txEl>
                                              <p:pRg st="2" end="2"/>
                                            </p:txEl>
                                          </p:spTgt>
                                        </p:tgtEl>
                                        <p:attrNameLst>
                                          <p:attrName>style.visibility</p:attrName>
                                        </p:attrNameLst>
                                      </p:cBhvr>
                                      <p:to>
                                        <p:strVal val="visible"/>
                                      </p:to>
                                    </p:set>
                                    <p:animEffect transition="in" filter="blinds(horizontal)">
                                      <p:cBhvr>
                                        <p:cTn id="15" dur="500"/>
                                        <p:tgtEl>
                                          <p:spTgt spid="13316">
                                            <p:txEl>
                                              <p:pRg st="2" end="2"/>
                                            </p:txEl>
                                          </p:spTgt>
                                        </p:tgtEl>
                                      </p:cBhvr>
                                    </p:animEffect>
                                  </p:childTnLst>
                                </p:cTn>
                              </p:par>
                              <p:par>
                                <p:cTn id="16" presetID="3" presetClass="entr" presetSubtype="10" fill="hold" nodeType="withEffect">
                                  <p:stCondLst>
                                    <p:cond delay="0"/>
                                  </p:stCondLst>
                                  <p:childTnLst>
                                    <p:set>
                                      <p:cBhvr>
                                        <p:cTn id="17" dur="1" fill="hold">
                                          <p:stCondLst>
                                            <p:cond delay="0"/>
                                          </p:stCondLst>
                                        </p:cTn>
                                        <p:tgtEl>
                                          <p:spTgt spid="13316">
                                            <p:txEl>
                                              <p:pRg st="4" end="4"/>
                                            </p:txEl>
                                          </p:spTgt>
                                        </p:tgtEl>
                                        <p:attrNameLst>
                                          <p:attrName>style.visibility</p:attrName>
                                        </p:attrNameLst>
                                      </p:cBhvr>
                                      <p:to>
                                        <p:strVal val="visible"/>
                                      </p:to>
                                    </p:set>
                                    <p:animEffect transition="in" filter="blinds(horizontal)">
                                      <p:cBhvr>
                                        <p:cTn id="18" dur="500"/>
                                        <p:tgtEl>
                                          <p:spTgt spid="13316">
                                            <p:txEl>
                                              <p:pRg st="4" end="4"/>
                                            </p:txEl>
                                          </p:spTgt>
                                        </p:tgtEl>
                                      </p:cBhvr>
                                    </p:animEffect>
                                  </p:childTnLst>
                                </p:cTn>
                              </p:par>
                              <p:par>
                                <p:cTn id="19" presetID="3" presetClass="entr" presetSubtype="10" fill="hold" nodeType="withEffect">
                                  <p:stCondLst>
                                    <p:cond delay="0"/>
                                  </p:stCondLst>
                                  <p:childTnLst>
                                    <p:set>
                                      <p:cBhvr>
                                        <p:cTn id="20" dur="1" fill="hold">
                                          <p:stCondLst>
                                            <p:cond delay="0"/>
                                          </p:stCondLst>
                                        </p:cTn>
                                        <p:tgtEl>
                                          <p:spTgt spid="13316">
                                            <p:txEl>
                                              <p:pRg st="6" end="6"/>
                                            </p:txEl>
                                          </p:spTgt>
                                        </p:tgtEl>
                                        <p:attrNameLst>
                                          <p:attrName>style.visibility</p:attrName>
                                        </p:attrNameLst>
                                      </p:cBhvr>
                                      <p:to>
                                        <p:strVal val="visible"/>
                                      </p:to>
                                    </p:set>
                                    <p:animEffect transition="in" filter="blinds(horizontal)">
                                      <p:cBhvr>
                                        <p:cTn id="21" dur="500"/>
                                        <p:tgtEl>
                                          <p:spTgt spid="13316">
                                            <p:txEl>
                                              <p:pRg st="6" end="6"/>
                                            </p:txEl>
                                          </p:spTgt>
                                        </p:tgtEl>
                                      </p:cBhvr>
                                    </p:animEffect>
                                  </p:childTnLst>
                                </p:cTn>
                              </p:par>
                              <p:par>
                                <p:cTn id="22" presetID="3" presetClass="entr" presetSubtype="10" fill="hold" nodeType="withEffect">
                                  <p:stCondLst>
                                    <p:cond delay="0"/>
                                  </p:stCondLst>
                                  <p:childTnLst>
                                    <p:set>
                                      <p:cBhvr>
                                        <p:cTn id="23" dur="1" fill="hold">
                                          <p:stCondLst>
                                            <p:cond delay="0"/>
                                          </p:stCondLst>
                                        </p:cTn>
                                        <p:tgtEl>
                                          <p:spTgt spid="13316">
                                            <p:txEl>
                                              <p:pRg st="8" end="8"/>
                                            </p:txEl>
                                          </p:spTgt>
                                        </p:tgtEl>
                                        <p:attrNameLst>
                                          <p:attrName>style.visibility</p:attrName>
                                        </p:attrNameLst>
                                      </p:cBhvr>
                                      <p:to>
                                        <p:strVal val="visible"/>
                                      </p:to>
                                    </p:set>
                                    <p:animEffect transition="in" filter="blinds(horizontal)">
                                      <p:cBhvr>
                                        <p:cTn id="24" dur="500"/>
                                        <p:tgtEl>
                                          <p:spTgt spid="13316">
                                            <p:txEl>
                                              <p:pRg st="8" end="8"/>
                                            </p:txEl>
                                          </p:spTgt>
                                        </p:tgtEl>
                                      </p:cBhvr>
                                    </p:animEffect>
                                  </p:childTnLst>
                                </p:cTn>
                              </p:par>
                              <p:par>
                                <p:cTn id="25" presetID="3" presetClass="entr" presetSubtype="10" fill="hold" nodeType="withEffect">
                                  <p:stCondLst>
                                    <p:cond delay="0"/>
                                  </p:stCondLst>
                                  <p:childTnLst>
                                    <p:set>
                                      <p:cBhvr>
                                        <p:cTn id="26" dur="1" fill="hold">
                                          <p:stCondLst>
                                            <p:cond delay="0"/>
                                          </p:stCondLst>
                                        </p:cTn>
                                        <p:tgtEl>
                                          <p:spTgt spid="13316">
                                            <p:txEl>
                                              <p:pRg st="10" end="10"/>
                                            </p:txEl>
                                          </p:spTgt>
                                        </p:tgtEl>
                                        <p:attrNameLst>
                                          <p:attrName>style.visibility</p:attrName>
                                        </p:attrNameLst>
                                      </p:cBhvr>
                                      <p:to>
                                        <p:strVal val="visible"/>
                                      </p:to>
                                    </p:set>
                                    <p:animEffect transition="in" filter="blinds(horizontal)">
                                      <p:cBhvr>
                                        <p:cTn id="27" dur="500"/>
                                        <p:tgtEl>
                                          <p:spTgt spid="13316">
                                            <p:txEl>
                                              <p:pRg st="10" end="10"/>
                                            </p:txEl>
                                          </p:spTgt>
                                        </p:tgtEl>
                                      </p:cBhvr>
                                    </p:animEffect>
                                  </p:childTnLst>
                                </p:cTn>
                              </p:par>
                              <p:par>
                                <p:cTn id="28" presetID="3" presetClass="entr" presetSubtype="10" fill="hold" nodeType="withEffect">
                                  <p:stCondLst>
                                    <p:cond delay="0"/>
                                  </p:stCondLst>
                                  <p:childTnLst>
                                    <p:set>
                                      <p:cBhvr>
                                        <p:cTn id="29" dur="1" fill="hold">
                                          <p:stCondLst>
                                            <p:cond delay="0"/>
                                          </p:stCondLst>
                                        </p:cTn>
                                        <p:tgtEl>
                                          <p:spTgt spid="13316">
                                            <p:txEl>
                                              <p:pRg st="12" end="12"/>
                                            </p:txEl>
                                          </p:spTgt>
                                        </p:tgtEl>
                                        <p:attrNameLst>
                                          <p:attrName>style.visibility</p:attrName>
                                        </p:attrNameLst>
                                      </p:cBhvr>
                                      <p:to>
                                        <p:strVal val="visible"/>
                                      </p:to>
                                    </p:set>
                                    <p:animEffect transition="in" filter="blinds(horizontal)">
                                      <p:cBhvr>
                                        <p:cTn id="30" dur="500"/>
                                        <p:tgtEl>
                                          <p:spTgt spid="13316">
                                            <p:txEl>
                                              <p:pRg st="12" end="12"/>
                                            </p:txEl>
                                          </p:spTgt>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18434"/>
                                        </p:tgtEl>
                                        <p:attrNameLst>
                                          <p:attrName>style.visibility</p:attrName>
                                        </p:attrNameLst>
                                      </p:cBhvr>
                                      <p:to>
                                        <p:strVal val="visible"/>
                                      </p:to>
                                    </p:set>
                                    <p:animEffect transition="in" filter="blinds(horizontal)">
                                      <p:cBhvr>
                                        <p:cTn id="35" dur="500"/>
                                        <p:tgtEl>
                                          <p:spTgt spid="184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AutoShape 2"/>
          <p:cNvSpPr>
            <a:spLocks noChangeArrowheads="1"/>
          </p:cNvSpPr>
          <p:nvPr/>
        </p:nvSpPr>
        <p:spPr bwMode="auto">
          <a:xfrm>
            <a:off x="3779838" y="1981200"/>
            <a:ext cx="3529012" cy="4184650"/>
          </a:xfrm>
          <a:prstGeom prst="triangle">
            <a:avLst>
              <a:gd name="adj" fmla="val 50000"/>
            </a:avLst>
          </a:prstGeom>
          <a:blipFill dpi="0" rotWithShape="0">
            <a:blip r:embed="rId2"/>
            <a:srcRect/>
            <a:stretch>
              <a:fillRect/>
            </a:stretch>
          </a:blipFill>
          <a:ln w="25400">
            <a:solidFill>
              <a:srgbClr val="A7710F"/>
            </a:solidFill>
            <a:miter lim="800000"/>
            <a:headEnd/>
            <a:tailEnd/>
          </a:ln>
        </p:spPr>
        <p:txBody>
          <a:bodyPr wrap="none" anchor="ctr"/>
          <a:lstStyle/>
          <a:p>
            <a:endParaRPr lang="ru-RU">
              <a:latin typeface="Calibri" pitchFamily="34" charset="0"/>
            </a:endParaRPr>
          </a:p>
        </p:txBody>
      </p:sp>
      <p:sp>
        <p:nvSpPr>
          <p:cNvPr id="24578" name="Line 3"/>
          <p:cNvSpPr>
            <a:spLocks noChangeShapeType="1"/>
          </p:cNvSpPr>
          <p:nvPr/>
        </p:nvSpPr>
        <p:spPr bwMode="auto">
          <a:xfrm>
            <a:off x="3563938" y="4365625"/>
            <a:ext cx="4724400" cy="0"/>
          </a:xfrm>
          <a:prstGeom prst="line">
            <a:avLst/>
          </a:prstGeom>
          <a:noFill/>
          <a:ln w="9525">
            <a:solidFill>
              <a:schemeClr val="tx1"/>
            </a:solidFill>
            <a:round/>
            <a:headEnd/>
            <a:tailEnd/>
          </a:ln>
        </p:spPr>
        <p:txBody>
          <a:bodyPr/>
          <a:lstStyle/>
          <a:p>
            <a:endParaRPr lang="ru-RU"/>
          </a:p>
        </p:txBody>
      </p:sp>
      <p:sp>
        <p:nvSpPr>
          <p:cNvPr id="24579" name="Line 4"/>
          <p:cNvSpPr>
            <a:spLocks noChangeShapeType="1"/>
          </p:cNvSpPr>
          <p:nvPr/>
        </p:nvSpPr>
        <p:spPr bwMode="auto">
          <a:xfrm>
            <a:off x="3581400" y="3581400"/>
            <a:ext cx="4724400" cy="0"/>
          </a:xfrm>
          <a:prstGeom prst="line">
            <a:avLst/>
          </a:prstGeom>
          <a:noFill/>
          <a:ln w="9525">
            <a:solidFill>
              <a:schemeClr val="tx1"/>
            </a:solidFill>
            <a:round/>
            <a:headEnd/>
            <a:tailEnd/>
          </a:ln>
        </p:spPr>
        <p:txBody>
          <a:bodyPr/>
          <a:lstStyle/>
          <a:p>
            <a:endParaRPr lang="ru-RU"/>
          </a:p>
        </p:txBody>
      </p:sp>
      <p:sp>
        <p:nvSpPr>
          <p:cNvPr id="24580" name="Line 5"/>
          <p:cNvSpPr>
            <a:spLocks noChangeShapeType="1"/>
          </p:cNvSpPr>
          <p:nvPr/>
        </p:nvSpPr>
        <p:spPr bwMode="auto">
          <a:xfrm>
            <a:off x="3581400" y="3200400"/>
            <a:ext cx="4724400" cy="0"/>
          </a:xfrm>
          <a:prstGeom prst="line">
            <a:avLst/>
          </a:prstGeom>
          <a:noFill/>
          <a:ln w="9525">
            <a:solidFill>
              <a:schemeClr val="tx1"/>
            </a:solidFill>
            <a:round/>
            <a:headEnd/>
            <a:tailEnd/>
          </a:ln>
        </p:spPr>
        <p:txBody>
          <a:bodyPr/>
          <a:lstStyle/>
          <a:p>
            <a:endParaRPr lang="ru-RU"/>
          </a:p>
        </p:txBody>
      </p:sp>
      <p:sp>
        <p:nvSpPr>
          <p:cNvPr id="24581" name="Line 6"/>
          <p:cNvSpPr>
            <a:spLocks noChangeShapeType="1"/>
          </p:cNvSpPr>
          <p:nvPr/>
        </p:nvSpPr>
        <p:spPr bwMode="auto">
          <a:xfrm>
            <a:off x="3581400" y="2743200"/>
            <a:ext cx="4724400" cy="0"/>
          </a:xfrm>
          <a:prstGeom prst="line">
            <a:avLst/>
          </a:prstGeom>
          <a:noFill/>
          <a:ln w="9525">
            <a:solidFill>
              <a:schemeClr val="tx1"/>
            </a:solidFill>
            <a:round/>
            <a:headEnd/>
            <a:tailEnd/>
          </a:ln>
        </p:spPr>
        <p:txBody>
          <a:bodyPr/>
          <a:lstStyle/>
          <a:p>
            <a:endParaRPr lang="ru-RU"/>
          </a:p>
        </p:txBody>
      </p:sp>
      <p:sp>
        <p:nvSpPr>
          <p:cNvPr id="24582" name="Line 7"/>
          <p:cNvSpPr>
            <a:spLocks noChangeShapeType="1"/>
          </p:cNvSpPr>
          <p:nvPr/>
        </p:nvSpPr>
        <p:spPr bwMode="auto">
          <a:xfrm>
            <a:off x="3581400" y="2438400"/>
            <a:ext cx="4724400" cy="0"/>
          </a:xfrm>
          <a:prstGeom prst="line">
            <a:avLst/>
          </a:prstGeom>
          <a:noFill/>
          <a:ln w="9525">
            <a:solidFill>
              <a:schemeClr val="tx1"/>
            </a:solidFill>
            <a:round/>
            <a:headEnd/>
            <a:tailEnd/>
          </a:ln>
        </p:spPr>
        <p:txBody>
          <a:bodyPr/>
          <a:lstStyle/>
          <a:p>
            <a:endParaRPr lang="ru-RU"/>
          </a:p>
        </p:txBody>
      </p:sp>
      <p:sp>
        <p:nvSpPr>
          <p:cNvPr id="24583" name="Line 8"/>
          <p:cNvSpPr>
            <a:spLocks noChangeShapeType="1"/>
          </p:cNvSpPr>
          <p:nvPr/>
        </p:nvSpPr>
        <p:spPr bwMode="auto">
          <a:xfrm>
            <a:off x="3581400" y="2209800"/>
            <a:ext cx="4724400" cy="0"/>
          </a:xfrm>
          <a:prstGeom prst="line">
            <a:avLst/>
          </a:prstGeom>
          <a:noFill/>
          <a:ln w="9525">
            <a:solidFill>
              <a:schemeClr val="tx1"/>
            </a:solidFill>
            <a:round/>
            <a:headEnd/>
            <a:tailEnd/>
          </a:ln>
        </p:spPr>
        <p:txBody>
          <a:bodyPr/>
          <a:lstStyle/>
          <a:p>
            <a:endParaRPr lang="ru-RU"/>
          </a:p>
        </p:txBody>
      </p:sp>
      <p:sp>
        <p:nvSpPr>
          <p:cNvPr id="24584" name="Text Box 9"/>
          <p:cNvSpPr txBox="1">
            <a:spLocks noChangeArrowheads="1"/>
          </p:cNvSpPr>
          <p:nvPr/>
        </p:nvSpPr>
        <p:spPr bwMode="auto">
          <a:xfrm>
            <a:off x="3059113" y="1989138"/>
            <a:ext cx="1752600" cy="366712"/>
          </a:xfrm>
          <a:prstGeom prst="rect">
            <a:avLst/>
          </a:prstGeom>
          <a:noFill/>
          <a:ln w="9525">
            <a:noFill/>
            <a:miter lim="800000"/>
            <a:headEnd/>
            <a:tailEnd/>
          </a:ln>
        </p:spPr>
        <p:txBody>
          <a:bodyPr>
            <a:spAutoFit/>
          </a:bodyPr>
          <a:lstStyle/>
          <a:p>
            <a:pPr algn="r">
              <a:spcBef>
                <a:spcPct val="50000"/>
              </a:spcBef>
            </a:pPr>
            <a:endParaRPr lang="ru-RU">
              <a:latin typeface="Calibri" pitchFamily="34" charset="0"/>
            </a:endParaRPr>
          </a:p>
        </p:txBody>
      </p:sp>
      <p:sp>
        <p:nvSpPr>
          <p:cNvPr id="24585" name="Text Box 10"/>
          <p:cNvSpPr txBox="1">
            <a:spLocks noChangeArrowheads="1"/>
          </p:cNvSpPr>
          <p:nvPr/>
        </p:nvSpPr>
        <p:spPr bwMode="auto">
          <a:xfrm>
            <a:off x="2555875" y="1844675"/>
            <a:ext cx="2133600" cy="338138"/>
          </a:xfrm>
          <a:prstGeom prst="rect">
            <a:avLst/>
          </a:prstGeom>
          <a:noFill/>
          <a:ln w="9525">
            <a:noFill/>
            <a:miter lim="800000"/>
            <a:headEnd/>
            <a:tailEnd/>
          </a:ln>
        </p:spPr>
        <p:txBody>
          <a:bodyPr>
            <a:spAutoFit/>
          </a:bodyPr>
          <a:lstStyle/>
          <a:p>
            <a:pPr algn="r">
              <a:spcBef>
                <a:spcPct val="50000"/>
              </a:spcBef>
            </a:pPr>
            <a:r>
              <a:rPr lang="ru-RU" sz="1600"/>
              <a:t>Лекция</a:t>
            </a:r>
            <a:r>
              <a:rPr lang="uz-Cyrl-UZ" sz="1600"/>
              <a:t>лар</a:t>
            </a:r>
            <a:endParaRPr lang="ru-RU" sz="1600"/>
          </a:p>
        </p:txBody>
      </p:sp>
      <p:sp>
        <p:nvSpPr>
          <p:cNvPr id="24586" name="Text Box 11"/>
          <p:cNvSpPr txBox="1">
            <a:spLocks noChangeArrowheads="1"/>
          </p:cNvSpPr>
          <p:nvPr/>
        </p:nvSpPr>
        <p:spPr bwMode="auto">
          <a:xfrm>
            <a:off x="3048000" y="2209800"/>
            <a:ext cx="1066800" cy="338138"/>
          </a:xfrm>
          <a:prstGeom prst="rect">
            <a:avLst/>
          </a:prstGeom>
          <a:noFill/>
          <a:ln w="9525">
            <a:noFill/>
            <a:miter lim="800000"/>
            <a:headEnd/>
            <a:tailEnd/>
          </a:ln>
        </p:spPr>
        <p:txBody>
          <a:bodyPr>
            <a:spAutoFit/>
          </a:bodyPr>
          <a:lstStyle/>
          <a:p>
            <a:pPr algn="r">
              <a:spcBef>
                <a:spcPct val="50000"/>
              </a:spcBef>
            </a:pPr>
            <a:r>
              <a:rPr lang="uz-Cyrl-UZ" sz="1600"/>
              <a:t>Ўқиш</a:t>
            </a:r>
            <a:endParaRPr lang="ru-RU" sz="1600"/>
          </a:p>
        </p:txBody>
      </p:sp>
      <p:sp>
        <p:nvSpPr>
          <p:cNvPr id="24587" name="Text Box 12"/>
          <p:cNvSpPr txBox="1">
            <a:spLocks noChangeArrowheads="1"/>
          </p:cNvSpPr>
          <p:nvPr/>
        </p:nvSpPr>
        <p:spPr bwMode="auto">
          <a:xfrm>
            <a:off x="2286000" y="2438400"/>
            <a:ext cx="2133600" cy="461963"/>
          </a:xfrm>
          <a:prstGeom prst="rect">
            <a:avLst/>
          </a:prstGeom>
          <a:noFill/>
          <a:ln w="9525">
            <a:noFill/>
            <a:miter lim="800000"/>
            <a:headEnd/>
            <a:tailEnd/>
          </a:ln>
        </p:spPr>
        <p:txBody>
          <a:bodyPr>
            <a:spAutoFit/>
          </a:bodyPr>
          <a:lstStyle/>
          <a:p>
            <a:pPr algn="r">
              <a:spcBef>
                <a:spcPct val="50000"/>
              </a:spcBef>
            </a:pPr>
            <a:r>
              <a:rPr lang="uz-Cyrl-UZ" sz="1200"/>
              <a:t>Кўргазмали ва аудиоматериаллар</a:t>
            </a:r>
            <a:endParaRPr lang="ru-RU" sz="1200"/>
          </a:p>
        </p:txBody>
      </p:sp>
      <p:sp>
        <p:nvSpPr>
          <p:cNvPr id="24588" name="Text Box 13"/>
          <p:cNvSpPr txBox="1">
            <a:spLocks noChangeArrowheads="1"/>
          </p:cNvSpPr>
          <p:nvPr/>
        </p:nvSpPr>
        <p:spPr bwMode="auto">
          <a:xfrm>
            <a:off x="2667000" y="2819400"/>
            <a:ext cx="1676400" cy="338138"/>
          </a:xfrm>
          <a:prstGeom prst="rect">
            <a:avLst/>
          </a:prstGeom>
          <a:noFill/>
          <a:ln w="9525">
            <a:noFill/>
            <a:miter lim="800000"/>
            <a:headEnd/>
            <a:tailEnd/>
          </a:ln>
        </p:spPr>
        <p:txBody>
          <a:bodyPr>
            <a:spAutoFit/>
          </a:bodyPr>
          <a:lstStyle/>
          <a:p>
            <a:pPr algn="r">
              <a:spcBef>
                <a:spcPct val="50000"/>
              </a:spcBef>
            </a:pPr>
            <a:r>
              <a:rPr lang="uz-Cyrl-UZ" sz="1600"/>
              <a:t>Намойиш этиш</a:t>
            </a:r>
            <a:endParaRPr lang="ru-RU" sz="1600"/>
          </a:p>
        </p:txBody>
      </p:sp>
      <p:sp>
        <p:nvSpPr>
          <p:cNvPr id="24589" name="Text Box 14"/>
          <p:cNvSpPr txBox="1">
            <a:spLocks noChangeArrowheads="1"/>
          </p:cNvSpPr>
          <p:nvPr/>
        </p:nvSpPr>
        <p:spPr bwMode="auto">
          <a:xfrm>
            <a:off x="2057400" y="3200400"/>
            <a:ext cx="2133600" cy="396875"/>
          </a:xfrm>
          <a:prstGeom prst="rect">
            <a:avLst/>
          </a:prstGeom>
          <a:noFill/>
          <a:ln w="9525">
            <a:noFill/>
            <a:miter lim="800000"/>
            <a:headEnd/>
            <a:tailEnd/>
          </a:ln>
        </p:spPr>
        <p:txBody>
          <a:bodyPr>
            <a:spAutoFit/>
          </a:bodyPr>
          <a:lstStyle/>
          <a:p>
            <a:pPr algn="r">
              <a:lnSpc>
                <a:spcPct val="70000"/>
              </a:lnSpc>
              <a:spcBef>
                <a:spcPct val="50000"/>
              </a:spcBef>
            </a:pPr>
            <a:r>
              <a:rPr lang="uz-Cyrl-UZ" sz="1400"/>
              <a:t>Баҳс гуруҳларида ишлаш</a:t>
            </a:r>
            <a:endParaRPr lang="ru-RU" sz="1400"/>
          </a:p>
        </p:txBody>
      </p:sp>
      <p:sp>
        <p:nvSpPr>
          <p:cNvPr id="24590" name="Text Box 15"/>
          <p:cNvSpPr txBox="1">
            <a:spLocks noChangeArrowheads="1"/>
          </p:cNvSpPr>
          <p:nvPr/>
        </p:nvSpPr>
        <p:spPr bwMode="auto">
          <a:xfrm>
            <a:off x="2500313" y="3786188"/>
            <a:ext cx="2133600" cy="268287"/>
          </a:xfrm>
          <a:prstGeom prst="rect">
            <a:avLst/>
          </a:prstGeom>
          <a:noFill/>
          <a:ln w="9525">
            <a:noFill/>
            <a:miter lim="800000"/>
            <a:headEnd/>
            <a:tailEnd/>
          </a:ln>
        </p:spPr>
        <p:txBody>
          <a:bodyPr>
            <a:spAutoFit/>
          </a:bodyPr>
          <a:lstStyle/>
          <a:p>
            <a:pPr algn="r">
              <a:lnSpc>
                <a:spcPct val="70000"/>
              </a:lnSpc>
              <a:spcBef>
                <a:spcPct val="50000"/>
              </a:spcBef>
            </a:pPr>
            <a:r>
              <a:rPr lang="uz-Cyrl-UZ" sz="1600"/>
              <a:t>Амалдаги тажриба</a:t>
            </a:r>
            <a:endParaRPr lang="ru-RU" sz="1600"/>
          </a:p>
        </p:txBody>
      </p:sp>
      <p:sp>
        <p:nvSpPr>
          <p:cNvPr id="24591" name="Text Box 16"/>
          <p:cNvSpPr txBox="1">
            <a:spLocks noChangeArrowheads="1"/>
          </p:cNvSpPr>
          <p:nvPr/>
        </p:nvSpPr>
        <p:spPr bwMode="auto">
          <a:xfrm>
            <a:off x="2500313" y="4495800"/>
            <a:ext cx="1766887" cy="584200"/>
          </a:xfrm>
          <a:prstGeom prst="rect">
            <a:avLst/>
          </a:prstGeom>
          <a:noFill/>
          <a:ln w="9525">
            <a:noFill/>
            <a:miter lim="800000"/>
            <a:headEnd/>
            <a:tailEnd/>
          </a:ln>
        </p:spPr>
        <p:txBody>
          <a:bodyPr>
            <a:spAutoFit/>
          </a:bodyPr>
          <a:lstStyle/>
          <a:p>
            <a:pPr algn="r">
              <a:spcBef>
                <a:spcPct val="50000"/>
              </a:spcBef>
            </a:pPr>
            <a:r>
              <a:rPr lang="uz-Cyrl-UZ" sz="1600"/>
              <a:t>Бошқаларга ўргатиш</a:t>
            </a:r>
            <a:endParaRPr lang="ru-RU" sz="1600"/>
          </a:p>
        </p:txBody>
      </p:sp>
      <p:sp>
        <p:nvSpPr>
          <p:cNvPr id="24592" name="Text Box 17"/>
          <p:cNvSpPr txBox="1">
            <a:spLocks noChangeArrowheads="1"/>
          </p:cNvSpPr>
          <p:nvPr/>
        </p:nvSpPr>
        <p:spPr bwMode="auto">
          <a:xfrm>
            <a:off x="6477000" y="1905000"/>
            <a:ext cx="609600" cy="338138"/>
          </a:xfrm>
          <a:prstGeom prst="rect">
            <a:avLst/>
          </a:prstGeom>
          <a:noFill/>
          <a:ln w="9525">
            <a:noFill/>
            <a:miter lim="800000"/>
            <a:headEnd/>
            <a:tailEnd/>
          </a:ln>
        </p:spPr>
        <p:txBody>
          <a:bodyPr>
            <a:spAutoFit/>
          </a:bodyPr>
          <a:lstStyle/>
          <a:p>
            <a:pPr algn="r">
              <a:spcBef>
                <a:spcPct val="50000"/>
              </a:spcBef>
            </a:pPr>
            <a:r>
              <a:rPr lang="ru-RU" sz="1600"/>
              <a:t>5</a:t>
            </a:r>
            <a:r>
              <a:rPr lang="en-US" sz="1600"/>
              <a:t>%</a:t>
            </a:r>
            <a:endParaRPr lang="ru-RU" sz="1600"/>
          </a:p>
        </p:txBody>
      </p:sp>
      <p:sp>
        <p:nvSpPr>
          <p:cNvPr id="24593" name="Text Box 18"/>
          <p:cNvSpPr txBox="1">
            <a:spLocks noChangeArrowheads="1"/>
          </p:cNvSpPr>
          <p:nvPr/>
        </p:nvSpPr>
        <p:spPr bwMode="auto">
          <a:xfrm>
            <a:off x="6553200" y="2209800"/>
            <a:ext cx="609600" cy="307975"/>
          </a:xfrm>
          <a:prstGeom prst="rect">
            <a:avLst/>
          </a:prstGeom>
          <a:noFill/>
          <a:ln w="9525">
            <a:noFill/>
            <a:miter lim="800000"/>
            <a:headEnd/>
            <a:tailEnd/>
          </a:ln>
        </p:spPr>
        <p:txBody>
          <a:bodyPr>
            <a:spAutoFit/>
          </a:bodyPr>
          <a:lstStyle/>
          <a:p>
            <a:pPr algn="r">
              <a:spcBef>
                <a:spcPct val="50000"/>
              </a:spcBef>
            </a:pPr>
            <a:r>
              <a:rPr lang="en-US" sz="1400"/>
              <a:t>10%</a:t>
            </a:r>
            <a:endParaRPr lang="ru-RU" sz="1400"/>
          </a:p>
        </p:txBody>
      </p:sp>
      <p:sp>
        <p:nvSpPr>
          <p:cNvPr id="24594" name="Text Box 19"/>
          <p:cNvSpPr txBox="1">
            <a:spLocks noChangeArrowheads="1"/>
          </p:cNvSpPr>
          <p:nvPr/>
        </p:nvSpPr>
        <p:spPr bwMode="auto">
          <a:xfrm>
            <a:off x="6553200" y="2438400"/>
            <a:ext cx="609600" cy="307975"/>
          </a:xfrm>
          <a:prstGeom prst="rect">
            <a:avLst/>
          </a:prstGeom>
          <a:noFill/>
          <a:ln w="9525">
            <a:noFill/>
            <a:miter lim="800000"/>
            <a:headEnd/>
            <a:tailEnd/>
          </a:ln>
        </p:spPr>
        <p:txBody>
          <a:bodyPr>
            <a:spAutoFit/>
          </a:bodyPr>
          <a:lstStyle/>
          <a:p>
            <a:pPr algn="r">
              <a:spcBef>
                <a:spcPct val="50000"/>
              </a:spcBef>
            </a:pPr>
            <a:r>
              <a:rPr lang="en-US" sz="1400"/>
              <a:t>20%</a:t>
            </a:r>
            <a:endParaRPr lang="ru-RU" sz="1400"/>
          </a:p>
        </p:txBody>
      </p:sp>
      <p:sp>
        <p:nvSpPr>
          <p:cNvPr id="24595" name="Text Box 20"/>
          <p:cNvSpPr txBox="1">
            <a:spLocks noChangeArrowheads="1"/>
          </p:cNvSpPr>
          <p:nvPr/>
        </p:nvSpPr>
        <p:spPr bwMode="auto">
          <a:xfrm>
            <a:off x="6553200" y="2819400"/>
            <a:ext cx="609600" cy="307975"/>
          </a:xfrm>
          <a:prstGeom prst="rect">
            <a:avLst/>
          </a:prstGeom>
          <a:noFill/>
          <a:ln w="9525">
            <a:noFill/>
            <a:miter lim="800000"/>
            <a:headEnd/>
            <a:tailEnd/>
          </a:ln>
        </p:spPr>
        <p:txBody>
          <a:bodyPr>
            <a:spAutoFit/>
          </a:bodyPr>
          <a:lstStyle/>
          <a:p>
            <a:pPr algn="r">
              <a:spcBef>
                <a:spcPct val="50000"/>
              </a:spcBef>
            </a:pPr>
            <a:r>
              <a:rPr lang="en-US" sz="1400"/>
              <a:t>30%</a:t>
            </a:r>
            <a:endParaRPr lang="ru-RU" sz="1400"/>
          </a:p>
        </p:txBody>
      </p:sp>
      <p:sp>
        <p:nvSpPr>
          <p:cNvPr id="24596" name="Text Box 21"/>
          <p:cNvSpPr txBox="1">
            <a:spLocks noChangeArrowheads="1"/>
          </p:cNvSpPr>
          <p:nvPr/>
        </p:nvSpPr>
        <p:spPr bwMode="auto">
          <a:xfrm>
            <a:off x="6629400" y="3276600"/>
            <a:ext cx="609600" cy="307975"/>
          </a:xfrm>
          <a:prstGeom prst="rect">
            <a:avLst/>
          </a:prstGeom>
          <a:noFill/>
          <a:ln w="9525">
            <a:noFill/>
            <a:miter lim="800000"/>
            <a:headEnd/>
            <a:tailEnd/>
          </a:ln>
        </p:spPr>
        <p:txBody>
          <a:bodyPr>
            <a:spAutoFit/>
          </a:bodyPr>
          <a:lstStyle/>
          <a:p>
            <a:pPr algn="r">
              <a:spcBef>
                <a:spcPct val="50000"/>
              </a:spcBef>
            </a:pPr>
            <a:r>
              <a:rPr lang="en-US" sz="1400"/>
              <a:t>50%</a:t>
            </a:r>
            <a:endParaRPr lang="ru-RU" sz="1400"/>
          </a:p>
        </p:txBody>
      </p:sp>
      <p:sp>
        <p:nvSpPr>
          <p:cNvPr id="24597" name="Text Box 22"/>
          <p:cNvSpPr txBox="1">
            <a:spLocks noChangeArrowheads="1"/>
          </p:cNvSpPr>
          <p:nvPr/>
        </p:nvSpPr>
        <p:spPr bwMode="auto">
          <a:xfrm>
            <a:off x="6629400" y="3733800"/>
            <a:ext cx="609600" cy="307975"/>
          </a:xfrm>
          <a:prstGeom prst="rect">
            <a:avLst/>
          </a:prstGeom>
          <a:noFill/>
          <a:ln w="9525">
            <a:noFill/>
            <a:miter lim="800000"/>
            <a:headEnd/>
            <a:tailEnd/>
          </a:ln>
        </p:spPr>
        <p:txBody>
          <a:bodyPr>
            <a:spAutoFit/>
          </a:bodyPr>
          <a:lstStyle/>
          <a:p>
            <a:pPr algn="r">
              <a:spcBef>
                <a:spcPct val="50000"/>
              </a:spcBef>
            </a:pPr>
            <a:r>
              <a:rPr lang="en-US" sz="1400"/>
              <a:t>75%</a:t>
            </a:r>
            <a:endParaRPr lang="ru-RU" sz="1400"/>
          </a:p>
        </p:txBody>
      </p:sp>
      <p:sp>
        <p:nvSpPr>
          <p:cNvPr id="24598" name="Text Box 24"/>
          <p:cNvSpPr txBox="1">
            <a:spLocks noChangeArrowheads="1"/>
          </p:cNvSpPr>
          <p:nvPr/>
        </p:nvSpPr>
        <p:spPr bwMode="auto">
          <a:xfrm>
            <a:off x="2438400" y="381000"/>
            <a:ext cx="5867400" cy="1200150"/>
          </a:xfrm>
          <a:prstGeom prst="rect">
            <a:avLst/>
          </a:prstGeom>
          <a:noFill/>
          <a:ln w="9525">
            <a:noFill/>
            <a:miter lim="800000"/>
            <a:headEnd/>
            <a:tailEnd/>
          </a:ln>
        </p:spPr>
        <p:txBody>
          <a:bodyPr>
            <a:spAutoFit/>
          </a:bodyPr>
          <a:lstStyle/>
          <a:p>
            <a:pPr algn="ctr">
              <a:spcBef>
                <a:spcPct val="50000"/>
              </a:spcBef>
            </a:pPr>
            <a:r>
              <a:rPr lang="uz-Cyrl-UZ" sz="2400" b="1">
                <a:solidFill>
                  <a:srgbClr val="CC0066"/>
                </a:solidFill>
              </a:rPr>
              <a:t>Ўқитиш йўллари ёрдамида маълумотларни ўзлаштириш схемаси</a:t>
            </a:r>
            <a:r>
              <a:rPr lang="ru-RU" sz="2400" b="1">
                <a:solidFill>
                  <a:srgbClr val="CC0066"/>
                </a:solidFill>
              </a:rPr>
              <a:t>  (</a:t>
            </a:r>
            <a:r>
              <a:rPr lang="uz-Cyrl-UZ" sz="2400" b="1">
                <a:solidFill>
                  <a:srgbClr val="CC0066"/>
                </a:solidFill>
              </a:rPr>
              <a:t>Ўқитиш Пирамидаси</a:t>
            </a:r>
            <a:r>
              <a:rPr lang="ru-RU" sz="2400" b="1">
                <a:solidFill>
                  <a:srgbClr val="CC0066"/>
                </a:solidFill>
              </a:rPr>
              <a:t>)</a:t>
            </a:r>
            <a:r>
              <a:rPr lang="ru-RU" sz="2400">
                <a:solidFill>
                  <a:srgbClr val="CC0066"/>
                </a:solidFill>
              </a:rPr>
              <a:t> </a:t>
            </a:r>
          </a:p>
        </p:txBody>
      </p:sp>
      <p:sp>
        <p:nvSpPr>
          <p:cNvPr id="24599" name="Text Box 25"/>
          <p:cNvSpPr txBox="1">
            <a:spLocks noChangeArrowheads="1"/>
          </p:cNvSpPr>
          <p:nvPr/>
        </p:nvSpPr>
        <p:spPr bwMode="auto">
          <a:xfrm>
            <a:off x="0" y="3789363"/>
            <a:ext cx="2403475" cy="366712"/>
          </a:xfrm>
          <a:prstGeom prst="rect">
            <a:avLst/>
          </a:prstGeom>
          <a:noFill/>
          <a:ln w="9525">
            <a:noFill/>
            <a:miter lim="800000"/>
            <a:headEnd/>
            <a:tailEnd/>
          </a:ln>
        </p:spPr>
        <p:txBody>
          <a:bodyPr>
            <a:spAutoFit/>
          </a:bodyPr>
          <a:lstStyle/>
          <a:p>
            <a:endParaRPr lang="ru-RU" b="1"/>
          </a:p>
        </p:txBody>
      </p:sp>
      <p:sp>
        <p:nvSpPr>
          <p:cNvPr id="7194" name="Rectangle 26"/>
          <p:cNvSpPr>
            <a:spLocks noChangeArrowheads="1"/>
          </p:cNvSpPr>
          <p:nvPr/>
        </p:nvSpPr>
        <p:spPr bwMode="auto">
          <a:xfrm>
            <a:off x="0" y="2565400"/>
            <a:ext cx="2484438" cy="4064000"/>
          </a:xfrm>
          <a:prstGeom prst="rect">
            <a:avLst/>
          </a:prstGeom>
          <a:ln>
            <a:headEnd/>
            <a:tailEnd/>
          </a:ln>
        </p:spPr>
        <p:style>
          <a:lnRef idx="1">
            <a:schemeClr val="accent3"/>
          </a:lnRef>
          <a:fillRef idx="2">
            <a:schemeClr val="accent3"/>
          </a:fillRef>
          <a:effectRef idx="1">
            <a:schemeClr val="accent3"/>
          </a:effectRef>
          <a:fontRef idx="minor">
            <a:schemeClr val="dk1"/>
          </a:fontRef>
        </p:style>
        <p:txBody>
          <a:bodyPr>
            <a:spAutoFit/>
          </a:bodyPr>
          <a:lstStyle/>
          <a:p>
            <a:pPr fontAlgn="auto">
              <a:spcBef>
                <a:spcPts val="0"/>
              </a:spcBef>
              <a:spcAft>
                <a:spcPts val="0"/>
              </a:spcAft>
              <a:defRPr/>
            </a:pPr>
            <a:r>
              <a:rPr lang="uz-Cyrl-UZ" sz="2000" b="1" dirty="0">
                <a:solidFill>
                  <a:schemeClr val="tx1"/>
                </a:solidFill>
                <a:latin typeface="Arial" charset="0"/>
              </a:rPr>
              <a:t>Замонавий таълимнинг вазифалари-</a:t>
            </a:r>
            <a:r>
              <a:rPr lang="ru-RU" sz="2000" dirty="0">
                <a:solidFill>
                  <a:schemeClr val="tx1"/>
                </a:solidFill>
                <a:latin typeface="Arial" charset="0"/>
              </a:rPr>
              <a:t> </a:t>
            </a:r>
            <a:endParaRPr lang="en-US" sz="2000" dirty="0">
              <a:solidFill>
                <a:schemeClr val="tx1"/>
              </a:solidFill>
              <a:latin typeface="Arial" charset="0"/>
            </a:endParaRPr>
          </a:p>
          <a:p>
            <a:pPr fontAlgn="auto">
              <a:spcBef>
                <a:spcPts val="0"/>
              </a:spcBef>
              <a:spcAft>
                <a:spcPts val="0"/>
              </a:spcAft>
              <a:defRPr/>
            </a:pPr>
            <a:r>
              <a:rPr lang="uz-Cyrl-UZ" sz="2000" b="1" dirty="0">
                <a:solidFill>
                  <a:schemeClr val="accent2">
                    <a:lumMod val="75000"/>
                  </a:schemeClr>
                </a:solidFill>
                <a:latin typeface="Arial" charset="0"/>
              </a:rPr>
              <a:t>билимлар дунёсини ижодий забт этиш воситаси фақат билимини маълум қилишгина эмас, балки </a:t>
            </a:r>
            <a:r>
              <a:rPr lang="ru-RU" sz="2000" b="1" dirty="0">
                <a:solidFill>
                  <a:schemeClr val="accent2">
                    <a:lumMod val="75000"/>
                  </a:schemeClr>
                </a:solidFill>
                <a:latin typeface="Arial" charset="0"/>
              </a:rPr>
              <a:t> </a:t>
            </a:r>
            <a:r>
              <a:rPr lang="uz-Cyrl-UZ" sz="2000" b="1" dirty="0">
                <a:solidFill>
                  <a:schemeClr val="accent2">
                    <a:lumMod val="75000"/>
                  </a:schemeClr>
                </a:solidFill>
                <a:latin typeface="Arial" charset="0"/>
              </a:rPr>
              <a:t>ўзгартириш ҳамдир</a:t>
            </a:r>
            <a:endParaRPr lang="ru-RU" sz="2000" b="1" dirty="0">
              <a:solidFill>
                <a:schemeClr val="accent2">
                  <a:lumMod val="75000"/>
                </a:schemeClr>
              </a:solidFill>
              <a:latin typeface="Arial" charset="0"/>
            </a:endParaRPr>
          </a:p>
        </p:txBody>
      </p:sp>
      <p:pic>
        <p:nvPicPr>
          <p:cNvPr id="24601" name="Picture 27" descr="P1010028"/>
          <p:cNvPicPr>
            <a:picLocks noChangeAspect="1" noChangeArrowheads="1"/>
          </p:cNvPicPr>
          <p:nvPr/>
        </p:nvPicPr>
        <p:blipFill>
          <a:blip r:embed="rId3"/>
          <a:srcRect/>
          <a:stretch>
            <a:fillRect/>
          </a:stretch>
        </p:blipFill>
        <p:spPr bwMode="auto">
          <a:xfrm>
            <a:off x="0" y="333375"/>
            <a:ext cx="2339975" cy="1827213"/>
          </a:xfrm>
          <a:prstGeom prst="rect">
            <a:avLst/>
          </a:prstGeom>
          <a:noFill/>
          <a:ln w="9525">
            <a:noFill/>
            <a:miter lim="800000"/>
            <a:headEnd/>
            <a:tailEnd/>
          </a:ln>
        </p:spPr>
      </p:pic>
      <p:sp>
        <p:nvSpPr>
          <p:cNvPr id="24602" name="Прямоугольник 27"/>
          <p:cNvSpPr>
            <a:spLocks noChangeArrowheads="1"/>
          </p:cNvSpPr>
          <p:nvPr/>
        </p:nvSpPr>
        <p:spPr bwMode="auto">
          <a:xfrm>
            <a:off x="7286625" y="4714875"/>
            <a:ext cx="544513" cy="307975"/>
          </a:xfrm>
          <a:prstGeom prst="rect">
            <a:avLst/>
          </a:prstGeom>
          <a:noFill/>
          <a:ln w="9525">
            <a:noFill/>
            <a:miter lim="800000"/>
            <a:headEnd/>
            <a:tailEnd/>
          </a:ln>
        </p:spPr>
        <p:txBody>
          <a:bodyPr wrap="none">
            <a:spAutoFit/>
          </a:bodyPr>
          <a:lstStyle/>
          <a:p>
            <a:pPr algn="r">
              <a:spcBef>
                <a:spcPct val="50000"/>
              </a:spcBef>
            </a:pPr>
            <a:r>
              <a:rPr lang="en-US" sz="1400">
                <a:solidFill>
                  <a:srgbClr val="000000"/>
                </a:solidFill>
              </a:rPr>
              <a:t>90%</a:t>
            </a:r>
            <a:endParaRPr lang="ru-RU" sz="1400">
              <a:solidFill>
                <a:srgbClr val="000000"/>
              </a:solidFill>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2035" name="Rectangle 3"/>
          <p:cNvSpPr>
            <a:spLocks noGrp="1" noChangeArrowheads="1"/>
          </p:cNvSpPr>
          <p:nvPr>
            <p:ph type="body" idx="1"/>
          </p:nvPr>
        </p:nvSpPr>
        <p:spPr>
          <a:xfrm>
            <a:off x="611188" y="1844675"/>
            <a:ext cx="7772400" cy="4679950"/>
          </a:xfrm>
        </p:spPr>
        <p:txBody>
          <a:bodyPr/>
          <a:lstStyle/>
          <a:p>
            <a:pPr algn="ctr" eaLnBrk="1" hangingPunct="1">
              <a:lnSpc>
                <a:spcPct val="50000"/>
              </a:lnSpc>
              <a:buFont typeface="Wingdings" pitchFamily="2" charset="2"/>
              <a:buNone/>
            </a:pPr>
            <a:endParaRPr lang="en-US" sz="2800" b="1" i="1" smtClean="0">
              <a:solidFill>
                <a:srgbClr val="FF0000"/>
              </a:solidFill>
              <a:latin typeface="BalticaUzbek"/>
            </a:endParaRPr>
          </a:p>
          <a:p>
            <a:pPr algn="ctr" eaLnBrk="1" hangingPunct="1">
              <a:lnSpc>
                <a:spcPct val="50000"/>
              </a:lnSpc>
              <a:buFont typeface="Wingdings" pitchFamily="2" charset="2"/>
              <a:buNone/>
            </a:pPr>
            <a:r>
              <a:rPr lang="ru-RU" sz="2800" smtClean="0">
                <a:solidFill>
                  <a:srgbClr val="000000"/>
                </a:solidFill>
                <a:latin typeface="Times New Roman" pitchFamily="18" charset="0"/>
                <a:cs typeface="Times New Roman" pitchFamily="18" charset="0"/>
              </a:rPr>
              <a:t/>
            </a:r>
            <a:br>
              <a:rPr lang="ru-RU" sz="2800" smtClean="0">
                <a:solidFill>
                  <a:srgbClr val="000000"/>
                </a:solidFill>
                <a:latin typeface="Times New Roman" pitchFamily="18" charset="0"/>
                <a:cs typeface="Times New Roman" pitchFamily="18" charset="0"/>
              </a:rPr>
            </a:br>
            <a:endParaRPr lang="en-US" sz="2800" smtClean="0">
              <a:solidFill>
                <a:srgbClr val="000000"/>
              </a:solidFill>
              <a:latin typeface="Times New Roman" pitchFamily="18" charset="0"/>
              <a:cs typeface="Times New Roman" pitchFamily="18" charset="0"/>
            </a:endParaRPr>
          </a:p>
          <a:p>
            <a:pPr algn="just" eaLnBrk="1" hangingPunct="1">
              <a:lnSpc>
                <a:spcPct val="130000"/>
              </a:lnSpc>
              <a:buFont typeface="Wingdings" pitchFamily="2" charset="2"/>
              <a:buNone/>
            </a:pPr>
            <a:r>
              <a:rPr lang="en-US" sz="2800" smtClean="0">
                <a:solidFill>
                  <a:srgbClr val="000000"/>
                </a:solidFill>
                <a:cs typeface="Times New Roman" pitchFamily="18" charset="0"/>
              </a:rPr>
              <a:t>   </a:t>
            </a:r>
            <a:r>
              <a:rPr lang="uz-Cyrl-UZ" sz="2800" smtClean="0">
                <a:solidFill>
                  <a:srgbClr val="000000"/>
                </a:solidFill>
                <a:cs typeface="Times New Roman" pitchFamily="18" charset="0"/>
              </a:rPr>
              <a:t>  </a:t>
            </a:r>
            <a:r>
              <a:rPr lang="uz-Cyrl-UZ" sz="2800" b="1" smtClean="0">
                <a:solidFill>
                  <a:srgbClr val="0000CC"/>
                </a:solidFill>
                <a:latin typeface="Times New Roman" pitchFamily="18" charset="0"/>
                <a:cs typeface="Times New Roman" pitchFamily="18" charset="0"/>
              </a:rPr>
              <a:t>бирор муаммо ёки савол бўйича тарбияланув</a:t>
            </a:r>
            <a:r>
              <a:rPr lang="ru-RU" sz="2800" b="1" smtClean="0">
                <a:solidFill>
                  <a:srgbClr val="0000CC"/>
                </a:solidFill>
                <a:latin typeface="Times New Roman" pitchFamily="18" charset="0"/>
                <a:cs typeface="Times New Roman" pitchFamily="18" charset="0"/>
              </a:rPr>
              <a:t>чи</a:t>
            </a:r>
            <a:r>
              <a:rPr lang="uz-Cyrl-UZ" sz="2800" b="1" smtClean="0">
                <a:solidFill>
                  <a:srgbClr val="0000CC"/>
                </a:solidFill>
                <a:latin typeface="Times New Roman" pitchFamily="18" charset="0"/>
                <a:cs typeface="Times New Roman" pitchFamily="18" charset="0"/>
              </a:rPr>
              <a:t>лар томонидан билдирилган эркин фикр ва мулоҳазаларни тўплаб</a:t>
            </a:r>
            <a:r>
              <a:rPr lang="en-US" sz="2800" b="1" smtClean="0">
                <a:solidFill>
                  <a:srgbClr val="0000CC"/>
                </a:solidFill>
                <a:latin typeface="Times New Roman" pitchFamily="18" charset="0"/>
                <a:cs typeface="Times New Roman" pitchFamily="18" charset="0"/>
              </a:rPr>
              <a:t>, </a:t>
            </a:r>
            <a:r>
              <a:rPr lang="uz-Cyrl-UZ" sz="2800" b="1" smtClean="0">
                <a:solidFill>
                  <a:srgbClr val="0000CC"/>
                </a:solidFill>
                <a:latin typeface="Times New Roman" pitchFamily="18" charset="0"/>
                <a:cs typeface="Times New Roman" pitchFamily="18" charset="0"/>
              </a:rPr>
              <a:t>улар орқали маълум бир ечимга келинадиган методдир</a:t>
            </a:r>
            <a:r>
              <a:rPr lang="en-US" sz="2800" b="1" smtClean="0">
                <a:solidFill>
                  <a:srgbClr val="0000CC"/>
                </a:solidFill>
                <a:latin typeface="Times New Roman" pitchFamily="18" charset="0"/>
                <a:cs typeface="Times New Roman" pitchFamily="18" charset="0"/>
              </a:rPr>
              <a:t>.</a:t>
            </a:r>
            <a:endParaRPr lang="ru-RU" sz="2800" b="1" smtClean="0">
              <a:solidFill>
                <a:srgbClr val="0000CC"/>
              </a:solidFill>
              <a:latin typeface="Times New Roman" pitchFamily="18" charset="0"/>
              <a:cs typeface="Times New Roman" pitchFamily="18" charset="0"/>
            </a:endParaRPr>
          </a:p>
        </p:txBody>
      </p:sp>
      <p:grpSp>
        <p:nvGrpSpPr>
          <p:cNvPr id="2" name="Group 61"/>
          <p:cNvGrpSpPr>
            <a:grpSpLocks/>
          </p:cNvGrpSpPr>
          <p:nvPr/>
        </p:nvGrpSpPr>
        <p:grpSpPr bwMode="auto">
          <a:xfrm>
            <a:off x="2700338" y="260350"/>
            <a:ext cx="4608512" cy="1368425"/>
            <a:chOff x="1610" y="210"/>
            <a:chExt cx="2903" cy="862"/>
          </a:xfrm>
        </p:grpSpPr>
        <p:sp>
          <p:nvSpPr>
            <p:cNvPr id="25652" name="WordArt 5"/>
            <p:cNvSpPr>
              <a:spLocks noChangeArrowheads="1" noChangeShapeType="1" noTextEdit="1"/>
            </p:cNvSpPr>
            <p:nvPr/>
          </p:nvSpPr>
          <p:spPr bwMode="auto">
            <a:xfrm>
              <a:off x="1610" y="210"/>
              <a:ext cx="2903" cy="499"/>
            </a:xfrm>
            <a:prstGeom prst="rect">
              <a:avLst/>
            </a:prstGeom>
          </p:spPr>
          <p:txBody>
            <a:bodyPr wrap="none" fromWordArt="1">
              <a:prstTxWarp prst="textDeflate">
                <a:avLst>
                  <a:gd name="adj" fmla="val 19440"/>
                </a:avLst>
              </a:prstTxWarp>
            </a:bodyPr>
            <a:lstStyle/>
            <a:p>
              <a:r>
                <a:rPr lang="ru-RU" sz="3600" b="1" kern="10">
                  <a:ln w="9525">
                    <a:solidFill>
                      <a:srgbClr val="000000"/>
                    </a:solidFill>
                    <a:round/>
                    <a:headEnd/>
                    <a:tailEnd/>
                  </a:ln>
                  <a:gradFill rotWithShape="1">
                    <a:gsLst>
                      <a:gs pos="0">
                        <a:srgbClr val="FF9900"/>
                      </a:gs>
                      <a:gs pos="100000">
                        <a:srgbClr val="9E5F00"/>
                      </a:gs>
                    </a:gsLst>
                    <a:lin ang="5400000" scaled="1"/>
                  </a:gradFill>
                  <a:latin typeface="Times New Roman"/>
                  <a:cs typeface="Times New Roman"/>
                </a:rPr>
                <a:t>"АҚЛИЙ  ҲУЖУМ"</a:t>
              </a:r>
            </a:p>
          </p:txBody>
        </p:sp>
        <p:sp>
          <p:nvSpPr>
            <p:cNvPr id="25653" name="WordArt 6"/>
            <p:cNvSpPr>
              <a:spLocks noChangeArrowheads="1" noChangeShapeType="1" noTextEdit="1"/>
            </p:cNvSpPr>
            <p:nvPr/>
          </p:nvSpPr>
          <p:spPr bwMode="auto">
            <a:xfrm>
              <a:off x="2336" y="754"/>
              <a:ext cx="1497" cy="318"/>
            </a:xfrm>
            <a:prstGeom prst="rect">
              <a:avLst/>
            </a:prstGeom>
          </p:spPr>
          <p:txBody>
            <a:bodyPr wrap="none" fromWordArt="1">
              <a:prstTxWarp prst="textDeflate">
                <a:avLst>
                  <a:gd name="adj" fmla="val 12398"/>
                </a:avLst>
              </a:prstTxWarp>
            </a:bodyPr>
            <a:lstStyle/>
            <a:p>
              <a:r>
                <a:rPr lang="ru-RU" sz="3600" b="1" kern="10">
                  <a:ln w="9525">
                    <a:solidFill>
                      <a:srgbClr val="000000"/>
                    </a:solidFill>
                    <a:round/>
                    <a:headEnd/>
                    <a:tailEnd/>
                  </a:ln>
                  <a:gradFill rotWithShape="1">
                    <a:gsLst>
                      <a:gs pos="0">
                        <a:srgbClr val="FF9900"/>
                      </a:gs>
                      <a:gs pos="100000">
                        <a:srgbClr val="BC7100"/>
                      </a:gs>
                    </a:gsLst>
                    <a:lin ang="5400000" scaled="1"/>
                  </a:gradFill>
                  <a:latin typeface="Times New Roman"/>
                  <a:cs typeface="Times New Roman"/>
                </a:rPr>
                <a:t>МЕТОДИ</a:t>
              </a:r>
            </a:p>
          </p:txBody>
        </p:sp>
      </p:grpSp>
      <p:grpSp>
        <p:nvGrpSpPr>
          <p:cNvPr id="3" name="Group 60"/>
          <p:cNvGrpSpPr>
            <a:grpSpLocks/>
          </p:cNvGrpSpPr>
          <p:nvPr/>
        </p:nvGrpSpPr>
        <p:grpSpPr bwMode="auto">
          <a:xfrm>
            <a:off x="4932363" y="4868863"/>
            <a:ext cx="768350" cy="1254125"/>
            <a:chOff x="3090" y="3067"/>
            <a:chExt cx="484" cy="790"/>
          </a:xfrm>
        </p:grpSpPr>
        <p:sp>
          <p:nvSpPr>
            <p:cNvPr id="25622" name="Freeform 9"/>
            <p:cNvSpPr>
              <a:spLocks/>
            </p:cNvSpPr>
            <p:nvPr/>
          </p:nvSpPr>
          <p:spPr bwMode="auto">
            <a:xfrm>
              <a:off x="3473" y="3542"/>
              <a:ext cx="97" cy="296"/>
            </a:xfrm>
            <a:custGeom>
              <a:avLst/>
              <a:gdLst>
                <a:gd name="T0" fmla="*/ 3 w 290"/>
                <a:gd name="T1" fmla="*/ 0 h 890"/>
                <a:gd name="T2" fmla="*/ 4 w 290"/>
                <a:gd name="T3" fmla="*/ 5 h 890"/>
                <a:gd name="T4" fmla="*/ 5 w 290"/>
                <a:gd name="T5" fmla="*/ 10 h 890"/>
                <a:gd name="T6" fmla="*/ 6 w 290"/>
                <a:gd name="T7" fmla="*/ 16 h 890"/>
                <a:gd name="T8" fmla="*/ 7 w 290"/>
                <a:gd name="T9" fmla="*/ 20 h 890"/>
                <a:gd name="T10" fmla="*/ 11 w 290"/>
                <a:gd name="T11" fmla="*/ 31 h 890"/>
                <a:gd name="T12" fmla="*/ 10 w 290"/>
                <a:gd name="T13" fmla="*/ 32 h 890"/>
                <a:gd name="T14" fmla="*/ 9 w 290"/>
                <a:gd name="T15" fmla="*/ 33 h 890"/>
                <a:gd name="T16" fmla="*/ 8 w 290"/>
                <a:gd name="T17" fmla="*/ 33 h 890"/>
                <a:gd name="T18" fmla="*/ 7 w 290"/>
                <a:gd name="T19" fmla="*/ 32 h 890"/>
                <a:gd name="T20" fmla="*/ 6 w 290"/>
                <a:gd name="T21" fmla="*/ 31 h 890"/>
                <a:gd name="T22" fmla="*/ 3 w 290"/>
                <a:gd name="T23" fmla="*/ 18 h 890"/>
                <a:gd name="T24" fmla="*/ 1 w 290"/>
                <a:gd name="T25" fmla="*/ 9 h 890"/>
                <a:gd name="T26" fmla="*/ 0 w 290"/>
                <a:gd name="T27" fmla="*/ 5 h 890"/>
                <a:gd name="T28" fmla="*/ 0 w 290"/>
                <a:gd name="T29" fmla="*/ 5 h 890"/>
                <a:gd name="T30" fmla="*/ 2 w 290"/>
                <a:gd name="T31" fmla="*/ 2 h 890"/>
                <a:gd name="T32" fmla="*/ 3 w 290"/>
                <a:gd name="T33" fmla="*/ 0 h 890"/>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w 290"/>
                <a:gd name="T52" fmla="*/ 0 h 890"/>
                <a:gd name="T53" fmla="*/ 290 w 290"/>
                <a:gd name="T54" fmla="*/ 890 h 890"/>
              </a:gdLst>
              <a:ahLst/>
              <a:cxnLst>
                <a:cxn ang="T34">
                  <a:pos x="T0" y="T1"/>
                </a:cxn>
                <a:cxn ang="T35">
                  <a:pos x="T2" y="T3"/>
                </a:cxn>
                <a:cxn ang="T36">
                  <a:pos x="T4" y="T5"/>
                </a:cxn>
                <a:cxn ang="T37">
                  <a:pos x="T6" y="T7"/>
                </a:cxn>
                <a:cxn ang="T38">
                  <a:pos x="T8" y="T9"/>
                </a:cxn>
                <a:cxn ang="T39">
                  <a:pos x="T10" y="T11"/>
                </a:cxn>
                <a:cxn ang="T40">
                  <a:pos x="T12" y="T13"/>
                </a:cxn>
                <a:cxn ang="T41">
                  <a:pos x="T14" y="T15"/>
                </a:cxn>
                <a:cxn ang="T42">
                  <a:pos x="T16" y="T17"/>
                </a:cxn>
                <a:cxn ang="T43">
                  <a:pos x="T18" y="T19"/>
                </a:cxn>
                <a:cxn ang="T44">
                  <a:pos x="T20" y="T21"/>
                </a:cxn>
                <a:cxn ang="T45">
                  <a:pos x="T22" y="T23"/>
                </a:cxn>
                <a:cxn ang="T46">
                  <a:pos x="T24" y="T25"/>
                </a:cxn>
                <a:cxn ang="T47">
                  <a:pos x="T26" y="T27"/>
                </a:cxn>
                <a:cxn ang="T48">
                  <a:pos x="T28" y="T29"/>
                </a:cxn>
                <a:cxn ang="T49">
                  <a:pos x="T30" y="T31"/>
                </a:cxn>
                <a:cxn ang="T50">
                  <a:pos x="T32" y="T33"/>
                </a:cxn>
              </a:cxnLst>
              <a:rect l="T51" t="T52" r="T53" b="T54"/>
              <a:pathLst>
                <a:path w="290" h="890">
                  <a:moveTo>
                    <a:pt x="71" y="0"/>
                  </a:moveTo>
                  <a:lnTo>
                    <a:pt x="100" y="134"/>
                  </a:lnTo>
                  <a:lnTo>
                    <a:pt x="131" y="265"/>
                  </a:lnTo>
                  <a:lnTo>
                    <a:pt x="164" y="421"/>
                  </a:lnTo>
                  <a:lnTo>
                    <a:pt x="194" y="535"/>
                  </a:lnTo>
                  <a:lnTo>
                    <a:pt x="290" y="851"/>
                  </a:lnTo>
                  <a:lnTo>
                    <a:pt x="269" y="878"/>
                  </a:lnTo>
                  <a:lnTo>
                    <a:pt x="245" y="890"/>
                  </a:lnTo>
                  <a:lnTo>
                    <a:pt x="218" y="890"/>
                  </a:lnTo>
                  <a:lnTo>
                    <a:pt x="183" y="864"/>
                  </a:lnTo>
                  <a:lnTo>
                    <a:pt x="171" y="831"/>
                  </a:lnTo>
                  <a:lnTo>
                    <a:pt x="91" y="488"/>
                  </a:lnTo>
                  <a:lnTo>
                    <a:pt x="29" y="235"/>
                  </a:lnTo>
                  <a:lnTo>
                    <a:pt x="0" y="131"/>
                  </a:lnTo>
                  <a:lnTo>
                    <a:pt x="1" y="138"/>
                  </a:lnTo>
                  <a:lnTo>
                    <a:pt x="41" y="59"/>
                  </a:lnTo>
                  <a:lnTo>
                    <a:pt x="71" y="0"/>
                  </a:lnTo>
                  <a:close/>
                </a:path>
              </a:pathLst>
            </a:custGeom>
            <a:solidFill>
              <a:srgbClr val="CC9900"/>
            </a:solidFill>
            <a:ln w="9525">
              <a:noFill/>
              <a:round/>
              <a:headEnd/>
              <a:tailEnd/>
            </a:ln>
          </p:spPr>
          <p:txBody>
            <a:bodyPr/>
            <a:lstStyle/>
            <a:p>
              <a:endParaRPr lang="ru-RU"/>
            </a:p>
          </p:txBody>
        </p:sp>
        <p:sp>
          <p:nvSpPr>
            <p:cNvPr id="25623" name="Freeform 10"/>
            <p:cNvSpPr>
              <a:spLocks/>
            </p:cNvSpPr>
            <p:nvPr/>
          </p:nvSpPr>
          <p:spPr bwMode="auto">
            <a:xfrm>
              <a:off x="3092" y="3653"/>
              <a:ext cx="338" cy="199"/>
            </a:xfrm>
            <a:custGeom>
              <a:avLst/>
              <a:gdLst>
                <a:gd name="T0" fmla="*/ 9 w 1015"/>
                <a:gd name="T1" fmla="*/ 1 h 599"/>
                <a:gd name="T2" fmla="*/ 3 w 1015"/>
                <a:gd name="T3" fmla="*/ 0 h 599"/>
                <a:gd name="T4" fmla="*/ 3 w 1015"/>
                <a:gd name="T5" fmla="*/ 0 h 599"/>
                <a:gd name="T6" fmla="*/ 2 w 1015"/>
                <a:gd name="T7" fmla="*/ 1 h 599"/>
                <a:gd name="T8" fmla="*/ 2 w 1015"/>
                <a:gd name="T9" fmla="*/ 1 h 599"/>
                <a:gd name="T10" fmla="*/ 2 w 1015"/>
                <a:gd name="T11" fmla="*/ 3 h 599"/>
                <a:gd name="T12" fmla="*/ 5 w 1015"/>
                <a:gd name="T13" fmla="*/ 4 h 599"/>
                <a:gd name="T14" fmla="*/ 1 w 1015"/>
                <a:gd name="T15" fmla="*/ 14 h 599"/>
                <a:gd name="T16" fmla="*/ 0 w 1015"/>
                <a:gd name="T17" fmla="*/ 16 h 599"/>
                <a:gd name="T18" fmla="*/ 1 w 1015"/>
                <a:gd name="T19" fmla="*/ 17 h 599"/>
                <a:gd name="T20" fmla="*/ 0 w 1015"/>
                <a:gd name="T21" fmla="*/ 17 h 599"/>
                <a:gd name="T22" fmla="*/ 3 w 1015"/>
                <a:gd name="T23" fmla="*/ 17 h 599"/>
                <a:gd name="T24" fmla="*/ 3 w 1015"/>
                <a:gd name="T25" fmla="*/ 17 h 599"/>
                <a:gd name="T26" fmla="*/ 4 w 1015"/>
                <a:gd name="T27" fmla="*/ 12 h 599"/>
                <a:gd name="T28" fmla="*/ 6 w 1015"/>
                <a:gd name="T29" fmla="*/ 8 h 599"/>
                <a:gd name="T30" fmla="*/ 8 w 1015"/>
                <a:gd name="T31" fmla="*/ 4 h 599"/>
                <a:gd name="T32" fmla="*/ 14 w 1015"/>
                <a:gd name="T33" fmla="*/ 5 h 599"/>
                <a:gd name="T34" fmla="*/ 20 w 1015"/>
                <a:gd name="T35" fmla="*/ 6 h 599"/>
                <a:gd name="T36" fmla="*/ 25 w 1015"/>
                <a:gd name="T37" fmla="*/ 7 h 599"/>
                <a:gd name="T38" fmla="*/ 29 w 1015"/>
                <a:gd name="T39" fmla="*/ 9 h 599"/>
                <a:gd name="T40" fmla="*/ 29 w 1015"/>
                <a:gd name="T41" fmla="*/ 13 h 599"/>
                <a:gd name="T42" fmla="*/ 30 w 1015"/>
                <a:gd name="T43" fmla="*/ 21 h 599"/>
                <a:gd name="T44" fmla="*/ 30 w 1015"/>
                <a:gd name="T45" fmla="*/ 22 h 599"/>
                <a:gd name="T46" fmla="*/ 30 w 1015"/>
                <a:gd name="T47" fmla="*/ 22 h 599"/>
                <a:gd name="T48" fmla="*/ 33 w 1015"/>
                <a:gd name="T49" fmla="*/ 22 h 599"/>
                <a:gd name="T50" fmla="*/ 33 w 1015"/>
                <a:gd name="T51" fmla="*/ 21 h 599"/>
                <a:gd name="T52" fmla="*/ 33 w 1015"/>
                <a:gd name="T53" fmla="*/ 17 h 599"/>
                <a:gd name="T54" fmla="*/ 33 w 1015"/>
                <a:gd name="T55" fmla="*/ 12 h 599"/>
                <a:gd name="T56" fmla="*/ 32 w 1015"/>
                <a:gd name="T57" fmla="*/ 9 h 599"/>
                <a:gd name="T58" fmla="*/ 36 w 1015"/>
                <a:gd name="T59" fmla="*/ 11 h 599"/>
                <a:gd name="T60" fmla="*/ 37 w 1015"/>
                <a:gd name="T61" fmla="*/ 10 h 599"/>
                <a:gd name="T62" fmla="*/ 38 w 1015"/>
                <a:gd name="T63" fmla="*/ 8 h 599"/>
                <a:gd name="T64" fmla="*/ 37 w 1015"/>
                <a:gd name="T65" fmla="*/ 7 h 599"/>
                <a:gd name="T66" fmla="*/ 30 w 1015"/>
                <a:gd name="T67" fmla="*/ 5 h 599"/>
                <a:gd name="T68" fmla="*/ 9 w 1015"/>
                <a:gd name="T69" fmla="*/ 1 h 599"/>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1015"/>
                <a:gd name="T106" fmla="*/ 0 h 599"/>
                <a:gd name="T107" fmla="*/ 1015 w 1015"/>
                <a:gd name="T108" fmla="*/ 599 h 599"/>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1015" h="599">
                  <a:moveTo>
                    <a:pt x="247" y="34"/>
                  </a:moveTo>
                  <a:lnTo>
                    <a:pt x="77" y="0"/>
                  </a:lnTo>
                  <a:lnTo>
                    <a:pt x="72" y="5"/>
                  </a:lnTo>
                  <a:lnTo>
                    <a:pt x="64" y="29"/>
                  </a:lnTo>
                  <a:lnTo>
                    <a:pt x="60" y="34"/>
                  </a:lnTo>
                  <a:lnTo>
                    <a:pt x="60" y="83"/>
                  </a:lnTo>
                  <a:lnTo>
                    <a:pt x="148" y="105"/>
                  </a:lnTo>
                  <a:lnTo>
                    <a:pt x="20" y="389"/>
                  </a:lnTo>
                  <a:lnTo>
                    <a:pt x="0" y="431"/>
                  </a:lnTo>
                  <a:lnTo>
                    <a:pt x="14" y="450"/>
                  </a:lnTo>
                  <a:lnTo>
                    <a:pt x="8" y="450"/>
                  </a:lnTo>
                  <a:lnTo>
                    <a:pt x="72" y="463"/>
                  </a:lnTo>
                  <a:lnTo>
                    <a:pt x="80" y="450"/>
                  </a:lnTo>
                  <a:lnTo>
                    <a:pt x="119" y="329"/>
                  </a:lnTo>
                  <a:lnTo>
                    <a:pt x="163" y="206"/>
                  </a:lnTo>
                  <a:lnTo>
                    <a:pt x="210" y="113"/>
                  </a:lnTo>
                  <a:lnTo>
                    <a:pt x="386" y="138"/>
                  </a:lnTo>
                  <a:lnTo>
                    <a:pt x="535" y="168"/>
                  </a:lnTo>
                  <a:lnTo>
                    <a:pt x="681" y="203"/>
                  </a:lnTo>
                  <a:lnTo>
                    <a:pt x="788" y="232"/>
                  </a:lnTo>
                  <a:lnTo>
                    <a:pt x="797" y="363"/>
                  </a:lnTo>
                  <a:lnTo>
                    <a:pt x="805" y="564"/>
                  </a:lnTo>
                  <a:lnTo>
                    <a:pt x="809" y="591"/>
                  </a:lnTo>
                  <a:lnTo>
                    <a:pt x="823" y="595"/>
                  </a:lnTo>
                  <a:lnTo>
                    <a:pt x="883" y="599"/>
                  </a:lnTo>
                  <a:lnTo>
                    <a:pt x="895" y="581"/>
                  </a:lnTo>
                  <a:lnTo>
                    <a:pt x="895" y="459"/>
                  </a:lnTo>
                  <a:lnTo>
                    <a:pt x="879" y="329"/>
                  </a:lnTo>
                  <a:lnTo>
                    <a:pt x="868" y="252"/>
                  </a:lnTo>
                  <a:lnTo>
                    <a:pt x="982" y="287"/>
                  </a:lnTo>
                  <a:lnTo>
                    <a:pt x="995" y="277"/>
                  </a:lnTo>
                  <a:lnTo>
                    <a:pt x="1015" y="211"/>
                  </a:lnTo>
                  <a:lnTo>
                    <a:pt x="1002" y="195"/>
                  </a:lnTo>
                  <a:lnTo>
                    <a:pt x="808" y="148"/>
                  </a:lnTo>
                  <a:lnTo>
                    <a:pt x="247" y="34"/>
                  </a:lnTo>
                  <a:close/>
                </a:path>
              </a:pathLst>
            </a:custGeom>
            <a:solidFill>
              <a:srgbClr val="CC9900"/>
            </a:solidFill>
            <a:ln w="9525">
              <a:noFill/>
              <a:round/>
              <a:headEnd/>
              <a:tailEnd/>
            </a:ln>
          </p:spPr>
          <p:txBody>
            <a:bodyPr/>
            <a:lstStyle/>
            <a:p>
              <a:endParaRPr lang="ru-RU"/>
            </a:p>
          </p:txBody>
        </p:sp>
        <p:sp>
          <p:nvSpPr>
            <p:cNvPr id="25624" name="Freeform 11"/>
            <p:cNvSpPr>
              <a:spLocks/>
            </p:cNvSpPr>
            <p:nvPr/>
          </p:nvSpPr>
          <p:spPr bwMode="auto">
            <a:xfrm>
              <a:off x="3130" y="3231"/>
              <a:ext cx="395" cy="470"/>
            </a:xfrm>
            <a:custGeom>
              <a:avLst/>
              <a:gdLst>
                <a:gd name="T0" fmla="*/ 1 w 1183"/>
                <a:gd name="T1" fmla="*/ 22 h 1408"/>
                <a:gd name="T2" fmla="*/ 2 w 1183"/>
                <a:gd name="T3" fmla="*/ 16 h 1408"/>
                <a:gd name="T4" fmla="*/ 4 w 1183"/>
                <a:gd name="T5" fmla="*/ 12 h 1408"/>
                <a:gd name="T6" fmla="*/ 7 w 1183"/>
                <a:gd name="T7" fmla="*/ 8 h 1408"/>
                <a:gd name="T8" fmla="*/ 9 w 1183"/>
                <a:gd name="T9" fmla="*/ 5 h 1408"/>
                <a:gd name="T10" fmla="*/ 12 w 1183"/>
                <a:gd name="T11" fmla="*/ 3 h 1408"/>
                <a:gd name="T12" fmla="*/ 15 w 1183"/>
                <a:gd name="T13" fmla="*/ 2 h 1408"/>
                <a:gd name="T14" fmla="*/ 18 w 1183"/>
                <a:gd name="T15" fmla="*/ 0 h 1408"/>
                <a:gd name="T16" fmla="*/ 21 w 1183"/>
                <a:gd name="T17" fmla="*/ 0 h 1408"/>
                <a:gd name="T18" fmla="*/ 26 w 1183"/>
                <a:gd name="T19" fmla="*/ 0 h 1408"/>
                <a:gd name="T20" fmla="*/ 30 w 1183"/>
                <a:gd name="T21" fmla="*/ 1 h 1408"/>
                <a:gd name="T22" fmla="*/ 33 w 1183"/>
                <a:gd name="T23" fmla="*/ 2 h 1408"/>
                <a:gd name="T24" fmla="*/ 36 w 1183"/>
                <a:gd name="T25" fmla="*/ 4 h 1408"/>
                <a:gd name="T26" fmla="*/ 39 w 1183"/>
                <a:gd name="T27" fmla="*/ 6 h 1408"/>
                <a:gd name="T28" fmla="*/ 41 w 1183"/>
                <a:gd name="T29" fmla="*/ 9 h 1408"/>
                <a:gd name="T30" fmla="*/ 43 w 1183"/>
                <a:gd name="T31" fmla="*/ 11 h 1408"/>
                <a:gd name="T32" fmla="*/ 44 w 1183"/>
                <a:gd name="T33" fmla="*/ 15 h 1408"/>
                <a:gd name="T34" fmla="*/ 44 w 1183"/>
                <a:gd name="T35" fmla="*/ 18 h 1408"/>
                <a:gd name="T36" fmla="*/ 44 w 1183"/>
                <a:gd name="T37" fmla="*/ 22 h 1408"/>
                <a:gd name="T38" fmla="*/ 43 w 1183"/>
                <a:gd name="T39" fmla="*/ 26 h 1408"/>
                <a:gd name="T40" fmla="*/ 43 w 1183"/>
                <a:gd name="T41" fmla="*/ 29 h 1408"/>
                <a:gd name="T42" fmla="*/ 42 w 1183"/>
                <a:gd name="T43" fmla="*/ 33 h 1408"/>
                <a:gd name="T44" fmla="*/ 40 w 1183"/>
                <a:gd name="T45" fmla="*/ 36 h 1408"/>
                <a:gd name="T46" fmla="*/ 38 w 1183"/>
                <a:gd name="T47" fmla="*/ 41 h 1408"/>
                <a:gd name="T48" fmla="*/ 36 w 1183"/>
                <a:gd name="T49" fmla="*/ 44 h 1408"/>
                <a:gd name="T50" fmla="*/ 34 w 1183"/>
                <a:gd name="T51" fmla="*/ 46 h 1408"/>
                <a:gd name="T52" fmla="*/ 31 w 1183"/>
                <a:gd name="T53" fmla="*/ 49 h 1408"/>
                <a:gd name="T54" fmla="*/ 28 w 1183"/>
                <a:gd name="T55" fmla="*/ 51 h 1408"/>
                <a:gd name="T56" fmla="*/ 24 w 1183"/>
                <a:gd name="T57" fmla="*/ 52 h 1408"/>
                <a:gd name="T58" fmla="*/ 20 w 1183"/>
                <a:gd name="T59" fmla="*/ 52 h 1408"/>
                <a:gd name="T60" fmla="*/ 17 w 1183"/>
                <a:gd name="T61" fmla="*/ 52 h 1408"/>
                <a:gd name="T62" fmla="*/ 13 w 1183"/>
                <a:gd name="T63" fmla="*/ 51 h 1408"/>
                <a:gd name="T64" fmla="*/ 11 w 1183"/>
                <a:gd name="T65" fmla="*/ 51 h 1408"/>
                <a:gd name="T66" fmla="*/ 8 w 1183"/>
                <a:gd name="T67" fmla="*/ 49 h 1408"/>
                <a:gd name="T68" fmla="*/ 5 w 1183"/>
                <a:gd name="T69" fmla="*/ 47 h 1408"/>
                <a:gd name="T70" fmla="*/ 4 w 1183"/>
                <a:gd name="T71" fmla="*/ 45 h 1408"/>
                <a:gd name="T72" fmla="*/ 2 w 1183"/>
                <a:gd name="T73" fmla="*/ 42 h 1408"/>
                <a:gd name="T74" fmla="*/ 1 w 1183"/>
                <a:gd name="T75" fmla="*/ 38 h 1408"/>
                <a:gd name="T76" fmla="*/ 1 w 1183"/>
                <a:gd name="T77" fmla="*/ 33 h 1408"/>
                <a:gd name="T78" fmla="*/ 0 w 1183"/>
                <a:gd name="T79" fmla="*/ 29 h 1408"/>
                <a:gd name="T80" fmla="*/ 0 w 1183"/>
                <a:gd name="T81" fmla="*/ 26 h 1408"/>
                <a:gd name="T82" fmla="*/ 0 w 1183"/>
                <a:gd name="T83" fmla="*/ 23 h 1408"/>
                <a:gd name="T84" fmla="*/ 1 w 1183"/>
                <a:gd name="T85" fmla="*/ 22 h 1408"/>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1183"/>
                <a:gd name="T130" fmla="*/ 0 h 1408"/>
                <a:gd name="T131" fmla="*/ 1183 w 1183"/>
                <a:gd name="T132" fmla="*/ 1408 h 1408"/>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1183" h="1408">
                  <a:moveTo>
                    <a:pt x="16" y="587"/>
                  </a:moveTo>
                  <a:lnTo>
                    <a:pt x="64" y="431"/>
                  </a:lnTo>
                  <a:lnTo>
                    <a:pt x="120" y="320"/>
                  </a:lnTo>
                  <a:lnTo>
                    <a:pt x="184" y="224"/>
                  </a:lnTo>
                  <a:lnTo>
                    <a:pt x="253" y="134"/>
                  </a:lnTo>
                  <a:lnTo>
                    <a:pt x="313" y="85"/>
                  </a:lnTo>
                  <a:lnTo>
                    <a:pt x="393" y="41"/>
                  </a:lnTo>
                  <a:lnTo>
                    <a:pt x="476" y="8"/>
                  </a:lnTo>
                  <a:lnTo>
                    <a:pt x="575" y="0"/>
                  </a:lnTo>
                  <a:lnTo>
                    <a:pt x="697" y="5"/>
                  </a:lnTo>
                  <a:lnTo>
                    <a:pt x="799" y="26"/>
                  </a:lnTo>
                  <a:lnTo>
                    <a:pt x="879" y="62"/>
                  </a:lnTo>
                  <a:lnTo>
                    <a:pt x="966" y="106"/>
                  </a:lnTo>
                  <a:lnTo>
                    <a:pt x="1053" y="173"/>
                  </a:lnTo>
                  <a:lnTo>
                    <a:pt x="1112" y="241"/>
                  </a:lnTo>
                  <a:lnTo>
                    <a:pt x="1148" y="304"/>
                  </a:lnTo>
                  <a:lnTo>
                    <a:pt x="1171" y="404"/>
                  </a:lnTo>
                  <a:lnTo>
                    <a:pt x="1183" y="481"/>
                  </a:lnTo>
                  <a:lnTo>
                    <a:pt x="1177" y="590"/>
                  </a:lnTo>
                  <a:lnTo>
                    <a:pt x="1167" y="692"/>
                  </a:lnTo>
                  <a:lnTo>
                    <a:pt x="1152" y="777"/>
                  </a:lnTo>
                  <a:lnTo>
                    <a:pt x="1116" y="886"/>
                  </a:lnTo>
                  <a:lnTo>
                    <a:pt x="1074" y="982"/>
                  </a:lnTo>
                  <a:lnTo>
                    <a:pt x="1017" y="1099"/>
                  </a:lnTo>
                  <a:lnTo>
                    <a:pt x="970" y="1172"/>
                  </a:lnTo>
                  <a:lnTo>
                    <a:pt x="910" y="1246"/>
                  </a:lnTo>
                  <a:lnTo>
                    <a:pt x="843" y="1315"/>
                  </a:lnTo>
                  <a:lnTo>
                    <a:pt x="761" y="1378"/>
                  </a:lnTo>
                  <a:lnTo>
                    <a:pt x="653" y="1404"/>
                  </a:lnTo>
                  <a:lnTo>
                    <a:pt x="538" y="1408"/>
                  </a:lnTo>
                  <a:lnTo>
                    <a:pt x="449" y="1398"/>
                  </a:lnTo>
                  <a:lnTo>
                    <a:pt x="360" y="1381"/>
                  </a:lnTo>
                  <a:lnTo>
                    <a:pt x="286" y="1364"/>
                  </a:lnTo>
                  <a:lnTo>
                    <a:pt x="207" y="1328"/>
                  </a:lnTo>
                  <a:lnTo>
                    <a:pt x="139" y="1277"/>
                  </a:lnTo>
                  <a:lnTo>
                    <a:pt x="95" y="1217"/>
                  </a:lnTo>
                  <a:lnTo>
                    <a:pt x="60" y="1125"/>
                  </a:lnTo>
                  <a:lnTo>
                    <a:pt x="32" y="1024"/>
                  </a:lnTo>
                  <a:lnTo>
                    <a:pt x="16" y="890"/>
                  </a:lnTo>
                  <a:lnTo>
                    <a:pt x="2" y="784"/>
                  </a:lnTo>
                  <a:lnTo>
                    <a:pt x="0" y="695"/>
                  </a:lnTo>
                  <a:lnTo>
                    <a:pt x="8" y="629"/>
                  </a:lnTo>
                  <a:lnTo>
                    <a:pt x="16" y="587"/>
                  </a:lnTo>
                  <a:close/>
                </a:path>
              </a:pathLst>
            </a:custGeom>
            <a:blipFill dpi="0" rotWithShape="0">
              <a:blip r:embed="rId2"/>
              <a:srcRect/>
              <a:tile tx="0" ty="0" sx="100000" sy="100000" flip="none" algn="tl"/>
            </a:blipFill>
            <a:ln w="9525">
              <a:noFill/>
              <a:round/>
              <a:headEnd/>
              <a:tailEnd/>
            </a:ln>
          </p:spPr>
          <p:txBody>
            <a:bodyPr/>
            <a:lstStyle/>
            <a:p>
              <a:endParaRPr lang="ru-RU"/>
            </a:p>
          </p:txBody>
        </p:sp>
        <p:sp>
          <p:nvSpPr>
            <p:cNvPr id="25625" name="Freeform 12"/>
            <p:cNvSpPr>
              <a:spLocks/>
            </p:cNvSpPr>
            <p:nvPr/>
          </p:nvSpPr>
          <p:spPr bwMode="auto">
            <a:xfrm>
              <a:off x="3167" y="3326"/>
              <a:ext cx="306" cy="293"/>
            </a:xfrm>
            <a:custGeom>
              <a:avLst/>
              <a:gdLst>
                <a:gd name="T0" fmla="*/ 8 w 918"/>
                <a:gd name="T1" fmla="*/ 0 h 879"/>
                <a:gd name="T2" fmla="*/ 10 w 918"/>
                <a:gd name="T3" fmla="*/ 0 h 879"/>
                <a:gd name="T4" fmla="*/ 14 w 918"/>
                <a:gd name="T5" fmla="*/ 1 h 879"/>
                <a:gd name="T6" fmla="*/ 19 w 918"/>
                <a:gd name="T7" fmla="*/ 2 h 879"/>
                <a:gd name="T8" fmla="*/ 23 w 918"/>
                <a:gd name="T9" fmla="*/ 2 h 879"/>
                <a:gd name="T10" fmla="*/ 29 w 918"/>
                <a:gd name="T11" fmla="*/ 2 h 879"/>
                <a:gd name="T12" fmla="*/ 34 w 918"/>
                <a:gd name="T13" fmla="*/ 2 h 879"/>
                <a:gd name="T14" fmla="*/ 34 w 918"/>
                <a:gd name="T15" fmla="*/ 3 h 879"/>
                <a:gd name="T16" fmla="*/ 32 w 918"/>
                <a:gd name="T17" fmla="*/ 11 h 879"/>
                <a:gd name="T18" fmla="*/ 30 w 918"/>
                <a:gd name="T19" fmla="*/ 20 h 879"/>
                <a:gd name="T20" fmla="*/ 29 w 918"/>
                <a:gd name="T21" fmla="*/ 25 h 879"/>
                <a:gd name="T22" fmla="*/ 27 w 918"/>
                <a:gd name="T23" fmla="*/ 33 h 879"/>
                <a:gd name="T24" fmla="*/ 15 w 918"/>
                <a:gd name="T25" fmla="*/ 31 h 879"/>
                <a:gd name="T26" fmla="*/ 8 w 918"/>
                <a:gd name="T27" fmla="*/ 30 h 879"/>
                <a:gd name="T28" fmla="*/ 2 w 918"/>
                <a:gd name="T29" fmla="*/ 30 h 879"/>
                <a:gd name="T30" fmla="*/ 1 w 918"/>
                <a:gd name="T31" fmla="*/ 30 h 879"/>
                <a:gd name="T32" fmla="*/ 0 w 918"/>
                <a:gd name="T33" fmla="*/ 29 h 879"/>
                <a:gd name="T34" fmla="*/ 3 w 918"/>
                <a:gd name="T35" fmla="*/ 14 h 879"/>
                <a:gd name="T36" fmla="*/ 5 w 918"/>
                <a:gd name="T37" fmla="*/ 5 h 879"/>
                <a:gd name="T38" fmla="*/ 8 w 918"/>
                <a:gd name="T39" fmla="*/ 0 h 879"/>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918"/>
                <a:gd name="T61" fmla="*/ 0 h 879"/>
                <a:gd name="T62" fmla="*/ 918 w 918"/>
                <a:gd name="T63" fmla="*/ 879 h 879"/>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918" h="879">
                  <a:moveTo>
                    <a:pt x="211" y="0"/>
                  </a:moveTo>
                  <a:lnTo>
                    <a:pt x="281" y="11"/>
                  </a:lnTo>
                  <a:lnTo>
                    <a:pt x="368" y="25"/>
                  </a:lnTo>
                  <a:lnTo>
                    <a:pt x="503" y="41"/>
                  </a:lnTo>
                  <a:lnTo>
                    <a:pt x="623" y="46"/>
                  </a:lnTo>
                  <a:lnTo>
                    <a:pt x="773" y="49"/>
                  </a:lnTo>
                  <a:lnTo>
                    <a:pt x="914" y="59"/>
                  </a:lnTo>
                  <a:lnTo>
                    <a:pt x="918" y="79"/>
                  </a:lnTo>
                  <a:lnTo>
                    <a:pt x="870" y="298"/>
                  </a:lnTo>
                  <a:lnTo>
                    <a:pt x="819" y="532"/>
                  </a:lnTo>
                  <a:lnTo>
                    <a:pt x="787" y="675"/>
                  </a:lnTo>
                  <a:lnTo>
                    <a:pt x="728" y="879"/>
                  </a:lnTo>
                  <a:lnTo>
                    <a:pt x="408" y="828"/>
                  </a:lnTo>
                  <a:lnTo>
                    <a:pt x="229" y="807"/>
                  </a:lnTo>
                  <a:lnTo>
                    <a:pt x="49" y="800"/>
                  </a:lnTo>
                  <a:lnTo>
                    <a:pt x="16" y="800"/>
                  </a:lnTo>
                  <a:lnTo>
                    <a:pt x="0" y="792"/>
                  </a:lnTo>
                  <a:lnTo>
                    <a:pt x="83" y="384"/>
                  </a:lnTo>
                  <a:lnTo>
                    <a:pt x="142" y="138"/>
                  </a:lnTo>
                  <a:lnTo>
                    <a:pt x="211" y="0"/>
                  </a:lnTo>
                  <a:close/>
                </a:path>
              </a:pathLst>
            </a:custGeom>
            <a:solidFill>
              <a:srgbClr val="EAEAEA"/>
            </a:solidFill>
            <a:ln w="9525">
              <a:noFill/>
              <a:round/>
              <a:headEnd/>
              <a:tailEnd/>
            </a:ln>
          </p:spPr>
          <p:txBody>
            <a:bodyPr/>
            <a:lstStyle/>
            <a:p>
              <a:endParaRPr lang="ru-RU"/>
            </a:p>
          </p:txBody>
        </p:sp>
        <p:grpSp>
          <p:nvGrpSpPr>
            <p:cNvPr id="25626" name="Group 16"/>
            <p:cNvGrpSpPr>
              <a:grpSpLocks/>
            </p:cNvGrpSpPr>
            <p:nvPr/>
          </p:nvGrpSpPr>
          <p:grpSpPr bwMode="auto">
            <a:xfrm>
              <a:off x="3090" y="3649"/>
              <a:ext cx="345" cy="208"/>
              <a:chOff x="3077" y="3652"/>
              <a:chExt cx="345" cy="208"/>
            </a:xfrm>
          </p:grpSpPr>
          <p:sp>
            <p:nvSpPr>
              <p:cNvPr id="25649" name="Freeform 13"/>
              <p:cNvSpPr>
                <a:spLocks/>
              </p:cNvSpPr>
              <p:nvPr/>
            </p:nvSpPr>
            <p:spPr bwMode="auto">
              <a:xfrm>
                <a:off x="3094" y="3652"/>
                <a:ext cx="328" cy="102"/>
              </a:xfrm>
              <a:custGeom>
                <a:avLst/>
                <a:gdLst>
                  <a:gd name="T0" fmla="*/ 7 w 984"/>
                  <a:gd name="T1" fmla="*/ 1 h 308"/>
                  <a:gd name="T2" fmla="*/ 4 w 984"/>
                  <a:gd name="T3" fmla="*/ 0 h 308"/>
                  <a:gd name="T4" fmla="*/ 1 w 984"/>
                  <a:gd name="T5" fmla="*/ 0 h 308"/>
                  <a:gd name="T6" fmla="*/ 1 w 984"/>
                  <a:gd name="T7" fmla="*/ 0 h 308"/>
                  <a:gd name="T8" fmla="*/ 0 w 984"/>
                  <a:gd name="T9" fmla="*/ 2 h 308"/>
                  <a:gd name="T10" fmla="*/ 0 w 984"/>
                  <a:gd name="T11" fmla="*/ 3 h 308"/>
                  <a:gd name="T12" fmla="*/ 0 w 984"/>
                  <a:gd name="T13" fmla="*/ 4 h 308"/>
                  <a:gd name="T14" fmla="*/ 2 w 984"/>
                  <a:gd name="T15" fmla="*/ 4 h 308"/>
                  <a:gd name="T16" fmla="*/ 6 w 984"/>
                  <a:gd name="T17" fmla="*/ 5 h 308"/>
                  <a:gd name="T18" fmla="*/ 13 w 984"/>
                  <a:gd name="T19" fmla="*/ 6 h 308"/>
                  <a:gd name="T20" fmla="*/ 19 w 984"/>
                  <a:gd name="T21" fmla="*/ 7 h 308"/>
                  <a:gd name="T22" fmla="*/ 26 w 984"/>
                  <a:gd name="T23" fmla="*/ 9 h 308"/>
                  <a:gd name="T24" fmla="*/ 31 w 984"/>
                  <a:gd name="T25" fmla="*/ 10 h 308"/>
                  <a:gd name="T26" fmla="*/ 34 w 984"/>
                  <a:gd name="T27" fmla="*/ 11 h 308"/>
                  <a:gd name="T28" fmla="*/ 35 w 984"/>
                  <a:gd name="T29" fmla="*/ 11 h 308"/>
                  <a:gd name="T30" fmla="*/ 35 w 984"/>
                  <a:gd name="T31" fmla="*/ 11 h 308"/>
                  <a:gd name="T32" fmla="*/ 35 w 984"/>
                  <a:gd name="T33" fmla="*/ 11 h 308"/>
                  <a:gd name="T34" fmla="*/ 36 w 984"/>
                  <a:gd name="T35" fmla="*/ 8 h 308"/>
                  <a:gd name="T36" fmla="*/ 36 w 984"/>
                  <a:gd name="T37" fmla="*/ 8 h 308"/>
                  <a:gd name="T38" fmla="*/ 35 w 984"/>
                  <a:gd name="T39" fmla="*/ 7 h 308"/>
                  <a:gd name="T40" fmla="*/ 29 w 984"/>
                  <a:gd name="T41" fmla="*/ 6 h 308"/>
                  <a:gd name="T42" fmla="*/ 27 w 984"/>
                  <a:gd name="T43" fmla="*/ 6 h 308"/>
                  <a:gd name="T44" fmla="*/ 35 w 984"/>
                  <a:gd name="T45" fmla="*/ 8 h 308"/>
                  <a:gd name="T46" fmla="*/ 35 w 984"/>
                  <a:gd name="T47" fmla="*/ 8 h 308"/>
                  <a:gd name="T48" fmla="*/ 35 w 984"/>
                  <a:gd name="T49" fmla="*/ 10 h 308"/>
                  <a:gd name="T50" fmla="*/ 34 w 984"/>
                  <a:gd name="T51" fmla="*/ 10 h 308"/>
                  <a:gd name="T52" fmla="*/ 28 w 984"/>
                  <a:gd name="T53" fmla="*/ 8 h 308"/>
                  <a:gd name="T54" fmla="*/ 22 w 984"/>
                  <a:gd name="T55" fmla="*/ 7 h 308"/>
                  <a:gd name="T56" fmla="*/ 16 w 984"/>
                  <a:gd name="T57" fmla="*/ 6 h 308"/>
                  <a:gd name="T58" fmla="*/ 11 w 984"/>
                  <a:gd name="T59" fmla="*/ 5 h 308"/>
                  <a:gd name="T60" fmla="*/ 6 w 984"/>
                  <a:gd name="T61" fmla="*/ 4 h 308"/>
                  <a:gd name="T62" fmla="*/ 6 w 984"/>
                  <a:gd name="T63" fmla="*/ 4 h 308"/>
                  <a:gd name="T64" fmla="*/ 2 w 984"/>
                  <a:gd name="T65" fmla="*/ 3 h 308"/>
                  <a:gd name="T66" fmla="*/ 1 w 984"/>
                  <a:gd name="T67" fmla="*/ 3 h 308"/>
                  <a:gd name="T68" fmla="*/ 1 w 984"/>
                  <a:gd name="T69" fmla="*/ 2 h 308"/>
                  <a:gd name="T70" fmla="*/ 1 w 984"/>
                  <a:gd name="T71" fmla="*/ 1 h 308"/>
                  <a:gd name="T72" fmla="*/ 2 w 984"/>
                  <a:gd name="T73" fmla="*/ 1 h 308"/>
                  <a:gd name="T74" fmla="*/ 10 w 984"/>
                  <a:gd name="T75" fmla="*/ 3 h 308"/>
                  <a:gd name="T76" fmla="*/ 10 w 984"/>
                  <a:gd name="T77" fmla="*/ 3 h 308"/>
                  <a:gd name="T78" fmla="*/ 7 w 984"/>
                  <a:gd name="T79" fmla="*/ 1 h 308"/>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w 984"/>
                  <a:gd name="T121" fmla="*/ 0 h 308"/>
                  <a:gd name="T122" fmla="*/ 984 w 984"/>
                  <a:gd name="T123" fmla="*/ 308 h 308"/>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T120" t="T121" r="T122" b="T123"/>
                <a:pathLst>
                  <a:path w="984" h="308">
                    <a:moveTo>
                      <a:pt x="197" y="28"/>
                    </a:moveTo>
                    <a:lnTo>
                      <a:pt x="114" y="11"/>
                    </a:lnTo>
                    <a:lnTo>
                      <a:pt x="36" y="0"/>
                    </a:lnTo>
                    <a:lnTo>
                      <a:pt x="15" y="4"/>
                    </a:lnTo>
                    <a:lnTo>
                      <a:pt x="3" y="42"/>
                    </a:lnTo>
                    <a:lnTo>
                      <a:pt x="0" y="95"/>
                    </a:lnTo>
                    <a:lnTo>
                      <a:pt x="11" y="112"/>
                    </a:lnTo>
                    <a:lnTo>
                      <a:pt x="44" y="118"/>
                    </a:lnTo>
                    <a:lnTo>
                      <a:pt x="173" y="133"/>
                    </a:lnTo>
                    <a:lnTo>
                      <a:pt x="339" y="160"/>
                    </a:lnTo>
                    <a:lnTo>
                      <a:pt x="513" y="194"/>
                    </a:lnTo>
                    <a:lnTo>
                      <a:pt x="695" y="236"/>
                    </a:lnTo>
                    <a:lnTo>
                      <a:pt x="831" y="273"/>
                    </a:lnTo>
                    <a:lnTo>
                      <a:pt x="921" y="302"/>
                    </a:lnTo>
                    <a:lnTo>
                      <a:pt x="942" y="308"/>
                    </a:lnTo>
                    <a:lnTo>
                      <a:pt x="949" y="306"/>
                    </a:lnTo>
                    <a:lnTo>
                      <a:pt x="958" y="298"/>
                    </a:lnTo>
                    <a:lnTo>
                      <a:pt x="984" y="228"/>
                    </a:lnTo>
                    <a:lnTo>
                      <a:pt x="984" y="205"/>
                    </a:lnTo>
                    <a:lnTo>
                      <a:pt x="958" y="194"/>
                    </a:lnTo>
                    <a:lnTo>
                      <a:pt x="792" y="152"/>
                    </a:lnTo>
                    <a:lnTo>
                      <a:pt x="739" y="164"/>
                    </a:lnTo>
                    <a:lnTo>
                      <a:pt x="954" y="222"/>
                    </a:lnTo>
                    <a:lnTo>
                      <a:pt x="957" y="230"/>
                    </a:lnTo>
                    <a:lnTo>
                      <a:pt x="937" y="281"/>
                    </a:lnTo>
                    <a:lnTo>
                      <a:pt x="926" y="282"/>
                    </a:lnTo>
                    <a:lnTo>
                      <a:pt x="752" y="230"/>
                    </a:lnTo>
                    <a:lnTo>
                      <a:pt x="589" y="192"/>
                    </a:lnTo>
                    <a:lnTo>
                      <a:pt x="438" y="159"/>
                    </a:lnTo>
                    <a:lnTo>
                      <a:pt x="297" y="131"/>
                    </a:lnTo>
                    <a:lnTo>
                      <a:pt x="159" y="108"/>
                    </a:lnTo>
                    <a:lnTo>
                      <a:pt x="153" y="109"/>
                    </a:lnTo>
                    <a:lnTo>
                      <a:pt x="44" y="91"/>
                    </a:lnTo>
                    <a:lnTo>
                      <a:pt x="23" y="84"/>
                    </a:lnTo>
                    <a:lnTo>
                      <a:pt x="27" y="62"/>
                    </a:lnTo>
                    <a:lnTo>
                      <a:pt x="35" y="28"/>
                    </a:lnTo>
                    <a:lnTo>
                      <a:pt x="60" y="24"/>
                    </a:lnTo>
                    <a:lnTo>
                      <a:pt x="272" y="74"/>
                    </a:lnTo>
                    <a:lnTo>
                      <a:pt x="265" y="76"/>
                    </a:lnTo>
                    <a:lnTo>
                      <a:pt x="197" y="28"/>
                    </a:lnTo>
                    <a:close/>
                  </a:path>
                </a:pathLst>
              </a:custGeom>
              <a:solidFill>
                <a:srgbClr val="000000"/>
              </a:solidFill>
              <a:ln w="9525">
                <a:noFill/>
                <a:round/>
                <a:headEnd/>
                <a:tailEnd/>
              </a:ln>
            </p:spPr>
            <p:txBody>
              <a:bodyPr/>
              <a:lstStyle/>
              <a:p>
                <a:endParaRPr lang="ru-RU"/>
              </a:p>
            </p:txBody>
          </p:sp>
          <p:sp>
            <p:nvSpPr>
              <p:cNvPr id="25650" name="Freeform 14"/>
              <p:cNvSpPr>
                <a:spLocks/>
              </p:cNvSpPr>
              <p:nvPr/>
            </p:nvSpPr>
            <p:spPr bwMode="auto">
              <a:xfrm>
                <a:off x="3077" y="3691"/>
                <a:ext cx="76" cy="124"/>
              </a:xfrm>
              <a:custGeom>
                <a:avLst/>
                <a:gdLst>
                  <a:gd name="T0" fmla="*/ 5 w 228"/>
                  <a:gd name="T1" fmla="*/ 0 h 371"/>
                  <a:gd name="T2" fmla="*/ 1 w 228"/>
                  <a:gd name="T3" fmla="*/ 9 h 371"/>
                  <a:gd name="T4" fmla="*/ 0 w 228"/>
                  <a:gd name="T5" fmla="*/ 12 h 371"/>
                  <a:gd name="T6" fmla="*/ 0 w 228"/>
                  <a:gd name="T7" fmla="*/ 13 h 371"/>
                  <a:gd name="T8" fmla="*/ 0 w 228"/>
                  <a:gd name="T9" fmla="*/ 13 h 371"/>
                  <a:gd name="T10" fmla="*/ 1 w 228"/>
                  <a:gd name="T11" fmla="*/ 13 h 371"/>
                  <a:gd name="T12" fmla="*/ 3 w 228"/>
                  <a:gd name="T13" fmla="*/ 14 h 371"/>
                  <a:gd name="T14" fmla="*/ 4 w 228"/>
                  <a:gd name="T15" fmla="*/ 13 h 371"/>
                  <a:gd name="T16" fmla="*/ 4 w 228"/>
                  <a:gd name="T17" fmla="*/ 12 h 371"/>
                  <a:gd name="T18" fmla="*/ 5 w 228"/>
                  <a:gd name="T19" fmla="*/ 8 h 371"/>
                  <a:gd name="T20" fmla="*/ 7 w 228"/>
                  <a:gd name="T21" fmla="*/ 4 h 371"/>
                  <a:gd name="T22" fmla="*/ 8 w 228"/>
                  <a:gd name="T23" fmla="*/ 0 h 371"/>
                  <a:gd name="T24" fmla="*/ 8 w 228"/>
                  <a:gd name="T25" fmla="*/ 0 h 371"/>
                  <a:gd name="T26" fmla="*/ 6 w 228"/>
                  <a:gd name="T27" fmla="*/ 5 h 371"/>
                  <a:gd name="T28" fmla="*/ 4 w 228"/>
                  <a:gd name="T29" fmla="*/ 8 h 371"/>
                  <a:gd name="T30" fmla="*/ 3 w 228"/>
                  <a:gd name="T31" fmla="*/ 11 h 371"/>
                  <a:gd name="T32" fmla="*/ 3 w 228"/>
                  <a:gd name="T33" fmla="*/ 12 h 371"/>
                  <a:gd name="T34" fmla="*/ 3 w 228"/>
                  <a:gd name="T35" fmla="*/ 13 h 371"/>
                  <a:gd name="T36" fmla="*/ 1 w 228"/>
                  <a:gd name="T37" fmla="*/ 12 h 371"/>
                  <a:gd name="T38" fmla="*/ 1 w 228"/>
                  <a:gd name="T39" fmla="*/ 12 h 371"/>
                  <a:gd name="T40" fmla="*/ 2 w 228"/>
                  <a:gd name="T41" fmla="*/ 9 h 371"/>
                  <a:gd name="T42" fmla="*/ 4 w 228"/>
                  <a:gd name="T43" fmla="*/ 6 h 371"/>
                  <a:gd name="T44" fmla="*/ 5 w 228"/>
                  <a:gd name="T45" fmla="*/ 2 h 371"/>
                  <a:gd name="T46" fmla="*/ 6 w 228"/>
                  <a:gd name="T47" fmla="*/ 0 h 371"/>
                  <a:gd name="T48" fmla="*/ 5 w 228"/>
                  <a:gd name="T49" fmla="*/ 0 h 371"/>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228"/>
                  <a:gd name="T76" fmla="*/ 0 h 371"/>
                  <a:gd name="T77" fmla="*/ 228 w 228"/>
                  <a:gd name="T78" fmla="*/ 371 h 371"/>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228" h="371">
                    <a:moveTo>
                      <a:pt x="142" y="0"/>
                    </a:moveTo>
                    <a:lnTo>
                      <a:pt x="34" y="232"/>
                    </a:lnTo>
                    <a:lnTo>
                      <a:pt x="2" y="316"/>
                    </a:lnTo>
                    <a:lnTo>
                      <a:pt x="0" y="349"/>
                    </a:lnTo>
                    <a:lnTo>
                      <a:pt x="10" y="354"/>
                    </a:lnTo>
                    <a:lnTo>
                      <a:pt x="35" y="363"/>
                    </a:lnTo>
                    <a:lnTo>
                      <a:pt x="87" y="371"/>
                    </a:lnTo>
                    <a:lnTo>
                      <a:pt x="103" y="358"/>
                    </a:lnTo>
                    <a:lnTo>
                      <a:pt x="105" y="329"/>
                    </a:lnTo>
                    <a:lnTo>
                      <a:pt x="138" y="215"/>
                    </a:lnTo>
                    <a:lnTo>
                      <a:pt x="181" y="101"/>
                    </a:lnTo>
                    <a:lnTo>
                      <a:pt x="228" y="11"/>
                    </a:lnTo>
                    <a:lnTo>
                      <a:pt x="204" y="8"/>
                    </a:lnTo>
                    <a:lnTo>
                      <a:pt x="149" y="126"/>
                    </a:lnTo>
                    <a:lnTo>
                      <a:pt x="113" y="214"/>
                    </a:lnTo>
                    <a:lnTo>
                      <a:pt x="91" y="294"/>
                    </a:lnTo>
                    <a:lnTo>
                      <a:pt x="78" y="336"/>
                    </a:lnTo>
                    <a:lnTo>
                      <a:pt x="70" y="342"/>
                    </a:lnTo>
                    <a:lnTo>
                      <a:pt x="26" y="333"/>
                    </a:lnTo>
                    <a:lnTo>
                      <a:pt x="22" y="319"/>
                    </a:lnTo>
                    <a:lnTo>
                      <a:pt x="55" y="236"/>
                    </a:lnTo>
                    <a:lnTo>
                      <a:pt x="95" y="150"/>
                    </a:lnTo>
                    <a:lnTo>
                      <a:pt x="145" y="51"/>
                    </a:lnTo>
                    <a:lnTo>
                      <a:pt x="165" y="0"/>
                    </a:lnTo>
                    <a:lnTo>
                      <a:pt x="142" y="0"/>
                    </a:lnTo>
                    <a:close/>
                  </a:path>
                </a:pathLst>
              </a:custGeom>
              <a:solidFill>
                <a:srgbClr val="000000"/>
              </a:solidFill>
              <a:ln w="9525">
                <a:noFill/>
                <a:round/>
                <a:headEnd/>
                <a:tailEnd/>
              </a:ln>
            </p:spPr>
            <p:txBody>
              <a:bodyPr/>
              <a:lstStyle/>
              <a:p>
                <a:endParaRPr lang="ru-RU"/>
              </a:p>
            </p:txBody>
          </p:sp>
          <p:sp>
            <p:nvSpPr>
              <p:cNvPr id="25651" name="Freeform 15"/>
              <p:cNvSpPr>
                <a:spLocks/>
              </p:cNvSpPr>
              <p:nvPr/>
            </p:nvSpPr>
            <p:spPr bwMode="auto">
              <a:xfrm>
                <a:off x="3338" y="3730"/>
                <a:ext cx="43" cy="130"/>
              </a:xfrm>
              <a:custGeom>
                <a:avLst/>
                <a:gdLst>
                  <a:gd name="T0" fmla="*/ 4 w 131"/>
                  <a:gd name="T1" fmla="*/ 1 h 388"/>
                  <a:gd name="T2" fmla="*/ 4 w 131"/>
                  <a:gd name="T3" fmla="*/ 6 h 388"/>
                  <a:gd name="T4" fmla="*/ 5 w 131"/>
                  <a:gd name="T5" fmla="*/ 10 h 388"/>
                  <a:gd name="T6" fmla="*/ 5 w 131"/>
                  <a:gd name="T7" fmla="*/ 13 h 388"/>
                  <a:gd name="T8" fmla="*/ 5 w 131"/>
                  <a:gd name="T9" fmla="*/ 14 h 388"/>
                  <a:gd name="T10" fmla="*/ 4 w 131"/>
                  <a:gd name="T11" fmla="*/ 15 h 388"/>
                  <a:gd name="T12" fmla="*/ 1 w 131"/>
                  <a:gd name="T13" fmla="*/ 15 h 388"/>
                  <a:gd name="T14" fmla="*/ 1 w 131"/>
                  <a:gd name="T15" fmla="*/ 14 h 388"/>
                  <a:gd name="T16" fmla="*/ 1 w 131"/>
                  <a:gd name="T17" fmla="*/ 14 h 388"/>
                  <a:gd name="T18" fmla="*/ 0 w 131"/>
                  <a:gd name="T19" fmla="*/ 9 h 388"/>
                  <a:gd name="T20" fmla="*/ 0 w 131"/>
                  <a:gd name="T21" fmla="*/ 5 h 388"/>
                  <a:gd name="T22" fmla="*/ 0 w 131"/>
                  <a:gd name="T23" fmla="*/ 0 h 388"/>
                  <a:gd name="T24" fmla="*/ 1 w 131"/>
                  <a:gd name="T25" fmla="*/ 0 h 388"/>
                  <a:gd name="T26" fmla="*/ 1 w 131"/>
                  <a:gd name="T27" fmla="*/ 3 h 388"/>
                  <a:gd name="T28" fmla="*/ 1 w 131"/>
                  <a:gd name="T29" fmla="*/ 8 h 388"/>
                  <a:gd name="T30" fmla="*/ 2 w 131"/>
                  <a:gd name="T31" fmla="*/ 13 h 388"/>
                  <a:gd name="T32" fmla="*/ 2 w 131"/>
                  <a:gd name="T33" fmla="*/ 13 h 388"/>
                  <a:gd name="T34" fmla="*/ 2 w 131"/>
                  <a:gd name="T35" fmla="*/ 14 h 388"/>
                  <a:gd name="T36" fmla="*/ 4 w 131"/>
                  <a:gd name="T37" fmla="*/ 14 h 388"/>
                  <a:gd name="T38" fmla="*/ 4 w 131"/>
                  <a:gd name="T39" fmla="*/ 13 h 388"/>
                  <a:gd name="T40" fmla="*/ 4 w 131"/>
                  <a:gd name="T41" fmla="*/ 10 h 388"/>
                  <a:gd name="T42" fmla="*/ 4 w 131"/>
                  <a:gd name="T43" fmla="*/ 6 h 388"/>
                  <a:gd name="T44" fmla="*/ 3 w 131"/>
                  <a:gd name="T45" fmla="*/ 3 h 388"/>
                  <a:gd name="T46" fmla="*/ 3 w 131"/>
                  <a:gd name="T47" fmla="*/ 1 h 388"/>
                  <a:gd name="T48" fmla="*/ 4 w 131"/>
                  <a:gd name="T49" fmla="*/ 1 h 388"/>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131"/>
                  <a:gd name="T76" fmla="*/ 0 h 388"/>
                  <a:gd name="T77" fmla="*/ 131 w 131"/>
                  <a:gd name="T78" fmla="*/ 388 h 388"/>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131" h="388">
                    <a:moveTo>
                      <a:pt x="104" y="32"/>
                    </a:moveTo>
                    <a:lnTo>
                      <a:pt x="123" y="167"/>
                    </a:lnTo>
                    <a:lnTo>
                      <a:pt x="131" y="273"/>
                    </a:lnTo>
                    <a:lnTo>
                      <a:pt x="131" y="346"/>
                    </a:lnTo>
                    <a:lnTo>
                      <a:pt x="127" y="378"/>
                    </a:lnTo>
                    <a:lnTo>
                      <a:pt x="115" y="388"/>
                    </a:lnTo>
                    <a:lnTo>
                      <a:pt x="41" y="388"/>
                    </a:lnTo>
                    <a:lnTo>
                      <a:pt x="28" y="380"/>
                    </a:lnTo>
                    <a:lnTo>
                      <a:pt x="17" y="361"/>
                    </a:lnTo>
                    <a:lnTo>
                      <a:pt x="12" y="245"/>
                    </a:lnTo>
                    <a:lnTo>
                      <a:pt x="12" y="127"/>
                    </a:lnTo>
                    <a:lnTo>
                      <a:pt x="0" y="0"/>
                    </a:lnTo>
                    <a:lnTo>
                      <a:pt x="20" y="8"/>
                    </a:lnTo>
                    <a:lnTo>
                      <a:pt x="29" y="93"/>
                    </a:lnTo>
                    <a:lnTo>
                      <a:pt x="37" y="228"/>
                    </a:lnTo>
                    <a:lnTo>
                      <a:pt x="45" y="342"/>
                    </a:lnTo>
                    <a:lnTo>
                      <a:pt x="47" y="359"/>
                    </a:lnTo>
                    <a:lnTo>
                      <a:pt x="59" y="363"/>
                    </a:lnTo>
                    <a:lnTo>
                      <a:pt x="99" y="361"/>
                    </a:lnTo>
                    <a:lnTo>
                      <a:pt x="104" y="353"/>
                    </a:lnTo>
                    <a:lnTo>
                      <a:pt x="108" y="270"/>
                    </a:lnTo>
                    <a:lnTo>
                      <a:pt x="100" y="167"/>
                    </a:lnTo>
                    <a:lnTo>
                      <a:pt x="87" y="70"/>
                    </a:lnTo>
                    <a:lnTo>
                      <a:pt x="79" y="25"/>
                    </a:lnTo>
                    <a:lnTo>
                      <a:pt x="104" y="32"/>
                    </a:lnTo>
                    <a:close/>
                  </a:path>
                </a:pathLst>
              </a:custGeom>
              <a:solidFill>
                <a:srgbClr val="000000"/>
              </a:solidFill>
              <a:ln w="9525">
                <a:noFill/>
                <a:round/>
                <a:headEnd/>
                <a:tailEnd/>
              </a:ln>
            </p:spPr>
            <p:txBody>
              <a:bodyPr/>
              <a:lstStyle/>
              <a:p>
                <a:endParaRPr lang="ru-RU"/>
              </a:p>
            </p:txBody>
          </p:sp>
        </p:grpSp>
        <p:grpSp>
          <p:nvGrpSpPr>
            <p:cNvPr id="25627" name="Group 19"/>
            <p:cNvGrpSpPr>
              <a:grpSpLocks/>
            </p:cNvGrpSpPr>
            <p:nvPr/>
          </p:nvGrpSpPr>
          <p:grpSpPr bwMode="auto">
            <a:xfrm>
              <a:off x="3126" y="3227"/>
              <a:ext cx="403" cy="478"/>
              <a:chOff x="3113" y="3230"/>
              <a:chExt cx="403" cy="478"/>
            </a:xfrm>
          </p:grpSpPr>
          <p:sp>
            <p:nvSpPr>
              <p:cNvPr id="25647" name="Freeform 17"/>
              <p:cNvSpPr>
                <a:spLocks/>
              </p:cNvSpPr>
              <p:nvPr/>
            </p:nvSpPr>
            <p:spPr bwMode="auto">
              <a:xfrm>
                <a:off x="3119" y="3487"/>
                <a:ext cx="380" cy="221"/>
              </a:xfrm>
              <a:custGeom>
                <a:avLst/>
                <a:gdLst>
                  <a:gd name="T0" fmla="*/ 0 w 1140"/>
                  <a:gd name="T1" fmla="*/ 6 h 663"/>
                  <a:gd name="T2" fmla="*/ 1 w 1140"/>
                  <a:gd name="T3" fmla="*/ 11 h 663"/>
                  <a:gd name="T4" fmla="*/ 1 w 1140"/>
                  <a:gd name="T5" fmla="*/ 13 h 663"/>
                  <a:gd name="T6" fmla="*/ 2 w 1140"/>
                  <a:gd name="T7" fmla="*/ 15 h 663"/>
                  <a:gd name="T8" fmla="*/ 3 w 1140"/>
                  <a:gd name="T9" fmla="*/ 17 h 663"/>
                  <a:gd name="T10" fmla="*/ 4 w 1140"/>
                  <a:gd name="T11" fmla="*/ 19 h 663"/>
                  <a:gd name="T12" fmla="*/ 5 w 1140"/>
                  <a:gd name="T13" fmla="*/ 20 h 663"/>
                  <a:gd name="T14" fmla="*/ 6 w 1140"/>
                  <a:gd name="T15" fmla="*/ 21 h 663"/>
                  <a:gd name="T16" fmla="*/ 8 w 1140"/>
                  <a:gd name="T17" fmla="*/ 22 h 663"/>
                  <a:gd name="T18" fmla="*/ 10 w 1140"/>
                  <a:gd name="T19" fmla="*/ 23 h 663"/>
                  <a:gd name="T20" fmla="*/ 11 w 1140"/>
                  <a:gd name="T21" fmla="*/ 23 h 663"/>
                  <a:gd name="T22" fmla="*/ 14 w 1140"/>
                  <a:gd name="T23" fmla="*/ 24 h 663"/>
                  <a:gd name="T24" fmla="*/ 16 w 1140"/>
                  <a:gd name="T25" fmla="*/ 24 h 663"/>
                  <a:gd name="T26" fmla="*/ 19 w 1140"/>
                  <a:gd name="T27" fmla="*/ 24 h 663"/>
                  <a:gd name="T28" fmla="*/ 22 w 1140"/>
                  <a:gd name="T29" fmla="*/ 25 h 663"/>
                  <a:gd name="T30" fmla="*/ 24 w 1140"/>
                  <a:gd name="T31" fmla="*/ 24 h 663"/>
                  <a:gd name="T32" fmla="*/ 26 w 1140"/>
                  <a:gd name="T33" fmla="*/ 24 h 663"/>
                  <a:gd name="T34" fmla="*/ 27 w 1140"/>
                  <a:gd name="T35" fmla="*/ 24 h 663"/>
                  <a:gd name="T36" fmla="*/ 29 w 1140"/>
                  <a:gd name="T37" fmla="*/ 23 h 663"/>
                  <a:gd name="T38" fmla="*/ 31 w 1140"/>
                  <a:gd name="T39" fmla="*/ 22 h 663"/>
                  <a:gd name="T40" fmla="*/ 33 w 1140"/>
                  <a:gd name="T41" fmla="*/ 20 h 663"/>
                  <a:gd name="T42" fmla="*/ 35 w 1140"/>
                  <a:gd name="T43" fmla="*/ 17 h 663"/>
                  <a:gd name="T44" fmla="*/ 37 w 1140"/>
                  <a:gd name="T45" fmla="*/ 14 h 663"/>
                  <a:gd name="T46" fmla="*/ 39 w 1140"/>
                  <a:gd name="T47" fmla="*/ 11 h 663"/>
                  <a:gd name="T48" fmla="*/ 41 w 1140"/>
                  <a:gd name="T49" fmla="*/ 7 h 663"/>
                  <a:gd name="T50" fmla="*/ 42 w 1140"/>
                  <a:gd name="T51" fmla="*/ 3 h 663"/>
                  <a:gd name="T52" fmla="*/ 42 w 1140"/>
                  <a:gd name="T53" fmla="*/ 0 h 663"/>
                  <a:gd name="T54" fmla="*/ 41 w 1140"/>
                  <a:gd name="T55" fmla="*/ 4 h 663"/>
                  <a:gd name="T56" fmla="*/ 39 w 1140"/>
                  <a:gd name="T57" fmla="*/ 8 h 663"/>
                  <a:gd name="T58" fmla="*/ 37 w 1140"/>
                  <a:gd name="T59" fmla="*/ 12 h 663"/>
                  <a:gd name="T60" fmla="*/ 35 w 1140"/>
                  <a:gd name="T61" fmla="*/ 15 h 663"/>
                  <a:gd name="T62" fmla="*/ 33 w 1140"/>
                  <a:gd name="T63" fmla="*/ 18 h 663"/>
                  <a:gd name="T64" fmla="*/ 30 w 1140"/>
                  <a:gd name="T65" fmla="*/ 21 h 663"/>
                  <a:gd name="T66" fmla="*/ 28 w 1140"/>
                  <a:gd name="T67" fmla="*/ 22 h 663"/>
                  <a:gd name="T68" fmla="*/ 27 w 1140"/>
                  <a:gd name="T69" fmla="*/ 23 h 663"/>
                  <a:gd name="T70" fmla="*/ 24 w 1140"/>
                  <a:gd name="T71" fmla="*/ 23 h 663"/>
                  <a:gd name="T72" fmla="*/ 21 w 1140"/>
                  <a:gd name="T73" fmla="*/ 24 h 663"/>
                  <a:gd name="T74" fmla="*/ 17 w 1140"/>
                  <a:gd name="T75" fmla="*/ 23 h 663"/>
                  <a:gd name="T76" fmla="*/ 14 w 1140"/>
                  <a:gd name="T77" fmla="*/ 23 h 663"/>
                  <a:gd name="T78" fmla="*/ 10 w 1140"/>
                  <a:gd name="T79" fmla="*/ 22 h 663"/>
                  <a:gd name="T80" fmla="*/ 7 w 1140"/>
                  <a:gd name="T81" fmla="*/ 20 h 663"/>
                  <a:gd name="T82" fmla="*/ 5 w 1140"/>
                  <a:gd name="T83" fmla="*/ 19 h 663"/>
                  <a:gd name="T84" fmla="*/ 4 w 1140"/>
                  <a:gd name="T85" fmla="*/ 17 h 663"/>
                  <a:gd name="T86" fmla="*/ 3 w 1140"/>
                  <a:gd name="T87" fmla="*/ 14 h 663"/>
                  <a:gd name="T88" fmla="*/ 2 w 1140"/>
                  <a:gd name="T89" fmla="*/ 11 h 663"/>
                  <a:gd name="T90" fmla="*/ 1 w 1140"/>
                  <a:gd name="T91" fmla="*/ 8 h 663"/>
                  <a:gd name="T92" fmla="*/ 0 w 1140"/>
                  <a:gd name="T93" fmla="*/ 6 h 663"/>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1140"/>
                  <a:gd name="T142" fmla="*/ 0 h 663"/>
                  <a:gd name="T143" fmla="*/ 1140 w 1140"/>
                  <a:gd name="T144" fmla="*/ 663 h 663"/>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1140" h="663">
                    <a:moveTo>
                      <a:pt x="0" y="162"/>
                    </a:moveTo>
                    <a:lnTo>
                      <a:pt x="20" y="286"/>
                    </a:lnTo>
                    <a:lnTo>
                      <a:pt x="40" y="363"/>
                    </a:lnTo>
                    <a:lnTo>
                      <a:pt x="57" y="418"/>
                    </a:lnTo>
                    <a:lnTo>
                      <a:pt x="79" y="460"/>
                    </a:lnTo>
                    <a:lnTo>
                      <a:pt x="107" y="506"/>
                    </a:lnTo>
                    <a:lnTo>
                      <a:pt x="135" y="536"/>
                    </a:lnTo>
                    <a:lnTo>
                      <a:pt x="174" y="564"/>
                    </a:lnTo>
                    <a:lnTo>
                      <a:pt x="218" y="589"/>
                    </a:lnTo>
                    <a:lnTo>
                      <a:pt x="257" y="608"/>
                    </a:lnTo>
                    <a:lnTo>
                      <a:pt x="309" y="623"/>
                    </a:lnTo>
                    <a:lnTo>
                      <a:pt x="366" y="636"/>
                    </a:lnTo>
                    <a:lnTo>
                      <a:pt x="439" y="648"/>
                    </a:lnTo>
                    <a:lnTo>
                      <a:pt x="515" y="657"/>
                    </a:lnTo>
                    <a:lnTo>
                      <a:pt x="582" y="663"/>
                    </a:lnTo>
                    <a:lnTo>
                      <a:pt x="649" y="661"/>
                    </a:lnTo>
                    <a:lnTo>
                      <a:pt x="693" y="657"/>
                    </a:lnTo>
                    <a:lnTo>
                      <a:pt x="741" y="644"/>
                    </a:lnTo>
                    <a:lnTo>
                      <a:pt x="784" y="620"/>
                    </a:lnTo>
                    <a:lnTo>
                      <a:pt x="835" y="582"/>
                    </a:lnTo>
                    <a:lnTo>
                      <a:pt x="890" y="530"/>
                    </a:lnTo>
                    <a:lnTo>
                      <a:pt x="950" y="460"/>
                    </a:lnTo>
                    <a:lnTo>
                      <a:pt x="999" y="384"/>
                    </a:lnTo>
                    <a:lnTo>
                      <a:pt x="1046" y="304"/>
                    </a:lnTo>
                    <a:lnTo>
                      <a:pt x="1104" y="182"/>
                    </a:lnTo>
                    <a:lnTo>
                      <a:pt x="1133" y="89"/>
                    </a:lnTo>
                    <a:lnTo>
                      <a:pt x="1140" y="0"/>
                    </a:lnTo>
                    <a:lnTo>
                      <a:pt x="1109" y="95"/>
                    </a:lnTo>
                    <a:lnTo>
                      <a:pt x="1065" y="211"/>
                    </a:lnTo>
                    <a:lnTo>
                      <a:pt x="1010" y="311"/>
                    </a:lnTo>
                    <a:lnTo>
                      <a:pt x="954" y="409"/>
                    </a:lnTo>
                    <a:lnTo>
                      <a:pt x="886" y="494"/>
                    </a:lnTo>
                    <a:lnTo>
                      <a:pt x="819" y="560"/>
                    </a:lnTo>
                    <a:lnTo>
                      <a:pt x="760" y="599"/>
                    </a:lnTo>
                    <a:lnTo>
                      <a:pt x="718" y="620"/>
                    </a:lnTo>
                    <a:lnTo>
                      <a:pt x="658" y="632"/>
                    </a:lnTo>
                    <a:lnTo>
                      <a:pt x="566" y="637"/>
                    </a:lnTo>
                    <a:lnTo>
                      <a:pt x="468" y="629"/>
                    </a:lnTo>
                    <a:lnTo>
                      <a:pt x="376" y="616"/>
                    </a:lnTo>
                    <a:lnTo>
                      <a:pt x="282" y="591"/>
                    </a:lnTo>
                    <a:lnTo>
                      <a:pt x="202" y="553"/>
                    </a:lnTo>
                    <a:lnTo>
                      <a:pt x="144" y="511"/>
                    </a:lnTo>
                    <a:lnTo>
                      <a:pt x="103" y="454"/>
                    </a:lnTo>
                    <a:lnTo>
                      <a:pt x="75" y="379"/>
                    </a:lnTo>
                    <a:lnTo>
                      <a:pt x="49" y="294"/>
                    </a:lnTo>
                    <a:lnTo>
                      <a:pt x="29" y="214"/>
                    </a:lnTo>
                    <a:lnTo>
                      <a:pt x="0" y="162"/>
                    </a:lnTo>
                    <a:close/>
                  </a:path>
                </a:pathLst>
              </a:custGeom>
              <a:solidFill>
                <a:srgbClr val="000000"/>
              </a:solidFill>
              <a:ln w="9525">
                <a:noFill/>
                <a:round/>
                <a:headEnd/>
                <a:tailEnd/>
              </a:ln>
            </p:spPr>
            <p:txBody>
              <a:bodyPr/>
              <a:lstStyle/>
              <a:p>
                <a:endParaRPr lang="ru-RU"/>
              </a:p>
            </p:txBody>
          </p:sp>
          <p:sp>
            <p:nvSpPr>
              <p:cNvPr id="25648" name="Freeform 18"/>
              <p:cNvSpPr>
                <a:spLocks/>
              </p:cNvSpPr>
              <p:nvPr/>
            </p:nvSpPr>
            <p:spPr bwMode="auto">
              <a:xfrm>
                <a:off x="3113" y="3230"/>
                <a:ext cx="403" cy="369"/>
              </a:xfrm>
              <a:custGeom>
                <a:avLst/>
                <a:gdLst>
                  <a:gd name="T0" fmla="*/ 41 w 1208"/>
                  <a:gd name="T1" fmla="*/ 36 h 1106"/>
                  <a:gd name="T2" fmla="*/ 42 w 1208"/>
                  <a:gd name="T3" fmla="*/ 34 h 1106"/>
                  <a:gd name="T4" fmla="*/ 43 w 1208"/>
                  <a:gd name="T5" fmla="*/ 31 h 1106"/>
                  <a:gd name="T6" fmla="*/ 44 w 1208"/>
                  <a:gd name="T7" fmla="*/ 27 h 1106"/>
                  <a:gd name="T8" fmla="*/ 45 w 1208"/>
                  <a:gd name="T9" fmla="*/ 22 h 1106"/>
                  <a:gd name="T10" fmla="*/ 45 w 1208"/>
                  <a:gd name="T11" fmla="*/ 18 h 1106"/>
                  <a:gd name="T12" fmla="*/ 44 w 1208"/>
                  <a:gd name="T13" fmla="*/ 14 h 1106"/>
                  <a:gd name="T14" fmla="*/ 43 w 1208"/>
                  <a:gd name="T15" fmla="*/ 12 h 1106"/>
                  <a:gd name="T16" fmla="*/ 42 w 1208"/>
                  <a:gd name="T17" fmla="*/ 9 h 1106"/>
                  <a:gd name="T18" fmla="*/ 40 w 1208"/>
                  <a:gd name="T19" fmla="*/ 7 h 1106"/>
                  <a:gd name="T20" fmla="*/ 38 w 1208"/>
                  <a:gd name="T21" fmla="*/ 5 h 1106"/>
                  <a:gd name="T22" fmla="*/ 36 w 1208"/>
                  <a:gd name="T23" fmla="*/ 4 h 1106"/>
                  <a:gd name="T24" fmla="*/ 34 w 1208"/>
                  <a:gd name="T25" fmla="*/ 3 h 1106"/>
                  <a:gd name="T26" fmla="*/ 32 w 1208"/>
                  <a:gd name="T27" fmla="*/ 2 h 1106"/>
                  <a:gd name="T28" fmla="*/ 29 w 1208"/>
                  <a:gd name="T29" fmla="*/ 1 h 1106"/>
                  <a:gd name="T30" fmla="*/ 27 w 1208"/>
                  <a:gd name="T31" fmla="*/ 0 h 1106"/>
                  <a:gd name="T32" fmla="*/ 23 w 1208"/>
                  <a:gd name="T33" fmla="*/ 0 h 1106"/>
                  <a:gd name="T34" fmla="*/ 19 w 1208"/>
                  <a:gd name="T35" fmla="*/ 0 h 1106"/>
                  <a:gd name="T36" fmla="*/ 16 w 1208"/>
                  <a:gd name="T37" fmla="*/ 1 h 1106"/>
                  <a:gd name="T38" fmla="*/ 14 w 1208"/>
                  <a:gd name="T39" fmla="*/ 2 h 1106"/>
                  <a:gd name="T40" fmla="*/ 11 w 1208"/>
                  <a:gd name="T41" fmla="*/ 3 h 1106"/>
                  <a:gd name="T42" fmla="*/ 10 w 1208"/>
                  <a:gd name="T43" fmla="*/ 5 h 1106"/>
                  <a:gd name="T44" fmla="*/ 8 w 1208"/>
                  <a:gd name="T45" fmla="*/ 7 h 1106"/>
                  <a:gd name="T46" fmla="*/ 6 w 1208"/>
                  <a:gd name="T47" fmla="*/ 10 h 1106"/>
                  <a:gd name="T48" fmla="*/ 4 w 1208"/>
                  <a:gd name="T49" fmla="*/ 13 h 1106"/>
                  <a:gd name="T50" fmla="*/ 3 w 1208"/>
                  <a:gd name="T51" fmla="*/ 16 h 1106"/>
                  <a:gd name="T52" fmla="*/ 1 w 1208"/>
                  <a:gd name="T53" fmla="*/ 19 h 1106"/>
                  <a:gd name="T54" fmla="*/ 1 w 1208"/>
                  <a:gd name="T55" fmla="*/ 22 h 1106"/>
                  <a:gd name="T56" fmla="*/ 0 w 1208"/>
                  <a:gd name="T57" fmla="*/ 26 h 1106"/>
                  <a:gd name="T58" fmla="*/ 0 w 1208"/>
                  <a:gd name="T59" fmla="*/ 29 h 1106"/>
                  <a:gd name="T60" fmla="*/ 0 w 1208"/>
                  <a:gd name="T61" fmla="*/ 32 h 1106"/>
                  <a:gd name="T62" fmla="*/ 1 w 1208"/>
                  <a:gd name="T63" fmla="*/ 35 h 1106"/>
                  <a:gd name="T64" fmla="*/ 2 w 1208"/>
                  <a:gd name="T65" fmla="*/ 41 h 1106"/>
                  <a:gd name="T66" fmla="*/ 2 w 1208"/>
                  <a:gd name="T67" fmla="*/ 34 h 1106"/>
                  <a:gd name="T68" fmla="*/ 1 w 1208"/>
                  <a:gd name="T69" fmla="*/ 29 h 1106"/>
                  <a:gd name="T70" fmla="*/ 1 w 1208"/>
                  <a:gd name="T71" fmla="*/ 26 h 1106"/>
                  <a:gd name="T72" fmla="*/ 1 w 1208"/>
                  <a:gd name="T73" fmla="*/ 23 h 1106"/>
                  <a:gd name="T74" fmla="*/ 3 w 1208"/>
                  <a:gd name="T75" fmla="*/ 19 h 1106"/>
                  <a:gd name="T76" fmla="*/ 4 w 1208"/>
                  <a:gd name="T77" fmla="*/ 15 h 1106"/>
                  <a:gd name="T78" fmla="*/ 5 w 1208"/>
                  <a:gd name="T79" fmla="*/ 13 h 1106"/>
                  <a:gd name="T80" fmla="*/ 7 w 1208"/>
                  <a:gd name="T81" fmla="*/ 9 h 1106"/>
                  <a:gd name="T82" fmla="*/ 10 w 1208"/>
                  <a:gd name="T83" fmla="*/ 6 h 1106"/>
                  <a:gd name="T84" fmla="*/ 11 w 1208"/>
                  <a:gd name="T85" fmla="*/ 5 h 1106"/>
                  <a:gd name="T86" fmla="*/ 13 w 1208"/>
                  <a:gd name="T87" fmla="*/ 3 h 1106"/>
                  <a:gd name="T88" fmla="*/ 16 w 1208"/>
                  <a:gd name="T89" fmla="*/ 2 h 1106"/>
                  <a:gd name="T90" fmla="*/ 18 w 1208"/>
                  <a:gd name="T91" fmla="*/ 1 h 1106"/>
                  <a:gd name="T92" fmla="*/ 21 w 1208"/>
                  <a:gd name="T93" fmla="*/ 1 h 1106"/>
                  <a:gd name="T94" fmla="*/ 24 w 1208"/>
                  <a:gd name="T95" fmla="*/ 1 h 1106"/>
                  <a:gd name="T96" fmla="*/ 27 w 1208"/>
                  <a:gd name="T97" fmla="*/ 2 h 1106"/>
                  <a:gd name="T98" fmla="*/ 30 w 1208"/>
                  <a:gd name="T99" fmla="*/ 2 h 1106"/>
                  <a:gd name="T100" fmla="*/ 33 w 1208"/>
                  <a:gd name="T101" fmla="*/ 3 h 1106"/>
                  <a:gd name="T102" fmla="*/ 36 w 1208"/>
                  <a:gd name="T103" fmla="*/ 5 h 1106"/>
                  <a:gd name="T104" fmla="*/ 39 w 1208"/>
                  <a:gd name="T105" fmla="*/ 7 h 1106"/>
                  <a:gd name="T106" fmla="*/ 41 w 1208"/>
                  <a:gd name="T107" fmla="*/ 9 h 1106"/>
                  <a:gd name="T108" fmla="*/ 42 w 1208"/>
                  <a:gd name="T109" fmla="*/ 11 h 1106"/>
                  <a:gd name="T110" fmla="*/ 43 w 1208"/>
                  <a:gd name="T111" fmla="*/ 14 h 1106"/>
                  <a:gd name="T112" fmla="*/ 44 w 1208"/>
                  <a:gd name="T113" fmla="*/ 17 h 1106"/>
                  <a:gd name="T114" fmla="*/ 44 w 1208"/>
                  <a:gd name="T115" fmla="*/ 20 h 1106"/>
                  <a:gd name="T116" fmla="*/ 43 w 1208"/>
                  <a:gd name="T117" fmla="*/ 24 h 1106"/>
                  <a:gd name="T118" fmla="*/ 43 w 1208"/>
                  <a:gd name="T119" fmla="*/ 27 h 1106"/>
                  <a:gd name="T120" fmla="*/ 42 w 1208"/>
                  <a:gd name="T121" fmla="*/ 30 h 1106"/>
                  <a:gd name="T122" fmla="*/ 42 w 1208"/>
                  <a:gd name="T123" fmla="*/ 33 h 1106"/>
                  <a:gd name="T124" fmla="*/ 41 w 1208"/>
                  <a:gd name="T125" fmla="*/ 36 h 110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60000 65536"/>
                  <a:gd name="T184" fmla="*/ 0 60000 65536"/>
                  <a:gd name="T185" fmla="*/ 0 60000 65536"/>
                  <a:gd name="T186" fmla="*/ 0 60000 65536"/>
                  <a:gd name="T187" fmla="*/ 0 60000 65536"/>
                  <a:gd name="T188" fmla="*/ 0 60000 65536"/>
                  <a:gd name="T189" fmla="*/ 0 w 1208"/>
                  <a:gd name="T190" fmla="*/ 0 h 1106"/>
                  <a:gd name="T191" fmla="*/ 1208 w 1208"/>
                  <a:gd name="T192" fmla="*/ 1106 h 1106"/>
                </a:gdLst>
                <a:ahLst/>
                <a:cxnLst>
                  <a:cxn ang="T126">
                    <a:pos x="T0" y="T1"/>
                  </a:cxn>
                  <a:cxn ang="T127">
                    <a:pos x="T2" y="T3"/>
                  </a:cxn>
                  <a:cxn ang="T128">
                    <a:pos x="T4" y="T5"/>
                  </a:cxn>
                  <a:cxn ang="T129">
                    <a:pos x="T6" y="T7"/>
                  </a:cxn>
                  <a:cxn ang="T130">
                    <a:pos x="T8" y="T9"/>
                  </a:cxn>
                  <a:cxn ang="T131">
                    <a:pos x="T10" y="T11"/>
                  </a:cxn>
                  <a:cxn ang="T132">
                    <a:pos x="T12" y="T13"/>
                  </a:cxn>
                  <a:cxn ang="T133">
                    <a:pos x="T14" y="T15"/>
                  </a:cxn>
                  <a:cxn ang="T134">
                    <a:pos x="T16" y="T17"/>
                  </a:cxn>
                  <a:cxn ang="T135">
                    <a:pos x="T18" y="T19"/>
                  </a:cxn>
                  <a:cxn ang="T136">
                    <a:pos x="T20" y="T21"/>
                  </a:cxn>
                  <a:cxn ang="T137">
                    <a:pos x="T22" y="T23"/>
                  </a:cxn>
                  <a:cxn ang="T138">
                    <a:pos x="T24" y="T25"/>
                  </a:cxn>
                  <a:cxn ang="T139">
                    <a:pos x="T26" y="T27"/>
                  </a:cxn>
                  <a:cxn ang="T140">
                    <a:pos x="T28" y="T29"/>
                  </a:cxn>
                  <a:cxn ang="T141">
                    <a:pos x="T30" y="T31"/>
                  </a:cxn>
                  <a:cxn ang="T142">
                    <a:pos x="T32" y="T33"/>
                  </a:cxn>
                  <a:cxn ang="T143">
                    <a:pos x="T34" y="T35"/>
                  </a:cxn>
                  <a:cxn ang="T144">
                    <a:pos x="T36" y="T37"/>
                  </a:cxn>
                  <a:cxn ang="T145">
                    <a:pos x="T38" y="T39"/>
                  </a:cxn>
                  <a:cxn ang="T146">
                    <a:pos x="T40" y="T41"/>
                  </a:cxn>
                  <a:cxn ang="T147">
                    <a:pos x="T42" y="T43"/>
                  </a:cxn>
                  <a:cxn ang="T148">
                    <a:pos x="T44" y="T45"/>
                  </a:cxn>
                  <a:cxn ang="T149">
                    <a:pos x="T46" y="T47"/>
                  </a:cxn>
                  <a:cxn ang="T150">
                    <a:pos x="T48" y="T49"/>
                  </a:cxn>
                  <a:cxn ang="T151">
                    <a:pos x="T50" y="T51"/>
                  </a:cxn>
                  <a:cxn ang="T152">
                    <a:pos x="T52" y="T53"/>
                  </a:cxn>
                  <a:cxn ang="T153">
                    <a:pos x="T54" y="T55"/>
                  </a:cxn>
                  <a:cxn ang="T154">
                    <a:pos x="T56" y="T57"/>
                  </a:cxn>
                  <a:cxn ang="T155">
                    <a:pos x="T58" y="T59"/>
                  </a:cxn>
                  <a:cxn ang="T156">
                    <a:pos x="T60" y="T61"/>
                  </a:cxn>
                  <a:cxn ang="T157">
                    <a:pos x="T62" y="T63"/>
                  </a:cxn>
                  <a:cxn ang="T158">
                    <a:pos x="T64" y="T65"/>
                  </a:cxn>
                  <a:cxn ang="T159">
                    <a:pos x="T66" y="T67"/>
                  </a:cxn>
                  <a:cxn ang="T160">
                    <a:pos x="T68" y="T69"/>
                  </a:cxn>
                  <a:cxn ang="T161">
                    <a:pos x="T70" y="T71"/>
                  </a:cxn>
                  <a:cxn ang="T162">
                    <a:pos x="T72" y="T73"/>
                  </a:cxn>
                  <a:cxn ang="T163">
                    <a:pos x="T74" y="T75"/>
                  </a:cxn>
                  <a:cxn ang="T164">
                    <a:pos x="T76" y="T77"/>
                  </a:cxn>
                  <a:cxn ang="T165">
                    <a:pos x="T78" y="T79"/>
                  </a:cxn>
                  <a:cxn ang="T166">
                    <a:pos x="T80" y="T81"/>
                  </a:cxn>
                  <a:cxn ang="T167">
                    <a:pos x="T82" y="T83"/>
                  </a:cxn>
                  <a:cxn ang="T168">
                    <a:pos x="T84" y="T85"/>
                  </a:cxn>
                  <a:cxn ang="T169">
                    <a:pos x="T86" y="T87"/>
                  </a:cxn>
                  <a:cxn ang="T170">
                    <a:pos x="T88" y="T89"/>
                  </a:cxn>
                  <a:cxn ang="T171">
                    <a:pos x="T90" y="T91"/>
                  </a:cxn>
                  <a:cxn ang="T172">
                    <a:pos x="T92" y="T93"/>
                  </a:cxn>
                  <a:cxn ang="T173">
                    <a:pos x="T94" y="T95"/>
                  </a:cxn>
                  <a:cxn ang="T174">
                    <a:pos x="T96" y="T97"/>
                  </a:cxn>
                  <a:cxn ang="T175">
                    <a:pos x="T98" y="T99"/>
                  </a:cxn>
                  <a:cxn ang="T176">
                    <a:pos x="T100" y="T101"/>
                  </a:cxn>
                  <a:cxn ang="T177">
                    <a:pos x="T102" y="T103"/>
                  </a:cxn>
                  <a:cxn ang="T178">
                    <a:pos x="T104" y="T105"/>
                  </a:cxn>
                  <a:cxn ang="T179">
                    <a:pos x="T106" y="T107"/>
                  </a:cxn>
                  <a:cxn ang="T180">
                    <a:pos x="T108" y="T109"/>
                  </a:cxn>
                  <a:cxn ang="T181">
                    <a:pos x="T110" y="T111"/>
                  </a:cxn>
                  <a:cxn ang="T182">
                    <a:pos x="T112" y="T113"/>
                  </a:cxn>
                  <a:cxn ang="T183">
                    <a:pos x="T114" y="T115"/>
                  </a:cxn>
                  <a:cxn ang="T184">
                    <a:pos x="T116" y="T117"/>
                  </a:cxn>
                  <a:cxn ang="T185">
                    <a:pos x="T118" y="T119"/>
                  </a:cxn>
                  <a:cxn ang="T186">
                    <a:pos x="T120" y="T121"/>
                  </a:cxn>
                  <a:cxn ang="T187">
                    <a:pos x="T122" y="T123"/>
                  </a:cxn>
                  <a:cxn ang="T188">
                    <a:pos x="T124" y="T125"/>
                  </a:cxn>
                </a:cxnLst>
                <a:rect l="T189" t="T190" r="T191" b="T192"/>
                <a:pathLst>
                  <a:path w="1208" h="1106">
                    <a:moveTo>
                      <a:pt x="1106" y="960"/>
                    </a:moveTo>
                    <a:lnTo>
                      <a:pt x="1136" y="907"/>
                    </a:lnTo>
                    <a:lnTo>
                      <a:pt x="1164" y="825"/>
                    </a:lnTo>
                    <a:lnTo>
                      <a:pt x="1191" y="715"/>
                    </a:lnTo>
                    <a:lnTo>
                      <a:pt x="1207" y="603"/>
                    </a:lnTo>
                    <a:lnTo>
                      <a:pt x="1208" y="481"/>
                    </a:lnTo>
                    <a:lnTo>
                      <a:pt x="1193" y="386"/>
                    </a:lnTo>
                    <a:lnTo>
                      <a:pt x="1173" y="315"/>
                    </a:lnTo>
                    <a:lnTo>
                      <a:pt x="1140" y="252"/>
                    </a:lnTo>
                    <a:lnTo>
                      <a:pt x="1088" y="190"/>
                    </a:lnTo>
                    <a:lnTo>
                      <a:pt x="1037" y="147"/>
                    </a:lnTo>
                    <a:lnTo>
                      <a:pt x="982" y="104"/>
                    </a:lnTo>
                    <a:lnTo>
                      <a:pt x="922" y="70"/>
                    </a:lnTo>
                    <a:lnTo>
                      <a:pt x="864" y="42"/>
                    </a:lnTo>
                    <a:lnTo>
                      <a:pt x="793" y="21"/>
                    </a:lnTo>
                    <a:lnTo>
                      <a:pt x="724" y="8"/>
                    </a:lnTo>
                    <a:lnTo>
                      <a:pt x="633" y="0"/>
                    </a:lnTo>
                    <a:lnTo>
                      <a:pt x="523" y="3"/>
                    </a:lnTo>
                    <a:lnTo>
                      <a:pt x="445" y="17"/>
                    </a:lnTo>
                    <a:lnTo>
                      <a:pt x="376" y="49"/>
                    </a:lnTo>
                    <a:lnTo>
                      <a:pt x="309" y="84"/>
                    </a:lnTo>
                    <a:lnTo>
                      <a:pt x="259" y="131"/>
                    </a:lnTo>
                    <a:lnTo>
                      <a:pt x="207" y="190"/>
                    </a:lnTo>
                    <a:lnTo>
                      <a:pt x="155" y="264"/>
                    </a:lnTo>
                    <a:lnTo>
                      <a:pt x="108" y="344"/>
                    </a:lnTo>
                    <a:lnTo>
                      <a:pt x="72" y="424"/>
                    </a:lnTo>
                    <a:lnTo>
                      <a:pt x="40" y="513"/>
                    </a:lnTo>
                    <a:lnTo>
                      <a:pt x="16" y="606"/>
                    </a:lnTo>
                    <a:lnTo>
                      <a:pt x="4" y="690"/>
                    </a:lnTo>
                    <a:lnTo>
                      <a:pt x="0" y="775"/>
                    </a:lnTo>
                    <a:lnTo>
                      <a:pt x="6" y="865"/>
                    </a:lnTo>
                    <a:lnTo>
                      <a:pt x="20" y="956"/>
                    </a:lnTo>
                    <a:lnTo>
                      <a:pt x="65" y="1106"/>
                    </a:lnTo>
                    <a:lnTo>
                      <a:pt x="41" y="918"/>
                    </a:lnTo>
                    <a:lnTo>
                      <a:pt x="28" y="791"/>
                    </a:lnTo>
                    <a:lnTo>
                      <a:pt x="25" y="704"/>
                    </a:lnTo>
                    <a:lnTo>
                      <a:pt x="40" y="611"/>
                    </a:lnTo>
                    <a:lnTo>
                      <a:pt x="68" y="514"/>
                    </a:lnTo>
                    <a:lnTo>
                      <a:pt x="103" y="413"/>
                    </a:lnTo>
                    <a:lnTo>
                      <a:pt x="139" y="341"/>
                    </a:lnTo>
                    <a:lnTo>
                      <a:pt x="198" y="253"/>
                    </a:lnTo>
                    <a:lnTo>
                      <a:pt x="258" y="173"/>
                    </a:lnTo>
                    <a:lnTo>
                      <a:pt x="309" y="122"/>
                    </a:lnTo>
                    <a:lnTo>
                      <a:pt x="364" y="87"/>
                    </a:lnTo>
                    <a:lnTo>
                      <a:pt x="424" y="57"/>
                    </a:lnTo>
                    <a:lnTo>
                      <a:pt x="483" y="36"/>
                    </a:lnTo>
                    <a:lnTo>
                      <a:pt x="562" y="29"/>
                    </a:lnTo>
                    <a:lnTo>
                      <a:pt x="653" y="32"/>
                    </a:lnTo>
                    <a:lnTo>
                      <a:pt x="736" y="41"/>
                    </a:lnTo>
                    <a:lnTo>
                      <a:pt x="819" y="57"/>
                    </a:lnTo>
                    <a:lnTo>
                      <a:pt x="902" y="93"/>
                    </a:lnTo>
                    <a:lnTo>
                      <a:pt x="971" y="131"/>
                    </a:lnTo>
                    <a:lnTo>
                      <a:pt x="1041" y="185"/>
                    </a:lnTo>
                    <a:lnTo>
                      <a:pt x="1096" y="243"/>
                    </a:lnTo>
                    <a:lnTo>
                      <a:pt x="1136" y="302"/>
                    </a:lnTo>
                    <a:lnTo>
                      <a:pt x="1160" y="375"/>
                    </a:lnTo>
                    <a:lnTo>
                      <a:pt x="1177" y="460"/>
                    </a:lnTo>
                    <a:lnTo>
                      <a:pt x="1179" y="548"/>
                    </a:lnTo>
                    <a:lnTo>
                      <a:pt x="1173" y="640"/>
                    </a:lnTo>
                    <a:lnTo>
                      <a:pt x="1161" y="717"/>
                    </a:lnTo>
                    <a:lnTo>
                      <a:pt x="1145" y="821"/>
                    </a:lnTo>
                    <a:lnTo>
                      <a:pt x="1121" y="902"/>
                    </a:lnTo>
                    <a:lnTo>
                      <a:pt x="1106" y="960"/>
                    </a:lnTo>
                    <a:close/>
                  </a:path>
                </a:pathLst>
              </a:custGeom>
              <a:solidFill>
                <a:srgbClr val="000000"/>
              </a:solidFill>
              <a:ln w="9525">
                <a:noFill/>
                <a:round/>
                <a:headEnd/>
                <a:tailEnd/>
              </a:ln>
            </p:spPr>
            <p:txBody>
              <a:bodyPr/>
              <a:lstStyle/>
              <a:p>
                <a:endParaRPr lang="ru-RU"/>
              </a:p>
            </p:txBody>
          </p:sp>
        </p:grpSp>
        <p:grpSp>
          <p:nvGrpSpPr>
            <p:cNvPr id="25628" name="Group 24"/>
            <p:cNvGrpSpPr>
              <a:grpSpLocks/>
            </p:cNvGrpSpPr>
            <p:nvPr/>
          </p:nvGrpSpPr>
          <p:grpSpPr bwMode="auto">
            <a:xfrm>
              <a:off x="3165" y="3321"/>
              <a:ext cx="318" cy="302"/>
              <a:chOff x="3152" y="3324"/>
              <a:chExt cx="318" cy="302"/>
            </a:xfrm>
          </p:grpSpPr>
          <p:sp>
            <p:nvSpPr>
              <p:cNvPr id="25643" name="Freeform 20"/>
              <p:cNvSpPr>
                <a:spLocks/>
              </p:cNvSpPr>
              <p:nvPr/>
            </p:nvSpPr>
            <p:spPr bwMode="auto">
              <a:xfrm>
                <a:off x="3152" y="3324"/>
                <a:ext cx="310" cy="302"/>
              </a:xfrm>
              <a:custGeom>
                <a:avLst/>
                <a:gdLst>
                  <a:gd name="T0" fmla="*/ 33 w 929"/>
                  <a:gd name="T1" fmla="*/ 13 h 907"/>
                  <a:gd name="T2" fmla="*/ 30 w 929"/>
                  <a:gd name="T3" fmla="*/ 23 h 907"/>
                  <a:gd name="T4" fmla="*/ 28 w 929"/>
                  <a:gd name="T5" fmla="*/ 33 h 907"/>
                  <a:gd name="T6" fmla="*/ 28 w 929"/>
                  <a:gd name="T7" fmla="*/ 33 h 907"/>
                  <a:gd name="T8" fmla="*/ 27 w 929"/>
                  <a:gd name="T9" fmla="*/ 34 h 907"/>
                  <a:gd name="T10" fmla="*/ 24 w 929"/>
                  <a:gd name="T11" fmla="*/ 33 h 907"/>
                  <a:gd name="T12" fmla="*/ 19 w 929"/>
                  <a:gd name="T13" fmla="*/ 32 h 907"/>
                  <a:gd name="T14" fmla="*/ 19 w 929"/>
                  <a:gd name="T15" fmla="*/ 32 h 907"/>
                  <a:gd name="T16" fmla="*/ 10 w 929"/>
                  <a:gd name="T17" fmla="*/ 31 h 907"/>
                  <a:gd name="T18" fmla="*/ 5 w 929"/>
                  <a:gd name="T19" fmla="*/ 30 h 907"/>
                  <a:gd name="T20" fmla="*/ 1 w 929"/>
                  <a:gd name="T21" fmla="*/ 31 h 907"/>
                  <a:gd name="T22" fmla="*/ 0 w 929"/>
                  <a:gd name="T23" fmla="*/ 30 h 907"/>
                  <a:gd name="T24" fmla="*/ 0 w 929"/>
                  <a:gd name="T25" fmla="*/ 30 h 907"/>
                  <a:gd name="T26" fmla="*/ 2 w 929"/>
                  <a:gd name="T27" fmla="*/ 19 h 907"/>
                  <a:gd name="T28" fmla="*/ 4 w 929"/>
                  <a:gd name="T29" fmla="*/ 8 h 907"/>
                  <a:gd name="T30" fmla="*/ 6 w 929"/>
                  <a:gd name="T31" fmla="*/ 3 h 907"/>
                  <a:gd name="T32" fmla="*/ 7 w 929"/>
                  <a:gd name="T33" fmla="*/ 0 h 907"/>
                  <a:gd name="T34" fmla="*/ 8 w 929"/>
                  <a:gd name="T35" fmla="*/ 0 h 907"/>
                  <a:gd name="T36" fmla="*/ 9 w 929"/>
                  <a:gd name="T37" fmla="*/ 0 h 907"/>
                  <a:gd name="T38" fmla="*/ 11 w 929"/>
                  <a:gd name="T39" fmla="*/ 1 h 907"/>
                  <a:gd name="T40" fmla="*/ 12 w 929"/>
                  <a:gd name="T41" fmla="*/ 1 h 907"/>
                  <a:gd name="T42" fmla="*/ 18 w 929"/>
                  <a:gd name="T43" fmla="*/ 2 h 907"/>
                  <a:gd name="T44" fmla="*/ 22 w 929"/>
                  <a:gd name="T45" fmla="*/ 2 h 907"/>
                  <a:gd name="T46" fmla="*/ 20 w 929"/>
                  <a:gd name="T47" fmla="*/ 3 h 907"/>
                  <a:gd name="T48" fmla="*/ 17 w 929"/>
                  <a:gd name="T49" fmla="*/ 2 h 907"/>
                  <a:gd name="T50" fmla="*/ 14 w 929"/>
                  <a:gd name="T51" fmla="*/ 2 h 907"/>
                  <a:gd name="T52" fmla="*/ 12 w 929"/>
                  <a:gd name="T53" fmla="*/ 2 h 907"/>
                  <a:gd name="T54" fmla="*/ 9 w 929"/>
                  <a:gd name="T55" fmla="*/ 1 h 907"/>
                  <a:gd name="T56" fmla="*/ 8 w 929"/>
                  <a:gd name="T57" fmla="*/ 1 h 907"/>
                  <a:gd name="T58" fmla="*/ 7 w 929"/>
                  <a:gd name="T59" fmla="*/ 3 h 907"/>
                  <a:gd name="T60" fmla="*/ 5 w 929"/>
                  <a:gd name="T61" fmla="*/ 7 h 907"/>
                  <a:gd name="T62" fmla="*/ 5 w 929"/>
                  <a:gd name="T63" fmla="*/ 11 h 907"/>
                  <a:gd name="T64" fmla="*/ 3 w 929"/>
                  <a:gd name="T65" fmla="*/ 17 h 907"/>
                  <a:gd name="T66" fmla="*/ 2 w 929"/>
                  <a:gd name="T67" fmla="*/ 21 h 907"/>
                  <a:gd name="T68" fmla="*/ 2 w 929"/>
                  <a:gd name="T69" fmla="*/ 25 h 907"/>
                  <a:gd name="T70" fmla="*/ 1 w 929"/>
                  <a:gd name="T71" fmla="*/ 29 h 907"/>
                  <a:gd name="T72" fmla="*/ 1 w 929"/>
                  <a:gd name="T73" fmla="*/ 30 h 907"/>
                  <a:gd name="T74" fmla="*/ 5 w 929"/>
                  <a:gd name="T75" fmla="*/ 30 h 907"/>
                  <a:gd name="T76" fmla="*/ 10 w 929"/>
                  <a:gd name="T77" fmla="*/ 30 h 907"/>
                  <a:gd name="T78" fmla="*/ 15 w 929"/>
                  <a:gd name="T79" fmla="*/ 31 h 907"/>
                  <a:gd name="T80" fmla="*/ 20 w 929"/>
                  <a:gd name="T81" fmla="*/ 31 h 907"/>
                  <a:gd name="T82" fmla="*/ 27 w 929"/>
                  <a:gd name="T83" fmla="*/ 32 h 907"/>
                  <a:gd name="T84" fmla="*/ 29 w 929"/>
                  <a:gd name="T85" fmla="*/ 27 h 907"/>
                  <a:gd name="T86" fmla="*/ 30 w 929"/>
                  <a:gd name="T87" fmla="*/ 19 h 907"/>
                  <a:gd name="T88" fmla="*/ 31 w 929"/>
                  <a:gd name="T89" fmla="*/ 15 h 907"/>
                  <a:gd name="T90" fmla="*/ 33 w 929"/>
                  <a:gd name="T91" fmla="*/ 10 h 907"/>
                  <a:gd name="T92" fmla="*/ 34 w 929"/>
                  <a:gd name="T93" fmla="*/ 5 h 907"/>
                  <a:gd name="T94" fmla="*/ 33 w 929"/>
                  <a:gd name="T95" fmla="*/ 10 h 907"/>
                  <a:gd name="T96" fmla="*/ 33 w 929"/>
                  <a:gd name="T97" fmla="*/ 13 h 907"/>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929"/>
                  <a:gd name="T148" fmla="*/ 0 h 907"/>
                  <a:gd name="T149" fmla="*/ 929 w 929"/>
                  <a:gd name="T150" fmla="*/ 907 h 907"/>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929" h="907">
                    <a:moveTo>
                      <a:pt x="877" y="363"/>
                    </a:moveTo>
                    <a:lnTo>
                      <a:pt x="822" y="626"/>
                    </a:lnTo>
                    <a:lnTo>
                      <a:pt x="756" y="884"/>
                    </a:lnTo>
                    <a:lnTo>
                      <a:pt x="748" y="903"/>
                    </a:lnTo>
                    <a:lnTo>
                      <a:pt x="735" y="907"/>
                    </a:lnTo>
                    <a:lnTo>
                      <a:pt x="660" y="889"/>
                    </a:lnTo>
                    <a:lnTo>
                      <a:pt x="506" y="863"/>
                    </a:lnTo>
                    <a:lnTo>
                      <a:pt x="499" y="863"/>
                    </a:lnTo>
                    <a:lnTo>
                      <a:pt x="281" y="834"/>
                    </a:lnTo>
                    <a:lnTo>
                      <a:pt x="126" y="821"/>
                    </a:lnTo>
                    <a:lnTo>
                      <a:pt x="24" y="825"/>
                    </a:lnTo>
                    <a:lnTo>
                      <a:pt x="4" y="817"/>
                    </a:lnTo>
                    <a:lnTo>
                      <a:pt x="0" y="804"/>
                    </a:lnTo>
                    <a:lnTo>
                      <a:pt x="51" y="524"/>
                    </a:lnTo>
                    <a:lnTo>
                      <a:pt x="119" y="217"/>
                    </a:lnTo>
                    <a:lnTo>
                      <a:pt x="167" y="73"/>
                    </a:lnTo>
                    <a:lnTo>
                      <a:pt x="197" y="13"/>
                    </a:lnTo>
                    <a:lnTo>
                      <a:pt x="213" y="0"/>
                    </a:lnTo>
                    <a:lnTo>
                      <a:pt x="233" y="0"/>
                    </a:lnTo>
                    <a:lnTo>
                      <a:pt x="285" y="14"/>
                    </a:lnTo>
                    <a:lnTo>
                      <a:pt x="327" y="25"/>
                    </a:lnTo>
                    <a:lnTo>
                      <a:pt x="495" y="44"/>
                    </a:lnTo>
                    <a:lnTo>
                      <a:pt x="581" y="48"/>
                    </a:lnTo>
                    <a:lnTo>
                      <a:pt x="537" y="69"/>
                    </a:lnTo>
                    <a:lnTo>
                      <a:pt x="462" y="63"/>
                    </a:lnTo>
                    <a:lnTo>
                      <a:pt x="383" y="55"/>
                    </a:lnTo>
                    <a:lnTo>
                      <a:pt x="312" y="44"/>
                    </a:lnTo>
                    <a:lnTo>
                      <a:pt x="233" y="27"/>
                    </a:lnTo>
                    <a:lnTo>
                      <a:pt x="217" y="27"/>
                    </a:lnTo>
                    <a:lnTo>
                      <a:pt x="190" y="86"/>
                    </a:lnTo>
                    <a:lnTo>
                      <a:pt x="147" y="198"/>
                    </a:lnTo>
                    <a:lnTo>
                      <a:pt x="126" y="300"/>
                    </a:lnTo>
                    <a:lnTo>
                      <a:pt x="91" y="447"/>
                    </a:lnTo>
                    <a:lnTo>
                      <a:pt x="64" y="574"/>
                    </a:lnTo>
                    <a:lnTo>
                      <a:pt x="44" y="685"/>
                    </a:lnTo>
                    <a:lnTo>
                      <a:pt x="28" y="787"/>
                    </a:lnTo>
                    <a:lnTo>
                      <a:pt x="28" y="801"/>
                    </a:lnTo>
                    <a:lnTo>
                      <a:pt x="147" y="801"/>
                    </a:lnTo>
                    <a:lnTo>
                      <a:pt x="276" y="810"/>
                    </a:lnTo>
                    <a:lnTo>
                      <a:pt x="408" y="830"/>
                    </a:lnTo>
                    <a:lnTo>
                      <a:pt x="545" y="851"/>
                    </a:lnTo>
                    <a:lnTo>
                      <a:pt x="731" y="876"/>
                    </a:lnTo>
                    <a:lnTo>
                      <a:pt x="772" y="738"/>
                    </a:lnTo>
                    <a:lnTo>
                      <a:pt x="822" y="519"/>
                    </a:lnTo>
                    <a:lnTo>
                      <a:pt x="847" y="409"/>
                    </a:lnTo>
                    <a:lnTo>
                      <a:pt x="881" y="280"/>
                    </a:lnTo>
                    <a:lnTo>
                      <a:pt x="929" y="139"/>
                    </a:lnTo>
                    <a:lnTo>
                      <a:pt x="899" y="263"/>
                    </a:lnTo>
                    <a:lnTo>
                      <a:pt x="877" y="363"/>
                    </a:lnTo>
                    <a:close/>
                  </a:path>
                </a:pathLst>
              </a:custGeom>
              <a:solidFill>
                <a:srgbClr val="000000"/>
              </a:solidFill>
              <a:ln w="9525">
                <a:noFill/>
                <a:round/>
                <a:headEnd/>
                <a:tailEnd/>
              </a:ln>
            </p:spPr>
            <p:txBody>
              <a:bodyPr/>
              <a:lstStyle/>
              <a:p>
                <a:endParaRPr lang="ru-RU"/>
              </a:p>
            </p:txBody>
          </p:sp>
          <p:grpSp>
            <p:nvGrpSpPr>
              <p:cNvPr id="25644" name="Group 23"/>
              <p:cNvGrpSpPr>
                <a:grpSpLocks/>
              </p:cNvGrpSpPr>
              <p:nvPr/>
            </p:nvGrpSpPr>
            <p:grpSpPr bwMode="auto">
              <a:xfrm>
                <a:off x="3194" y="3340"/>
                <a:ext cx="276" cy="239"/>
                <a:chOff x="3194" y="3340"/>
                <a:chExt cx="276" cy="239"/>
              </a:xfrm>
            </p:grpSpPr>
            <p:sp>
              <p:nvSpPr>
                <p:cNvPr id="25645" name="Freeform 21"/>
                <p:cNvSpPr>
                  <a:spLocks/>
                </p:cNvSpPr>
                <p:nvPr/>
              </p:nvSpPr>
              <p:spPr bwMode="auto">
                <a:xfrm>
                  <a:off x="3194" y="3340"/>
                  <a:ext cx="276" cy="239"/>
                </a:xfrm>
                <a:custGeom>
                  <a:avLst/>
                  <a:gdLst>
                    <a:gd name="T0" fmla="*/ 17 w 827"/>
                    <a:gd name="T1" fmla="*/ 0 h 718"/>
                    <a:gd name="T2" fmla="*/ 27 w 827"/>
                    <a:gd name="T3" fmla="*/ 0 h 718"/>
                    <a:gd name="T4" fmla="*/ 30 w 827"/>
                    <a:gd name="T5" fmla="*/ 1 h 718"/>
                    <a:gd name="T6" fmla="*/ 30 w 827"/>
                    <a:gd name="T7" fmla="*/ 2 h 718"/>
                    <a:gd name="T8" fmla="*/ 28 w 827"/>
                    <a:gd name="T9" fmla="*/ 11 h 718"/>
                    <a:gd name="T10" fmla="*/ 27 w 827"/>
                    <a:gd name="T11" fmla="*/ 10 h 718"/>
                    <a:gd name="T12" fmla="*/ 29 w 827"/>
                    <a:gd name="T13" fmla="*/ 2 h 718"/>
                    <a:gd name="T14" fmla="*/ 29 w 827"/>
                    <a:gd name="T15" fmla="*/ 1 h 718"/>
                    <a:gd name="T16" fmla="*/ 21 w 827"/>
                    <a:gd name="T17" fmla="*/ 1 h 718"/>
                    <a:gd name="T18" fmla="*/ 19 w 827"/>
                    <a:gd name="T19" fmla="*/ 2 h 718"/>
                    <a:gd name="T20" fmla="*/ 23 w 827"/>
                    <a:gd name="T21" fmla="*/ 4 h 718"/>
                    <a:gd name="T22" fmla="*/ 25 w 827"/>
                    <a:gd name="T23" fmla="*/ 6 h 718"/>
                    <a:gd name="T24" fmla="*/ 26 w 827"/>
                    <a:gd name="T25" fmla="*/ 8 h 718"/>
                    <a:gd name="T26" fmla="*/ 27 w 827"/>
                    <a:gd name="T27" fmla="*/ 11 h 718"/>
                    <a:gd name="T28" fmla="*/ 27 w 827"/>
                    <a:gd name="T29" fmla="*/ 14 h 718"/>
                    <a:gd name="T30" fmla="*/ 26 w 827"/>
                    <a:gd name="T31" fmla="*/ 19 h 718"/>
                    <a:gd name="T32" fmla="*/ 23 w 827"/>
                    <a:gd name="T33" fmla="*/ 22 h 718"/>
                    <a:gd name="T34" fmla="*/ 20 w 827"/>
                    <a:gd name="T35" fmla="*/ 25 h 718"/>
                    <a:gd name="T36" fmla="*/ 15 w 827"/>
                    <a:gd name="T37" fmla="*/ 26 h 718"/>
                    <a:gd name="T38" fmla="*/ 11 w 827"/>
                    <a:gd name="T39" fmla="*/ 27 h 718"/>
                    <a:gd name="T40" fmla="*/ 7 w 827"/>
                    <a:gd name="T41" fmla="*/ 26 h 718"/>
                    <a:gd name="T42" fmla="*/ 3 w 827"/>
                    <a:gd name="T43" fmla="*/ 24 h 718"/>
                    <a:gd name="T44" fmla="*/ 1 w 827"/>
                    <a:gd name="T45" fmla="*/ 20 h 718"/>
                    <a:gd name="T46" fmla="*/ 0 w 827"/>
                    <a:gd name="T47" fmla="*/ 16 h 718"/>
                    <a:gd name="T48" fmla="*/ 0 w 827"/>
                    <a:gd name="T49" fmla="*/ 12 h 718"/>
                    <a:gd name="T50" fmla="*/ 1 w 827"/>
                    <a:gd name="T51" fmla="*/ 9 h 718"/>
                    <a:gd name="T52" fmla="*/ 3 w 827"/>
                    <a:gd name="T53" fmla="*/ 6 h 718"/>
                    <a:gd name="T54" fmla="*/ 7 w 827"/>
                    <a:gd name="T55" fmla="*/ 3 h 718"/>
                    <a:gd name="T56" fmla="*/ 11 w 827"/>
                    <a:gd name="T57" fmla="*/ 1 h 718"/>
                    <a:gd name="T58" fmla="*/ 15 w 827"/>
                    <a:gd name="T59" fmla="*/ 1 h 718"/>
                    <a:gd name="T60" fmla="*/ 8 w 827"/>
                    <a:gd name="T61" fmla="*/ 3 h 718"/>
                    <a:gd name="T62" fmla="*/ 4 w 827"/>
                    <a:gd name="T63" fmla="*/ 7 h 718"/>
                    <a:gd name="T64" fmla="*/ 2 w 827"/>
                    <a:gd name="T65" fmla="*/ 10 h 718"/>
                    <a:gd name="T66" fmla="*/ 1 w 827"/>
                    <a:gd name="T67" fmla="*/ 16 h 718"/>
                    <a:gd name="T68" fmla="*/ 2 w 827"/>
                    <a:gd name="T69" fmla="*/ 20 h 718"/>
                    <a:gd name="T70" fmla="*/ 5 w 827"/>
                    <a:gd name="T71" fmla="*/ 23 h 718"/>
                    <a:gd name="T72" fmla="*/ 8 w 827"/>
                    <a:gd name="T73" fmla="*/ 25 h 718"/>
                    <a:gd name="T74" fmla="*/ 12 w 827"/>
                    <a:gd name="T75" fmla="*/ 26 h 718"/>
                    <a:gd name="T76" fmla="*/ 17 w 827"/>
                    <a:gd name="T77" fmla="*/ 25 h 718"/>
                    <a:gd name="T78" fmla="*/ 22 w 827"/>
                    <a:gd name="T79" fmla="*/ 22 h 718"/>
                    <a:gd name="T80" fmla="*/ 25 w 827"/>
                    <a:gd name="T81" fmla="*/ 19 h 718"/>
                    <a:gd name="T82" fmla="*/ 26 w 827"/>
                    <a:gd name="T83" fmla="*/ 14 h 718"/>
                    <a:gd name="T84" fmla="*/ 25 w 827"/>
                    <a:gd name="T85" fmla="*/ 9 h 718"/>
                    <a:gd name="T86" fmla="*/ 24 w 827"/>
                    <a:gd name="T87" fmla="*/ 6 h 718"/>
                    <a:gd name="T88" fmla="*/ 21 w 827"/>
                    <a:gd name="T89" fmla="*/ 4 h 718"/>
                    <a:gd name="T90" fmla="*/ 18 w 827"/>
                    <a:gd name="T91" fmla="*/ 2 h 718"/>
                    <a:gd name="T92" fmla="*/ 14 w 827"/>
                    <a:gd name="T93" fmla="*/ 2 h 718"/>
                    <a:gd name="T94" fmla="*/ 15 w 827"/>
                    <a:gd name="T95" fmla="*/ 1 h 718"/>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827"/>
                    <a:gd name="T145" fmla="*/ 0 h 718"/>
                    <a:gd name="T146" fmla="*/ 827 w 827"/>
                    <a:gd name="T147" fmla="*/ 718 h 718"/>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827" h="718">
                      <a:moveTo>
                        <a:pt x="387" y="0"/>
                      </a:moveTo>
                      <a:lnTo>
                        <a:pt x="463" y="0"/>
                      </a:lnTo>
                      <a:lnTo>
                        <a:pt x="571" y="0"/>
                      </a:lnTo>
                      <a:lnTo>
                        <a:pt x="716" y="7"/>
                      </a:lnTo>
                      <a:lnTo>
                        <a:pt x="796" y="11"/>
                      </a:lnTo>
                      <a:lnTo>
                        <a:pt x="815" y="17"/>
                      </a:lnTo>
                      <a:lnTo>
                        <a:pt x="827" y="25"/>
                      </a:lnTo>
                      <a:lnTo>
                        <a:pt x="819" y="49"/>
                      </a:lnTo>
                      <a:lnTo>
                        <a:pt x="792" y="122"/>
                      </a:lnTo>
                      <a:lnTo>
                        <a:pt x="748" y="289"/>
                      </a:lnTo>
                      <a:lnTo>
                        <a:pt x="720" y="395"/>
                      </a:lnTo>
                      <a:lnTo>
                        <a:pt x="740" y="257"/>
                      </a:lnTo>
                      <a:lnTo>
                        <a:pt x="763" y="142"/>
                      </a:lnTo>
                      <a:lnTo>
                        <a:pt x="781" y="66"/>
                      </a:lnTo>
                      <a:lnTo>
                        <a:pt x="787" y="42"/>
                      </a:lnTo>
                      <a:lnTo>
                        <a:pt x="777" y="34"/>
                      </a:lnTo>
                      <a:lnTo>
                        <a:pt x="688" y="32"/>
                      </a:lnTo>
                      <a:lnTo>
                        <a:pt x="562" y="29"/>
                      </a:lnTo>
                      <a:lnTo>
                        <a:pt x="455" y="29"/>
                      </a:lnTo>
                      <a:lnTo>
                        <a:pt x="511" y="46"/>
                      </a:lnTo>
                      <a:lnTo>
                        <a:pt x="567" y="72"/>
                      </a:lnTo>
                      <a:lnTo>
                        <a:pt x="610" y="100"/>
                      </a:lnTo>
                      <a:lnTo>
                        <a:pt x="641" y="125"/>
                      </a:lnTo>
                      <a:lnTo>
                        <a:pt x="668" y="152"/>
                      </a:lnTo>
                      <a:lnTo>
                        <a:pt x="686" y="192"/>
                      </a:lnTo>
                      <a:lnTo>
                        <a:pt x="701" y="223"/>
                      </a:lnTo>
                      <a:lnTo>
                        <a:pt x="712" y="266"/>
                      </a:lnTo>
                      <a:lnTo>
                        <a:pt x="716" y="306"/>
                      </a:lnTo>
                      <a:lnTo>
                        <a:pt x="717" y="341"/>
                      </a:lnTo>
                      <a:lnTo>
                        <a:pt x="720" y="382"/>
                      </a:lnTo>
                      <a:lnTo>
                        <a:pt x="709" y="439"/>
                      </a:lnTo>
                      <a:lnTo>
                        <a:pt x="692" y="502"/>
                      </a:lnTo>
                      <a:lnTo>
                        <a:pt x="666" y="544"/>
                      </a:lnTo>
                      <a:lnTo>
                        <a:pt x="622" y="595"/>
                      </a:lnTo>
                      <a:lnTo>
                        <a:pt x="579" y="633"/>
                      </a:lnTo>
                      <a:lnTo>
                        <a:pt x="530" y="673"/>
                      </a:lnTo>
                      <a:lnTo>
                        <a:pt x="478" y="693"/>
                      </a:lnTo>
                      <a:lnTo>
                        <a:pt x="416" y="711"/>
                      </a:lnTo>
                      <a:lnTo>
                        <a:pt x="361" y="718"/>
                      </a:lnTo>
                      <a:lnTo>
                        <a:pt x="298" y="718"/>
                      </a:lnTo>
                      <a:lnTo>
                        <a:pt x="238" y="710"/>
                      </a:lnTo>
                      <a:lnTo>
                        <a:pt x="178" y="693"/>
                      </a:lnTo>
                      <a:lnTo>
                        <a:pt x="138" y="673"/>
                      </a:lnTo>
                      <a:lnTo>
                        <a:pt x="91" y="637"/>
                      </a:lnTo>
                      <a:lnTo>
                        <a:pt x="60" y="590"/>
                      </a:lnTo>
                      <a:lnTo>
                        <a:pt x="35" y="548"/>
                      </a:lnTo>
                      <a:lnTo>
                        <a:pt x="17" y="498"/>
                      </a:lnTo>
                      <a:lnTo>
                        <a:pt x="4" y="437"/>
                      </a:lnTo>
                      <a:lnTo>
                        <a:pt x="0" y="384"/>
                      </a:lnTo>
                      <a:lnTo>
                        <a:pt x="4" y="332"/>
                      </a:lnTo>
                      <a:lnTo>
                        <a:pt x="12" y="281"/>
                      </a:lnTo>
                      <a:lnTo>
                        <a:pt x="31" y="240"/>
                      </a:lnTo>
                      <a:lnTo>
                        <a:pt x="52" y="205"/>
                      </a:lnTo>
                      <a:lnTo>
                        <a:pt x="87" y="160"/>
                      </a:lnTo>
                      <a:lnTo>
                        <a:pt x="132" y="126"/>
                      </a:lnTo>
                      <a:lnTo>
                        <a:pt x="179" y="91"/>
                      </a:lnTo>
                      <a:lnTo>
                        <a:pt x="249" y="55"/>
                      </a:lnTo>
                      <a:lnTo>
                        <a:pt x="304" y="29"/>
                      </a:lnTo>
                      <a:lnTo>
                        <a:pt x="357" y="12"/>
                      </a:lnTo>
                      <a:lnTo>
                        <a:pt x="401" y="15"/>
                      </a:lnTo>
                      <a:lnTo>
                        <a:pt x="324" y="50"/>
                      </a:lnTo>
                      <a:lnTo>
                        <a:pt x="229" y="91"/>
                      </a:lnTo>
                      <a:lnTo>
                        <a:pt x="162" y="135"/>
                      </a:lnTo>
                      <a:lnTo>
                        <a:pt x="107" y="177"/>
                      </a:lnTo>
                      <a:lnTo>
                        <a:pt x="64" y="235"/>
                      </a:lnTo>
                      <a:lnTo>
                        <a:pt x="43" y="282"/>
                      </a:lnTo>
                      <a:lnTo>
                        <a:pt x="29" y="354"/>
                      </a:lnTo>
                      <a:lnTo>
                        <a:pt x="29" y="420"/>
                      </a:lnTo>
                      <a:lnTo>
                        <a:pt x="43" y="475"/>
                      </a:lnTo>
                      <a:lnTo>
                        <a:pt x="63" y="534"/>
                      </a:lnTo>
                      <a:lnTo>
                        <a:pt x="95" y="590"/>
                      </a:lnTo>
                      <a:lnTo>
                        <a:pt x="134" y="631"/>
                      </a:lnTo>
                      <a:lnTo>
                        <a:pt x="171" y="655"/>
                      </a:lnTo>
                      <a:lnTo>
                        <a:pt x="219" y="673"/>
                      </a:lnTo>
                      <a:lnTo>
                        <a:pt x="273" y="686"/>
                      </a:lnTo>
                      <a:lnTo>
                        <a:pt x="328" y="690"/>
                      </a:lnTo>
                      <a:lnTo>
                        <a:pt x="395" y="682"/>
                      </a:lnTo>
                      <a:lnTo>
                        <a:pt x="463" y="665"/>
                      </a:lnTo>
                      <a:lnTo>
                        <a:pt x="522" y="641"/>
                      </a:lnTo>
                      <a:lnTo>
                        <a:pt x="583" y="599"/>
                      </a:lnTo>
                      <a:lnTo>
                        <a:pt x="621" y="557"/>
                      </a:lnTo>
                      <a:lnTo>
                        <a:pt x="664" y="502"/>
                      </a:lnTo>
                      <a:lnTo>
                        <a:pt x="688" y="439"/>
                      </a:lnTo>
                      <a:lnTo>
                        <a:pt x="696" y="384"/>
                      </a:lnTo>
                      <a:lnTo>
                        <a:pt x="689" y="319"/>
                      </a:lnTo>
                      <a:lnTo>
                        <a:pt x="678" y="253"/>
                      </a:lnTo>
                      <a:lnTo>
                        <a:pt x="664" y="209"/>
                      </a:lnTo>
                      <a:lnTo>
                        <a:pt x="642" y="169"/>
                      </a:lnTo>
                      <a:lnTo>
                        <a:pt x="609" y="135"/>
                      </a:lnTo>
                      <a:lnTo>
                        <a:pt x="567" y="108"/>
                      </a:lnTo>
                      <a:lnTo>
                        <a:pt x="519" y="80"/>
                      </a:lnTo>
                      <a:lnTo>
                        <a:pt x="472" y="63"/>
                      </a:lnTo>
                      <a:lnTo>
                        <a:pt x="419" y="53"/>
                      </a:lnTo>
                      <a:lnTo>
                        <a:pt x="372" y="53"/>
                      </a:lnTo>
                      <a:lnTo>
                        <a:pt x="328" y="53"/>
                      </a:lnTo>
                      <a:lnTo>
                        <a:pt x="405" y="15"/>
                      </a:lnTo>
                      <a:lnTo>
                        <a:pt x="387" y="0"/>
                      </a:lnTo>
                      <a:close/>
                    </a:path>
                  </a:pathLst>
                </a:custGeom>
                <a:solidFill>
                  <a:srgbClr val="000000"/>
                </a:solidFill>
                <a:ln w="9525">
                  <a:noFill/>
                  <a:round/>
                  <a:headEnd/>
                  <a:tailEnd/>
                </a:ln>
              </p:spPr>
              <p:txBody>
                <a:bodyPr/>
                <a:lstStyle/>
                <a:p>
                  <a:endParaRPr lang="ru-RU"/>
                </a:p>
              </p:txBody>
            </p:sp>
            <p:sp>
              <p:nvSpPr>
                <p:cNvPr id="25646" name="Freeform 22"/>
                <p:cNvSpPr>
                  <a:spLocks/>
                </p:cNvSpPr>
                <p:nvPr/>
              </p:nvSpPr>
              <p:spPr bwMode="auto">
                <a:xfrm>
                  <a:off x="3286" y="3341"/>
                  <a:ext cx="46" cy="21"/>
                </a:xfrm>
                <a:custGeom>
                  <a:avLst/>
                  <a:gdLst>
                    <a:gd name="T0" fmla="*/ 3 w 136"/>
                    <a:gd name="T1" fmla="*/ 0 h 63"/>
                    <a:gd name="T2" fmla="*/ 0 w 136"/>
                    <a:gd name="T3" fmla="*/ 2 h 63"/>
                    <a:gd name="T4" fmla="*/ 3 w 136"/>
                    <a:gd name="T5" fmla="*/ 2 h 63"/>
                    <a:gd name="T6" fmla="*/ 5 w 136"/>
                    <a:gd name="T7" fmla="*/ 2 h 63"/>
                    <a:gd name="T8" fmla="*/ 5 w 136"/>
                    <a:gd name="T9" fmla="*/ 1 h 63"/>
                    <a:gd name="T10" fmla="*/ 5 w 136"/>
                    <a:gd name="T11" fmla="*/ 0 h 63"/>
                    <a:gd name="T12" fmla="*/ 3 w 136"/>
                    <a:gd name="T13" fmla="*/ 0 h 63"/>
                    <a:gd name="T14" fmla="*/ 0 60000 65536"/>
                    <a:gd name="T15" fmla="*/ 0 60000 65536"/>
                    <a:gd name="T16" fmla="*/ 0 60000 65536"/>
                    <a:gd name="T17" fmla="*/ 0 60000 65536"/>
                    <a:gd name="T18" fmla="*/ 0 60000 65536"/>
                    <a:gd name="T19" fmla="*/ 0 60000 65536"/>
                    <a:gd name="T20" fmla="*/ 0 60000 65536"/>
                    <a:gd name="T21" fmla="*/ 0 w 136"/>
                    <a:gd name="T22" fmla="*/ 0 h 63"/>
                    <a:gd name="T23" fmla="*/ 136 w 136"/>
                    <a:gd name="T24" fmla="*/ 63 h 6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36" h="63">
                      <a:moveTo>
                        <a:pt x="83" y="4"/>
                      </a:moveTo>
                      <a:lnTo>
                        <a:pt x="0" y="63"/>
                      </a:lnTo>
                      <a:lnTo>
                        <a:pt x="91" y="43"/>
                      </a:lnTo>
                      <a:lnTo>
                        <a:pt x="136" y="46"/>
                      </a:lnTo>
                      <a:lnTo>
                        <a:pt x="130" y="39"/>
                      </a:lnTo>
                      <a:lnTo>
                        <a:pt x="126" y="0"/>
                      </a:lnTo>
                      <a:lnTo>
                        <a:pt x="83" y="4"/>
                      </a:lnTo>
                      <a:close/>
                    </a:path>
                  </a:pathLst>
                </a:custGeom>
                <a:solidFill>
                  <a:srgbClr val="000000"/>
                </a:solidFill>
                <a:ln w="9525">
                  <a:noFill/>
                  <a:round/>
                  <a:headEnd/>
                  <a:tailEnd/>
                </a:ln>
              </p:spPr>
              <p:txBody>
                <a:bodyPr/>
                <a:lstStyle/>
                <a:p>
                  <a:endParaRPr lang="ru-RU"/>
                </a:p>
              </p:txBody>
            </p:sp>
          </p:grpSp>
        </p:grpSp>
        <p:sp>
          <p:nvSpPr>
            <p:cNvPr id="25629" name="Freeform 25"/>
            <p:cNvSpPr>
              <a:spLocks/>
            </p:cNvSpPr>
            <p:nvPr/>
          </p:nvSpPr>
          <p:spPr bwMode="auto">
            <a:xfrm>
              <a:off x="3212" y="3348"/>
              <a:ext cx="231" cy="226"/>
            </a:xfrm>
            <a:custGeom>
              <a:avLst/>
              <a:gdLst>
                <a:gd name="T0" fmla="*/ 5 w 692"/>
                <a:gd name="T1" fmla="*/ 3 h 676"/>
                <a:gd name="T2" fmla="*/ 8 w 692"/>
                <a:gd name="T3" fmla="*/ 2 h 676"/>
                <a:gd name="T4" fmla="*/ 11 w 692"/>
                <a:gd name="T5" fmla="*/ 0 h 676"/>
                <a:gd name="T6" fmla="*/ 14 w 692"/>
                <a:gd name="T7" fmla="*/ 0 h 676"/>
                <a:gd name="T8" fmla="*/ 17 w 692"/>
                <a:gd name="T9" fmla="*/ 0 h 676"/>
                <a:gd name="T10" fmla="*/ 20 w 692"/>
                <a:gd name="T11" fmla="*/ 2 h 676"/>
                <a:gd name="T12" fmla="*/ 22 w 692"/>
                <a:gd name="T13" fmla="*/ 3 h 676"/>
                <a:gd name="T14" fmla="*/ 24 w 692"/>
                <a:gd name="T15" fmla="*/ 5 h 676"/>
                <a:gd name="T16" fmla="*/ 25 w 692"/>
                <a:gd name="T17" fmla="*/ 8 h 676"/>
                <a:gd name="T18" fmla="*/ 26 w 692"/>
                <a:gd name="T19" fmla="*/ 10 h 676"/>
                <a:gd name="T20" fmla="*/ 26 w 692"/>
                <a:gd name="T21" fmla="*/ 13 h 676"/>
                <a:gd name="T22" fmla="*/ 25 w 692"/>
                <a:gd name="T23" fmla="*/ 17 h 676"/>
                <a:gd name="T24" fmla="*/ 23 w 692"/>
                <a:gd name="T25" fmla="*/ 20 h 676"/>
                <a:gd name="T26" fmla="*/ 20 w 692"/>
                <a:gd name="T27" fmla="*/ 22 h 676"/>
                <a:gd name="T28" fmla="*/ 18 w 692"/>
                <a:gd name="T29" fmla="*/ 24 h 676"/>
                <a:gd name="T30" fmla="*/ 14 w 692"/>
                <a:gd name="T31" fmla="*/ 25 h 676"/>
                <a:gd name="T32" fmla="*/ 9 w 692"/>
                <a:gd name="T33" fmla="*/ 25 h 676"/>
                <a:gd name="T34" fmla="*/ 6 w 692"/>
                <a:gd name="T35" fmla="*/ 24 h 676"/>
                <a:gd name="T36" fmla="*/ 4 w 692"/>
                <a:gd name="T37" fmla="*/ 23 h 676"/>
                <a:gd name="T38" fmla="*/ 2 w 692"/>
                <a:gd name="T39" fmla="*/ 21 h 676"/>
                <a:gd name="T40" fmla="*/ 1 w 692"/>
                <a:gd name="T41" fmla="*/ 18 h 676"/>
                <a:gd name="T42" fmla="*/ 0 w 692"/>
                <a:gd name="T43" fmla="*/ 15 h 676"/>
                <a:gd name="T44" fmla="*/ 0 w 692"/>
                <a:gd name="T45" fmla="*/ 12 h 676"/>
                <a:gd name="T46" fmla="*/ 0 w 692"/>
                <a:gd name="T47" fmla="*/ 9 h 676"/>
                <a:gd name="T48" fmla="*/ 2 w 692"/>
                <a:gd name="T49" fmla="*/ 7 h 676"/>
                <a:gd name="T50" fmla="*/ 4 w 692"/>
                <a:gd name="T51" fmla="*/ 4 h 676"/>
                <a:gd name="T52" fmla="*/ 5 w 692"/>
                <a:gd name="T53" fmla="*/ 3 h 67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692"/>
                <a:gd name="T82" fmla="*/ 0 h 676"/>
                <a:gd name="T83" fmla="*/ 692 w 692"/>
                <a:gd name="T84" fmla="*/ 676 h 67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692" h="676">
                  <a:moveTo>
                    <a:pt x="143" y="91"/>
                  </a:moveTo>
                  <a:lnTo>
                    <a:pt x="209" y="50"/>
                  </a:lnTo>
                  <a:lnTo>
                    <a:pt x="304" y="8"/>
                  </a:lnTo>
                  <a:lnTo>
                    <a:pt x="383" y="0"/>
                  </a:lnTo>
                  <a:lnTo>
                    <a:pt x="462" y="12"/>
                  </a:lnTo>
                  <a:lnTo>
                    <a:pt x="530" y="45"/>
                  </a:lnTo>
                  <a:lnTo>
                    <a:pt x="601" y="87"/>
                  </a:lnTo>
                  <a:lnTo>
                    <a:pt x="648" y="137"/>
                  </a:lnTo>
                  <a:lnTo>
                    <a:pt x="673" y="209"/>
                  </a:lnTo>
                  <a:lnTo>
                    <a:pt x="689" y="282"/>
                  </a:lnTo>
                  <a:lnTo>
                    <a:pt x="692" y="362"/>
                  </a:lnTo>
                  <a:lnTo>
                    <a:pt x="668" y="454"/>
                  </a:lnTo>
                  <a:lnTo>
                    <a:pt x="617" y="530"/>
                  </a:lnTo>
                  <a:lnTo>
                    <a:pt x="550" y="593"/>
                  </a:lnTo>
                  <a:lnTo>
                    <a:pt x="482" y="639"/>
                  </a:lnTo>
                  <a:lnTo>
                    <a:pt x="364" y="676"/>
                  </a:lnTo>
                  <a:lnTo>
                    <a:pt x="253" y="669"/>
                  </a:lnTo>
                  <a:lnTo>
                    <a:pt x="167" y="644"/>
                  </a:lnTo>
                  <a:lnTo>
                    <a:pt x="108" y="610"/>
                  </a:lnTo>
                  <a:lnTo>
                    <a:pt x="67" y="556"/>
                  </a:lnTo>
                  <a:lnTo>
                    <a:pt x="29" y="483"/>
                  </a:lnTo>
                  <a:lnTo>
                    <a:pt x="5" y="413"/>
                  </a:lnTo>
                  <a:lnTo>
                    <a:pt x="0" y="329"/>
                  </a:lnTo>
                  <a:lnTo>
                    <a:pt x="11" y="248"/>
                  </a:lnTo>
                  <a:lnTo>
                    <a:pt x="47" y="181"/>
                  </a:lnTo>
                  <a:lnTo>
                    <a:pt x="110" y="113"/>
                  </a:lnTo>
                  <a:lnTo>
                    <a:pt x="143" y="91"/>
                  </a:lnTo>
                  <a:close/>
                </a:path>
              </a:pathLst>
            </a:custGeom>
            <a:solidFill>
              <a:srgbClr val="0000FF"/>
            </a:solidFill>
            <a:ln w="9525">
              <a:noFill/>
              <a:round/>
              <a:headEnd/>
              <a:tailEnd/>
            </a:ln>
          </p:spPr>
          <p:txBody>
            <a:bodyPr/>
            <a:lstStyle/>
            <a:p>
              <a:endParaRPr lang="ru-RU"/>
            </a:p>
          </p:txBody>
        </p:sp>
        <p:sp>
          <p:nvSpPr>
            <p:cNvPr id="25630" name="Freeform 26"/>
            <p:cNvSpPr>
              <a:spLocks/>
            </p:cNvSpPr>
            <p:nvPr/>
          </p:nvSpPr>
          <p:spPr bwMode="auto">
            <a:xfrm>
              <a:off x="3260" y="3392"/>
              <a:ext cx="126" cy="130"/>
            </a:xfrm>
            <a:custGeom>
              <a:avLst/>
              <a:gdLst>
                <a:gd name="T0" fmla="*/ 1 w 380"/>
                <a:gd name="T1" fmla="*/ 3 h 391"/>
                <a:gd name="T2" fmla="*/ 3 w 380"/>
                <a:gd name="T3" fmla="*/ 1 h 391"/>
                <a:gd name="T4" fmla="*/ 5 w 380"/>
                <a:gd name="T5" fmla="*/ 0 h 391"/>
                <a:gd name="T6" fmla="*/ 7 w 380"/>
                <a:gd name="T7" fmla="*/ 0 h 391"/>
                <a:gd name="T8" fmla="*/ 10 w 380"/>
                <a:gd name="T9" fmla="*/ 0 h 391"/>
                <a:gd name="T10" fmla="*/ 12 w 380"/>
                <a:gd name="T11" fmla="*/ 1 h 391"/>
                <a:gd name="T12" fmla="*/ 13 w 380"/>
                <a:gd name="T13" fmla="*/ 3 h 391"/>
                <a:gd name="T14" fmla="*/ 14 w 380"/>
                <a:gd name="T15" fmla="*/ 7 h 391"/>
                <a:gd name="T16" fmla="*/ 13 w 380"/>
                <a:gd name="T17" fmla="*/ 10 h 391"/>
                <a:gd name="T18" fmla="*/ 12 w 380"/>
                <a:gd name="T19" fmla="*/ 12 h 391"/>
                <a:gd name="T20" fmla="*/ 10 w 380"/>
                <a:gd name="T21" fmla="*/ 14 h 391"/>
                <a:gd name="T22" fmla="*/ 8 w 380"/>
                <a:gd name="T23" fmla="*/ 14 h 391"/>
                <a:gd name="T24" fmla="*/ 5 w 380"/>
                <a:gd name="T25" fmla="*/ 14 h 391"/>
                <a:gd name="T26" fmla="*/ 2 w 380"/>
                <a:gd name="T27" fmla="*/ 14 h 391"/>
                <a:gd name="T28" fmla="*/ 1 w 380"/>
                <a:gd name="T29" fmla="*/ 12 h 391"/>
                <a:gd name="T30" fmla="*/ 0 w 380"/>
                <a:gd name="T31" fmla="*/ 10 h 391"/>
                <a:gd name="T32" fmla="*/ 0 w 380"/>
                <a:gd name="T33" fmla="*/ 7 h 391"/>
                <a:gd name="T34" fmla="*/ 1 w 380"/>
                <a:gd name="T35" fmla="*/ 4 h 391"/>
                <a:gd name="T36" fmla="*/ 1 w 380"/>
                <a:gd name="T37" fmla="*/ 3 h 39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380"/>
                <a:gd name="T58" fmla="*/ 0 h 391"/>
                <a:gd name="T59" fmla="*/ 380 w 380"/>
                <a:gd name="T60" fmla="*/ 391 h 391"/>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380" h="391">
                  <a:moveTo>
                    <a:pt x="40" y="83"/>
                  </a:moveTo>
                  <a:lnTo>
                    <a:pt x="83" y="38"/>
                  </a:lnTo>
                  <a:lnTo>
                    <a:pt x="132" y="12"/>
                  </a:lnTo>
                  <a:lnTo>
                    <a:pt x="202" y="0"/>
                  </a:lnTo>
                  <a:lnTo>
                    <a:pt x="281" y="5"/>
                  </a:lnTo>
                  <a:lnTo>
                    <a:pt x="340" y="38"/>
                  </a:lnTo>
                  <a:lnTo>
                    <a:pt x="364" y="75"/>
                  </a:lnTo>
                  <a:lnTo>
                    <a:pt x="380" y="185"/>
                  </a:lnTo>
                  <a:lnTo>
                    <a:pt x="369" y="266"/>
                  </a:lnTo>
                  <a:lnTo>
                    <a:pt x="332" y="329"/>
                  </a:lnTo>
                  <a:lnTo>
                    <a:pt x="281" y="366"/>
                  </a:lnTo>
                  <a:lnTo>
                    <a:pt x="211" y="391"/>
                  </a:lnTo>
                  <a:lnTo>
                    <a:pt x="134" y="391"/>
                  </a:lnTo>
                  <a:lnTo>
                    <a:pt x="67" y="367"/>
                  </a:lnTo>
                  <a:lnTo>
                    <a:pt x="28" y="328"/>
                  </a:lnTo>
                  <a:lnTo>
                    <a:pt x="8" y="265"/>
                  </a:lnTo>
                  <a:lnTo>
                    <a:pt x="0" y="190"/>
                  </a:lnTo>
                  <a:lnTo>
                    <a:pt x="16" y="121"/>
                  </a:lnTo>
                  <a:lnTo>
                    <a:pt x="40" y="83"/>
                  </a:lnTo>
                  <a:close/>
                </a:path>
              </a:pathLst>
            </a:custGeom>
            <a:solidFill>
              <a:srgbClr val="FF0033"/>
            </a:solidFill>
            <a:ln w="9525">
              <a:noFill/>
              <a:round/>
              <a:headEnd/>
              <a:tailEnd/>
            </a:ln>
          </p:spPr>
          <p:txBody>
            <a:bodyPr/>
            <a:lstStyle/>
            <a:p>
              <a:endParaRPr lang="ru-RU"/>
            </a:p>
          </p:txBody>
        </p:sp>
        <p:grpSp>
          <p:nvGrpSpPr>
            <p:cNvPr id="25631" name="Group 29"/>
            <p:cNvGrpSpPr>
              <a:grpSpLocks/>
            </p:cNvGrpSpPr>
            <p:nvPr/>
          </p:nvGrpSpPr>
          <p:grpSpPr bwMode="auto">
            <a:xfrm>
              <a:off x="3256" y="3388"/>
              <a:ext cx="136" cy="137"/>
              <a:chOff x="3243" y="3391"/>
              <a:chExt cx="136" cy="137"/>
            </a:xfrm>
          </p:grpSpPr>
          <p:sp>
            <p:nvSpPr>
              <p:cNvPr id="25641" name="Freeform 27"/>
              <p:cNvSpPr>
                <a:spLocks/>
              </p:cNvSpPr>
              <p:nvPr/>
            </p:nvSpPr>
            <p:spPr bwMode="auto">
              <a:xfrm>
                <a:off x="3255" y="3391"/>
                <a:ext cx="124" cy="137"/>
              </a:xfrm>
              <a:custGeom>
                <a:avLst/>
                <a:gdLst>
                  <a:gd name="T0" fmla="*/ 3 w 372"/>
                  <a:gd name="T1" fmla="*/ 1 h 413"/>
                  <a:gd name="T2" fmla="*/ 5 w 372"/>
                  <a:gd name="T3" fmla="*/ 0 h 413"/>
                  <a:gd name="T4" fmla="*/ 7 w 372"/>
                  <a:gd name="T5" fmla="*/ 0 h 413"/>
                  <a:gd name="T6" fmla="*/ 9 w 372"/>
                  <a:gd name="T7" fmla="*/ 0 h 413"/>
                  <a:gd name="T8" fmla="*/ 11 w 372"/>
                  <a:gd name="T9" fmla="*/ 0 h 413"/>
                  <a:gd name="T10" fmla="*/ 12 w 372"/>
                  <a:gd name="T11" fmla="*/ 1 h 413"/>
                  <a:gd name="T12" fmla="*/ 13 w 372"/>
                  <a:gd name="T13" fmla="*/ 2 h 413"/>
                  <a:gd name="T14" fmla="*/ 13 w 372"/>
                  <a:gd name="T15" fmla="*/ 4 h 413"/>
                  <a:gd name="T16" fmla="*/ 14 w 372"/>
                  <a:gd name="T17" fmla="*/ 6 h 413"/>
                  <a:gd name="T18" fmla="*/ 14 w 372"/>
                  <a:gd name="T19" fmla="*/ 8 h 413"/>
                  <a:gd name="T20" fmla="*/ 14 w 372"/>
                  <a:gd name="T21" fmla="*/ 9 h 413"/>
                  <a:gd name="T22" fmla="*/ 13 w 372"/>
                  <a:gd name="T23" fmla="*/ 11 h 413"/>
                  <a:gd name="T24" fmla="*/ 12 w 372"/>
                  <a:gd name="T25" fmla="*/ 12 h 413"/>
                  <a:gd name="T26" fmla="*/ 11 w 372"/>
                  <a:gd name="T27" fmla="*/ 13 h 413"/>
                  <a:gd name="T28" fmla="*/ 10 w 372"/>
                  <a:gd name="T29" fmla="*/ 14 h 413"/>
                  <a:gd name="T30" fmla="*/ 9 w 372"/>
                  <a:gd name="T31" fmla="*/ 15 h 413"/>
                  <a:gd name="T32" fmla="*/ 7 w 372"/>
                  <a:gd name="T33" fmla="*/ 15 h 413"/>
                  <a:gd name="T34" fmla="*/ 5 w 372"/>
                  <a:gd name="T35" fmla="*/ 15 h 413"/>
                  <a:gd name="T36" fmla="*/ 4 w 372"/>
                  <a:gd name="T37" fmla="*/ 15 h 413"/>
                  <a:gd name="T38" fmla="*/ 2 w 372"/>
                  <a:gd name="T39" fmla="*/ 14 h 413"/>
                  <a:gd name="T40" fmla="*/ 1 w 372"/>
                  <a:gd name="T41" fmla="*/ 13 h 413"/>
                  <a:gd name="T42" fmla="*/ 0 w 372"/>
                  <a:gd name="T43" fmla="*/ 12 h 413"/>
                  <a:gd name="T44" fmla="*/ 2 w 372"/>
                  <a:gd name="T45" fmla="*/ 14 h 413"/>
                  <a:gd name="T46" fmla="*/ 5 w 372"/>
                  <a:gd name="T47" fmla="*/ 14 h 413"/>
                  <a:gd name="T48" fmla="*/ 7 w 372"/>
                  <a:gd name="T49" fmla="*/ 14 h 413"/>
                  <a:gd name="T50" fmla="*/ 9 w 372"/>
                  <a:gd name="T51" fmla="*/ 14 h 413"/>
                  <a:gd name="T52" fmla="*/ 10 w 372"/>
                  <a:gd name="T53" fmla="*/ 13 h 413"/>
                  <a:gd name="T54" fmla="*/ 11 w 372"/>
                  <a:gd name="T55" fmla="*/ 12 h 413"/>
                  <a:gd name="T56" fmla="*/ 12 w 372"/>
                  <a:gd name="T57" fmla="*/ 10 h 413"/>
                  <a:gd name="T58" fmla="*/ 13 w 372"/>
                  <a:gd name="T59" fmla="*/ 9 h 413"/>
                  <a:gd name="T60" fmla="*/ 13 w 372"/>
                  <a:gd name="T61" fmla="*/ 7 h 413"/>
                  <a:gd name="T62" fmla="*/ 12 w 372"/>
                  <a:gd name="T63" fmla="*/ 4 h 413"/>
                  <a:gd name="T64" fmla="*/ 12 w 372"/>
                  <a:gd name="T65" fmla="*/ 3 h 413"/>
                  <a:gd name="T66" fmla="*/ 11 w 372"/>
                  <a:gd name="T67" fmla="*/ 2 h 413"/>
                  <a:gd name="T68" fmla="*/ 9 w 372"/>
                  <a:gd name="T69" fmla="*/ 1 h 413"/>
                  <a:gd name="T70" fmla="*/ 7 w 372"/>
                  <a:gd name="T71" fmla="*/ 1 h 413"/>
                  <a:gd name="T72" fmla="*/ 5 w 372"/>
                  <a:gd name="T73" fmla="*/ 1 h 413"/>
                  <a:gd name="T74" fmla="*/ 2 w 372"/>
                  <a:gd name="T75" fmla="*/ 2 h 413"/>
                  <a:gd name="T76" fmla="*/ 3 w 372"/>
                  <a:gd name="T77" fmla="*/ 1 h 413"/>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72"/>
                  <a:gd name="T118" fmla="*/ 0 h 413"/>
                  <a:gd name="T119" fmla="*/ 372 w 372"/>
                  <a:gd name="T120" fmla="*/ 413 h 413"/>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72" h="413">
                    <a:moveTo>
                      <a:pt x="87" y="24"/>
                    </a:moveTo>
                    <a:lnTo>
                      <a:pt x="130" y="7"/>
                    </a:lnTo>
                    <a:lnTo>
                      <a:pt x="186" y="0"/>
                    </a:lnTo>
                    <a:lnTo>
                      <a:pt x="238" y="3"/>
                    </a:lnTo>
                    <a:lnTo>
                      <a:pt x="289" y="12"/>
                    </a:lnTo>
                    <a:lnTo>
                      <a:pt x="322" y="36"/>
                    </a:lnTo>
                    <a:lnTo>
                      <a:pt x="345" y="66"/>
                    </a:lnTo>
                    <a:lnTo>
                      <a:pt x="360" y="109"/>
                    </a:lnTo>
                    <a:lnTo>
                      <a:pt x="369" y="156"/>
                    </a:lnTo>
                    <a:lnTo>
                      <a:pt x="372" y="209"/>
                    </a:lnTo>
                    <a:lnTo>
                      <a:pt x="368" y="247"/>
                    </a:lnTo>
                    <a:lnTo>
                      <a:pt x="356" y="289"/>
                    </a:lnTo>
                    <a:lnTo>
                      <a:pt x="333" y="324"/>
                    </a:lnTo>
                    <a:lnTo>
                      <a:pt x="310" y="357"/>
                    </a:lnTo>
                    <a:lnTo>
                      <a:pt x="281" y="382"/>
                    </a:lnTo>
                    <a:lnTo>
                      <a:pt x="241" y="400"/>
                    </a:lnTo>
                    <a:lnTo>
                      <a:pt x="198" y="412"/>
                    </a:lnTo>
                    <a:lnTo>
                      <a:pt x="142" y="413"/>
                    </a:lnTo>
                    <a:lnTo>
                      <a:pt x="95" y="409"/>
                    </a:lnTo>
                    <a:lnTo>
                      <a:pt x="59" y="392"/>
                    </a:lnTo>
                    <a:lnTo>
                      <a:pt x="19" y="367"/>
                    </a:lnTo>
                    <a:lnTo>
                      <a:pt x="0" y="337"/>
                    </a:lnTo>
                    <a:lnTo>
                      <a:pt x="63" y="374"/>
                    </a:lnTo>
                    <a:lnTo>
                      <a:pt x="130" y="392"/>
                    </a:lnTo>
                    <a:lnTo>
                      <a:pt x="183" y="388"/>
                    </a:lnTo>
                    <a:lnTo>
                      <a:pt x="233" y="374"/>
                    </a:lnTo>
                    <a:lnTo>
                      <a:pt x="273" y="354"/>
                    </a:lnTo>
                    <a:lnTo>
                      <a:pt x="306" y="320"/>
                    </a:lnTo>
                    <a:lnTo>
                      <a:pt x="332" y="281"/>
                    </a:lnTo>
                    <a:lnTo>
                      <a:pt x="341" y="232"/>
                    </a:lnTo>
                    <a:lnTo>
                      <a:pt x="344" y="177"/>
                    </a:lnTo>
                    <a:lnTo>
                      <a:pt x="336" y="122"/>
                    </a:lnTo>
                    <a:lnTo>
                      <a:pt x="322" y="76"/>
                    </a:lnTo>
                    <a:lnTo>
                      <a:pt x="289" y="45"/>
                    </a:lnTo>
                    <a:lnTo>
                      <a:pt x="237" y="25"/>
                    </a:lnTo>
                    <a:lnTo>
                      <a:pt x="186" y="24"/>
                    </a:lnTo>
                    <a:lnTo>
                      <a:pt x="122" y="29"/>
                    </a:lnTo>
                    <a:lnTo>
                      <a:pt x="63" y="49"/>
                    </a:lnTo>
                    <a:lnTo>
                      <a:pt x="87" y="24"/>
                    </a:lnTo>
                    <a:close/>
                  </a:path>
                </a:pathLst>
              </a:custGeom>
              <a:solidFill>
                <a:srgbClr val="000000"/>
              </a:solidFill>
              <a:ln w="9525">
                <a:noFill/>
                <a:round/>
                <a:headEnd/>
                <a:tailEnd/>
              </a:ln>
            </p:spPr>
            <p:txBody>
              <a:bodyPr/>
              <a:lstStyle/>
              <a:p>
                <a:endParaRPr lang="ru-RU"/>
              </a:p>
            </p:txBody>
          </p:sp>
          <p:sp>
            <p:nvSpPr>
              <p:cNvPr id="25642" name="Freeform 28"/>
              <p:cNvSpPr>
                <a:spLocks/>
              </p:cNvSpPr>
              <p:nvPr/>
            </p:nvSpPr>
            <p:spPr bwMode="auto">
              <a:xfrm>
                <a:off x="3243" y="3395"/>
                <a:ext cx="58" cy="125"/>
              </a:xfrm>
              <a:custGeom>
                <a:avLst/>
                <a:gdLst>
                  <a:gd name="T0" fmla="*/ 6 w 173"/>
                  <a:gd name="T1" fmla="*/ 0 h 376"/>
                  <a:gd name="T2" fmla="*/ 4 w 173"/>
                  <a:gd name="T3" fmla="*/ 0 h 376"/>
                  <a:gd name="T4" fmla="*/ 3 w 173"/>
                  <a:gd name="T5" fmla="*/ 1 h 376"/>
                  <a:gd name="T6" fmla="*/ 1 w 173"/>
                  <a:gd name="T7" fmla="*/ 3 h 376"/>
                  <a:gd name="T8" fmla="*/ 1 w 173"/>
                  <a:gd name="T9" fmla="*/ 4 h 376"/>
                  <a:gd name="T10" fmla="*/ 0 w 173"/>
                  <a:gd name="T11" fmla="*/ 6 h 376"/>
                  <a:gd name="T12" fmla="*/ 0 w 173"/>
                  <a:gd name="T13" fmla="*/ 7 h 376"/>
                  <a:gd name="T14" fmla="*/ 0 w 173"/>
                  <a:gd name="T15" fmla="*/ 9 h 376"/>
                  <a:gd name="T16" fmla="*/ 0 w 173"/>
                  <a:gd name="T17" fmla="*/ 10 h 376"/>
                  <a:gd name="T18" fmla="*/ 1 w 173"/>
                  <a:gd name="T19" fmla="*/ 11 h 376"/>
                  <a:gd name="T20" fmla="*/ 1 w 173"/>
                  <a:gd name="T21" fmla="*/ 13 h 376"/>
                  <a:gd name="T22" fmla="*/ 2 w 173"/>
                  <a:gd name="T23" fmla="*/ 13 h 376"/>
                  <a:gd name="T24" fmla="*/ 4 w 173"/>
                  <a:gd name="T25" fmla="*/ 14 h 376"/>
                  <a:gd name="T26" fmla="*/ 4 w 173"/>
                  <a:gd name="T27" fmla="*/ 14 h 376"/>
                  <a:gd name="T28" fmla="*/ 2 w 173"/>
                  <a:gd name="T29" fmla="*/ 12 h 376"/>
                  <a:gd name="T30" fmla="*/ 1 w 173"/>
                  <a:gd name="T31" fmla="*/ 11 h 376"/>
                  <a:gd name="T32" fmla="*/ 1 w 173"/>
                  <a:gd name="T33" fmla="*/ 9 h 376"/>
                  <a:gd name="T34" fmla="*/ 1 w 173"/>
                  <a:gd name="T35" fmla="*/ 7 h 376"/>
                  <a:gd name="T36" fmla="*/ 1 w 173"/>
                  <a:gd name="T37" fmla="*/ 5 h 376"/>
                  <a:gd name="T38" fmla="*/ 2 w 173"/>
                  <a:gd name="T39" fmla="*/ 4 h 376"/>
                  <a:gd name="T40" fmla="*/ 3 w 173"/>
                  <a:gd name="T41" fmla="*/ 3 h 376"/>
                  <a:gd name="T42" fmla="*/ 4 w 173"/>
                  <a:gd name="T43" fmla="*/ 2 h 376"/>
                  <a:gd name="T44" fmla="*/ 6 w 173"/>
                  <a:gd name="T45" fmla="*/ 0 h 376"/>
                  <a:gd name="T46" fmla="*/ 6 w 173"/>
                  <a:gd name="T47" fmla="*/ 0 h 37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173"/>
                  <a:gd name="T73" fmla="*/ 0 h 376"/>
                  <a:gd name="T74" fmla="*/ 173 w 173"/>
                  <a:gd name="T75" fmla="*/ 376 h 376"/>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173" h="376">
                    <a:moveTo>
                      <a:pt x="173" y="0"/>
                    </a:moveTo>
                    <a:lnTo>
                      <a:pt x="118" y="12"/>
                    </a:lnTo>
                    <a:lnTo>
                      <a:pt x="76" y="37"/>
                    </a:lnTo>
                    <a:lnTo>
                      <a:pt x="40" y="71"/>
                    </a:lnTo>
                    <a:lnTo>
                      <a:pt x="19" y="110"/>
                    </a:lnTo>
                    <a:lnTo>
                      <a:pt x="8" y="156"/>
                    </a:lnTo>
                    <a:lnTo>
                      <a:pt x="0" y="199"/>
                    </a:lnTo>
                    <a:lnTo>
                      <a:pt x="3" y="239"/>
                    </a:lnTo>
                    <a:lnTo>
                      <a:pt x="11" y="279"/>
                    </a:lnTo>
                    <a:lnTo>
                      <a:pt x="19" y="308"/>
                    </a:lnTo>
                    <a:lnTo>
                      <a:pt x="36" y="341"/>
                    </a:lnTo>
                    <a:lnTo>
                      <a:pt x="66" y="363"/>
                    </a:lnTo>
                    <a:lnTo>
                      <a:pt x="107" y="376"/>
                    </a:lnTo>
                    <a:lnTo>
                      <a:pt x="102" y="376"/>
                    </a:lnTo>
                    <a:lnTo>
                      <a:pt x="62" y="336"/>
                    </a:lnTo>
                    <a:lnTo>
                      <a:pt x="39" y="296"/>
                    </a:lnTo>
                    <a:lnTo>
                      <a:pt x="28" y="248"/>
                    </a:lnTo>
                    <a:lnTo>
                      <a:pt x="28" y="189"/>
                    </a:lnTo>
                    <a:lnTo>
                      <a:pt x="36" y="138"/>
                    </a:lnTo>
                    <a:lnTo>
                      <a:pt x="51" y="100"/>
                    </a:lnTo>
                    <a:lnTo>
                      <a:pt x="72" y="68"/>
                    </a:lnTo>
                    <a:lnTo>
                      <a:pt x="102" y="45"/>
                    </a:lnTo>
                    <a:lnTo>
                      <a:pt x="165" y="5"/>
                    </a:lnTo>
                    <a:lnTo>
                      <a:pt x="173" y="0"/>
                    </a:lnTo>
                    <a:close/>
                  </a:path>
                </a:pathLst>
              </a:custGeom>
              <a:solidFill>
                <a:srgbClr val="000000"/>
              </a:solidFill>
              <a:ln w="9525">
                <a:noFill/>
                <a:round/>
                <a:headEnd/>
                <a:tailEnd/>
              </a:ln>
            </p:spPr>
            <p:txBody>
              <a:bodyPr/>
              <a:lstStyle/>
              <a:p>
                <a:endParaRPr lang="ru-RU"/>
              </a:p>
            </p:txBody>
          </p:sp>
        </p:grpSp>
        <p:sp>
          <p:nvSpPr>
            <p:cNvPr id="25632" name="Freeform 30"/>
            <p:cNvSpPr>
              <a:spLocks/>
            </p:cNvSpPr>
            <p:nvPr/>
          </p:nvSpPr>
          <p:spPr bwMode="auto">
            <a:xfrm>
              <a:off x="3298" y="3433"/>
              <a:ext cx="49" cy="49"/>
            </a:xfrm>
            <a:custGeom>
              <a:avLst/>
              <a:gdLst>
                <a:gd name="T0" fmla="*/ 1 w 146"/>
                <a:gd name="T1" fmla="*/ 1 h 145"/>
                <a:gd name="T2" fmla="*/ 2 w 146"/>
                <a:gd name="T3" fmla="*/ 0 h 145"/>
                <a:gd name="T4" fmla="*/ 3 w 146"/>
                <a:gd name="T5" fmla="*/ 0 h 145"/>
                <a:gd name="T6" fmla="*/ 4 w 146"/>
                <a:gd name="T7" fmla="*/ 0 h 145"/>
                <a:gd name="T8" fmla="*/ 5 w 146"/>
                <a:gd name="T9" fmla="*/ 1 h 145"/>
                <a:gd name="T10" fmla="*/ 5 w 146"/>
                <a:gd name="T11" fmla="*/ 3 h 145"/>
                <a:gd name="T12" fmla="*/ 5 w 146"/>
                <a:gd name="T13" fmla="*/ 4 h 145"/>
                <a:gd name="T14" fmla="*/ 4 w 146"/>
                <a:gd name="T15" fmla="*/ 5 h 145"/>
                <a:gd name="T16" fmla="*/ 3 w 146"/>
                <a:gd name="T17" fmla="*/ 6 h 145"/>
                <a:gd name="T18" fmla="*/ 2 w 146"/>
                <a:gd name="T19" fmla="*/ 6 h 145"/>
                <a:gd name="T20" fmla="*/ 1 w 146"/>
                <a:gd name="T21" fmla="*/ 5 h 145"/>
                <a:gd name="T22" fmla="*/ 0 w 146"/>
                <a:gd name="T23" fmla="*/ 4 h 145"/>
                <a:gd name="T24" fmla="*/ 0 w 146"/>
                <a:gd name="T25" fmla="*/ 3 h 145"/>
                <a:gd name="T26" fmla="*/ 0 w 146"/>
                <a:gd name="T27" fmla="*/ 2 h 145"/>
                <a:gd name="T28" fmla="*/ 1 w 146"/>
                <a:gd name="T29" fmla="*/ 1 h 145"/>
                <a:gd name="T30" fmla="*/ 1 w 146"/>
                <a:gd name="T31" fmla="*/ 1 h 145"/>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46"/>
                <a:gd name="T49" fmla="*/ 0 h 145"/>
                <a:gd name="T50" fmla="*/ 146 w 146"/>
                <a:gd name="T51" fmla="*/ 145 h 145"/>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46" h="145">
                  <a:moveTo>
                    <a:pt x="23" y="17"/>
                  </a:moveTo>
                  <a:lnTo>
                    <a:pt x="45" y="2"/>
                  </a:lnTo>
                  <a:lnTo>
                    <a:pt x="83" y="0"/>
                  </a:lnTo>
                  <a:lnTo>
                    <a:pt x="116" y="10"/>
                  </a:lnTo>
                  <a:lnTo>
                    <a:pt x="142" y="36"/>
                  </a:lnTo>
                  <a:lnTo>
                    <a:pt x="146" y="76"/>
                  </a:lnTo>
                  <a:lnTo>
                    <a:pt x="138" y="112"/>
                  </a:lnTo>
                  <a:lnTo>
                    <a:pt x="118" y="135"/>
                  </a:lnTo>
                  <a:lnTo>
                    <a:pt x="83" y="145"/>
                  </a:lnTo>
                  <a:lnTo>
                    <a:pt x="51" y="145"/>
                  </a:lnTo>
                  <a:lnTo>
                    <a:pt x="23" y="133"/>
                  </a:lnTo>
                  <a:lnTo>
                    <a:pt x="5" y="112"/>
                  </a:lnTo>
                  <a:lnTo>
                    <a:pt x="0" y="85"/>
                  </a:lnTo>
                  <a:lnTo>
                    <a:pt x="9" y="52"/>
                  </a:lnTo>
                  <a:lnTo>
                    <a:pt x="17" y="30"/>
                  </a:lnTo>
                  <a:lnTo>
                    <a:pt x="23" y="17"/>
                  </a:lnTo>
                  <a:close/>
                </a:path>
              </a:pathLst>
            </a:custGeom>
            <a:solidFill>
              <a:srgbClr val="FFFF00"/>
            </a:solidFill>
            <a:ln w="9525">
              <a:noFill/>
              <a:round/>
              <a:headEnd/>
              <a:tailEnd/>
            </a:ln>
          </p:spPr>
          <p:txBody>
            <a:bodyPr/>
            <a:lstStyle/>
            <a:p>
              <a:endParaRPr lang="ru-RU"/>
            </a:p>
          </p:txBody>
        </p:sp>
        <p:grpSp>
          <p:nvGrpSpPr>
            <p:cNvPr id="25633" name="Group 33"/>
            <p:cNvGrpSpPr>
              <a:grpSpLocks/>
            </p:cNvGrpSpPr>
            <p:nvPr/>
          </p:nvGrpSpPr>
          <p:grpSpPr bwMode="auto">
            <a:xfrm>
              <a:off x="3294" y="3430"/>
              <a:ext cx="57" cy="56"/>
              <a:chOff x="3281" y="3433"/>
              <a:chExt cx="57" cy="56"/>
            </a:xfrm>
          </p:grpSpPr>
          <p:sp>
            <p:nvSpPr>
              <p:cNvPr id="25639" name="Freeform 31"/>
              <p:cNvSpPr>
                <a:spLocks/>
              </p:cNvSpPr>
              <p:nvPr/>
            </p:nvSpPr>
            <p:spPr bwMode="auto">
              <a:xfrm>
                <a:off x="3285" y="3434"/>
                <a:ext cx="53" cy="55"/>
              </a:xfrm>
              <a:custGeom>
                <a:avLst/>
                <a:gdLst>
                  <a:gd name="T0" fmla="*/ 3 w 157"/>
                  <a:gd name="T1" fmla="*/ 0 h 165"/>
                  <a:gd name="T2" fmla="*/ 4 w 157"/>
                  <a:gd name="T3" fmla="*/ 0 h 165"/>
                  <a:gd name="T4" fmla="*/ 5 w 157"/>
                  <a:gd name="T5" fmla="*/ 1 h 165"/>
                  <a:gd name="T6" fmla="*/ 6 w 157"/>
                  <a:gd name="T7" fmla="*/ 1 h 165"/>
                  <a:gd name="T8" fmla="*/ 6 w 157"/>
                  <a:gd name="T9" fmla="*/ 3 h 165"/>
                  <a:gd name="T10" fmla="*/ 6 w 157"/>
                  <a:gd name="T11" fmla="*/ 4 h 165"/>
                  <a:gd name="T12" fmla="*/ 6 w 157"/>
                  <a:gd name="T13" fmla="*/ 5 h 165"/>
                  <a:gd name="T14" fmla="*/ 5 w 157"/>
                  <a:gd name="T15" fmla="*/ 5 h 165"/>
                  <a:gd name="T16" fmla="*/ 4 w 157"/>
                  <a:gd name="T17" fmla="*/ 6 h 165"/>
                  <a:gd name="T18" fmla="*/ 2 w 157"/>
                  <a:gd name="T19" fmla="*/ 6 h 165"/>
                  <a:gd name="T20" fmla="*/ 1 w 157"/>
                  <a:gd name="T21" fmla="*/ 6 h 165"/>
                  <a:gd name="T22" fmla="*/ 1 w 157"/>
                  <a:gd name="T23" fmla="*/ 5 h 165"/>
                  <a:gd name="T24" fmla="*/ 0 w 157"/>
                  <a:gd name="T25" fmla="*/ 5 h 165"/>
                  <a:gd name="T26" fmla="*/ 0 w 157"/>
                  <a:gd name="T27" fmla="*/ 3 h 165"/>
                  <a:gd name="T28" fmla="*/ 1 w 157"/>
                  <a:gd name="T29" fmla="*/ 4 h 165"/>
                  <a:gd name="T30" fmla="*/ 2 w 157"/>
                  <a:gd name="T31" fmla="*/ 5 h 165"/>
                  <a:gd name="T32" fmla="*/ 3 w 157"/>
                  <a:gd name="T33" fmla="*/ 5 h 165"/>
                  <a:gd name="T34" fmla="*/ 4 w 157"/>
                  <a:gd name="T35" fmla="*/ 5 h 165"/>
                  <a:gd name="T36" fmla="*/ 5 w 157"/>
                  <a:gd name="T37" fmla="*/ 4 h 165"/>
                  <a:gd name="T38" fmla="*/ 5 w 157"/>
                  <a:gd name="T39" fmla="*/ 4 h 165"/>
                  <a:gd name="T40" fmla="*/ 5 w 157"/>
                  <a:gd name="T41" fmla="*/ 2 h 165"/>
                  <a:gd name="T42" fmla="*/ 5 w 157"/>
                  <a:gd name="T43" fmla="*/ 2 h 165"/>
                  <a:gd name="T44" fmla="*/ 4 w 157"/>
                  <a:gd name="T45" fmla="*/ 1 h 165"/>
                  <a:gd name="T46" fmla="*/ 3 w 157"/>
                  <a:gd name="T47" fmla="*/ 1 h 165"/>
                  <a:gd name="T48" fmla="*/ 2 w 157"/>
                  <a:gd name="T49" fmla="*/ 0 h 165"/>
                  <a:gd name="T50" fmla="*/ 3 w 157"/>
                  <a:gd name="T51" fmla="*/ 0 h 165"/>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w 157"/>
                  <a:gd name="T79" fmla="*/ 0 h 165"/>
                  <a:gd name="T80" fmla="*/ 157 w 157"/>
                  <a:gd name="T81" fmla="*/ 165 h 165"/>
                </a:gdLst>
                <a:ahLst/>
                <a:cxnLst>
                  <a:cxn ang="T52">
                    <a:pos x="T0" y="T1"/>
                  </a:cxn>
                  <a:cxn ang="T53">
                    <a:pos x="T2" y="T3"/>
                  </a:cxn>
                  <a:cxn ang="T54">
                    <a:pos x="T4" y="T5"/>
                  </a:cxn>
                  <a:cxn ang="T55">
                    <a:pos x="T6" y="T7"/>
                  </a:cxn>
                  <a:cxn ang="T56">
                    <a:pos x="T8" y="T9"/>
                  </a:cxn>
                  <a:cxn ang="T57">
                    <a:pos x="T10" y="T11"/>
                  </a:cxn>
                  <a:cxn ang="T58">
                    <a:pos x="T12" y="T13"/>
                  </a:cxn>
                  <a:cxn ang="T59">
                    <a:pos x="T14" y="T15"/>
                  </a:cxn>
                  <a:cxn ang="T60">
                    <a:pos x="T16" y="T17"/>
                  </a:cxn>
                  <a:cxn ang="T61">
                    <a:pos x="T18" y="T19"/>
                  </a:cxn>
                  <a:cxn ang="T62">
                    <a:pos x="T20" y="T21"/>
                  </a:cxn>
                  <a:cxn ang="T63">
                    <a:pos x="T22" y="T23"/>
                  </a:cxn>
                  <a:cxn ang="T64">
                    <a:pos x="T24" y="T25"/>
                  </a:cxn>
                  <a:cxn ang="T65">
                    <a:pos x="T26" y="T27"/>
                  </a:cxn>
                  <a:cxn ang="T66">
                    <a:pos x="T28" y="T29"/>
                  </a:cxn>
                  <a:cxn ang="T67">
                    <a:pos x="T30" y="T31"/>
                  </a:cxn>
                  <a:cxn ang="T68">
                    <a:pos x="T32" y="T33"/>
                  </a:cxn>
                  <a:cxn ang="T69">
                    <a:pos x="T34" y="T35"/>
                  </a:cxn>
                  <a:cxn ang="T70">
                    <a:pos x="T36" y="T37"/>
                  </a:cxn>
                  <a:cxn ang="T71">
                    <a:pos x="T38" y="T39"/>
                  </a:cxn>
                  <a:cxn ang="T72">
                    <a:pos x="T40" y="T41"/>
                  </a:cxn>
                  <a:cxn ang="T73">
                    <a:pos x="T42" y="T43"/>
                  </a:cxn>
                  <a:cxn ang="T74">
                    <a:pos x="T44" y="T45"/>
                  </a:cxn>
                  <a:cxn ang="T75">
                    <a:pos x="T46" y="T47"/>
                  </a:cxn>
                  <a:cxn ang="T76">
                    <a:pos x="T48" y="T49"/>
                  </a:cxn>
                  <a:cxn ang="T77">
                    <a:pos x="T50" y="T51"/>
                  </a:cxn>
                </a:cxnLst>
                <a:rect l="T78" t="T79" r="T80" b="T81"/>
                <a:pathLst>
                  <a:path w="157" h="165">
                    <a:moveTo>
                      <a:pt x="75" y="0"/>
                    </a:moveTo>
                    <a:lnTo>
                      <a:pt x="111" y="3"/>
                    </a:lnTo>
                    <a:lnTo>
                      <a:pt x="139" y="17"/>
                    </a:lnTo>
                    <a:lnTo>
                      <a:pt x="150" y="38"/>
                    </a:lnTo>
                    <a:lnTo>
                      <a:pt x="157" y="71"/>
                    </a:lnTo>
                    <a:lnTo>
                      <a:pt x="153" y="102"/>
                    </a:lnTo>
                    <a:lnTo>
                      <a:pt x="145" y="127"/>
                    </a:lnTo>
                    <a:lnTo>
                      <a:pt x="129" y="148"/>
                    </a:lnTo>
                    <a:lnTo>
                      <a:pt x="103" y="161"/>
                    </a:lnTo>
                    <a:lnTo>
                      <a:pt x="66" y="165"/>
                    </a:lnTo>
                    <a:lnTo>
                      <a:pt x="38" y="159"/>
                    </a:lnTo>
                    <a:lnTo>
                      <a:pt x="15" y="148"/>
                    </a:lnTo>
                    <a:lnTo>
                      <a:pt x="0" y="131"/>
                    </a:lnTo>
                    <a:lnTo>
                      <a:pt x="3" y="88"/>
                    </a:lnTo>
                    <a:lnTo>
                      <a:pt x="18" y="119"/>
                    </a:lnTo>
                    <a:lnTo>
                      <a:pt x="48" y="138"/>
                    </a:lnTo>
                    <a:lnTo>
                      <a:pt x="78" y="142"/>
                    </a:lnTo>
                    <a:lnTo>
                      <a:pt x="102" y="135"/>
                    </a:lnTo>
                    <a:lnTo>
                      <a:pt x="125" y="121"/>
                    </a:lnTo>
                    <a:lnTo>
                      <a:pt x="135" y="96"/>
                    </a:lnTo>
                    <a:lnTo>
                      <a:pt x="135" y="67"/>
                    </a:lnTo>
                    <a:lnTo>
                      <a:pt x="123" y="41"/>
                    </a:lnTo>
                    <a:lnTo>
                      <a:pt x="102" y="22"/>
                    </a:lnTo>
                    <a:lnTo>
                      <a:pt x="82" y="16"/>
                    </a:lnTo>
                    <a:lnTo>
                      <a:pt x="54" y="5"/>
                    </a:lnTo>
                    <a:lnTo>
                      <a:pt x="75" y="0"/>
                    </a:lnTo>
                    <a:close/>
                  </a:path>
                </a:pathLst>
              </a:custGeom>
              <a:solidFill>
                <a:srgbClr val="000000"/>
              </a:solidFill>
              <a:ln w="9525">
                <a:noFill/>
                <a:round/>
                <a:headEnd/>
                <a:tailEnd/>
              </a:ln>
            </p:spPr>
            <p:txBody>
              <a:bodyPr/>
              <a:lstStyle/>
              <a:p>
                <a:endParaRPr lang="ru-RU"/>
              </a:p>
            </p:txBody>
          </p:sp>
          <p:sp>
            <p:nvSpPr>
              <p:cNvPr id="25640" name="Freeform 32"/>
              <p:cNvSpPr>
                <a:spLocks/>
              </p:cNvSpPr>
              <p:nvPr/>
            </p:nvSpPr>
            <p:spPr bwMode="auto">
              <a:xfrm>
                <a:off x="3281" y="3433"/>
                <a:ext cx="49" cy="51"/>
              </a:xfrm>
              <a:custGeom>
                <a:avLst/>
                <a:gdLst>
                  <a:gd name="T0" fmla="*/ 5 w 145"/>
                  <a:gd name="T1" fmla="*/ 0 h 155"/>
                  <a:gd name="T2" fmla="*/ 4 w 145"/>
                  <a:gd name="T3" fmla="*/ 0 h 155"/>
                  <a:gd name="T4" fmla="*/ 3 w 145"/>
                  <a:gd name="T5" fmla="*/ 0 h 155"/>
                  <a:gd name="T6" fmla="*/ 2 w 145"/>
                  <a:gd name="T7" fmla="*/ 0 h 155"/>
                  <a:gd name="T8" fmla="*/ 1 w 145"/>
                  <a:gd name="T9" fmla="*/ 1 h 155"/>
                  <a:gd name="T10" fmla="*/ 1 w 145"/>
                  <a:gd name="T11" fmla="*/ 2 h 155"/>
                  <a:gd name="T12" fmla="*/ 0 w 145"/>
                  <a:gd name="T13" fmla="*/ 3 h 155"/>
                  <a:gd name="T14" fmla="*/ 0 w 145"/>
                  <a:gd name="T15" fmla="*/ 4 h 155"/>
                  <a:gd name="T16" fmla="*/ 0 w 145"/>
                  <a:gd name="T17" fmla="*/ 4 h 155"/>
                  <a:gd name="T18" fmla="*/ 1 w 145"/>
                  <a:gd name="T19" fmla="*/ 5 h 155"/>
                  <a:gd name="T20" fmla="*/ 2 w 145"/>
                  <a:gd name="T21" fmla="*/ 6 h 155"/>
                  <a:gd name="T22" fmla="*/ 1 w 145"/>
                  <a:gd name="T23" fmla="*/ 4 h 155"/>
                  <a:gd name="T24" fmla="*/ 1 w 145"/>
                  <a:gd name="T25" fmla="*/ 3 h 155"/>
                  <a:gd name="T26" fmla="*/ 1 w 145"/>
                  <a:gd name="T27" fmla="*/ 2 h 155"/>
                  <a:gd name="T28" fmla="*/ 2 w 145"/>
                  <a:gd name="T29" fmla="*/ 1 h 155"/>
                  <a:gd name="T30" fmla="*/ 2 w 145"/>
                  <a:gd name="T31" fmla="*/ 1 h 155"/>
                  <a:gd name="T32" fmla="*/ 3 w 145"/>
                  <a:gd name="T33" fmla="*/ 1 h 155"/>
                  <a:gd name="T34" fmla="*/ 4 w 145"/>
                  <a:gd name="T35" fmla="*/ 1 h 155"/>
                  <a:gd name="T36" fmla="*/ 6 w 145"/>
                  <a:gd name="T37" fmla="*/ 2 h 155"/>
                  <a:gd name="T38" fmla="*/ 5 w 145"/>
                  <a:gd name="T39" fmla="*/ 0 h 155"/>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45"/>
                  <a:gd name="T61" fmla="*/ 0 h 155"/>
                  <a:gd name="T62" fmla="*/ 145 w 145"/>
                  <a:gd name="T63" fmla="*/ 155 h 155"/>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45" h="155">
                    <a:moveTo>
                      <a:pt x="122" y="11"/>
                    </a:moveTo>
                    <a:lnTo>
                      <a:pt x="102" y="0"/>
                    </a:lnTo>
                    <a:lnTo>
                      <a:pt x="70" y="0"/>
                    </a:lnTo>
                    <a:lnTo>
                      <a:pt x="50" y="4"/>
                    </a:lnTo>
                    <a:lnTo>
                      <a:pt x="27" y="21"/>
                    </a:lnTo>
                    <a:lnTo>
                      <a:pt x="15" y="42"/>
                    </a:lnTo>
                    <a:lnTo>
                      <a:pt x="4" y="71"/>
                    </a:lnTo>
                    <a:lnTo>
                      <a:pt x="0" y="96"/>
                    </a:lnTo>
                    <a:lnTo>
                      <a:pt x="4" y="123"/>
                    </a:lnTo>
                    <a:lnTo>
                      <a:pt x="19" y="138"/>
                    </a:lnTo>
                    <a:lnTo>
                      <a:pt x="52" y="155"/>
                    </a:lnTo>
                    <a:lnTo>
                      <a:pt x="32" y="123"/>
                    </a:lnTo>
                    <a:lnTo>
                      <a:pt x="27" y="87"/>
                    </a:lnTo>
                    <a:lnTo>
                      <a:pt x="32" y="58"/>
                    </a:lnTo>
                    <a:lnTo>
                      <a:pt x="42" y="38"/>
                    </a:lnTo>
                    <a:lnTo>
                      <a:pt x="62" y="24"/>
                    </a:lnTo>
                    <a:lnTo>
                      <a:pt x="79" y="20"/>
                    </a:lnTo>
                    <a:lnTo>
                      <a:pt x="111" y="26"/>
                    </a:lnTo>
                    <a:lnTo>
                      <a:pt x="145" y="42"/>
                    </a:lnTo>
                    <a:lnTo>
                      <a:pt x="122" y="11"/>
                    </a:lnTo>
                    <a:close/>
                  </a:path>
                </a:pathLst>
              </a:custGeom>
              <a:solidFill>
                <a:srgbClr val="000000"/>
              </a:solidFill>
              <a:ln w="9525">
                <a:noFill/>
                <a:round/>
                <a:headEnd/>
                <a:tailEnd/>
              </a:ln>
            </p:spPr>
            <p:txBody>
              <a:bodyPr/>
              <a:lstStyle/>
              <a:p>
                <a:endParaRPr lang="ru-RU"/>
              </a:p>
            </p:txBody>
          </p:sp>
        </p:grpSp>
        <p:sp>
          <p:nvSpPr>
            <p:cNvPr id="25634" name="Freeform 34"/>
            <p:cNvSpPr>
              <a:spLocks/>
            </p:cNvSpPr>
            <p:nvPr/>
          </p:nvSpPr>
          <p:spPr bwMode="auto">
            <a:xfrm>
              <a:off x="3472" y="3536"/>
              <a:ext cx="102" cy="306"/>
            </a:xfrm>
            <a:custGeom>
              <a:avLst/>
              <a:gdLst>
                <a:gd name="T0" fmla="*/ 3 w 304"/>
                <a:gd name="T1" fmla="*/ 0 h 918"/>
                <a:gd name="T2" fmla="*/ 4 w 304"/>
                <a:gd name="T3" fmla="*/ 6 h 918"/>
                <a:gd name="T4" fmla="*/ 5 w 304"/>
                <a:gd name="T5" fmla="*/ 11 h 918"/>
                <a:gd name="T6" fmla="*/ 7 w 304"/>
                <a:gd name="T7" fmla="*/ 17 h 918"/>
                <a:gd name="T8" fmla="*/ 9 w 304"/>
                <a:gd name="T9" fmla="*/ 22 h 918"/>
                <a:gd name="T10" fmla="*/ 10 w 304"/>
                <a:gd name="T11" fmla="*/ 28 h 918"/>
                <a:gd name="T12" fmla="*/ 11 w 304"/>
                <a:gd name="T13" fmla="*/ 32 h 918"/>
                <a:gd name="T14" fmla="*/ 11 w 304"/>
                <a:gd name="T15" fmla="*/ 33 h 918"/>
                <a:gd name="T16" fmla="*/ 11 w 304"/>
                <a:gd name="T17" fmla="*/ 34 h 918"/>
                <a:gd name="T18" fmla="*/ 10 w 304"/>
                <a:gd name="T19" fmla="*/ 34 h 918"/>
                <a:gd name="T20" fmla="*/ 8 w 304"/>
                <a:gd name="T21" fmla="*/ 34 h 918"/>
                <a:gd name="T22" fmla="*/ 7 w 304"/>
                <a:gd name="T23" fmla="*/ 33 h 918"/>
                <a:gd name="T24" fmla="*/ 6 w 304"/>
                <a:gd name="T25" fmla="*/ 32 h 918"/>
                <a:gd name="T26" fmla="*/ 4 w 304"/>
                <a:gd name="T27" fmla="*/ 24 h 918"/>
                <a:gd name="T28" fmla="*/ 3 w 304"/>
                <a:gd name="T29" fmla="*/ 18 h 918"/>
                <a:gd name="T30" fmla="*/ 2 w 304"/>
                <a:gd name="T31" fmla="*/ 13 h 918"/>
                <a:gd name="T32" fmla="*/ 0 w 304"/>
                <a:gd name="T33" fmla="*/ 6 h 918"/>
                <a:gd name="T34" fmla="*/ 1 w 304"/>
                <a:gd name="T35" fmla="*/ 5 h 918"/>
                <a:gd name="T36" fmla="*/ 2 w 304"/>
                <a:gd name="T37" fmla="*/ 11 h 918"/>
                <a:gd name="T38" fmla="*/ 3 w 304"/>
                <a:gd name="T39" fmla="*/ 16 h 918"/>
                <a:gd name="T40" fmla="*/ 5 w 304"/>
                <a:gd name="T41" fmla="*/ 23 h 918"/>
                <a:gd name="T42" fmla="*/ 6 w 304"/>
                <a:gd name="T43" fmla="*/ 28 h 918"/>
                <a:gd name="T44" fmla="*/ 7 w 304"/>
                <a:gd name="T45" fmla="*/ 32 h 918"/>
                <a:gd name="T46" fmla="*/ 8 w 304"/>
                <a:gd name="T47" fmla="*/ 33 h 918"/>
                <a:gd name="T48" fmla="*/ 9 w 304"/>
                <a:gd name="T49" fmla="*/ 33 h 918"/>
                <a:gd name="T50" fmla="*/ 10 w 304"/>
                <a:gd name="T51" fmla="*/ 33 h 918"/>
                <a:gd name="T52" fmla="*/ 11 w 304"/>
                <a:gd name="T53" fmla="*/ 32 h 918"/>
                <a:gd name="T54" fmla="*/ 9 w 304"/>
                <a:gd name="T55" fmla="*/ 28 h 918"/>
                <a:gd name="T56" fmla="*/ 8 w 304"/>
                <a:gd name="T57" fmla="*/ 24 h 918"/>
                <a:gd name="T58" fmla="*/ 6 w 304"/>
                <a:gd name="T59" fmla="*/ 19 h 918"/>
                <a:gd name="T60" fmla="*/ 5 w 304"/>
                <a:gd name="T61" fmla="*/ 13 h 918"/>
                <a:gd name="T62" fmla="*/ 4 w 304"/>
                <a:gd name="T63" fmla="*/ 7 h 918"/>
                <a:gd name="T64" fmla="*/ 2 w 304"/>
                <a:gd name="T65" fmla="*/ 1 h 918"/>
                <a:gd name="T66" fmla="*/ 3 w 304"/>
                <a:gd name="T67" fmla="*/ 0 h 918"/>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304"/>
                <a:gd name="T103" fmla="*/ 0 h 918"/>
                <a:gd name="T104" fmla="*/ 304 w 304"/>
                <a:gd name="T105" fmla="*/ 918 h 918"/>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304" h="918">
                  <a:moveTo>
                    <a:pt x="82" y="0"/>
                  </a:moveTo>
                  <a:lnTo>
                    <a:pt x="118" y="159"/>
                  </a:lnTo>
                  <a:lnTo>
                    <a:pt x="147" y="298"/>
                  </a:lnTo>
                  <a:lnTo>
                    <a:pt x="181" y="447"/>
                  </a:lnTo>
                  <a:lnTo>
                    <a:pt x="226" y="604"/>
                  </a:lnTo>
                  <a:lnTo>
                    <a:pt x="273" y="762"/>
                  </a:lnTo>
                  <a:lnTo>
                    <a:pt x="304" y="861"/>
                  </a:lnTo>
                  <a:lnTo>
                    <a:pt x="304" y="882"/>
                  </a:lnTo>
                  <a:lnTo>
                    <a:pt x="285" y="906"/>
                  </a:lnTo>
                  <a:lnTo>
                    <a:pt x="254" y="918"/>
                  </a:lnTo>
                  <a:lnTo>
                    <a:pt x="210" y="918"/>
                  </a:lnTo>
                  <a:lnTo>
                    <a:pt x="185" y="899"/>
                  </a:lnTo>
                  <a:lnTo>
                    <a:pt x="169" y="861"/>
                  </a:lnTo>
                  <a:lnTo>
                    <a:pt x="118" y="644"/>
                  </a:lnTo>
                  <a:lnTo>
                    <a:pt x="78" y="494"/>
                  </a:lnTo>
                  <a:lnTo>
                    <a:pt x="43" y="338"/>
                  </a:lnTo>
                  <a:lnTo>
                    <a:pt x="0" y="169"/>
                  </a:lnTo>
                  <a:lnTo>
                    <a:pt x="20" y="135"/>
                  </a:lnTo>
                  <a:lnTo>
                    <a:pt x="58" y="308"/>
                  </a:lnTo>
                  <a:lnTo>
                    <a:pt x="90" y="442"/>
                  </a:lnTo>
                  <a:lnTo>
                    <a:pt x="131" y="612"/>
                  </a:lnTo>
                  <a:lnTo>
                    <a:pt x="163" y="743"/>
                  </a:lnTo>
                  <a:lnTo>
                    <a:pt x="194" y="868"/>
                  </a:lnTo>
                  <a:lnTo>
                    <a:pt x="214" y="886"/>
                  </a:lnTo>
                  <a:lnTo>
                    <a:pt x="240" y="897"/>
                  </a:lnTo>
                  <a:lnTo>
                    <a:pt x="261" y="889"/>
                  </a:lnTo>
                  <a:lnTo>
                    <a:pt x="281" y="865"/>
                  </a:lnTo>
                  <a:lnTo>
                    <a:pt x="248" y="762"/>
                  </a:lnTo>
                  <a:lnTo>
                    <a:pt x="210" y="637"/>
                  </a:lnTo>
                  <a:lnTo>
                    <a:pt x="173" y="502"/>
                  </a:lnTo>
                  <a:lnTo>
                    <a:pt x="135" y="349"/>
                  </a:lnTo>
                  <a:lnTo>
                    <a:pt x="103" y="190"/>
                  </a:lnTo>
                  <a:lnTo>
                    <a:pt x="64" y="30"/>
                  </a:lnTo>
                  <a:lnTo>
                    <a:pt x="82" y="0"/>
                  </a:lnTo>
                  <a:close/>
                </a:path>
              </a:pathLst>
            </a:custGeom>
            <a:solidFill>
              <a:srgbClr val="000000"/>
            </a:solidFill>
            <a:ln w="9525">
              <a:noFill/>
              <a:round/>
              <a:headEnd/>
              <a:tailEnd/>
            </a:ln>
          </p:spPr>
          <p:txBody>
            <a:bodyPr/>
            <a:lstStyle/>
            <a:p>
              <a:endParaRPr lang="ru-RU"/>
            </a:p>
          </p:txBody>
        </p:sp>
        <p:grpSp>
          <p:nvGrpSpPr>
            <p:cNvPr id="25635" name="Group 43"/>
            <p:cNvGrpSpPr>
              <a:grpSpLocks/>
            </p:cNvGrpSpPr>
            <p:nvPr/>
          </p:nvGrpSpPr>
          <p:grpSpPr bwMode="auto">
            <a:xfrm>
              <a:off x="3147" y="3067"/>
              <a:ext cx="216" cy="244"/>
              <a:chOff x="3134" y="3070"/>
              <a:chExt cx="216" cy="244"/>
            </a:xfrm>
          </p:grpSpPr>
          <p:sp>
            <p:nvSpPr>
              <p:cNvPr id="25636" name="Freeform 40"/>
              <p:cNvSpPr>
                <a:spLocks/>
              </p:cNvSpPr>
              <p:nvPr/>
            </p:nvSpPr>
            <p:spPr bwMode="auto">
              <a:xfrm>
                <a:off x="3139" y="3074"/>
                <a:ext cx="77" cy="78"/>
              </a:xfrm>
              <a:custGeom>
                <a:avLst/>
                <a:gdLst>
                  <a:gd name="T0" fmla="*/ 7 w 232"/>
                  <a:gd name="T1" fmla="*/ 8 h 234"/>
                  <a:gd name="T2" fmla="*/ 9 w 232"/>
                  <a:gd name="T3" fmla="*/ 6 h 234"/>
                  <a:gd name="T4" fmla="*/ 3 w 232"/>
                  <a:gd name="T5" fmla="*/ 0 h 234"/>
                  <a:gd name="T6" fmla="*/ 2 w 232"/>
                  <a:gd name="T7" fmla="*/ 3 h 234"/>
                  <a:gd name="T8" fmla="*/ 2 w 232"/>
                  <a:gd name="T9" fmla="*/ 2 h 234"/>
                  <a:gd name="T10" fmla="*/ 0 w 232"/>
                  <a:gd name="T11" fmla="*/ 4 h 234"/>
                  <a:gd name="T12" fmla="*/ 4 w 232"/>
                  <a:gd name="T13" fmla="*/ 9 h 234"/>
                  <a:gd name="T14" fmla="*/ 7 w 232"/>
                  <a:gd name="T15" fmla="*/ 8 h 234"/>
                  <a:gd name="T16" fmla="*/ 0 60000 65536"/>
                  <a:gd name="T17" fmla="*/ 0 60000 65536"/>
                  <a:gd name="T18" fmla="*/ 0 60000 65536"/>
                  <a:gd name="T19" fmla="*/ 0 60000 65536"/>
                  <a:gd name="T20" fmla="*/ 0 60000 65536"/>
                  <a:gd name="T21" fmla="*/ 0 60000 65536"/>
                  <a:gd name="T22" fmla="*/ 0 60000 65536"/>
                  <a:gd name="T23" fmla="*/ 0 60000 65536"/>
                  <a:gd name="T24" fmla="*/ 0 w 232"/>
                  <a:gd name="T25" fmla="*/ 0 h 234"/>
                  <a:gd name="T26" fmla="*/ 232 w 232"/>
                  <a:gd name="T27" fmla="*/ 234 h 23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2" h="234">
                    <a:moveTo>
                      <a:pt x="197" y="224"/>
                    </a:moveTo>
                    <a:lnTo>
                      <a:pt x="232" y="158"/>
                    </a:lnTo>
                    <a:lnTo>
                      <a:pt x="88" y="0"/>
                    </a:lnTo>
                    <a:lnTo>
                      <a:pt x="58" y="69"/>
                    </a:lnTo>
                    <a:lnTo>
                      <a:pt x="52" y="66"/>
                    </a:lnTo>
                    <a:lnTo>
                      <a:pt x="0" y="113"/>
                    </a:lnTo>
                    <a:lnTo>
                      <a:pt x="113" y="234"/>
                    </a:lnTo>
                    <a:lnTo>
                      <a:pt x="197" y="224"/>
                    </a:lnTo>
                    <a:close/>
                  </a:path>
                </a:pathLst>
              </a:custGeom>
              <a:solidFill>
                <a:srgbClr val="990000"/>
              </a:solidFill>
              <a:ln w="9525">
                <a:noFill/>
                <a:round/>
                <a:headEnd/>
                <a:tailEnd/>
              </a:ln>
            </p:spPr>
            <p:txBody>
              <a:bodyPr/>
              <a:lstStyle/>
              <a:p>
                <a:endParaRPr lang="ru-RU"/>
              </a:p>
            </p:txBody>
          </p:sp>
          <p:sp>
            <p:nvSpPr>
              <p:cNvPr id="25637" name="Freeform 41"/>
              <p:cNvSpPr>
                <a:spLocks/>
              </p:cNvSpPr>
              <p:nvPr/>
            </p:nvSpPr>
            <p:spPr bwMode="auto">
              <a:xfrm>
                <a:off x="3135" y="3072"/>
                <a:ext cx="36" cy="42"/>
              </a:xfrm>
              <a:custGeom>
                <a:avLst/>
                <a:gdLst>
                  <a:gd name="T0" fmla="*/ 4 w 108"/>
                  <a:gd name="T1" fmla="*/ 0 h 126"/>
                  <a:gd name="T2" fmla="*/ 2 w 108"/>
                  <a:gd name="T3" fmla="*/ 2 h 126"/>
                  <a:gd name="T4" fmla="*/ 1 w 108"/>
                  <a:gd name="T5" fmla="*/ 1 h 126"/>
                  <a:gd name="T6" fmla="*/ 1 w 108"/>
                  <a:gd name="T7" fmla="*/ 1 h 126"/>
                  <a:gd name="T8" fmla="*/ 2 w 108"/>
                  <a:gd name="T9" fmla="*/ 3 h 126"/>
                  <a:gd name="T10" fmla="*/ 0 w 108"/>
                  <a:gd name="T11" fmla="*/ 4 h 126"/>
                  <a:gd name="T12" fmla="*/ 1 w 108"/>
                  <a:gd name="T13" fmla="*/ 5 h 126"/>
                  <a:gd name="T14" fmla="*/ 3 w 108"/>
                  <a:gd name="T15" fmla="*/ 3 h 126"/>
                  <a:gd name="T16" fmla="*/ 4 w 108"/>
                  <a:gd name="T17" fmla="*/ 1 h 126"/>
                  <a:gd name="T18" fmla="*/ 4 w 108"/>
                  <a:gd name="T19" fmla="*/ 0 h 126"/>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08"/>
                  <a:gd name="T31" fmla="*/ 0 h 126"/>
                  <a:gd name="T32" fmla="*/ 108 w 108"/>
                  <a:gd name="T33" fmla="*/ 126 h 126"/>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08" h="126">
                    <a:moveTo>
                      <a:pt x="98" y="0"/>
                    </a:moveTo>
                    <a:lnTo>
                      <a:pt x="63" y="60"/>
                    </a:lnTo>
                    <a:lnTo>
                      <a:pt x="28" y="15"/>
                    </a:lnTo>
                    <a:lnTo>
                      <a:pt x="14" y="24"/>
                    </a:lnTo>
                    <a:lnTo>
                      <a:pt x="47" y="74"/>
                    </a:lnTo>
                    <a:lnTo>
                      <a:pt x="0" y="118"/>
                    </a:lnTo>
                    <a:lnTo>
                      <a:pt x="21" y="126"/>
                    </a:lnTo>
                    <a:lnTo>
                      <a:pt x="74" y="77"/>
                    </a:lnTo>
                    <a:lnTo>
                      <a:pt x="108" y="18"/>
                    </a:lnTo>
                    <a:lnTo>
                      <a:pt x="98" y="0"/>
                    </a:lnTo>
                    <a:close/>
                  </a:path>
                </a:pathLst>
              </a:custGeom>
              <a:solidFill>
                <a:srgbClr val="000000"/>
              </a:solidFill>
              <a:ln w="9525">
                <a:noFill/>
                <a:round/>
                <a:headEnd/>
                <a:tailEnd/>
              </a:ln>
            </p:spPr>
            <p:txBody>
              <a:bodyPr/>
              <a:lstStyle/>
              <a:p>
                <a:endParaRPr lang="ru-RU"/>
              </a:p>
            </p:txBody>
          </p:sp>
          <p:sp>
            <p:nvSpPr>
              <p:cNvPr id="25638" name="Freeform 42"/>
              <p:cNvSpPr>
                <a:spLocks/>
              </p:cNvSpPr>
              <p:nvPr/>
            </p:nvSpPr>
            <p:spPr bwMode="auto">
              <a:xfrm>
                <a:off x="3134" y="3070"/>
                <a:ext cx="216" cy="244"/>
              </a:xfrm>
              <a:custGeom>
                <a:avLst/>
                <a:gdLst>
                  <a:gd name="T0" fmla="*/ 11 w 649"/>
                  <a:gd name="T1" fmla="*/ 11 h 733"/>
                  <a:gd name="T2" fmla="*/ 24 w 649"/>
                  <a:gd name="T3" fmla="*/ 26 h 733"/>
                  <a:gd name="T4" fmla="*/ 24 w 649"/>
                  <a:gd name="T5" fmla="*/ 26 h 733"/>
                  <a:gd name="T6" fmla="*/ 24 w 649"/>
                  <a:gd name="T7" fmla="*/ 27 h 733"/>
                  <a:gd name="T8" fmla="*/ 24 w 649"/>
                  <a:gd name="T9" fmla="*/ 27 h 733"/>
                  <a:gd name="T10" fmla="*/ 23 w 649"/>
                  <a:gd name="T11" fmla="*/ 27 h 733"/>
                  <a:gd name="T12" fmla="*/ 22 w 649"/>
                  <a:gd name="T13" fmla="*/ 27 h 733"/>
                  <a:gd name="T14" fmla="*/ 7 w 649"/>
                  <a:gd name="T15" fmla="*/ 9 h 733"/>
                  <a:gd name="T16" fmla="*/ 5 w 649"/>
                  <a:gd name="T17" fmla="*/ 10 h 733"/>
                  <a:gd name="T18" fmla="*/ 0 w 649"/>
                  <a:gd name="T19" fmla="*/ 4 h 733"/>
                  <a:gd name="T20" fmla="*/ 1 w 649"/>
                  <a:gd name="T21" fmla="*/ 4 h 733"/>
                  <a:gd name="T22" fmla="*/ 5 w 649"/>
                  <a:gd name="T23" fmla="*/ 9 h 733"/>
                  <a:gd name="T24" fmla="*/ 7 w 649"/>
                  <a:gd name="T25" fmla="*/ 8 h 733"/>
                  <a:gd name="T26" fmla="*/ 3 w 649"/>
                  <a:gd name="T27" fmla="*/ 3 h 733"/>
                  <a:gd name="T28" fmla="*/ 8 w 649"/>
                  <a:gd name="T29" fmla="*/ 8 h 733"/>
                  <a:gd name="T30" fmla="*/ 9 w 649"/>
                  <a:gd name="T31" fmla="*/ 6 h 733"/>
                  <a:gd name="T32" fmla="*/ 4 w 649"/>
                  <a:gd name="T33" fmla="*/ 1 h 733"/>
                  <a:gd name="T34" fmla="*/ 4 w 649"/>
                  <a:gd name="T35" fmla="*/ 0 h 733"/>
                  <a:gd name="T36" fmla="*/ 9 w 649"/>
                  <a:gd name="T37" fmla="*/ 6 h 733"/>
                  <a:gd name="T38" fmla="*/ 9 w 649"/>
                  <a:gd name="T39" fmla="*/ 8 h 733"/>
                  <a:gd name="T40" fmla="*/ 11 w 649"/>
                  <a:gd name="T41" fmla="*/ 11 h 733"/>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649"/>
                  <a:gd name="T64" fmla="*/ 0 h 733"/>
                  <a:gd name="T65" fmla="*/ 649 w 649"/>
                  <a:gd name="T66" fmla="*/ 733 h 733"/>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649" h="733">
                    <a:moveTo>
                      <a:pt x="284" y="295"/>
                    </a:moveTo>
                    <a:lnTo>
                      <a:pt x="642" y="699"/>
                    </a:lnTo>
                    <a:lnTo>
                      <a:pt x="649" y="711"/>
                    </a:lnTo>
                    <a:lnTo>
                      <a:pt x="649" y="723"/>
                    </a:lnTo>
                    <a:lnTo>
                      <a:pt x="638" y="733"/>
                    </a:lnTo>
                    <a:lnTo>
                      <a:pt x="623" y="731"/>
                    </a:lnTo>
                    <a:lnTo>
                      <a:pt x="607" y="723"/>
                    </a:lnTo>
                    <a:lnTo>
                      <a:pt x="195" y="246"/>
                    </a:lnTo>
                    <a:lnTo>
                      <a:pt x="131" y="259"/>
                    </a:lnTo>
                    <a:lnTo>
                      <a:pt x="0" y="121"/>
                    </a:lnTo>
                    <a:lnTo>
                      <a:pt x="22" y="117"/>
                    </a:lnTo>
                    <a:lnTo>
                      <a:pt x="131" y="235"/>
                    </a:lnTo>
                    <a:lnTo>
                      <a:pt x="198" y="225"/>
                    </a:lnTo>
                    <a:lnTo>
                      <a:pt x="82" y="90"/>
                    </a:lnTo>
                    <a:lnTo>
                      <a:pt x="211" y="218"/>
                    </a:lnTo>
                    <a:lnTo>
                      <a:pt x="233" y="169"/>
                    </a:lnTo>
                    <a:lnTo>
                      <a:pt x="106" y="28"/>
                    </a:lnTo>
                    <a:lnTo>
                      <a:pt x="104" y="0"/>
                    </a:lnTo>
                    <a:lnTo>
                      <a:pt x="256" y="167"/>
                    </a:lnTo>
                    <a:lnTo>
                      <a:pt x="231" y="229"/>
                    </a:lnTo>
                    <a:lnTo>
                      <a:pt x="284" y="295"/>
                    </a:lnTo>
                    <a:close/>
                  </a:path>
                </a:pathLst>
              </a:custGeom>
              <a:solidFill>
                <a:srgbClr val="000000"/>
              </a:solidFill>
              <a:ln w="9525">
                <a:noFill/>
                <a:round/>
                <a:headEnd/>
                <a:tailEnd/>
              </a:ln>
            </p:spPr>
            <p:txBody>
              <a:bodyPr/>
              <a:lstStyle/>
              <a:p>
                <a:endParaRPr lang="ru-RU"/>
              </a:p>
            </p:txBody>
          </p:sp>
        </p:grpSp>
      </p:grpSp>
      <p:grpSp>
        <p:nvGrpSpPr>
          <p:cNvPr id="11" name="Group 58"/>
          <p:cNvGrpSpPr>
            <a:grpSpLocks/>
          </p:cNvGrpSpPr>
          <p:nvPr/>
        </p:nvGrpSpPr>
        <p:grpSpPr bwMode="auto">
          <a:xfrm>
            <a:off x="2843213" y="4910138"/>
            <a:ext cx="750887" cy="1257300"/>
            <a:chOff x="2381" y="3093"/>
            <a:chExt cx="473" cy="792"/>
          </a:xfrm>
        </p:grpSpPr>
        <p:sp>
          <p:nvSpPr>
            <p:cNvPr id="25609" name="Freeform 45"/>
            <p:cNvSpPr>
              <a:spLocks/>
            </p:cNvSpPr>
            <p:nvPr/>
          </p:nvSpPr>
          <p:spPr bwMode="auto">
            <a:xfrm>
              <a:off x="2476" y="3294"/>
              <a:ext cx="161" cy="124"/>
            </a:xfrm>
            <a:custGeom>
              <a:avLst/>
              <a:gdLst>
                <a:gd name="T0" fmla="*/ 12 w 483"/>
                <a:gd name="T1" fmla="*/ 6 h 373"/>
                <a:gd name="T2" fmla="*/ 11 w 483"/>
                <a:gd name="T3" fmla="*/ 4 h 373"/>
                <a:gd name="T4" fmla="*/ 9 w 483"/>
                <a:gd name="T5" fmla="*/ 3 h 373"/>
                <a:gd name="T6" fmla="*/ 8 w 483"/>
                <a:gd name="T7" fmla="*/ 2 h 373"/>
                <a:gd name="T8" fmla="*/ 7 w 483"/>
                <a:gd name="T9" fmla="*/ 1 h 373"/>
                <a:gd name="T10" fmla="*/ 6 w 483"/>
                <a:gd name="T11" fmla="*/ 0 h 373"/>
                <a:gd name="T12" fmla="*/ 4 w 483"/>
                <a:gd name="T13" fmla="*/ 0 h 373"/>
                <a:gd name="T14" fmla="*/ 3 w 483"/>
                <a:gd name="T15" fmla="*/ 0 h 373"/>
                <a:gd name="T16" fmla="*/ 2 w 483"/>
                <a:gd name="T17" fmla="*/ 0 h 373"/>
                <a:gd name="T18" fmla="*/ 1 w 483"/>
                <a:gd name="T19" fmla="*/ 1 h 373"/>
                <a:gd name="T20" fmla="*/ 0 w 483"/>
                <a:gd name="T21" fmla="*/ 2 h 373"/>
                <a:gd name="T22" fmla="*/ 0 w 483"/>
                <a:gd name="T23" fmla="*/ 4 h 373"/>
                <a:gd name="T24" fmla="*/ 0 w 483"/>
                <a:gd name="T25" fmla="*/ 6 h 373"/>
                <a:gd name="T26" fmla="*/ 0 w 483"/>
                <a:gd name="T27" fmla="*/ 8 h 373"/>
                <a:gd name="T28" fmla="*/ 1 w 483"/>
                <a:gd name="T29" fmla="*/ 9 h 373"/>
                <a:gd name="T30" fmla="*/ 2 w 483"/>
                <a:gd name="T31" fmla="*/ 11 h 373"/>
                <a:gd name="T32" fmla="*/ 3 w 483"/>
                <a:gd name="T33" fmla="*/ 12 h 373"/>
                <a:gd name="T34" fmla="*/ 4 w 483"/>
                <a:gd name="T35" fmla="*/ 13 h 373"/>
                <a:gd name="T36" fmla="*/ 5 w 483"/>
                <a:gd name="T37" fmla="*/ 13 h 373"/>
                <a:gd name="T38" fmla="*/ 7 w 483"/>
                <a:gd name="T39" fmla="*/ 14 h 373"/>
                <a:gd name="T40" fmla="*/ 9 w 483"/>
                <a:gd name="T41" fmla="*/ 14 h 373"/>
                <a:gd name="T42" fmla="*/ 10 w 483"/>
                <a:gd name="T43" fmla="*/ 13 h 373"/>
                <a:gd name="T44" fmla="*/ 10 w 483"/>
                <a:gd name="T45" fmla="*/ 13 h 373"/>
                <a:gd name="T46" fmla="*/ 11 w 483"/>
                <a:gd name="T47" fmla="*/ 12 h 373"/>
                <a:gd name="T48" fmla="*/ 12 w 483"/>
                <a:gd name="T49" fmla="*/ 10 h 373"/>
                <a:gd name="T50" fmla="*/ 12 w 483"/>
                <a:gd name="T51" fmla="*/ 9 h 373"/>
                <a:gd name="T52" fmla="*/ 12 w 483"/>
                <a:gd name="T53" fmla="*/ 8 h 373"/>
                <a:gd name="T54" fmla="*/ 14 w 483"/>
                <a:gd name="T55" fmla="*/ 8 h 373"/>
                <a:gd name="T56" fmla="*/ 16 w 483"/>
                <a:gd name="T57" fmla="*/ 9 h 373"/>
                <a:gd name="T58" fmla="*/ 17 w 483"/>
                <a:gd name="T59" fmla="*/ 9 h 373"/>
                <a:gd name="T60" fmla="*/ 18 w 483"/>
                <a:gd name="T61" fmla="*/ 9 h 373"/>
                <a:gd name="T62" fmla="*/ 18 w 483"/>
                <a:gd name="T63" fmla="*/ 8 h 373"/>
                <a:gd name="T64" fmla="*/ 17 w 483"/>
                <a:gd name="T65" fmla="*/ 7 h 373"/>
                <a:gd name="T66" fmla="*/ 17 w 483"/>
                <a:gd name="T67" fmla="*/ 7 h 373"/>
                <a:gd name="T68" fmla="*/ 16 w 483"/>
                <a:gd name="T69" fmla="*/ 7 h 373"/>
                <a:gd name="T70" fmla="*/ 15 w 483"/>
                <a:gd name="T71" fmla="*/ 7 h 373"/>
                <a:gd name="T72" fmla="*/ 13 w 483"/>
                <a:gd name="T73" fmla="*/ 7 h 373"/>
                <a:gd name="T74" fmla="*/ 12 w 483"/>
                <a:gd name="T75" fmla="*/ 6 h 37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483"/>
                <a:gd name="T115" fmla="*/ 0 h 373"/>
                <a:gd name="T116" fmla="*/ 483 w 483"/>
                <a:gd name="T117" fmla="*/ 373 h 37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483" h="373">
                  <a:moveTo>
                    <a:pt x="315" y="162"/>
                  </a:moveTo>
                  <a:lnTo>
                    <a:pt x="286" y="118"/>
                  </a:lnTo>
                  <a:lnTo>
                    <a:pt x="256" y="82"/>
                  </a:lnTo>
                  <a:lnTo>
                    <a:pt x="219" y="46"/>
                  </a:lnTo>
                  <a:lnTo>
                    <a:pt x="183" y="27"/>
                  </a:lnTo>
                  <a:lnTo>
                    <a:pt x="149" y="8"/>
                  </a:lnTo>
                  <a:lnTo>
                    <a:pt x="115" y="0"/>
                  </a:lnTo>
                  <a:lnTo>
                    <a:pt x="82" y="0"/>
                  </a:lnTo>
                  <a:lnTo>
                    <a:pt x="51" y="11"/>
                  </a:lnTo>
                  <a:lnTo>
                    <a:pt x="29" y="35"/>
                  </a:lnTo>
                  <a:lnTo>
                    <a:pt x="12" y="66"/>
                  </a:lnTo>
                  <a:lnTo>
                    <a:pt x="0" y="108"/>
                  </a:lnTo>
                  <a:lnTo>
                    <a:pt x="0" y="165"/>
                  </a:lnTo>
                  <a:lnTo>
                    <a:pt x="4" y="214"/>
                  </a:lnTo>
                  <a:lnTo>
                    <a:pt x="18" y="255"/>
                  </a:lnTo>
                  <a:lnTo>
                    <a:pt x="43" y="295"/>
                  </a:lnTo>
                  <a:lnTo>
                    <a:pt x="78" y="332"/>
                  </a:lnTo>
                  <a:lnTo>
                    <a:pt x="109" y="349"/>
                  </a:lnTo>
                  <a:lnTo>
                    <a:pt x="146" y="364"/>
                  </a:lnTo>
                  <a:lnTo>
                    <a:pt x="194" y="373"/>
                  </a:lnTo>
                  <a:lnTo>
                    <a:pt x="232" y="370"/>
                  </a:lnTo>
                  <a:lnTo>
                    <a:pt x="258" y="359"/>
                  </a:lnTo>
                  <a:lnTo>
                    <a:pt x="282" y="343"/>
                  </a:lnTo>
                  <a:lnTo>
                    <a:pt x="305" y="321"/>
                  </a:lnTo>
                  <a:lnTo>
                    <a:pt x="319" y="284"/>
                  </a:lnTo>
                  <a:lnTo>
                    <a:pt x="324" y="245"/>
                  </a:lnTo>
                  <a:lnTo>
                    <a:pt x="330" y="214"/>
                  </a:lnTo>
                  <a:lnTo>
                    <a:pt x="388" y="224"/>
                  </a:lnTo>
                  <a:lnTo>
                    <a:pt x="438" y="245"/>
                  </a:lnTo>
                  <a:lnTo>
                    <a:pt x="468" y="253"/>
                  </a:lnTo>
                  <a:lnTo>
                    <a:pt x="483" y="238"/>
                  </a:lnTo>
                  <a:lnTo>
                    <a:pt x="483" y="218"/>
                  </a:lnTo>
                  <a:lnTo>
                    <a:pt x="471" y="201"/>
                  </a:lnTo>
                  <a:lnTo>
                    <a:pt x="448" y="191"/>
                  </a:lnTo>
                  <a:lnTo>
                    <a:pt x="442" y="193"/>
                  </a:lnTo>
                  <a:lnTo>
                    <a:pt x="400" y="193"/>
                  </a:lnTo>
                  <a:lnTo>
                    <a:pt x="340" y="183"/>
                  </a:lnTo>
                  <a:lnTo>
                    <a:pt x="315" y="162"/>
                  </a:lnTo>
                  <a:close/>
                </a:path>
              </a:pathLst>
            </a:custGeom>
            <a:solidFill>
              <a:srgbClr val="000000"/>
            </a:solidFill>
            <a:ln w="9525">
              <a:noFill/>
              <a:round/>
              <a:headEnd/>
              <a:tailEnd/>
            </a:ln>
          </p:spPr>
          <p:txBody>
            <a:bodyPr/>
            <a:lstStyle/>
            <a:p>
              <a:endParaRPr lang="ru-RU"/>
            </a:p>
          </p:txBody>
        </p:sp>
        <p:sp>
          <p:nvSpPr>
            <p:cNvPr id="25610" name="Freeform 46"/>
            <p:cNvSpPr>
              <a:spLocks/>
            </p:cNvSpPr>
            <p:nvPr/>
          </p:nvSpPr>
          <p:spPr bwMode="auto">
            <a:xfrm>
              <a:off x="2534" y="3433"/>
              <a:ext cx="116" cy="212"/>
            </a:xfrm>
            <a:custGeom>
              <a:avLst/>
              <a:gdLst>
                <a:gd name="T0" fmla="*/ 1 w 346"/>
                <a:gd name="T1" fmla="*/ 1 h 635"/>
                <a:gd name="T2" fmla="*/ 2 w 346"/>
                <a:gd name="T3" fmla="*/ 0 h 635"/>
                <a:gd name="T4" fmla="*/ 3 w 346"/>
                <a:gd name="T5" fmla="*/ 0 h 635"/>
                <a:gd name="T6" fmla="*/ 5 w 346"/>
                <a:gd name="T7" fmla="*/ 0 h 635"/>
                <a:gd name="T8" fmla="*/ 6 w 346"/>
                <a:gd name="T9" fmla="*/ 0 h 635"/>
                <a:gd name="T10" fmla="*/ 7 w 346"/>
                <a:gd name="T11" fmla="*/ 1 h 635"/>
                <a:gd name="T12" fmla="*/ 8 w 346"/>
                <a:gd name="T13" fmla="*/ 2 h 635"/>
                <a:gd name="T14" fmla="*/ 9 w 346"/>
                <a:gd name="T15" fmla="*/ 3 h 635"/>
                <a:gd name="T16" fmla="*/ 10 w 346"/>
                <a:gd name="T17" fmla="*/ 4 h 635"/>
                <a:gd name="T18" fmla="*/ 11 w 346"/>
                <a:gd name="T19" fmla="*/ 6 h 635"/>
                <a:gd name="T20" fmla="*/ 12 w 346"/>
                <a:gd name="T21" fmla="*/ 7 h 635"/>
                <a:gd name="T22" fmla="*/ 12 w 346"/>
                <a:gd name="T23" fmla="*/ 9 h 635"/>
                <a:gd name="T24" fmla="*/ 13 w 346"/>
                <a:gd name="T25" fmla="*/ 11 h 635"/>
                <a:gd name="T26" fmla="*/ 13 w 346"/>
                <a:gd name="T27" fmla="*/ 13 h 635"/>
                <a:gd name="T28" fmla="*/ 13 w 346"/>
                <a:gd name="T29" fmla="*/ 15 h 635"/>
                <a:gd name="T30" fmla="*/ 13 w 346"/>
                <a:gd name="T31" fmla="*/ 17 h 635"/>
                <a:gd name="T32" fmla="*/ 12 w 346"/>
                <a:gd name="T33" fmla="*/ 19 h 635"/>
                <a:gd name="T34" fmla="*/ 11 w 346"/>
                <a:gd name="T35" fmla="*/ 20 h 635"/>
                <a:gd name="T36" fmla="*/ 10 w 346"/>
                <a:gd name="T37" fmla="*/ 22 h 635"/>
                <a:gd name="T38" fmla="*/ 9 w 346"/>
                <a:gd name="T39" fmla="*/ 23 h 635"/>
                <a:gd name="T40" fmla="*/ 7 w 346"/>
                <a:gd name="T41" fmla="*/ 23 h 635"/>
                <a:gd name="T42" fmla="*/ 7 w 346"/>
                <a:gd name="T43" fmla="*/ 23 h 635"/>
                <a:gd name="T44" fmla="*/ 6 w 346"/>
                <a:gd name="T45" fmla="*/ 24 h 635"/>
                <a:gd name="T46" fmla="*/ 6 w 346"/>
                <a:gd name="T47" fmla="*/ 24 h 635"/>
                <a:gd name="T48" fmla="*/ 4 w 346"/>
                <a:gd name="T49" fmla="*/ 23 h 635"/>
                <a:gd name="T50" fmla="*/ 3 w 346"/>
                <a:gd name="T51" fmla="*/ 23 h 635"/>
                <a:gd name="T52" fmla="*/ 2 w 346"/>
                <a:gd name="T53" fmla="*/ 22 h 635"/>
                <a:gd name="T54" fmla="*/ 1 w 346"/>
                <a:gd name="T55" fmla="*/ 21 h 635"/>
                <a:gd name="T56" fmla="*/ 0 w 346"/>
                <a:gd name="T57" fmla="*/ 20 h 635"/>
                <a:gd name="T58" fmla="*/ 0 w 346"/>
                <a:gd name="T59" fmla="*/ 17 h 635"/>
                <a:gd name="T60" fmla="*/ 0 w 346"/>
                <a:gd name="T61" fmla="*/ 16 h 635"/>
                <a:gd name="T62" fmla="*/ 1 w 346"/>
                <a:gd name="T63" fmla="*/ 14 h 635"/>
                <a:gd name="T64" fmla="*/ 2 w 346"/>
                <a:gd name="T65" fmla="*/ 13 h 635"/>
                <a:gd name="T66" fmla="*/ 2 w 346"/>
                <a:gd name="T67" fmla="*/ 12 h 635"/>
                <a:gd name="T68" fmla="*/ 3 w 346"/>
                <a:gd name="T69" fmla="*/ 11 h 635"/>
                <a:gd name="T70" fmla="*/ 2 w 346"/>
                <a:gd name="T71" fmla="*/ 10 h 635"/>
                <a:gd name="T72" fmla="*/ 2 w 346"/>
                <a:gd name="T73" fmla="*/ 9 h 635"/>
                <a:gd name="T74" fmla="*/ 1 w 346"/>
                <a:gd name="T75" fmla="*/ 7 h 635"/>
                <a:gd name="T76" fmla="*/ 0 w 346"/>
                <a:gd name="T77" fmla="*/ 6 h 635"/>
                <a:gd name="T78" fmla="*/ 0 w 346"/>
                <a:gd name="T79" fmla="*/ 5 h 635"/>
                <a:gd name="T80" fmla="*/ 0 w 346"/>
                <a:gd name="T81" fmla="*/ 3 h 635"/>
                <a:gd name="T82" fmla="*/ 0 w 346"/>
                <a:gd name="T83" fmla="*/ 2 h 635"/>
                <a:gd name="T84" fmla="*/ 1 w 346"/>
                <a:gd name="T85" fmla="*/ 1 h 635"/>
                <a:gd name="T86" fmla="*/ 1 w 346"/>
                <a:gd name="T87" fmla="*/ 1 h 635"/>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w 346"/>
                <a:gd name="T133" fmla="*/ 0 h 635"/>
                <a:gd name="T134" fmla="*/ 346 w 346"/>
                <a:gd name="T135" fmla="*/ 635 h 635"/>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T132" t="T133" r="T134" b="T135"/>
              <a:pathLst>
                <a:path w="346" h="635">
                  <a:moveTo>
                    <a:pt x="29" y="18"/>
                  </a:moveTo>
                  <a:lnTo>
                    <a:pt x="58" y="11"/>
                  </a:lnTo>
                  <a:lnTo>
                    <a:pt x="93" y="0"/>
                  </a:lnTo>
                  <a:lnTo>
                    <a:pt x="131" y="0"/>
                  </a:lnTo>
                  <a:lnTo>
                    <a:pt x="161" y="2"/>
                  </a:lnTo>
                  <a:lnTo>
                    <a:pt x="192" y="18"/>
                  </a:lnTo>
                  <a:lnTo>
                    <a:pt x="219" y="42"/>
                  </a:lnTo>
                  <a:lnTo>
                    <a:pt x="250" y="74"/>
                  </a:lnTo>
                  <a:lnTo>
                    <a:pt x="272" y="109"/>
                  </a:lnTo>
                  <a:lnTo>
                    <a:pt x="298" y="151"/>
                  </a:lnTo>
                  <a:lnTo>
                    <a:pt x="318" y="199"/>
                  </a:lnTo>
                  <a:lnTo>
                    <a:pt x="331" y="244"/>
                  </a:lnTo>
                  <a:lnTo>
                    <a:pt x="343" y="296"/>
                  </a:lnTo>
                  <a:lnTo>
                    <a:pt x="346" y="346"/>
                  </a:lnTo>
                  <a:lnTo>
                    <a:pt x="343" y="400"/>
                  </a:lnTo>
                  <a:lnTo>
                    <a:pt x="337" y="450"/>
                  </a:lnTo>
                  <a:lnTo>
                    <a:pt x="318" y="503"/>
                  </a:lnTo>
                  <a:lnTo>
                    <a:pt x="289" y="544"/>
                  </a:lnTo>
                  <a:lnTo>
                    <a:pt x="257" y="580"/>
                  </a:lnTo>
                  <a:lnTo>
                    <a:pt x="230" y="608"/>
                  </a:lnTo>
                  <a:lnTo>
                    <a:pt x="199" y="624"/>
                  </a:lnTo>
                  <a:lnTo>
                    <a:pt x="192" y="628"/>
                  </a:lnTo>
                  <a:lnTo>
                    <a:pt x="160" y="635"/>
                  </a:lnTo>
                  <a:lnTo>
                    <a:pt x="152" y="635"/>
                  </a:lnTo>
                  <a:lnTo>
                    <a:pt x="120" y="630"/>
                  </a:lnTo>
                  <a:lnTo>
                    <a:pt x="83" y="622"/>
                  </a:lnTo>
                  <a:lnTo>
                    <a:pt x="53" y="601"/>
                  </a:lnTo>
                  <a:lnTo>
                    <a:pt x="28" y="570"/>
                  </a:lnTo>
                  <a:lnTo>
                    <a:pt x="13" y="528"/>
                  </a:lnTo>
                  <a:lnTo>
                    <a:pt x="0" y="465"/>
                  </a:lnTo>
                  <a:lnTo>
                    <a:pt x="6" y="421"/>
                  </a:lnTo>
                  <a:lnTo>
                    <a:pt x="20" y="379"/>
                  </a:lnTo>
                  <a:lnTo>
                    <a:pt x="44" y="348"/>
                  </a:lnTo>
                  <a:lnTo>
                    <a:pt x="58" y="323"/>
                  </a:lnTo>
                  <a:lnTo>
                    <a:pt x="69" y="288"/>
                  </a:lnTo>
                  <a:lnTo>
                    <a:pt x="64" y="257"/>
                  </a:lnTo>
                  <a:lnTo>
                    <a:pt x="49" y="236"/>
                  </a:lnTo>
                  <a:lnTo>
                    <a:pt x="20" y="198"/>
                  </a:lnTo>
                  <a:lnTo>
                    <a:pt x="6" y="161"/>
                  </a:lnTo>
                  <a:lnTo>
                    <a:pt x="0" y="125"/>
                  </a:lnTo>
                  <a:lnTo>
                    <a:pt x="0" y="80"/>
                  </a:lnTo>
                  <a:lnTo>
                    <a:pt x="13" y="52"/>
                  </a:lnTo>
                  <a:lnTo>
                    <a:pt x="20" y="36"/>
                  </a:lnTo>
                  <a:lnTo>
                    <a:pt x="29" y="18"/>
                  </a:lnTo>
                  <a:close/>
                </a:path>
              </a:pathLst>
            </a:custGeom>
            <a:solidFill>
              <a:srgbClr val="000000"/>
            </a:solidFill>
            <a:ln w="9525">
              <a:noFill/>
              <a:round/>
              <a:headEnd/>
              <a:tailEnd/>
            </a:ln>
          </p:spPr>
          <p:txBody>
            <a:bodyPr/>
            <a:lstStyle/>
            <a:p>
              <a:endParaRPr lang="ru-RU"/>
            </a:p>
          </p:txBody>
        </p:sp>
        <p:sp>
          <p:nvSpPr>
            <p:cNvPr id="25611" name="Freeform 47"/>
            <p:cNvSpPr>
              <a:spLocks/>
            </p:cNvSpPr>
            <p:nvPr/>
          </p:nvSpPr>
          <p:spPr bwMode="auto">
            <a:xfrm>
              <a:off x="2381" y="3425"/>
              <a:ext cx="186" cy="86"/>
            </a:xfrm>
            <a:custGeom>
              <a:avLst/>
              <a:gdLst>
                <a:gd name="T0" fmla="*/ 19 w 558"/>
                <a:gd name="T1" fmla="*/ 2 h 257"/>
                <a:gd name="T2" fmla="*/ 21 w 558"/>
                <a:gd name="T3" fmla="*/ 3 h 257"/>
                <a:gd name="T4" fmla="*/ 19 w 558"/>
                <a:gd name="T5" fmla="*/ 5 h 257"/>
                <a:gd name="T6" fmla="*/ 16 w 558"/>
                <a:gd name="T7" fmla="*/ 5 h 257"/>
                <a:gd name="T8" fmla="*/ 12 w 558"/>
                <a:gd name="T9" fmla="*/ 3 h 257"/>
                <a:gd name="T10" fmla="*/ 6 w 558"/>
                <a:gd name="T11" fmla="*/ 2 h 257"/>
                <a:gd name="T12" fmla="*/ 4 w 558"/>
                <a:gd name="T13" fmla="*/ 2 h 257"/>
                <a:gd name="T14" fmla="*/ 3 w 558"/>
                <a:gd name="T15" fmla="*/ 2 h 257"/>
                <a:gd name="T16" fmla="*/ 3 w 558"/>
                <a:gd name="T17" fmla="*/ 4 h 257"/>
                <a:gd name="T18" fmla="*/ 8 w 558"/>
                <a:gd name="T19" fmla="*/ 5 h 257"/>
                <a:gd name="T20" fmla="*/ 10 w 558"/>
                <a:gd name="T21" fmla="*/ 5 h 257"/>
                <a:gd name="T22" fmla="*/ 10 w 558"/>
                <a:gd name="T23" fmla="*/ 4 h 257"/>
                <a:gd name="T24" fmla="*/ 11 w 558"/>
                <a:gd name="T25" fmla="*/ 4 h 257"/>
                <a:gd name="T26" fmla="*/ 11 w 558"/>
                <a:gd name="T27" fmla="*/ 4 h 257"/>
                <a:gd name="T28" fmla="*/ 12 w 558"/>
                <a:gd name="T29" fmla="*/ 4 h 257"/>
                <a:gd name="T30" fmla="*/ 13 w 558"/>
                <a:gd name="T31" fmla="*/ 3 h 257"/>
                <a:gd name="T32" fmla="*/ 13 w 558"/>
                <a:gd name="T33" fmla="*/ 3 h 257"/>
                <a:gd name="T34" fmla="*/ 14 w 558"/>
                <a:gd name="T35" fmla="*/ 4 h 257"/>
                <a:gd name="T36" fmla="*/ 14 w 558"/>
                <a:gd name="T37" fmla="*/ 4 h 257"/>
                <a:gd name="T38" fmla="*/ 14 w 558"/>
                <a:gd name="T39" fmla="*/ 5 h 257"/>
                <a:gd name="T40" fmla="*/ 13 w 558"/>
                <a:gd name="T41" fmla="*/ 5 h 257"/>
                <a:gd name="T42" fmla="*/ 13 w 558"/>
                <a:gd name="T43" fmla="*/ 5 h 257"/>
                <a:gd name="T44" fmla="*/ 13 w 558"/>
                <a:gd name="T45" fmla="*/ 5 h 257"/>
                <a:gd name="T46" fmla="*/ 14 w 558"/>
                <a:gd name="T47" fmla="*/ 6 h 257"/>
                <a:gd name="T48" fmla="*/ 14 w 558"/>
                <a:gd name="T49" fmla="*/ 6 h 257"/>
                <a:gd name="T50" fmla="*/ 14 w 558"/>
                <a:gd name="T51" fmla="*/ 7 h 257"/>
                <a:gd name="T52" fmla="*/ 14 w 558"/>
                <a:gd name="T53" fmla="*/ 7 h 257"/>
                <a:gd name="T54" fmla="*/ 13 w 558"/>
                <a:gd name="T55" fmla="*/ 7 h 257"/>
                <a:gd name="T56" fmla="*/ 14 w 558"/>
                <a:gd name="T57" fmla="*/ 8 h 257"/>
                <a:gd name="T58" fmla="*/ 14 w 558"/>
                <a:gd name="T59" fmla="*/ 8 h 257"/>
                <a:gd name="T60" fmla="*/ 14 w 558"/>
                <a:gd name="T61" fmla="*/ 9 h 257"/>
                <a:gd name="T62" fmla="*/ 13 w 558"/>
                <a:gd name="T63" fmla="*/ 9 h 257"/>
                <a:gd name="T64" fmla="*/ 13 w 558"/>
                <a:gd name="T65" fmla="*/ 10 h 257"/>
                <a:gd name="T66" fmla="*/ 12 w 558"/>
                <a:gd name="T67" fmla="*/ 9 h 257"/>
                <a:gd name="T68" fmla="*/ 12 w 558"/>
                <a:gd name="T69" fmla="*/ 9 h 257"/>
                <a:gd name="T70" fmla="*/ 11 w 558"/>
                <a:gd name="T71" fmla="*/ 9 h 257"/>
                <a:gd name="T72" fmla="*/ 11 w 558"/>
                <a:gd name="T73" fmla="*/ 8 h 257"/>
                <a:gd name="T74" fmla="*/ 10 w 558"/>
                <a:gd name="T75" fmla="*/ 8 h 257"/>
                <a:gd name="T76" fmla="*/ 10 w 558"/>
                <a:gd name="T77" fmla="*/ 7 h 257"/>
                <a:gd name="T78" fmla="*/ 10 w 558"/>
                <a:gd name="T79" fmla="*/ 7 h 257"/>
                <a:gd name="T80" fmla="*/ 5 w 558"/>
                <a:gd name="T81" fmla="*/ 6 h 257"/>
                <a:gd name="T82" fmla="*/ 3 w 558"/>
                <a:gd name="T83" fmla="*/ 5 h 257"/>
                <a:gd name="T84" fmla="*/ 0 w 558"/>
                <a:gd name="T85" fmla="*/ 3 h 257"/>
                <a:gd name="T86" fmla="*/ 0 w 558"/>
                <a:gd name="T87" fmla="*/ 2 h 257"/>
                <a:gd name="T88" fmla="*/ 2 w 558"/>
                <a:gd name="T89" fmla="*/ 0 h 257"/>
                <a:gd name="T90" fmla="*/ 7 w 558"/>
                <a:gd name="T91" fmla="*/ 0 h 257"/>
                <a:gd name="T92" fmla="*/ 13 w 558"/>
                <a:gd name="T93" fmla="*/ 1 h 257"/>
                <a:gd name="T94" fmla="*/ 16 w 558"/>
                <a:gd name="T95" fmla="*/ 1 h 25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558"/>
                <a:gd name="T145" fmla="*/ 0 h 257"/>
                <a:gd name="T146" fmla="*/ 558 w 558"/>
                <a:gd name="T147" fmla="*/ 257 h 25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558" h="257">
                  <a:moveTo>
                    <a:pt x="467" y="39"/>
                  </a:moveTo>
                  <a:lnTo>
                    <a:pt x="503" y="42"/>
                  </a:lnTo>
                  <a:lnTo>
                    <a:pt x="541" y="49"/>
                  </a:lnTo>
                  <a:lnTo>
                    <a:pt x="558" y="69"/>
                  </a:lnTo>
                  <a:lnTo>
                    <a:pt x="545" y="98"/>
                  </a:lnTo>
                  <a:lnTo>
                    <a:pt x="506" y="135"/>
                  </a:lnTo>
                  <a:lnTo>
                    <a:pt x="472" y="152"/>
                  </a:lnTo>
                  <a:lnTo>
                    <a:pt x="444" y="143"/>
                  </a:lnTo>
                  <a:lnTo>
                    <a:pt x="385" y="112"/>
                  </a:lnTo>
                  <a:lnTo>
                    <a:pt x="315" y="83"/>
                  </a:lnTo>
                  <a:lnTo>
                    <a:pt x="229" y="60"/>
                  </a:lnTo>
                  <a:lnTo>
                    <a:pt x="157" y="50"/>
                  </a:lnTo>
                  <a:lnTo>
                    <a:pt x="146" y="49"/>
                  </a:lnTo>
                  <a:lnTo>
                    <a:pt x="98" y="49"/>
                  </a:lnTo>
                  <a:lnTo>
                    <a:pt x="92" y="48"/>
                  </a:lnTo>
                  <a:lnTo>
                    <a:pt x="70" y="60"/>
                  </a:lnTo>
                  <a:lnTo>
                    <a:pt x="69" y="78"/>
                  </a:lnTo>
                  <a:lnTo>
                    <a:pt x="90" y="97"/>
                  </a:lnTo>
                  <a:lnTo>
                    <a:pt x="140" y="109"/>
                  </a:lnTo>
                  <a:lnTo>
                    <a:pt x="208" y="123"/>
                  </a:lnTo>
                  <a:lnTo>
                    <a:pt x="255" y="123"/>
                  </a:lnTo>
                  <a:lnTo>
                    <a:pt x="262" y="123"/>
                  </a:lnTo>
                  <a:lnTo>
                    <a:pt x="270" y="121"/>
                  </a:lnTo>
                  <a:lnTo>
                    <a:pt x="278" y="119"/>
                  </a:lnTo>
                  <a:lnTo>
                    <a:pt x="285" y="119"/>
                  </a:lnTo>
                  <a:lnTo>
                    <a:pt x="294" y="115"/>
                  </a:lnTo>
                  <a:lnTo>
                    <a:pt x="299" y="107"/>
                  </a:lnTo>
                  <a:lnTo>
                    <a:pt x="307" y="102"/>
                  </a:lnTo>
                  <a:lnTo>
                    <a:pt x="315" y="102"/>
                  </a:lnTo>
                  <a:lnTo>
                    <a:pt x="324" y="100"/>
                  </a:lnTo>
                  <a:lnTo>
                    <a:pt x="334" y="97"/>
                  </a:lnTo>
                  <a:lnTo>
                    <a:pt x="343" y="90"/>
                  </a:lnTo>
                  <a:lnTo>
                    <a:pt x="350" y="90"/>
                  </a:lnTo>
                  <a:lnTo>
                    <a:pt x="360" y="91"/>
                  </a:lnTo>
                  <a:lnTo>
                    <a:pt x="368" y="93"/>
                  </a:lnTo>
                  <a:lnTo>
                    <a:pt x="376" y="97"/>
                  </a:lnTo>
                  <a:lnTo>
                    <a:pt x="382" y="102"/>
                  </a:lnTo>
                  <a:lnTo>
                    <a:pt x="381" y="112"/>
                  </a:lnTo>
                  <a:lnTo>
                    <a:pt x="379" y="119"/>
                  </a:lnTo>
                  <a:lnTo>
                    <a:pt x="381" y="128"/>
                  </a:lnTo>
                  <a:lnTo>
                    <a:pt x="373" y="130"/>
                  </a:lnTo>
                  <a:lnTo>
                    <a:pt x="364" y="130"/>
                  </a:lnTo>
                  <a:lnTo>
                    <a:pt x="357" y="129"/>
                  </a:lnTo>
                  <a:lnTo>
                    <a:pt x="350" y="132"/>
                  </a:lnTo>
                  <a:lnTo>
                    <a:pt x="356" y="138"/>
                  </a:lnTo>
                  <a:lnTo>
                    <a:pt x="364" y="139"/>
                  </a:lnTo>
                  <a:lnTo>
                    <a:pt x="369" y="142"/>
                  </a:lnTo>
                  <a:lnTo>
                    <a:pt x="379" y="149"/>
                  </a:lnTo>
                  <a:lnTo>
                    <a:pt x="382" y="157"/>
                  </a:lnTo>
                  <a:lnTo>
                    <a:pt x="389" y="166"/>
                  </a:lnTo>
                  <a:lnTo>
                    <a:pt x="388" y="173"/>
                  </a:lnTo>
                  <a:lnTo>
                    <a:pt x="385" y="181"/>
                  </a:lnTo>
                  <a:lnTo>
                    <a:pt x="381" y="188"/>
                  </a:lnTo>
                  <a:lnTo>
                    <a:pt x="371" y="195"/>
                  </a:lnTo>
                  <a:lnTo>
                    <a:pt x="361" y="194"/>
                  </a:lnTo>
                  <a:lnTo>
                    <a:pt x="355" y="194"/>
                  </a:lnTo>
                  <a:lnTo>
                    <a:pt x="360" y="197"/>
                  </a:lnTo>
                  <a:lnTo>
                    <a:pt x="367" y="205"/>
                  </a:lnTo>
                  <a:lnTo>
                    <a:pt x="371" y="216"/>
                  </a:lnTo>
                  <a:lnTo>
                    <a:pt x="371" y="223"/>
                  </a:lnTo>
                  <a:lnTo>
                    <a:pt x="369" y="232"/>
                  </a:lnTo>
                  <a:lnTo>
                    <a:pt x="368" y="239"/>
                  </a:lnTo>
                  <a:lnTo>
                    <a:pt x="364" y="246"/>
                  </a:lnTo>
                  <a:lnTo>
                    <a:pt x="357" y="253"/>
                  </a:lnTo>
                  <a:lnTo>
                    <a:pt x="350" y="256"/>
                  </a:lnTo>
                  <a:lnTo>
                    <a:pt x="342" y="257"/>
                  </a:lnTo>
                  <a:lnTo>
                    <a:pt x="334" y="256"/>
                  </a:lnTo>
                  <a:lnTo>
                    <a:pt x="328" y="254"/>
                  </a:lnTo>
                  <a:lnTo>
                    <a:pt x="320" y="253"/>
                  </a:lnTo>
                  <a:lnTo>
                    <a:pt x="314" y="249"/>
                  </a:lnTo>
                  <a:lnTo>
                    <a:pt x="306" y="246"/>
                  </a:lnTo>
                  <a:lnTo>
                    <a:pt x="301" y="240"/>
                  </a:lnTo>
                  <a:lnTo>
                    <a:pt x="293" y="237"/>
                  </a:lnTo>
                  <a:lnTo>
                    <a:pt x="288" y="226"/>
                  </a:lnTo>
                  <a:lnTo>
                    <a:pt x="285" y="219"/>
                  </a:lnTo>
                  <a:lnTo>
                    <a:pt x="278" y="212"/>
                  </a:lnTo>
                  <a:lnTo>
                    <a:pt x="273" y="202"/>
                  </a:lnTo>
                  <a:lnTo>
                    <a:pt x="270" y="195"/>
                  </a:lnTo>
                  <a:lnTo>
                    <a:pt x="265" y="190"/>
                  </a:lnTo>
                  <a:lnTo>
                    <a:pt x="259" y="183"/>
                  </a:lnTo>
                  <a:lnTo>
                    <a:pt x="231" y="166"/>
                  </a:lnTo>
                  <a:lnTo>
                    <a:pt x="145" y="153"/>
                  </a:lnTo>
                  <a:lnTo>
                    <a:pt x="138" y="153"/>
                  </a:lnTo>
                  <a:lnTo>
                    <a:pt x="75" y="138"/>
                  </a:lnTo>
                  <a:lnTo>
                    <a:pt x="29" y="119"/>
                  </a:lnTo>
                  <a:lnTo>
                    <a:pt x="11" y="94"/>
                  </a:lnTo>
                  <a:lnTo>
                    <a:pt x="0" y="70"/>
                  </a:lnTo>
                  <a:lnTo>
                    <a:pt x="11" y="48"/>
                  </a:lnTo>
                  <a:lnTo>
                    <a:pt x="21" y="26"/>
                  </a:lnTo>
                  <a:lnTo>
                    <a:pt x="55" y="10"/>
                  </a:lnTo>
                  <a:lnTo>
                    <a:pt x="123" y="0"/>
                  </a:lnTo>
                  <a:lnTo>
                    <a:pt x="197" y="4"/>
                  </a:lnTo>
                  <a:lnTo>
                    <a:pt x="280" y="12"/>
                  </a:lnTo>
                  <a:lnTo>
                    <a:pt x="342" y="24"/>
                  </a:lnTo>
                  <a:lnTo>
                    <a:pt x="390" y="31"/>
                  </a:lnTo>
                  <a:lnTo>
                    <a:pt x="434" y="33"/>
                  </a:lnTo>
                  <a:lnTo>
                    <a:pt x="467" y="39"/>
                  </a:lnTo>
                  <a:close/>
                </a:path>
              </a:pathLst>
            </a:custGeom>
            <a:solidFill>
              <a:srgbClr val="000000"/>
            </a:solidFill>
            <a:ln w="9525">
              <a:noFill/>
              <a:round/>
              <a:headEnd/>
              <a:tailEnd/>
            </a:ln>
          </p:spPr>
          <p:txBody>
            <a:bodyPr/>
            <a:lstStyle/>
            <a:p>
              <a:endParaRPr lang="ru-RU"/>
            </a:p>
          </p:txBody>
        </p:sp>
        <p:sp>
          <p:nvSpPr>
            <p:cNvPr id="25612" name="Freeform 48"/>
            <p:cNvSpPr>
              <a:spLocks/>
            </p:cNvSpPr>
            <p:nvPr/>
          </p:nvSpPr>
          <p:spPr bwMode="auto">
            <a:xfrm>
              <a:off x="2572" y="3409"/>
              <a:ext cx="235" cy="86"/>
            </a:xfrm>
            <a:custGeom>
              <a:avLst/>
              <a:gdLst>
                <a:gd name="T0" fmla="*/ 3 w 707"/>
                <a:gd name="T1" fmla="*/ 4 h 257"/>
                <a:gd name="T2" fmla="*/ 7 w 707"/>
                <a:gd name="T3" fmla="*/ 5 h 257"/>
                <a:gd name="T4" fmla="*/ 12 w 707"/>
                <a:gd name="T5" fmla="*/ 6 h 257"/>
                <a:gd name="T6" fmla="*/ 17 w 707"/>
                <a:gd name="T7" fmla="*/ 6 h 257"/>
                <a:gd name="T8" fmla="*/ 22 w 707"/>
                <a:gd name="T9" fmla="*/ 4 h 257"/>
                <a:gd name="T10" fmla="*/ 23 w 707"/>
                <a:gd name="T11" fmla="*/ 4 h 257"/>
                <a:gd name="T12" fmla="*/ 23 w 707"/>
                <a:gd name="T13" fmla="*/ 3 h 257"/>
                <a:gd name="T14" fmla="*/ 23 w 707"/>
                <a:gd name="T15" fmla="*/ 3 h 257"/>
                <a:gd name="T16" fmla="*/ 23 w 707"/>
                <a:gd name="T17" fmla="*/ 2 h 257"/>
                <a:gd name="T18" fmla="*/ 23 w 707"/>
                <a:gd name="T19" fmla="*/ 2 h 257"/>
                <a:gd name="T20" fmla="*/ 23 w 707"/>
                <a:gd name="T21" fmla="*/ 1 h 257"/>
                <a:gd name="T22" fmla="*/ 23 w 707"/>
                <a:gd name="T23" fmla="*/ 0 h 257"/>
                <a:gd name="T24" fmla="*/ 23 w 707"/>
                <a:gd name="T25" fmla="*/ 0 h 257"/>
                <a:gd name="T26" fmla="*/ 24 w 707"/>
                <a:gd name="T27" fmla="*/ 0 h 257"/>
                <a:gd name="T28" fmla="*/ 24 w 707"/>
                <a:gd name="T29" fmla="*/ 0 h 257"/>
                <a:gd name="T30" fmla="*/ 25 w 707"/>
                <a:gd name="T31" fmla="*/ 1 h 257"/>
                <a:gd name="T32" fmla="*/ 25 w 707"/>
                <a:gd name="T33" fmla="*/ 1 h 257"/>
                <a:gd name="T34" fmla="*/ 25 w 707"/>
                <a:gd name="T35" fmla="*/ 2 h 257"/>
                <a:gd name="T36" fmla="*/ 25 w 707"/>
                <a:gd name="T37" fmla="*/ 2 h 257"/>
                <a:gd name="T38" fmla="*/ 25 w 707"/>
                <a:gd name="T39" fmla="*/ 3 h 257"/>
                <a:gd name="T40" fmla="*/ 25 w 707"/>
                <a:gd name="T41" fmla="*/ 3 h 257"/>
                <a:gd name="T42" fmla="*/ 25 w 707"/>
                <a:gd name="T43" fmla="*/ 4 h 257"/>
                <a:gd name="T44" fmla="*/ 25 w 707"/>
                <a:gd name="T45" fmla="*/ 5 h 257"/>
                <a:gd name="T46" fmla="*/ 26 w 707"/>
                <a:gd name="T47" fmla="*/ 5 h 257"/>
                <a:gd name="T48" fmla="*/ 26 w 707"/>
                <a:gd name="T49" fmla="*/ 6 h 257"/>
                <a:gd name="T50" fmla="*/ 26 w 707"/>
                <a:gd name="T51" fmla="*/ 6 h 257"/>
                <a:gd name="T52" fmla="*/ 26 w 707"/>
                <a:gd name="T53" fmla="*/ 7 h 257"/>
                <a:gd name="T54" fmla="*/ 25 w 707"/>
                <a:gd name="T55" fmla="*/ 7 h 257"/>
                <a:gd name="T56" fmla="*/ 25 w 707"/>
                <a:gd name="T57" fmla="*/ 8 h 257"/>
                <a:gd name="T58" fmla="*/ 25 w 707"/>
                <a:gd name="T59" fmla="*/ 9 h 257"/>
                <a:gd name="T60" fmla="*/ 24 w 707"/>
                <a:gd name="T61" fmla="*/ 9 h 257"/>
                <a:gd name="T62" fmla="*/ 23 w 707"/>
                <a:gd name="T63" fmla="*/ 10 h 257"/>
                <a:gd name="T64" fmla="*/ 23 w 707"/>
                <a:gd name="T65" fmla="*/ 10 h 257"/>
                <a:gd name="T66" fmla="*/ 22 w 707"/>
                <a:gd name="T67" fmla="*/ 9 h 257"/>
                <a:gd name="T68" fmla="*/ 22 w 707"/>
                <a:gd name="T69" fmla="*/ 9 h 257"/>
                <a:gd name="T70" fmla="*/ 22 w 707"/>
                <a:gd name="T71" fmla="*/ 8 h 257"/>
                <a:gd name="T72" fmla="*/ 23 w 707"/>
                <a:gd name="T73" fmla="*/ 8 h 257"/>
                <a:gd name="T74" fmla="*/ 22 w 707"/>
                <a:gd name="T75" fmla="*/ 7 h 257"/>
                <a:gd name="T76" fmla="*/ 22 w 707"/>
                <a:gd name="T77" fmla="*/ 7 h 257"/>
                <a:gd name="T78" fmla="*/ 22 w 707"/>
                <a:gd name="T79" fmla="*/ 6 h 257"/>
                <a:gd name="T80" fmla="*/ 21 w 707"/>
                <a:gd name="T81" fmla="*/ 6 h 257"/>
                <a:gd name="T82" fmla="*/ 16 w 707"/>
                <a:gd name="T83" fmla="*/ 8 h 257"/>
                <a:gd name="T84" fmla="*/ 12 w 707"/>
                <a:gd name="T85" fmla="*/ 8 h 257"/>
                <a:gd name="T86" fmla="*/ 7 w 707"/>
                <a:gd name="T87" fmla="*/ 7 h 257"/>
                <a:gd name="T88" fmla="*/ 3 w 707"/>
                <a:gd name="T89" fmla="*/ 7 h 257"/>
                <a:gd name="T90" fmla="*/ 1 w 707"/>
                <a:gd name="T91" fmla="*/ 6 h 257"/>
                <a:gd name="T92" fmla="*/ 0 w 707"/>
                <a:gd name="T93" fmla="*/ 4 h 257"/>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w 707"/>
                <a:gd name="T142" fmla="*/ 0 h 257"/>
                <a:gd name="T143" fmla="*/ 707 w 707"/>
                <a:gd name="T144" fmla="*/ 257 h 257"/>
              </a:gdLst>
              <a:ahLst/>
              <a:cxnLst>
                <a:cxn ang="T94">
                  <a:pos x="T0" y="T1"/>
                </a:cxn>
                <a:cxn ang="T95">
                  <a:pos x="T2" y="T3"/>
                </a:cxn>
                <a:cxn ang="T96">
                  <a:pos x="T4" y="T5"/>
                </a:cxn>
                <a:cxn ang="T97">
                  <a:pos x="T6" y="T7"/>
                </a:cxn>
                <a:cxn ang="T98">
                  <a:pos x="T8" y="T9"/>
                </a:cxn>
                <a:cxn ang="T99">
                  <a:pos x="T10" y="T11"/>
                </a:cxn>
                <a:cxn ang="T100">
                  <a:pos x="T12" y="T13"/>
                </a:cxn>
                <a:cxn ang="T101">
                  <a:pos x="T14" y="T15"/>
                </a:cxn>
                <a:cxn ang="T102">
                  <a:pos x="T16" y="T17"/>
                </a:cxn>
                <a:cxn ang="T103">
                  <a:pos x="T18" y="T19"/>
                </a:cxn>
                <a:cxn ang="T104">
                  <a:pos x="T20" y="T21"/>
                </a:cxn>
                <a:cxn ang="T105">
                  <a:pos x="T22" y="T23"/>
                </a:cxn>
                <a:cxn ang="T106">
                  <a:pos x="T24" y="T25"/>
                </a:cxn>
                <a:cxn ang="T107">
                  <a:pos x="T26" y="T27"/>
                </a:cxn>
                <a:cxn ang="T108">
                  <a:pos x="T28" y="T29"/>
                </a:cxn>
                <a:cxn ang="T109">
                  <a:pos x="T30" y="T31"/>
                </a:cxn>
                <a:cxn ang="T110">
                  <a:pos x="T32" y="T33"/>
                </a:cxn>
                <a:cxn ang="T111">
                  <a:pos x="T34" y="T35"/>
                </a:cxn>
                <a:cxn ang="T112">
                  <a:pos x="T36" y="T37"/>
                </a:cxn>
                <a:cxn ang="T113">
                  <a:pos x="T38" y="T39"/>
                </a:cxn>
                <a:cxn ang="T114">
                  <a:pos x="T40" y="T41"/>
                </a:cxn>
                <a:cxn ang="T115">
                  <a:pos x="T42" y="T43"/>
                </a:cxn>
                <a:cxn ang="T116">
                  <a:pos x="T44" y="T45"/>
                </a:cxn>
                <a:cxn ang="T117">
                  <a:pos x="T46" y="T47"/>
                </a:cxn>
                <a:cxn ang="T118">
                  <a:pos x="T48" y="T49"/>
                </a:cxn>
                <a:cxn ang="T119">
                  <a:pos x="T50" y="T51"/>
                </a:cxn>
                <a:cxn ang="T120">
                  <a:pos x="T52" y="T53"/>
                </a:cxn>
                <a:cxn ang="T121">
                  <a:pos x="T54" y="T55"/>
                </a:cxn>
                <a:cxn ang="T122">
                  <a:pos x="T56" y="T57"/>
                </a:cxn>
                <a:cxn ang="T123">
                  <a:pos x="T58" y="T59"/>
                </a:cxn>
                <a:cxn ang="T124">
                  <a:pos x="T60" y="T61"/>
                </a:cxn>
                <a:cxn ang="T125">
                  <a:pos x="T62" y="T63"/>
                </a:cxn>
                <a:cxn ang="T126">
                  <a:pos x="T64" y="T65"/>
                </a:cxn>
                <a:cxn ang="T127">
                  <a:pos x="T66" y="T67"/>
                </a:cxn>
                <a:cxn ang="T128">
                  <a:pos x="T68" y="T69"/>
                </a:cxn>
                <a:cxn ang="T129">
                  <a:pos x="T70" y="T71"/>
                </a:cxn>
                <a:cxn ang="T130">
                  <a:pos x="T72" y="T73"/>
                </a:cxn>
                <a:cxn ang="T131">
                  <a:pos x="T74" y="T75"/>
                </a:cxn>
                <a:cxn ang="T132">
                  <a:pos x="T76" y="T77"/>
                </a:cxn>
                <a:cxn ang="T133">
                  <a:pos x="T78" y="T79"/>
                </a:cxn>
                <a:cxn ang="T134">
                  <a:pos x="T80" y="T81"/>
                </a:cxn>
                <a:cxn ang="T135">
                  <a:pos x="T82" y="T83"/>
                </a:cxn>
                <a:cxn ang="T136">
                  <a:pos x="T84" y="T85"/>
                </a:cxn>
                <a:cxn ang="T137">
                  <a:pos x="T86" y="T87"/>
                </a:cxn>
                <a:cxn ang="T138">
                  <a:pos x="T88" y="T89"/>
                </a:cxn>
                <a:cxn ang="T139">
                  <a:pos x="T90" y="T91"/>
                </a:cxn>
                <a:cxn ang="T140">
                  <a:pos x="T92" y="T93"/>
                </a:cxn>
              </a:cxnLst>
              <a:rect l="T141" t="T142" r="T143" b="T144"/>
              <a:pathLst>
                <a:path w="707" h="257">
                  <a:moveTo>
                    <a:pt x="23" y="91"/>
                  </a:moveTo>
                  <a:lnTo>
                    <a:pt x="69" y="97"/>
                  </a:lnTo>
                  <a:lnTo>
                    <a:pt x="118" y="110"/>
                  </a:lnTo>
                  <a:lnTo>
                    <a:pt x="196" y="136"/>
                  </a:lnTo>
                  <a:lnTo>
                    <a:pt x="279" y="153"/>
                  </a:lnTo>
                  <a:lnTo>
                    <a:pt x="331" y="169"/>
                  </a:lnTo>
                  <a:lnTo>
                    <a:pt x="396" y="169"/>
                  </a:lnTo>
                  <a:lnTo>
                    <a:pt x="465" y="157"/>
                  </a:lnTo>
                  <a:lnTo>
                    <a:pt x="521" y="138"/>
                  </a:lnTo>
                  <a:lnTo>
                    <a:pt x="591" y="115"/>
                  </a:lnTo>
                  <a:lnTo>
                    <a:pt x="622" y="107"/>
                  </a:lnTo>
                  <a:lnTo>
                    <a:pt x="630" y="105"/>
                  </a:lnTo>
                  <a:lnTo>
                    <a:pt x="633" y="97"/>
                  </a:lnTo>
                  <a:lnTo>
                    <a:pt x="636" y="90"/>
                  </a:lnTo>
                  <a:lnTo>
                    <a:pt x="636" y="80"/>
                  </a:lnTo>
                  <a:lnTo>
                    <a:pt x="633" y="73"/>
                  </a:lnTo>
                  <a:lnTo>
                    <a:pt x="626" y="65"/>
                  </a:lnTo>
                  <a:lnTo>
                    <a:pt x="624" y="58"/>
                  </a:lnTo>
                  <a:lnTo>
                    <a:pt x="616" y="53"/>
                  </a:lnTo>
                  <a:lnTo>
                    <a:pt x="616" y="44"/>
                  </a:lnTo>
                  <a:lnTo>
                    <a:pt x="616" y="36"/>
                  </a:lnTo>
                  <a:lnTo>
                    <a:pt x="616" y="28"/>
                  </a:lnTo>
                  <a:lnTo>
                    <a:pt x="616" y="21"/>
                  </a:lnTo>
                  <a:lnTo>
                    <a:pt x="622" y="13"/>
                  </a:lnTo>
                  <a:lnTo>
                    <a:pt x="630" y="7"/>
                  </a:lnTo>
                  <a:lnTo>
                    <a:pt x="636" y="3"/>
                  </a:lnTo>
                  <a:lnTo>
                    <a:pt x="644" y="3"/>
                  </a:lnTo>
                  <a:lnTo>
                    <a:pt x="651" y="0"/>
                  </a:lnTo>
                  <a:lnTo>
                    <a:pt x="659" y="3"/>
                  </a:lnTo>
                  <a:lnTo>
                    <a:pt x="665" y="6"/>
                  </a:lnTo>
                  <a:lnTo>
                    <a:pt x="670" y="13"/>
                  </a:lnTo>
                  <a:lnTo>
                    <a:pt x="678" y="17"/>
                  </a:lnTo>
                  <a:lnTo>
                    <a:pt x="680" y="24"/>
                  </a:lnTo>
                  <a:lnTo>
                    <a:pt x="680" y="32"/>
                  </a:lnTo>
                  <a:lnTo>
                    <a:pt x="682" y="39"/>
                  </a:lnTo>
                  <a:lnTo>
                    <a:pt x="688" y="48"/>
                  </a:lnTo>
                  <a:lnTo>
                    <a:pt x="688" y="55"/>
                  </a:lnTo>
                  <a:lnTo>
                    <a:pt x="688" y="63"/>
                  </a:lnTo>
                  <a:lnTo>
                    <a:pt x="688" y="70"/>
                  </a:lnTo>
                  <a:lnTo>
                    <a:pt x="685" y="79"/>
                  </a:lnTo>
                  <a:lnTo>
                    <a:pt x="680" y="86"/>
                  </a:lnTo>
                  <a:lnTo>
                    <a:pt x="674" y="94"/>
                  </a:lnTo>
                  <a:lnTo>
                    <a:pt x="678" y="101"/>
                  </a:lnTo>
                  <a:lnTo>
                    <a:pt x="680" y="110"/>
                  </a:lnTo>
                  <a:lnTo>
                    <a:pt x="685" y="117"/>
                  </a:lnTo>
                  <a:lnTo>
                    <a:pt x="693" y="126"/>
                  </a:lnTo>
                  <a:lnTo>
                    <a:pt x="699" y="131"/>
                  </a:lnTo>
                  <a:lnTo>
                    <a:pt x="702" y="138"/>
                  </a:lnTo>
                  <a:lnTo>
                    <a:pt x="707" y="146"/>
                  </a:lnTo>
                  <a:lnTo>
                    <a:pt x="707" y="153"/>
                  </a:lnTo>
                  <a:lnTo>
                    <a:pt x="705" y="162"/>
                  </a:lnTo>
                  <a:lnTo>
                    <a:pt x="705" y="169"/>
                  </a:lnTo>
                  <a:lnTo>
                    <a:pt x="702" y="178"/>
                  </a:lnTo>
                  <a:lnTo>
                    <a:pt x="699" y="186"/>
                  </a:lnTo>
                  <a:lnTo>
                    <a:pt x="694" y="194"/>
                  </a:lnTo>
                  <a:lnTo>
                    <a:pt x="693" y="201"/>
                  </a:lnTo>
                  <a:lnTo>
                    <a:pt x="689" y="209"/>
                  </a:lnTo>
                  <a:lnTo>
                    <a:pt x="682" y="211"/>
                  </a:lnTo>
                  <a:lnTo>
                    <a:pt x="680" y="219"/>
                  </a:lnTo>
                  <a:lnTo>
                    <a:pt x="670" y="231"/>
                  </a:lnTo>
                  <a:lnTo>
                    <a:pt x="660" y="240"/>
                  </a:lnTo>
                  <a:lnTo>
                    <a:pt x="651" y="246"/>
                  </a:lnTo>
                  <a:lnTo>
                    <a:pt x="644" y="252"/>
                  </a:lnTo>
                  <a:lnTo>
                    <a:pt x="636" y="256"/>
                  </a:lnTo>
                  <a:lnTo>
                    <a:pt x="626" y="257"/>
                  </a:lnTo>
                  <a:lnTo>
                    <a:pt x="619" y="257"/>
                  </a:lnTo>
                  <a:lnTo>
                    <a:pt x="611" y="257"/>
                  </a:lnTo>
                  <a:lnTo>
                    <a:pt x="602" y="253"/>
                  </a:lnTo>
                  <a:lnTo>
                    <a:pt x="595" y="247"/>
                  </a:lnTo>
                  <a:lnTo>
                    <a:pt x="595" y="240"/>
                  </a:lnTo>
                  <a:lnTo>
                    <a:pt x="595" y="232"/>
                  </a:lnTo>
                  <a:lnTo>
                    <a:pt x="599" y="222"/>
                  </a:lnTo>
                  <a:lnTo>
                    <a:pt x="606" y="219"/>
                  </a:lnTo>
                  <a:lnTo>
                    <a:pt x="615" y="215"/>
                  </a:lnTo>
                  <a:lnTo>
                    <a:pt x="619" y="205"/>
                  </a:lnTo>
                  <a:lnTo>
                    <a:pt x="611" y="201"/>
                  </a:lnTo>
                  <a:lnTo>
                    <a:pt x="606" y="194"/>
                  </a:lnTo>
                  <a:lnTo>
                    <a:pt x="606" y="186"/>
                  </a:lnTo>
                  <a:lnTo>
                    <a:pt x="606" y="178"/>
                  </a:lnTo>
                  <a:lnTo>
                    <a:pt x="611" y="169"/>
                  </a:lnTo>
                  <a:lnTo>
                    <a:pt x="615" y="162"/>
                  </a:lnTo>
                  <a:lnTo>
                    <a:pt x="562" y="174"/>
                  </a:lnTo>
                  <a:lnTo>
                    <a:pt x="473" y="205"/>
                  </a:lnTo>
                  <a:lnTo>
                    <a:pt x="421" y="219"/>
                  </a:lnTo>
                  <a:lnTo>
                    <a:pt x="367" y="222"/>
                  </a:lnTo>
                  <a:lnTo>
                    <a:pt x="318" y="219"/>
                  </a:lnTo>
                  <a:lnTo>
                    <a:pt x="259" y="204"/>
                  </a:lnTo>
                  <a:lnTo>
                    <a:pt x="201" y="190"/>
                  </a:lnTo>
                  <a:lnTo>
                    <a:pt x="140" y="186"/>
                  </a:lnTo>
                  <a:lnTo>
                    <a:pt x="69" y="183"/>
                  </a:lnTo>
                  <a:lnTo>
                    <a:pt x="37" y="174"/>
                  </a:lnTo>
                  <a:lnTo>
                    <a:pt x="14" y="153"/>
                  </a:lnTo>
                  <a:lnTo>
                    <a:pt x="0" y="131"/>
                  </a:lnTo>
                  <a:lnTo>
                    <a:pt x="8" y="110"/>
                  </a:lnTo>
                  <a:lnTo>
                    <a:pt x="23" y="91"/>
                  </a:lnTo>
                  <a:close/>
                </a:path>
              </a:pathLst>
            </a:custGeom>
            <a:solidFill>
              <a:srgbClr val="000000"/>
            </a:solidFill>
            <a:ln w="9525">
              <a:noFill/>
              <a:round/>
              <a:headEnd/>
              <a:tailEnd/>
            </a:ln>
          </p:spPr>
          <p:txBody>
            <a:bodyPr/>
            <a:lstStyle/>
            <a:p>
              <a:endParaRPr lang="ru-RU"/>
            </a:p>
          </p:txBody>
        </p:sp>
        <p:sp>
          <p:nvSpPr>
            <p:cNvPr id="25613" name="Freeform 49"/>
            <p:cNvSpPr>
              <a:spLocks/>
            </p:cNvSpPr>
            <p:nvPr/>
          </p:nvSpPr>
          <p:spPr bwMode="auto">
            <a:xfrm>
              <a:off x="2588" y="3601"/>
              <a:ext cx="129" cy="284"/>
            </a:xfrm>
            <a:custGeom>
              <a:avLst/>
              <a:gdLst>
                <a:gd name="T0" fmla="*/ 2 w 387"/>
                <a:gd name="T1" fmla="*/ 0 h 852"/>
                <a:gd name="T2" fmla="*/ 3 w 387"/>
                <a:gd name="T3" fmla="*/ 1 h 852"/>
                <a:gd name="T4" fmla="*/ 4 w 387"/>
                <a:gd name="T5" fmla="*/ 2 h 852"/>
                <a:gd name="T6" fmla="*/ 5 w 387"/>
                <a:gd name="T7" fmla="*/ 4 h 852"/>
                <a:gd name="T8" fmla="*/ 7 w 387"/>
                <a:gd name="T9" fmla="*/ 6 h 852"/>
                <a:gd name="T10" fmla="*/ 8 w 387"/>
                <a:gd name="T11" fmla="*/ 8 h 852"/>
                <a:gd name="T12" fmla="*/ 9 w 387"/>
                <a:gd name="T13" fmla="*/ 9 h 852"/>
                <a:gd name="T14" fmla="*/ 10 w 387"/>
                <a:gd name="T15" fmla="*/ 10 h 852"/>
                <a:gd name="T16" fmla="*/ 10 w 387"/>
                <a:gd name="T17" fmla="*/ 11 h 852"/>
                <a:gd name="T18" fmla="*/ 10 w 387"/>
                <a:gd name="T19" fmla="*/ 12 h 852"/>
                <a:gd name="T20" fmla="*/ 9 w 387"/>
                <a:gd name="T21" fmla="*/ 13 h 852"/>
                <a:gd name="T22" fmla="*/ 9 w 387"/>
                <a:gd name="T23" fmla="*/ 14 h 852"/>
                <a:gd name="T24" fmla="*/ 7 w 387"/>
                <a:gd name="T25" fmla="*/ 16 h 852"/>
                <a:gd name="T26" fmla="*/ 6 w 387"/>
                <a:gd name="T27" fmla="*/ 18 h 852"/>
                <a:gd name="T28" fmla="*/ 5 w 387"/>
                <a:gd name="T29" fmla="*/ 20 h 852"/>
                <a:gd name="T30" fmla="*/ 5 w 387"/>
                <a:gd name="T31" fmla="*/ 21 h 852"/>
                <a:gd name="T32" fmla="*/ 4 w 387"/>
                <a:gd name="T33" fmla="*/ 23 h 852"/>
                <a:gd name="T34" fmla="*/ 4 w 387"/>
                <a:gd name="T35" fmla="*/ 24 h 852"/>
                <a:gd name="T36" fmla="*/ 5 w 387"/>
                <a:gd name="T37" fmla="*/ 25 h 852"/>
                <a:gd name="T38" fmla="*/ 5 w 387"/>
                <a:gd name="T39" fmla="*/ 26 h 852"/>
                <a:gd name="T40" fmla="*/ 7 w 387"/>
                <a:gd name="T41" fmla="*/ 26 h 852"/>
                <a:gd name="T42" fmla="*/ 8 w 387"/>
                <a:gd name="T43" fmla="*/ 26 h 852"/>
                <a:gd name="T44" fmla="*/ 11 w 387"/>
                <a:gd name="T45" fmla="*/ 27 h 852"/>
                <a:gd name="T46" fmla="*/ 12 w 387"/>
                <a:gd name="T47" fmla="*/ 27 h 852"/>
                <a:gd name="T48" fmla="*/ 14 w 387"/>
                <a:gd name="T49" fmla="*/ 28 h 852"/>
                <a:gd name="T50" fmla="*/ 14 w 387"/>
                <a:gd name="T51" fmla="*/ 29 h 852"/>
                <a:gd name="T52" fmla="*/ 14 w 387"/>
                <a:gd name="T53" fmla="*/ 30 h 852"/>
                <a:gd name="T54" fmla="*/ 14 w 387"/>
                <a:gd name="T55" fmla="*/ 31 h 852"/>
                <a:gd name="T56" fmla="*/ 13 w 387"/>
                <a:gd name="T57" fmla="*/ 32 h 852"/>
                <a:gd name="T58" fmla="*/ 12 w 387"/>
                <a:gd name="T59" fmla="*/ 31 h 852"/>
                <a:gd name="T60" fmla="*/ 12 w 387"/>
                <a:gd name="T61" fmla="*/ 31 h 852"/>
                <a:gd name="T62" fmla="*/ 11 w 387"/>
                <a:gd name="T63" fmla="*/ 30 h 852"/>
                <a:gd name="T64" fmla="*/ 10 w 387"/>
                <a:gd name="T65" fmla="*/ 29 h 852"/>
                <a:gd name="T66" fmla="*/ 8 w 387"/>
                <a:gd name="T67" fmla="*/ 28 h 852"/>
                <a:gd name="T68" fmla="*/ 6 w 387"/>
                <a:gd name="T69" fmla="*/ 28 h 852"/>
                <a:gd name="T70" fmla="*/ 5 w 387"/>
                <a:gd name="T71" fmla="*/ 28 h 852"/>
                <a:gd name="T72" fmla="*/ 4 w 387"/>
                <a:gd name="T73" fmla="*/ 29 h 852"/>
                <a:gd name="T74" fmla="*/ 3 w 387"/>
                <a:gd name="T75" fmla="*/ 28 h 852"/>
                <a:gd name="T76" fmla="*/ 2 w 387"/>
                <a:gd name="T77" fmla="*/ 28 h 852"/>
                <a:gd name="T78" fmla="*/ 2 w 387"/>
                <a:gd name="T79" fmla="*/ 27 h 852"/>
                <a:gd name="T80" fmla="*/ 2 w 387"/>
                <a:gd name="T81" fmla="*/ 26 h 852"/>
                <a:gd name="T82" fmla="*/ 3 w 387"/>
                <a:gd name="T83" fmla="*/ 24 h 852"/>
                <a:gd name="T84" fmla="*/ 3 w 387"/>
                <a:gd name="T85" fmla="*/ 22 h 852"/>
                <a:gd name="T86" fmla="*/ 4 w 387"/>
                <a:gd name="T87" fmla="*/ 19 h 852"/>
                <a:gd name="T88" fmla="*/ 4 w 387"/>
                <a:gd name="T89" fmla="*/ 16 h 852"/>
                <a:gd name="T90" fmla="*/ 5 w 387"/>
                <a:gd name="T91" fmla="*/ 15 h 852"/>
                <a:gd name="T92" fmla="*/ 6 w 387"/>
                <a:gd name="T93" fmla="*/ 13 h 852"/>
                <a:gd name="T94" fmla="*/ 7 w 387"/>
                <a:gd name="T95" fmla="*/ 12 h 852"/>
                <a:gd name="T96" fmla="*/ 7 w 387"/>
                <a:gd name="T97" fmla="*/ 11 h 852"/>
                <a:gd name="T98" fmla="*/ 7 w 387"/>
                <a:gd name="T99" fmla="*/ 10 h 852"/>
                <a:gd name="T100" fmla="*/ 6 w 387"/>
                <a:gd name="T101" fmla="*/ 9 h 852"/>
                <a:gd name="T102" fmla="*/ 4 w 387"/>
                <a:gd name="T103" fmla="*/ 8 h 852"/>
                <a:gd name="T104" fmla="*/ 3 w 387"/>
                <a:gd name="T105" fmla="*/ 6 h 852"/>
                <a:gd name="T106" fmla="*/ 1 w 387"/>
                <a:gd name="T107" fmla="*/ 5 h 852"/>
                <a:gd name="T108" fmla="*/ 1 w 387"/>
                <a:gd name="T109" fmla="*/ 4 h 852"/>
                <a:gd name="T110" fmla="*/ 0 w 387"/>
                <a:gd name="T111" fmla="*/ 2 h 852"/>
                <a:gd name="T112" fmla="*/ 0 w 387"/>
                <a:gd name="T113" fmla="*/ 0 h 852"/>
                <a:gd name="T114" fmla="*/ 1 w 387"/>
                <a:gd name="T115" fmla="*/ 0 h 852"/>
                <a:gd name="T116" fmla="*/ 2 w 387"/>
                <a:gd name="T117" fmla="*/ 0 h 852"/>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w 387"/>
                <a:gd name="T178" fmla="*/ 0 h 852"/>
                <a:gd name="T179" fmla="*/ 387 w 387"/>
                <a:gd name="T180" fmla="*/ 852 h 852"/>
              </a:gdLst>
              <a:ahLst/>
              <a:cxnLst>
                <a:cxn ang="T118">
                  <a:pos x="T0" y="T1"/>
                </a:cxn>
                <a:cxn ang="T119">
                  <a:pos x="T2" y="T3"/>
                </a:cxn>
                <a:cxn ang="T120">
                  <a:pos x="T4" y="T5"/>
                </a:cxn>
                <a:cxn ang="T121">
                  <a:pos x="T6" y="T7"/>
                </a:cxn>
                <a:cxn ang="T122">
                  <a:pos x="T8" y="T9"/>
                </a:cxn>
                <a:cxn ang="T123">
                  <a:pos x="T10" y="T11"/>
                </a:cxn>
                <a:cxn ang="T124">
                  <a:pos x="T12" y="T13"/>
                </a:cxn>
                <a:cxn ang="T125">
                  <a:pos x="T14" y="T15"/>
                </a:cxn>
                <a:cxn ang="T126">
                  <a:pos x="T16" y="T17"/>
                </a:cxn>
                <a:cxn ang="T127">
                  <a:pos x="T18" y="T19"/>
                </a:cxn>
                <a:cxn ang="T128">
                  <a:pos x="T20" y="T21"/>
                </a:cxn>
                <a:cxn ang="T129">
                  <a:pos x="T22" y="T23"/>
                </a:cxn>
                <a:cxn ang="T130">
                  <a:pos x="T24" y="T25"/>
                </a:cxn>
                <a:cxn ang="T131">
                  <a:pos x="T26" y="T27"/>
                </a:cxn>
                <a:cxn ang="T132">
                  <a:pos x="T28" y="T29"/>
                </a:cxn>
                <a:cxn ang="T133">
                  <a:pos x="T30" y="T31"/>
                </a:cxn>
                <a:cxn ang="T134">
                  <a:pos x="T32" y="T33"/>
                </a:cxn>
                <a:cxn ang="T135">
                  <a:pos x="T34" y="T35"/>
                </a:cxn>
                <a:cxn ang="T136">
                  <a:pos x="T36" y="T37"/>
                </a:cxn>
                <a:cxn ang="T137">
                  <a:pos x="T38" y="T39"/>
                </a:cxn>
                <a:cxn ang="T138">
                  <a:pos x="T40" y="T41"/>
                </a:cxn>
                <a:cxn ang="T139">
                  <a:pos x="T42" y="T43"/>
                </a:cxn>
                <a:cxn ang="T140">
                  <a:pos x="T44" y="T45"/>
                </a:cxn>
                <a:cxn ang="T141">
                  <a:pos x="T46" y="T47"/>
                </a:cxn>
                <a:cxn ang="T142">
                  <a:pos x="T48" y="T49"/>
                </a:cxn>
                <a:cxn ang="T143">
                  <a:pos x="T50" y="T51"/>
                </a:cxn>
                <a:cxn ang="T144">
                  <a:pos x="T52" y="T53"/>
                </a:cxn>
                <a:cxn ang="T145">
                  <a:pos x="T54" y="T55"/>
                </a:cxn>
                <a:cxn ang="T146">
                  <a:pos x="T56" y="T57"/>
                </a:cxn>
                <a:cxn ang="T147">
                  <a:pos x="T58" y="T59"/>
                </a:cxn>
                <a:cxn ang="T148">
                  <a:pos x="T60" y="T61"/>
                </a:cxn>
                <a:cxn ang="T149">
                  <a:pos x="T62" y="T63"/>
                </a:cxn>
                <a:cxn ang="T150">
                  <a:pos x="T64" y="T65"/>
                </a:cxn>
                <a:cxn ang="T151">
                  <a:pos x="T66" y="T67"/>
                </a:cxn>
                <a:cxn ang="T152">
                  <a:pos x="T68" y="T69"/>
                </a:cxn>
                <a:cxn ang="T153">
                  <a:pos x="T70" y="T71"/>
                </a:cxn>
                <a:cxn ang="T154">
                  <a:pos x="T72" y="T73"/>
                </a:cxn>
                <a:cxn ang="T155">
                  <a:pos x="T74" y="T75"/>
                </a:cxn>
                <a:cxn ang="T156">
                  <a:pos x="T76" y="T77"/>
                </a:cxn>
                <a:cxn ang="T157">
                  <a:pos x="T78" y="T79"/>
                </a:cxn>
                <a:cxn ang="T158">
                  <a:pos x="T80" y="T81"/>
                </a:cxn>
                <a:cxn ang="T159">
                  <a:pos x="T82" y="T83"/>
                </a:cxn>
                <a:cxn ang="T160">
                  <a:pos x="T84" y="T85"/>
                </a:cxn>
                <a:cxn ang="T161">
                  <a:pos x="T86" y="T87"/>
                </a:cxn>
                <a:cxn ang="T162">
                  <a:pos x="T88" y="T89"/>
                </a:cxn>
                <a:cxn ang="T163">
                  <a:pos x="T90" y="T91"/>
                </a:cxn>
                <a:cxn ang="T164">
                  <a:pos x="T92" y="T93"/>
                </a:cxn>
                <a:cxn ang="T165">
                  <a:pos x="T94" y="T95"/>
                </a:cxn>
                <a:cxn ang="T166">
                  <a:pos x="T96" y="T97"/>
                </a:cxn>
                <a:cxn ang="T167">
                  <a:pos x="T98" y="T99"/>
                </a:cxn>
                <a:cxn ang="T168">
                  <a:pos x="T100" y="T101"/>
                </a:cxn>
                <a:cxn ang="T169">
                  <a:pos x="T102" y="T103"/>
                </a:cxn>
                <a:cxn ang="T170">
                  <a:pos x="T104" y="T105"/>
                </a:cxn>
                <a:cxn ang="T171">
                  <a:pos x="T106" y="T107"/>
                </a:cxn>
                <a:cxn ang="T172">
                  <a:pos x="T108" y="T109"/>
                </a:cxn>
                <a:cxn ang="T173">
                  <a:pos x="T110" y="T111"/>
                </a:cxn>
                <a:cxn ang="T174">
                  <a:pos x="T112" y="T113"/>
                </a:cxn>
                <a:cxn ang="T175">
                  <a:pos x="T114" y="T115"/>
                </a:cxn>
                <a:cxn ang="T176">
                  <a:pos x="T116" y="T117"/>
                </a:cxn>
              </a:cxnLst>
              <a:rect l="T177" t="T178" r="T179" b="T180"/>
              <a:pathLst>
                <a:path w="387" h="852">
                  <a:moveTo>
                    <a:pt x="49" y="5"/>
                  </a:moveTo>
                  <a:lnTo>
                    <a:pt x="74" y="23"/>
                  </a:lnTo>
                  <a:lnTo>
                    <a:pt x="103" y="57"/>
                  </a:lnTo>
                  <a:lnTo>
                    <a:pt x="136" y="101"/>
                  </a:lnTo>
                  <a:lnTo>
                    <a:pt x="181" y="157"/>
                  </a:lnTo>
                  <a:lnTo>
                    <a:pt x="220" y="209"/>
                  </a:lnTo>
                  <a:lnTo>
                    <a:pt x="246" y="241"/>
                  </a:lnTo>
                  <a:lnTo>
                    <a:pt x="260" y="268"/>
                  </a:lnTo>
                  <a:lnTo>
                    <a:pt x="264" y="288"/>
                  </a:lnTo>
                  <a:lnTo>
                    <a:pt x="264" y="317"/>
                  </a:lnTo>
                  <a:lnTo>
                    <a:pt x="255" y="338"/>
                  </a:lnTo>
                  <a:lnTo>
                    <a:pt x="235" y="372"/>
                  </a:lnTo>
                  <a:lnTo>
                    <a:pt x="201" y="423"/>
                  </a:lnTo>
                  <a:lnTo>
                    <a:pt x="165" y="476"/>
                  </a:lnTo>
                  <a:lnTo>
                    <a:pt x="140" y="528"/>
                  </a:lnTo>
                  <a:lnTo>
                    <a:pt x="126" y="573"/>
                  </a:lnTo>
                  <a:lnTo>
                    <a:pt x="118" y="617"/>
                  </a:lnTo>
                  <a:lnTo>
                    <a:pt x="118" y="658"/>
                  </a:lnTo>
                  <a:lnTo>
                    <a:pt x="123" y="687"/>
                  </a:lnTo>
                  <a:lnTo>
                    <a:pt x="147" y="704"/>
                  </a:lnTo>
                  <a:lnTo>
                    <a:pt x="177" y="708"/>
                  </a:lnTo>
                  <a:lnTo>
                    <a:pt x="226" y="710"/>
                  </a:lnTo>
                  <a:lnTo>
                    <a:pt x="284" y="719"/>
                  </a:lnTo>
                  <a:lnTo>
                    <a:pt x="329" y="736"/>
                  </a:lnTo>
                  <a:lnTo>
                    <a:pt x="366" y="760"/>
                  </a:lnTo>
                  <a:lnTo>
                    <a:pt x="385" y="783"/>
                  </a:lnTo>
                  <a:lnTo>
                    <a:pt x="387" y="804"/>
                  </a:lnTo>
                  <a:lnTo>
                    <a:pt x="372" y="831"/>
                  </a:lnTo>
                  <a:lnTo>
                    <a:pt x="343" y="852"/>
                  </a:lnTo>
                  <a:lnTo>
                    <a:pt x="323" y="849"/>
                  </a:lnTo>
                  <a:lnTo>
                    <a:pt x="313" y="828"/>
                  </a:lnTo>
                  <a:lnTo>
                    <a:pt x="297" y="798"/>
                  </a:lnTo>
                  <a:lnTo>
                    <a:pt x="260" y="776"/>
                  </a:lnTo>
                  <a:lnTo>
                    <a:pt x="214" y="757"/>
                  </a:lnTo>
                  <a:lnTo>
                    <a:pt x="166" y="756"/>
                  </a:lnTo>
                  <a:lnTo>
                    <a:pt x="123" y="767"/>
                  </a:lnTo>
                  <a:lnTo>
                    <a:pt x="103" y="771"/>
                  </a:lnTo>
                  <a:lnTo>
                    <a:pt x="77" y="767"/>
                  </a:lnTo>
                  <a:lnTo>
                    <a:pt x="62" y="750"/>
                  </a:lnTo>
                  <a:lnTo>
                    <a:pt x="54" y="729"/>
                  </a:lnTo>
                  <a:lnTo>
                    <a:pt x="60" y="705"/>
                  </a:lnTo>
                  <a:lnTo>
                    <a:pt x="73" y="653"/>
                  </a:lnTo>
                  <a:lnTo>
                    <a:pt x="82" y="586"/>
                  </a:lnTo>
                  <a:lnTo>
                    <a:pt x="98" y="506"/>
                  </a:lnTo>
                  <a:lnTo>
                    <a:pt x="112" y="442"/>
                  </a:lnTo>
                  <a:lnTo>
                    <a:pt x="132" y="393"/>
                  </a:lnTo>
                  <a:lnTo>
                    <a:pt x="160" y="350"/>
                  </a:lnTo>
                  <a:lnTo>
                    <a:pt x="180" y="315"/>
                  </a:lnTo>
                  <a:lnTo>
                    <a:pt x="191" y="293"/>
                  </a:lnTo>
                  <a:lnTo>
                    <a:pt x="186" y="277"/>
                  </a:lnTo>
                  <a:lnTo>
                    <a:pt x="152" y="241"/>
                  </a:lnTo>
                  <a:lnTo>
                    <a:pt x="103" y="203"/>
                  </a:lnTo>
                  <a:lnTo>
                    <a:pt x="69" y="168"/>
                  </a:lnTo>
                  <a:lnTo>
                    <a:pt x="40" y="137"/>
                  </a:lnTo>
                  <a:lnTo>
                    <a:pt x="15" y="95"/>
                  </a:lnTo>
                  <a:lnTo>
                    <a:pt x="0" y="47"/>
                  </a:lnTo>
                  <a:lnTo>
                    <a:pt x="13" y="12"/>
                  </a:lnTo>
                  <a:lnTo>
                    <a:pt x="25" y="0"/>
                  </a:lnTo>
                  <a:lnTo>
                    <a:pt x="49" y="5"/>
                  </a:lnTo>
                  <a:close/>
                </a:path>
              </a:pathLst>
            </a:custGeom>
            <a:solidFill>
              <a:srgbClr val="000000"/>
            </a:solidFill>
            <a:ln w="9525">
              <a:noFill/>
              <a:round/>
              <a:headEnd/>
              <a:tailEnd/>
            </a:ln>
          </p:spPr>
          <p:txBody>
            <a:bodyPr/>
            <a:lstStyle/>
            <a:p>
              <a:endParaRPr lang="ru-RU"/>
            </a:p>
          </p:txBody>
        </p:sp>
        <p:sp>
          <p:nvSpPr>
            <p:cNvPr id="25614" name="Freeform 50"/>
            <p:cNvSpPr>
              <a:spLocks/>
            </p:cNvSpPr>
            <p:nvPr/>
          </p:nvSpPr>
          <p:spPr bwMode="auto">
            <a:xfrm>
              <a:off x="2459" y="3589"/>
              <a:ext cx="116" cy="281"/>
            </a:xfrm>
            <a:custGeom>
              <a:avLst/>
              <a:gdLst>
                <a:gd name="T0" fmla="*/ 10 w 347"/>
                <a:gd name="T1" fmla="*/ 1 h 843"/>
                <a:gd name="T2" fmla="*/ 11 w 347"/>
                <a:gd name="T3" fmla="*/ 0 h 843"/>
                <a:gd name="T4" fmla="*/ 12 w 347"/>
                <a:gd name="T5" fmla="*/ 0 h 843"/>
                <a:gd name="T6" fmla="*/ 13 w 347"/>
                <a:gd name="T7" fmla="*/ 1 h 843"/>
                <a:gd name="T8" fmla="*/ 13 w 347"/>
                <a:gd name="T9" fmla="*/ 2 h 843"/>
                <a:gd name="T10" fmla="*/ 13 w 347"/>
                <a:gd name="T11" fmla="*/ 3 h 843"/>
                <a:gd name="T12" fmla="*/ 12 w 347"/>
                <a:gd name="T13" fmla="*/ 4 h 843"/>
                <a:gd name="T14" fmla="*/ 11 w 347"/>
                <a:gd name="T15" fmla="*/ 5 h 843"/>
                <a:gd name="T16" fmla="*/ 9 w 347"/>
                <a:gd name="T17" fmla="*/ 7 h 843"/>
                <a:gd name="T18" fmla="*/ 8 w 347"/>
                <a:gd name="T19" fmla="*/ 8 h 843"/>
                <a:gd name="T20" fmla="*/ 7 w 347"/>
                <a:gd name="T21" fmla="*/ 10 h 843"/>
                <a:gd name="T22" fmla="*/ 7 w 347"/>
                <a:gd name="T23" fmla="*/ 11 h 843"/>
                <a:gd name="T24" fmla="*/ 7 w 347"/>
                <a:gd name="T25" fmla="*/ 13 h 843"/>
                <a:gd name="T26" fmla="*/ 8 w 347"/>
                <a:gd name="T27" fmla="*/ 14 h 843"/>
                <a:gd name="T28" fmla="*/ 9 w 347"/>
                <a:gd name="T29" fmla="*/ 16 h 843"/>
                <a:gd name="T30" fmla="*/ 11 w 347"/>
                <a:gd name="T31" fmla="*/ 17 h 843"/>
                <a:gd name="T32" fmla="*/ 11 w 347"/>
                <a:gd name="T33" fmla="*/ 18 h 843"/>
                <a:gd name="T34" fmla="*/ 12 w 347"/>
                <a:gd name="T35" fmla="*/ 21 h 843"/>
                <a:gd name="T36" fmla="*/ 12 w 347"/>
                <a:gd name="T37" fmla="*/ 23 h 843"/>
                <a:gd name="T38" fmla="*/ 12 w 347"/>
                <a:gd name="T39" fmla="*/ 25 h 843"/>
                <a:gd name="T40" fmla="*/ 12 w 347"/>
                <a:gd name="T41" fmla="*/ 27 h 843"/>
                <a:gd name="T42" fmla="*/ 11 w 347"/>
                <a:gd name="T43" fmla="*/ 28 h 843"/>
                <a:gd name="T44" fmla="*/ 11 w 347"/>
                <a:gd name="T45" fmla="*/ 29 h 843"/>
                <a:gd name="T46" fmla="*/ 11 w 347"/>
                <a:gd name="T47" fmla="*/ 29 h 843"/>
                <a:gd name="T48" fmla="*/ 10 w 347"/>
                <a:gd name="T49" fmla="*/ 29 h 843"/>
                <a:gd name="T50" fmla="*/ 9 w 347"/>
                <a:gd name="T51" fmla="*/ 29 h 843"/>
                <a:gd name="T52" fmla="*/ 7 w 347"/>
                <a:gd name="T53" fmla="*/ 29 h 843"/>
                <a:gd name="T54" fmla="*/ 7 w 347"/>
                <a:gd name="T55" fmla="*/ 29 h 843"/>
                <a:gd name="T56" fmla="*/ 5 w 347"/>
                <a:gd name="T57" fmla="*/ 29 h 843"/>
                <a:gd name="T58" fmla="*/ 4 w 347"/>
                <a:gd name="T59" fmla="*/ 30 h 843"/>
                <a:gd name="T60" fmla="*/ 3 w 347"/>
                <a:gd name="T61" fmla="*/ 31 h 843"/>
                <a:gd name="T62" fmla="*/ 2 w 347"/>
                <a:gd name="T63" fmla="*/ 31 h 843"/>
                <a:gd name="T64" fmla="*/ 1 w 347"/>
                <a:gd name="T65" fmla="*/ 30 h 843"/>
                <a:gd name="T66" fmla="*/ 0 w 347"/>
                <a:gd name="T67" fmla="*/ 29 h 843"/>
                <a:gd name="T68" fmla="*/ 0 w 347"/>
                <a:gd name="T69" fmla="*/ 28 h 843"/>
                <a:gd name="T70" fmla="*/ 2 w 347"/>
                <a:gd name="T71" fmla="*/ 27 h 843"/>
                <a:gd name="T72" fmla="*/ 6 w 347"/>
                <a:gd name="T73" fmla="*/ 27 h 843"/>
                <a:gd name="T74" fmla="*/ 9 w 347"/>
                <a:gd name="T75" fmla="*/ 27 h 843"/>
                <a:gd name="T76" fmla="*/ 10 w 347"/>
                <a:gd name="T77" fmla="*/ 26 h 843"/>
                <a:gd name="T78" fmla="*/ 10 w 347"/>
                <a:gd name="T79" fmla="*/ 25 h 843"/>
                <a:gd name="T80" fmla="*/ 10 w 347"/>
                <a:gd name="T81" fmla="*/ 24 h 843"/>
                <a:gd name="T82" fmla="*/ 10 w 347"/>
                <a:gd name="T83" fmla="*/ 22 h 843"/>
                <a:gd name="T84" fmla="*/ 10 w 347"/>
                <a:gd name="T85" fmla="*/ 20 h 843"/>
                <a:gd name="T86" fmla="*/ 9 w 347"/>
                <a:gd name="T87" fmla="*/ 18 h 843"/>
                <a:gd name="T88" fmla="*/ 7 w 347"/>
                <a:gd name="T89" fmla="*/ 17 h 843"/>
                <a:gd name="T90" fmla="*/ 6 w 347"/>
                <a:gd name="T91" fmla="*/ 16 h 843"/>
                <a:gd name="T92" fmla="*/ 5 w 347"/>
                <a:gd name="T93" fmla="*/ 14 h 843"/>
                <a:gd name="T94" fmla="*/ 5 w 347"/>
                <a:gd name="T95" fmla="*/ 13 h 843"/>
                <a:gd name="T96" fmla="*/ 5 w 347"/>
                <a:gd name="T97" fmla="*/ 12 h 843"/>
                <a:gd name="T98" fmla="*/ 5 w 347"/>
                <a:gd name="T99" fmla="*/ 10 h 843"/>
                <a:gd name="T100" fmla="*/ 5 w 347"/>
                <a:gd name="T101" fmla="*/ 8 h 843"/>
                <a:gd name="T102" fmla="*/ 6 w 347"/>
                <a:gd name="T103" fmla="*/ 7 h 843"/>
                <a:gd name="T104" fmla="*/ 7 w 347"/>
                <a:gd name="T105" fmla="*/ 5 h 843"/>
                <a:gd name="T106" fmla="*/ 8 w 347"/>
                <a:gd name="T107" fmla="*/ 4 h 843"/>
                <a:gd name="T108" fmla="*/ 9 w 347"/>
                <a:gd name="T109" fmla="*/ 2 h 843"/>
                <a:gd name="T110" fmla="*/ 10 w 347"/>
                <a:gd name="T111" fmla="*/ 1 h 843"/>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w 347"/>
                <a:gd name="T169" fmla="*/ 0 h 843"/>
                <a:gd name="T170" fmla="*/ 347 w 347"/>
                <a:gd name="T171" fmla="*/ 843 h 843"/>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T168" t="T169" r="T170" b="T171"/>
              <a:pathLst>
                <a:path w="347" h="843">
                  <a:moveTo>
                    <a:pt x="258" y="32"/>
                  </a:moveTo>
                  <a:lnTo>
                    <a:pt x="285" y="10"/>
                  </a:lnTo>
                  <a:lnTo>
                    <a:pt x="312" y="0"/>
                  </a:lnTo>
                  <a:lnTo>
                    <a:pt x="339" y="17"/>
                  </a:lnTo>
                  <a:lnTo>
                    <a:pt x="347" y="46"/>
                  </a:lnTo>
                  <a:lnTo>
                    <a:pt x="344" y="84"/>
                  </a:lnTo>
                  <a:lnTo>
                    <a:pt x="327" y="109"/>
                  </a:lnTo>
                  <a:lnTo>
                    <a:pt x="283" y="146"/>
                  </a:lnTo>
                  <a:lnTo>
                    <a:pt x="249" y="181"/>
                  </a:lnTo>
                  <a:lnTo>
                    <a:pt x="220" y="219"/>
                  </a:lnTo>
                  <a:lnTo>
                    <a:pt x="198" y="264"/>
                  </a:lnTo>
                  <a:lnTo>
                    <a:pt x="187" y="305"/>
                  </a:lnTo>
                  <a:lnTo>
                    <a:pt x="192" y="344"/>
                  </a:lnTo>
                  <a:lnTo>
                    <a:pt x="212" y="378"/>
                  </a:lnTo>
                  <a:lnTo>
                    <a:pt x="249" y="422"/>
                  </a:lnTo>
                  <a:lnTo>
                    <a:pt x="283" y="467"/>
                  </a:lnTo>
                  <a:lnTo>
                    <a:pt x="299" y="499"/>
                  </a:lnTo>
                  <a:lnTo>
                    <a:pt x="310" y="555"/>
                  </a:lnTo>
                  <a:lnTo>
                    <a:pt x="318" y="623"/>
                  </a:lnTo>
                  <a:lnTo>
                    <a:pt x="314" y="682"/>
                  </a:lnTo>
                  <a:lnTo>
                    <a:pt x="310" y="728"/>
                  </a:lnTo>
                  <a:lnTo>
                    <a:pt x="304" y="759"/>
                  </a:lnTo>
                  <a:lnTo>
                    <a:pt x="290" y="775"/>
                  </a:lnTo>
                  <a:lnTo>
                    <a:pt x="283" y="775"/>
                  </a:lnTo>
                  <a:lnTo>
                    <a:pt x="269" y="780"/>
                  </a:lnTo>
                  <a:lnTo>
                    <a:pt x="229" y="775"/>
                  </a:lnTo>
                  <a:lnTo>
                    <a:pt x="192" y="775"/>
                  </a:lnTo>
                  <a:lnTo>
                    <a:pt x="186" y="779"/>
                  </a:lnTo>
                  <a:lnTo>
                    <a:pt x="138" y="789"/>
                  </a:lnTo>
                  <a:lnTo>
                    <a:pt x="97" y="815"/>
                  </a:lnTo>
                  <a:lnTo>
                    <a:pt x="70" y="843"/>
                  </a:lnTo>
                  <a:lnTo>
                    <a:pt x="50" y="841"/>
                  </a:lnTo>
                  <a:lnTo>
                    <a:pt x="20" y="815"/>
                  </a:lnTo>
                  <a:lnTo>
                    <a:pt x="0" y="770"/>
                  </a:lnTo>
                  <a:lnTo>
                    <a:pt x="10" y="755"/>
                  </a:lnTo>
                  <a:lnTo>
                    <a:pt x="66" y="732"/>
                  </a:lnTo>
                  <a:lnTo>
                    <a:pt x="158" y="718"/>
                  </a:lnTo>
                  <a:lnTo>
                    <a:pt x="231" y="717"/>
                  </a:lnTo>
                  <a:lnTo>
                    <a:pt x="256" y="706"/>
                  </a:lnTo>
                  <a:lnTo>
                    <a:pt x="270" y="682"/>
                  </a:lnTo>
                  <a:lnTo>
                    <a:pt x="278" y="645"/>
                  </a:lnTo>
                  <a:lnTo>
                    <a:pt x="278" y="596"/>
                  </a:lnTo>
                  <a:lnTo>
                    <a:pt x="264" y="547"/>
                  </a:lnTo>
                  <a:lnTo>
                    <a:pt x="231" y="498"/>
                  </a:lnTo>
                  <a:lnTo>
                    <a:pt x="200" y="458"/>
                  </a:lnTo>
                  <a:lnTo>
                    <a:pt x="173" y="424"/>
                  </a:lnTo>
                  <a:lnTo>
                    <a:pt x="147" y="389"/>
                  </a:lnTo>
                  <a:lnTo>
                    <a:pt x="133" y="349"/>
                  </a:lnTo>
                  <a:lnTo>
                    <a:pt x="132" y="316"/>
                  </a:lnTo>
                  <a:lnTo>
                    <a:pt x="133" y="270"/>
                  </a:lnTo>
                  <a:lnTo>
                    <a:pt x="146" y="228"/>
                  </a:lnTo>
                  <a:lnTo>
                    <a:pt x="163" y="188"/>
                  </a:lnTo>
                  <a:lnTo>
                    <a:pt x="182" y="145"/>
                  </a:lnTo>
                  <a:lnTo>
                    <a:pt x="207" y="102"/>
                  </a:lnTo>
                  <a:lnTo>
                    <a:pt x="235" y="66"/>
                  </a:lnTo>
                  <a:lnTo>
                    <a:pt x="258" y="32"/>
                  </a:lnTo>
                  <a:close/>
                </a:path>
              </a:pathLst>
            </a:custGeom>
            <a:solidFill>
              <a:srgbClr val="000000"/>
            </a:solidFill>
            <a:ln w="9525">
              <a:noFill/>
              <a:round/>
              <a:headEnd/>
              <a:tailEnd/>
            </a:ln>
          </p:spPr>
          <p:txBody>
            <a:bodyPr/>
            <a:lstStyle/>
            <a:p>
              <a:endParaRPr lang="ru-RU"/>
            </a:p>
          </p:txBody>
        </p:sp>
        <p:sp>
          <p:nvSpPr>
            <p:cNvPr id="25615" name="Freeform 51"/>
            <p:cNvSpPr>
              <a:spLocks/>
            </p:cNvSpPr>
            <p:nvPr/>
          </p:nvSpPr>
          <p:spPr bwMode="auto">
            <a:xfrm>
              <a:off x="2487" y="3138"/>
              <a:ext cx="126" cy="580"/>
            </a:xfrm>
            <a:custGeom>
              <a:avLst/>
              <a:gdLst>
                <a:gd name="T0" fmla="*/ 1 w 379"/>
                <a:gd name="T1" fmla="*/ 39 h 1740"/>
                <a:gd name="T2" fmla="*/ 14 w 379"/>
                <a:gd name="T3" fmla="*/ 64 h 1740"/>
                <a:gd name="T4" fmla="*/ 13 w 379"/>
                <a:gd name="T5" fmla="*/ 64 h 1740"/>
                <a:gd name="T6" fmla="*/ 0 w 379"/>
                <a:gd name="T7" fmla="*/ 39 h 1740"/>
                <a:gd name="T8" fmla="*/ 10 w 379"/>
                <a:gd name="T9" fmla="*/ 0 h 1740"/>
                <a:gd name="T10" fmla="*/ 10 w 379"/>
                <a:gd name="T11" fmla="*/ 1 h 1740"/>
                <a:gd name="T12" fmla="*/ 1 w 379"/>
                <a:gd name="T13" fmla="*/ 39 h 1740"/>
                <a:gd name="T14" fmla="*/ 0 60000 65536"/>
                <a:gd name="T15" fmla="*/ 0 60000 65536"/>
                <a:gd name="T16" fmla="*/ 0 60000 65536"/>
                <a:gd name="T17" fmla="*/ 0 60000 65536"/>
                <a:gd name="T18" fmla="*/ 0 60000 65536"/>
                <a:gd name="T19" fmla="*/ 0 60000 65536"/>
                <a:gd name="T20" fmla="*/ 0 60000 65536"/>
                <a:gd name="T21" fmla="*/ 0 w 379"/>
                <a:gd name="T22" fmla="*/ 0 h 1740"/>
                <a:gd name="T23" fmla="*/ 379 w 379"/>
                <a:gd name="T24" fmla="*/ 1740 h 174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79" h="1740">
                  <a:moveTo>
                    <a:pt x="29" y="1057"/>
                  </a:moveTo>
                  <a:lnTo>
                    <a:pt x="379" y="1717"/>
                  </a:lnTo>
                  <a:lnTo>
                    <a:pt x="361" y="1740"/>
                  </a:lnTo>
                  <a:lnTo>
                    <a:pt x="0" y="1054"/>
                  </a:lnTo>
                  <a:lnTo>
                    <a:pt x="258" y="0"/>
                  </a:lnTo>
                  <a:lnTo>
                    <a:pt x="280" y="18"/>
                  </a:lnTo>
                  <a:lnTo>
                    <a:pt x="29" y="1057"/>
                  </a:lnTo>
                  <a:close/>
                </a:path>
              </a:pathLst>
            </a:custGeom>
            <a:solidFill>
              <a:srgbClr val="CC9900"/>
            </a:solidFill>
            <a:ln w="9525">
              <a:noFill/>
              <a:round/>
              <a:headEnd/>
              <a:tailEnd/>
            </a:ln>
          </p:spPr>
          <p:txBody>
            <a:bodyPr/>
            <a:lstStyle/>
            <a:p>
              <a:endParaRPr lang="ru-RU"/>
            </a:p>
          </p:txBody>
        </p:sp>
        <p:sp>
          <p:nvSpPr>
            <p:cNvPr id="25616" name="Freeform 52"/>
            <p:cNvSpPr>
              <a:spLocks/>
            </p:cNvSpPr>
            <p:nvPr/>
          </p:nvSpPr>
          <p:spPr bwMode="auto">
            <a:xfrm>
              <a:off x="2555" y="3093"/>
              <a:ext cx="241" cy="666"/>
            </a:xfrm>
            <a:custGeom>
              <a:avLst/>
              <a:gdLst>
                <a:gd name="T0" fmla="*/ 0 w 725"/>
                <a:gd name="T1" fmla="*/ 4 h 1997"/>
                <a:gd name="T2" fmla="*/ 0 w 725"/>
                <a:gd name="T3" fmla="*/ 2 h 1997"/>
                <a:gd name="T4" fmla="*/ 2 w 725"/>
                <a:gd name="T5" fmla="*/ 1 h 1997"/>
                <a:gd name="T6" fmla="*/ 4 w 725"/>
                <a:gd name="T7" fmla="*/ 0 h 1997"/>
                <a:gd name="T8" fmla="*/ 2 w 725"/>
                <a:gd name="T9" fmla="*/ 2 h 1997"/>
                <a:gd name="T10" fmla="*/ 2 w 725"/>
                <a:gd name="T11" fmla="*/ 3 h 1997"/>
                <a:gd name="T12" fmla="*/ 4 w 725"/>
                <a:gd name="T13" fmla="*/ 5 h 1997"/>
                <a:gd name="T14" fmla="*/ 8 w 725"/>
                <a:gd name="T15" fmla="*/ 8 h 1997"/>
                <a:gd name="T16" fmla="*/ 13 w 725"/>
                <a:gd name="T17" fmla="*/ 11 h 1997"/>
                <a:gd name="T18" fmla="*/ 17 w 725"/>
                <a:gd name="T19" fmla="*/ 17 h 1997"/>
                <a:gd name="T20" fmla="*/ 20 w 725"/>
                <a:gd name="T21" fmla="*/ 22 h 1997"/>
                <a:gd name="T22" fmla="*/ 23 w 725"/>
                <a:gd name="T23" fmla="*/ 28 h 1997"/>
                <a:gd name="T24" fmla="*/ 26 w 725"/>
                <a:gd name="T25" fmla="*/ 36 h 1997"/>
                <a:gd name="T26" fmla="*/ 27 w 725"/>
                <a:gd name="T27" fmla="*/ 40 h 1997"/>
                <a:gd name="T28" fmla="*/ 24 w 725"/>
                <a:gd name="T29" fmla="*/ 47 h 1997"/>
                <a:gd name="T30" fmla="*/ 20 w 725"/>
                <a:gd name="T31" fmla="*/ 55 h 1997"/>
                <a:gd name="T32" fmla="*/ 15 w 725"/>
                <a:gd name="T33" fmla="*/ 61 h 1997"/>
                <a:gd name="T34" fmla="*/ 9 w 725"/>
                <a:gd name="T35" fmla="*/ 67 h 1997"/>
                <a:gd name="T36" fmla="*/ 6 w 725"/>
                <a:gd name="T37" fmla="*/ 71 h 1997"/>
                <a:gd name="T38" fmla="*/ 5 w 725"/>
                <a:gd name="T39" fmla="*/ 72 h 1997"/>
                <a:gd name="T40" fmla="*/ 6 w 725"/>
                <a:gd name="T41" fmla="*/ 73 h 1997"/>
                <a:gd name="T42" fmla="*/ 7 w 725"/>
                <a:gd name="T43" fmla="*/ 74 h 1997"/>
                <a:gd name="T44" fmla="*/ 5 w 725"/>
                <a:gd name="T45" fmla="*/ 74 h 1997"/>
                <a:gd name="T46" fmla="*/ 4 w 725"/>
                <a:gd name="T47" fmla="*/ 72 h 1997"/>
                <a:gd name="T48" fmla="*/ 5 w 725"/>
                <a:gd name="T49" fmla="*/ 69 h 1997"/>
                <a:gd name="T50" fmla="*/ 10 w 725"/>
                <a:gd name="T51" fmla="*/ 64 h 1997"/>
                <a:gd name="T52" fmla="*/ 14 w 725"/>
                <a:gd name="T53" fmla="*/ 60 h 1997"/>
                <a:gd name="T54" fmla="*/ 19 w 725"/>
                <a:gd name="T55" fmla="*/ 52 h 1997"/>
                <a:gd name="T56" fmla="*/ 22 w 725"/>
                <a:gd name="T57" fmla="*/ 45 h 1997"/>
                <a:gd name="T58" fmla="*/ 23 w 725"/>
                <a:gd name="T59" fmla="*/ 41 h 1997"/>
                <a:gd name="T60" fmla="*/ 24 w 725"/>
                <a:gd name="T61" fmla="*/ 36 h 1997"/>
                <a:gd name="T62" fmla="*/ 22 w 725"/>
                <a:gd name="T63" fmla="*/ 30 h 1997"/>
                <a:gd name="T64" fmla="*/ 19 w 725"/>
                <a:gd name="T65" fmla="*/ 24 h 1997"/>
                <a:gd name="T66" fmla="*/ 14 w 725"/>
                <a:gd name="T67" fmla="*/ 16 h 1997"/>
                <a:gd name="T68" fmla="*/ 9 w 725"/>
                <a:gd name="T69" fmla="*/ 10 h 1997"/>
                <a:gd name="T70" fmla="*/ 3 w 725"/>
                <a:gd name="T71" fmla="*/ 7 h 1997"/>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w 725"/>
                <a:gd name="T109" fmla="*/ 0 h 1997"/>
                <a:gd name="T110" fmla="*/ 725 w 725"/>
                <a:gd name="T111" fmla="*/ 1997 h 1997"/>
              </a:gdLst>
              <a:ahLst/>
              <a:cxnLst>
                <a:cxn ang="T72">
                  <a:pos x="T0" y="T1"/>
                </a:cxn>
                <a:cxn ang="T73">
                  <a:pos x="T2" y="T3"/>
                </a:cxn>
                <a:cxn ang="T74">
                  <a:pos x="T4" y="T5"/>
                </a:cxn>
                <a:cxn ang="T75">
                  <a:pos x="T6" y="T7"/>
                </a:cxn>
                <a:cxn ang="T76">
                  <a:pos x="T8" y="T9"/>
                </a:cxn>
                <a:cxn ang="T77">
                  <a:pos x="T10" y="T11"/>
                </a:cxn>
                <a:cxn ang="T78">
                  <a:pos x="T12" y="T13"/>
                </a:cxn>
                <a:cxn ang="T79">
                  <a:pos x="T14" y="T15"/>
                </a:cxn>
                <a:cxn ang="T80">
                  <a:pos x="T16" y="T17"/>
                </a:cxn>
                <a:cxn ang="T81">
                  <a:pos x="T18" y="T19"/>
                </a:cxn>
                <a:cxn ang="T82">
                  <a:pos x="T20" y="T21"/>
                </a:cxn>
                <a:cxn ang="T83">
                  <a:pos x="T22" y="T23"/>
                </a:cxn>
                <a:cxn ang="T84">
                  <a:pos x="T24" y="T25"/>
                </a:cxn>
                <a:cxn ang="T85">
                  <a:pos x="T26" y="T27"/>
                </a:cxn>
                <a:cxn ang="T86">
                  <a:pos x="T28" y="T29"/>
                </a:cxn>
                <a:cxn ang="T87">
                  <a:pos x="T30" y="T31"/>
                </a:cxn>
                <a:cxn ang="T88">
                  <a:pos x="T32" y="T33"/>
                </a:cxn>
                <a:cxn ang="T89">
                  <a:pos x="T34" y="T35"/>
                </a:cxn>
                <a:cxn ang="T90">
                  <a:pos x="T36" y="T37"/>
                </a:cxn>
                <a:cxn ang="T91">
                  <a:pos x="T38" y="T39"/>
                </a:cxn>
                <a:cxn ang="T92">
                  <a:pos x="T40" y="T41"/>
                </a:cxn>
                <a:cxn ang="T93">
                  <a:pos x="T42" y="T43"/>
                </a:cxn>
                <a:cxn ang="T94">
                  <a:pos x="T44" y="T45"/>
                </a:cxn>
                <a:cxn ang="T95">
                  <a:pos x="T46" y="T47"/>
                </a:cxn>
                <a:cxn ang="T96">
                  <a:pos x="T48" y="T49"/>
                </a:cxn>
                <a:cxn ang="T97">
                  <a:pos x="T50" y="T51"/>
                </a:cxn>
                <a:cxn ang="T98">
                  <a:pos x="T52" y="T53"/>
                </a:cxn>
                <a:cxn ang="T99">
                  <a:pos x="T54" y="T55"/>
                </a:cxn>
                <a:cxn ang="T100">
                  <a:pos x="T56" y="T57"/>
                </a:cxn>
                <a:cxn ang="T101">
                  <a:pos x="T58" y="T59"/>
                </a:cxn>
                <a:cxn ang="T102">
                  <a:pos x="T60" y="T61"/>
                </a:cxn>
                <a:cxn ang="T103">
                  <a:pos x="T62" y="T63"/>
                </a:cxn>
                <a:cxn ang="T104">
                  <a:pos x="T64" y="T65"/>
                </a:cxn>
                <a:cxn ang="T105">
                  <a:pos x="T66" y="T67"/>
                </a:cxn>
                <a:cxn ang="T106">
                  <a:pos x="T68" y="T69"/>
                </a:cxn>
                <a:cxn ang="T107">
                  <a:pos x="T70" y="T71"/>
                </a:cxn>
              </a:cxnLst>
              <a:rect l="T108" t="T109" r="T110" b="T111"/>
              <a:pathLst>
                <a:path w="725" h="1997">
                  <a:moveTo>
                    <a:pt x="40" y="147"/>
                  </a:moveTo>
                  <a:lnTo>
                    <a:pt x="13" y="118"/>
                  </a:lnTo>
                  <a:lnTo>
                    <a:pt x="0" y="93"/>
                  </a:lnTo>
                  <a:lnTo>
                    <a:pt x="0" y="64"/>
                  </a:lnTo>
                  <a:lnTo>
                    <a:pt x="14" y="41"/>
                  </a:lnTo>
                  <a:lnTo>
                    <a:pt x="54" y="20"/>
                  </a:lnTo>
                  <a:lnTo>
                    <a:pt x="88" y="0"/>
                  </a:lnTo>
                  <a:lnTo>
                    <a:pt x="98" y="6"/>
                  </a:lnTo>
                  <a:lnTo>
                    <a:pt x="88" y="26"/>
                  </a:lnTo>
                  <a:lnTo>
                    <a:pt x="67" y="47"/>
                  </a:lnTo>
                  <a:lnTo>
                    <a:pt x="49" y="73"/>
                  </a:lnTo>
                  <a:lnTo>
                    <a:pt x="54" y="94"/>
                  </a:lnTo>
                  <a:lnTo>
                    <a:pt x="63" y="116"/>
                  </a:lnTo>
                  <a:lnTo>
                    <a:pt x="100" y="139"/>
                  </a:lnTo>
                  <a:lnTo>
                    <a:pt x="161" y="176"/>
                  </a:lnTo>
                  <a:lnTo>
                    <a:pt x="228" y="214"/>
                  </a:lnTo>
                  <a:lnTo>
                    <a:pt x="288" y="255"/>
                  </a:lnTo>
                  <a:lnTo>
                    <a:pt x="344" y="301"/>
                  </a:lnTo>
                  <a:lnTo>
                    <a:pt x="400" y="374"/>
                  </a:lnTo>
                  <a:lnTo>
                    <a:pt x="458" y="459"/>
                  </a:lnTo>
                  <a:lnTo>
                    <a:pt x="508" y="530"/>
                  </a:lnTo>
                  <a:lnTo>
                    <a:pt x="557" y="605"/>
                  </a:lnTo>
                  <a:lnTo>
                    <a:pt x="593" y="672"/>
                  </a:lnTo>
                  <a:lnTo>
                    <a:pt x="634" y="760"/>
                  </a:lnTo>
                  <a:lnTo>
                    <a:pt x="677" y="859"/>
                  </a:lnTo>
                  <a:lnTo>
                    <a:pt x="716" y="963"/>
                  </a:lnTo>
                  <a:lnTo>
                    <a:pt x="725" y="1021"/>
                  </a:lnTo>
                  <a:lnTo>
                    <a:pt x="723" y="1089"/>
                  </a:lnTo>
                  <a:lnTo>
                    <a:pt x="703" y="1167"/>
                  </a:lnTo>
                  <a:lnTo>
                    <a:pt x="654" y="1260"/>
                  </a:lnTo>
                  <a:lnTo>
                    <a:pt x="599" y="1374"/>
                  </a:lnTo>
                  <a:lnTo>
                    <a:pt x="537" y="1474"/>
                  </a:lnTo>
                  <a:lnTo>
                    <a:pt x="476" y="1571"/>
                  </a:lnTo>
                  <a:lnTo>
                    <a:pt x="409" y="1654"/>
                  </a:lnTo>
                  <a:lnTo>
                    <a:pt x="336" y="1725"/>
                  </a:lnTo>
                  <a:lnTo>
                    <a:pt x="257" y="1799"/>
                  </a:lnTo>
                  <a:lnTo>
                    <a:pt x="194" y="1858"/>
                  </a:lnTo>
                  <a:lnTo>
                    <a:pt x="156" y="1903"/>
                  </a:lnTo>
                  <a:lnTo>
                    <a:pt x="146" y="1925"/>
                  </a:lnTo>
                  <a:lnTo>
                    <a:pt x="145" y="1934"/>
                  </a:lnTo>
                  <a:lnTo>
                    <a:pt x="149" y="1949"/>
                  </a:lnTo>
                  <a:lnTo>
                    <a:pt x="166" y="1964"/>
                  </a:lnTo>
                  <a:lnTo>
                    <a:pt x="189" y="1970"/>
                  </a:lnTo>
                  <a:lnTo>
                    <a:pt x="194" y="1991"/>
                  </a:lnTo>
                  <a:lnTo>
                    <a:pt x="169" y="1997"/>
                  </a:lnTo>
                  <a:lnTo>
                    <a:pt x="141" y="1993"/>
                  </a:lnTo>
                  <a:lnTo>
                    <a:pt x="117" y="1967"/>
                  </a:lnTo>
                  <a:lnTo>
                    <a:pt x="116" y="1939"/>
                  </a:lnTo>
                  <a:lnTo>
                    <a:pt x="117" y="1898"/>
                  </a:lnTo>
                  <a:lnTo>
                    <a:pt x="137" y="1858"/>
                  </a:lnTo>
                  <a:lnTo>
                    <a:pt x="181" y="1810"/>
                  </a:lnTo>
                  <a:lnTo>
                    <a:pt x="262" y="1738"/>
                  </a:lnTo>
                  <a:lnTo>
                    <a:pt x="332" y="1671"/>
                  </a:lnTo>
                  <a:lnTo>
                    <a:pt x="384" y="1607"/>
                  </a:lnTo>
                  <a:lnTo>
                    <a:pt x="454" y="1509"/>
                  </a:lnTo>
                  <a:lnTo>
                    <a:pt x="510" y="1409"/>
                  </a:lnTo>
                  <a:lnTo>
                    <a:pt x="542" y="1332"/>
                  </a:lnTo>
                  <a:lnTo>
                    <a:pt x="591" y="1222"/>
                  </a:lnTo>
                  <a:lnTo>
                    <a:pt x="613" y="1156"/>
                  </a:lnTo>
                  <a:lnTo>
                    <a:pt x="633" y="1097"/>
                  </a:lnTo>
                  <a:lnTo>
                    <a:pt x="640" y="1031"/>
                  </a:lnTo>
                  <a:lnTo>
                    <a:pt x="640" y="969"/>
                  </a:lnTo>
                  <a:lnTo>
                    <a:pt x="620" y="896"/>
                  </a:lnTo>
                  <a:lnTo>
                    <a:pt x="591" y="823"/>
                  </a:lnTo>
                  <a:lnTo>
                    <a:pt x="559" y="740"/>
                  </a:lnTo>
                  <a:lnTo>
                    <a:pt x="512" y="651"/>
                  </a:lnTo>
                  <a:lnTo>
                    <a:pt x="454" y="542"/>
                  </a:lnTo>
                  <a:lnTo>
                    <a:pt x="390" y="442"/>
                  </a:lnTo>
                  <a:lnTo>
                    <a:pt x="313" y="332"/>
                  </a:lnTo>
                  <a:lnTo>
                    <a:pt x="232" y="265"/>
                  </a:lnTo>
                  <a:lnTo>
                    <a:pt x="154" y="214"/>
                  </a:lnTo>
                  <a:lnTo>
                    <a:pt x="82" y="177"/>
                  </a:lnTo>
                  <a:lnTo>
                    <a:pt x="40" y="147"/>
                  </a:lnTo>
                  <a:close/>
                </a:path>
              </a:pathLst>
            </a:custGeom>
            <a:solidFill>
              <a:srgbClr val="996633"/>
            </a:solidFill>
            <a:ln w="9525">
              <a:noFill/>
              <a:round/>
              <a:headEnd/>
              <a:tailEnd/>
            </a:ln>
          </p:spPr>
          <p:txBody>
            <a:bodyPr/>
            <a:lstStyle/>
            <a:p>
              <a:endParaRPr lang="ru-RU"/>
            </a:p>
          </p:txBody>
        </p:sp>
        <p:grpSp>
          <p:nvGrpSpPr>
            <p:cNvPr id="25617" name="Group 55"/>
            <p:cNvGrpSpPr>
              <a:grpSpLocks/>
            </p:cNvGrpSpPr>
            <p:nvPr/>
          </p:nvGrpSpPr>
          <p:grpSpPr bwMode="auto">
            <a:xfrm>
              <a:off x="2447" y="3440"/>
              <a:ext cx="407" cy="44"/>
              <a:chOff x="2447" y="3440"/>
              <a:chExt cx="407" cy="44"/>
            </a:xfrm>
          </p:grpSpPr>
          <p:sp>
            <p:nvSpPr>
              <p:cNvPr id="25620" name="Freeform 53"/>
              <p:cNvSpPr>
                <a:spLocks/>
              </p:cNvSpPr>
              <p:nvPr/>
            </p:nvSpPr>
            <p:spPr bwMode="auto">
              <a:xfrm>
                <a:off x="2447" y="3440"/>
                <a:ext cx="407" cy="44"/>
              </a:xfrm>
              <a:custGeom>
                <a:avLst/>
                <a:gdLst>
                  <a:gd name="T0" fmla="*/ 7 w 1222"/>
                  <a:gd name="T1" fmla="*/ 2 h 130"/>
                  <a:gd name="T2" fmla="*/ 5 w 1222"/>
                  <a:gd name="T3" fmla="*/ 1 h 130"/>
                  <a:gd name="T4" fmla="*/ 0 w 1222"/>
                  <a:gd name="T5" fmla="*/ 1 h 130"/>
                  <a:gd name="T6" fmla="*/ 1 w 1222"/>
                  <a:gd name="T7" fmla="*/ 3 h 130"/>
                  <a:gd name="T8" fmla="*/ 0 w 1222"/>
                  <a:gd name="T9" fmla="*/ 5 h 130"/>
                  <a:gd name="T10" fmla="*/ 6 w 1222"/>
                  <a:gd name="T11" fmla="*/ 5 h 130"/>
                  <a:gd name="T12" fmla="*/ 7 w 1222"/>
                  <a:gd name="T13" fmla="*/ 3 h 130"/>
                  <a:gd name="T14" fmla="*/ 40 w 1222"/>
                  <a:gd name="T15" fmla="*/ 3 h 130"/>
                  <a:gd name="T16" fmla="*/ 40 w 1222"/>
                  <a:gd name="T17" fmla="*/ 5 h 130"/>
                  <a:gd name="T18" fmla="*/ 41 w 1222"/>
                  <a:gd name="T19" fmla="*/ 4 h 130"/>
                  <a:gd name="T20" fmla="*/ 43 w 1222"/>
                  <a:gd name="T21" fmla="*/ 3 h 130"/>
                  <a:gd name="T22" fmla="*/ 45 w 1222"/>
                  <a:gd name="T23" fmla="*/ 3 h 130"/>
                  <a:gd name="T24" fmla="*/ 45 w 1222"/>
                  <a:gd name="T25" fmla="*/ 2 h 130"/>
                  <a:gd name="T26" fmla="*/ 44 w 1222"/>
                  <a:gd name="T27" fmla="*/ 2 h 130"/>
                  <a:gd name="T28" fmla="*/ 41 w 1222"/>
                  <a:gd name="T29" fmla="*/ 1 h 130"/>
                  <a:gd name="T30" fmla="*/ 39 w 1222"/>
                  <a:gd name="T31" fmla="*/ 0 h 130"/>
                  <a:gd name="T32" fmla="*/ 39 w 1222"/>
                  <a:gd name="T33" fmla="*/ 0 h 130"/>
                  <a:gd name="T34" fmla="*/ 40 w 1222"/>
                  <a:gd name="T35" fmla="*/ 2 h 130"/>
                  <a:gd name="T36" fmla="*/ 7 w 1222"/>
                  <a:gd name="T37" fmla="*/ 2 h 13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22"/>
                  <a:gd name="T58" fmla="*/ 0 h 130"/>
                  <a:gd name="T59" fmla="*/ 1222 w 1222"/>
                  <a:gd name="T60" fmla="*/ 130 h 130"/>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22" h="130">
                    <a:moveTo>
                      <a:pt x="182" y="52"/>
                    </a:moveTo>
                    <a:lnTo>
                      <a:pt x="146" y="21"/>
                    </a:lnTo>
                    <a:lnTo>
                      <a:pt x="0" y="21"/>
                    </a:lnTo>
                    <a:lnTo>
                      <a:pt x="39" y="77"/>
                    </a:lnTo>
                    <a:lnTo>
                      <a:pt x="0" y="123"/>
                    </a:lnTo>
                    <a:lnTo>
                      <a:pt x="160" y="118"/>
                    </a:lnTo>
                    <a:lnTo>
                      <a:pt x="185" y="77"/>
                    </a:lnTo>
                    <a:lnTo>
                      <a:pt x="1089" y="77"/>
                    </a:lnTo>
                    <a:lnTo>
                      <a:pt x="1069" y="130"/>
                    </a:lnTo>
                    <a:lnTo>
                      <a:pt x="1105" y="105"/>
                    </a:lnTo>
                    <a:lnTo>
                      <a:pt x="1154" y="87"/>
                    </a:lnTo>
                    <a:lnTo>
                      <a:pt x="1222" y="71"/>
                    </a:lnTo>
                    <a:lnTo>
                      <a:pt x="1221" y="57"/>
                    </a:lnTo>
                    <a:lnTo>
                      <a:pt x="1196" y="52"/>
                    </a:lnTo>
                    <a:lnTo>
                      <a:pt x="1118" y="26"/>
                    </a:lnTo>
                    <a:lnTo>
                      <a:pt x="1064" y="0"/>
                    </a:lnTo>
                    <a:lnTo>
                      <a:pt x="1064" y="5"/>
                    </a:lnTo>
                    <a:lnTo>
                      <a:pt x="1089" y="50"/>
                    </a:lnTo>
                    <a:lnTo>
                      <a:pt x="182" y="52"/>
                    </a:lnTo>
                    <a:close/>
                  </a:path>
                </a:pathLst>
              </a:custGeom>
              <a:solidFill>
                <a:srgbClr val="000000"/>
              </a:solidFill>
              <a:ln w="9525">
                <a:noFill/>
                <a:round/>
                <a:headEnd/>
                <a:tailEnd/>
              </a:ln>
            </p:spPr>
            <p:txBody>
              <a:bodyPr/>
              <a:lstStyle/>
              <a:p>
                <a:endParaRPr lang="ru-RU"/>
              </a:p>
            </p:txBody>
          </p:sp>
          <p:sp>
            <p:nvSpPr>
              <p:cNvPr id="25621" name="Freeform 54"/>
              <p:cNvSpPr>
                <a:spLocks/>
              </p:cNvSpPr>
              <p:nvPr/>
            </p:nvSpPr>
            <p:spPr bwMode="auto">
              <a:xfrm>
                <a:off x="2457" y="3451"/>
                <a:ext cx="45" cy="25"/>
              </a:xfrm>
              <a:custGeom>
                <a:avLst/>
                <a:gdLst>
                  <a:gd name="T0" fmla="*/ 5 w 136"/>
                  <a:gd name="T1" fmla="*/ 1 h 75"/>
                  <a:gd name="T2" fmla="*/ 4 w 136"/>
                  <a:gd name="T3" fmla="*/ 0 h 75"/>
                  <a:gd name="T4" fmla="*/ 0 w 136"/>
                  <a:gd name="T5" fmla="*/ 0 h 75"/>
                  <a:gd name="T6" fmla="*/ 1 w 136"/>
                  <a:gd name="T7" fmla="*/ 1 h 75"/>
                  <a:gd name="T8" fmla="*/ 4 w 136"/>
                  <a:gd name="T9" fmla="*/ 1 h 75"/>
                  <a:gd name="T10" fmla="*/ 1 w 136"/>
                  <a:gd name="T11" fmla="*/ 2 h 75"/>
                  <a:gd name="T12" fmla="*/ 0 w 136"/>
                  <a:gd name="T13" fmla="*/ 3 h 75"/>
                  <a:gd name="T14" fmla="*/ 4 w 136"/>
                  <a:gd name="T15" fmla="*/ 3 h 75"/>
                  <a:gd name="T16" fmla="*/ 5 w 136"/>
                  <a:gd name="T17" fmla="*/ 1 h 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36"/>
                  <a:gd name="T28" fmla="*/ 0 h 75"/>
                  <a:gd name="T29" fmla="*/ 136 w 136"/>
                  <a:gd name="T30" fmla="*/ 75 h 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36" h="75">
                    <a:moveTo>
                      <a:pt x="136" y="27"/>
                    </a:moveTo>
                    <a:lnTo>
                      <a:pt x="96" y="0"/>
                    </a:lnTo>
                    <a:lnTo>
                      <a:pt x="0" y="0"/>
                    </a:lnTo>
                    <a:lnTo>
                      <a:pt x="24" y="28"/>
                    </a:lnTo>
                    <a:lnTo>
                      <a:pt x="111" y="34"/>
                    </a:lnTo>
                    <a:lnTo>
                      <a:pt x="29" y="44"/>
                    </a:lnTo>
                    <a:lnTo>
                      <a:pt x="3" y="75"/>
                    </a:lnTo>
                    <a:lnTo>
                      <a:pt x="119" y="75"/>
                    </a:lnTo>
                    <a:lnTo>
                      <a:pt x="136" y="27"/>
                    </a:lnTo>
                    <a:close/>
                  </a:path>
                </a:pathLst>
              </a:custGeom>
              <a:solidFill>
                <a:srgbClr val="990000"/>
              </a:solidFill>
              <a:ln w="9525">
                <a:noFill/>
                <a:round/>
                <a:headEnd/>
                <a:tailEnd/>
              </a:ln>
            </p:spPr>
            <p:txBody>
              <a:bodyPr/>
              <a:lstStyle/>
              <a:p>
                <a:endParaRPr lang="ru-RU"/>
              </a:p>
            </p:txBody>
          </p:sp>
        </p:grpSp>
        <p:sp>
          <p:nvSpPr>
            <p:cNvPr id="25618" name="Freeform 56"/>
            <p:cNvSpPr>
              <a:spLocks/>
            </p:cNvSpPr>
            <p:nvPr/>
          </p:nvSpPr>
          <p:spPr bwMode="auto">
            <a:xfrm>
              <a:off x="2471" y="3458"/>
              <a:ext cx="39" cy="51"/>
            </a:xfrm>
            <a:custGeom>
              <a:avLst/>
              <a:gdLst>
                <a:gd name="T0" fmla="*/ 2 w 118"/>
                <a:gd name="T1" fmla="*/ 0 h 152"/>
                <a:gd name="T2" fmla="*/ 3 w 118"/>
                <a:gd name="T3" fmla="*/ 0 h 152"/>
                <a:gd name="T4" fmla="*/ 3 w 118"/>
                <a:gd name="T5" fmla="*/ 0 h 152"/>
                <a:gd name="T6" fmla="*/ 4 w 118"/>
                <a:gd name="T7" fmla="*/ 0 h 152"/>
                <a:gd name="T8" fmla="*/ 4 w 118"/>
                <a:gd name="T9" fmla="*/ 0 h 152"/>
                <a:gd name="T10" fmla="*/ 4 w 118"/>
                <a:gd name="T11" fmla="*/ 1 h 152"/>
                <a:gd name="T12" fmla="*/ 3 w 118"/>
                <a:gd name="T13" fmla="*/ 1 h 152"/>
                <a:gd name="T14" fmla="*/ 3 w 118"/>
                <a:gd name="T15" fmla="*/ 1 h 152"/>
                <a:gd name="T16" fmla="*/ 2 w 118"/>
                <a:gd name="T17" fmla="*/ 1 h 152"/>
                <a:gd name="T18" fmla="*/ 2 w 118"/>
                <a:gd name="T19" fmla="*/ 1 h 152"/>
                <a:gd name="T20" fmla="*/ 3 w 118"/>
                <a:gd name="T21" fmla="*/ 2 h 152"/>
                <a:gd name="T22" fmla="*/ 3 w 118"/>
                <a:gd name="T23" fmla="*/ 2 h 152"/>
                <a:gd name="T24" fmla="*/ 4 w 118"/>
                <a:gd name="T25" fmla="*/ 2 h 152"/>
                <a:gd name="T26" fmla="*/ 4 w 118"/>
                <a:gd name="T27" fmla="*/ 3 h 152"/>
                <a:gd name="T28" fmla="*/ 4 w 118"/>
                <a:gd name="T29" fmla="*/ 3 h 152"/>
                <a:gd name="T30" fmla="*/ 4 w 118"/>
                <a:gd name="T31" fmla="*/ 4 h 152"/>
                <a:gd name="T32" fmla="*/ 3 w 118"/>
                <a:gd name="T33" fmla="*/ 4 h 152"/>
                <a:gd name="T34" fmla="*/ 3 w 118"/>
                <a:gd name="T35" fmla="*/ 4 h 152"/>
                <a:gd name="T36" fmla="*/ 2 w 118"/>
                <a:gd name="T37" fmla="*/ 3 h 152"/>
                <a:gd name="T38" fmla="*/ 2 w 118"/>
                <a:gd name="T39" fmla="*/ 3 h 152"/>
                <a:gd name="T40" fmla="*/ 2 w 118"/>
                <a:gd name="T41" fmla="*/ 3 h 152"/>
                <a:gd name="T42" fmla="*/ 3 w 118"/>
                <a:gd name="T43" fmla="*/ 4 h 152"/>
                <a:gd name="T44" fmla="*/ 3 w 118"/>
                <a:gd name="T45" fmla="*/ 4 h 152"/>
                <a:gd name="T46" fmla="*/ 4 w 118"/>
                <a:gd name="T47" fmla="*/ 4 h 152"/>
                <a:gd name="T48" fmla="*/ 4 w 118"/>
                <a:gd name="T49" fmla="*/ 5 h 152"/>
                <a:gd name="T50" fmla="*/ 4 w 118"/>
                <a:gd name="T51" fmla="*/ 5 h 152"/>
                <a:gd name="T52" fmla="*/ 3 w 118"/>
                <a:gd name="T53" fmla="*/ 6 h 152"/>
                <a:gd name="T54" fmla="*/ 2 w 118"/>
                <a:gd name="T55" fmla="*/ 6 h 152"/>
                <a:gd name="T56" fmla="*/ 2 w 118"/>
                <a:gd name="T57" fmla="*/ 5 h 152"/>
                <a:gd name="T58" fmla="*/ 1 w 118"/>
                <a:gd name="T59" fmla="*/ 5 h 152"/>
                <a:gd name="T60" fmla="*/ 1 w 118"/>
                <a:gd name="T61" fmla="*/ 4 h 152"/>
                <a:gd name="T62" fmla="*/ 0 w 118"/>
                <a:gd name="T63" fmla="*/ 4 h 152"/>
                <a:gd name="T64" fmla="*/ 0 w 118"/>
                <a:gd name="T65" fmla="*/ 3 h 152"/>
                <a:gd name="T66" fmla="*/ 2 w 118"/>
                <a:gd name="T67" fmla="*/ 0 h 152"/>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18"/>
                <a:gd name="T103" fmla="*/ 0 h 152"/>
                <a:gd name="T104" fmla="*/ 118 w 118"/>
                <a:gd name="T105" fmla="*/ 152 h 152"/>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18" h="152">
                  <a:moveTo>
                    <a:pt x="45" y="11"/>
                  </a:moveTo>
                  <a:lnTo>
                    <a:pt x="54" y="4"/>
                  </a:lnTo>
                  <a:lnTo>
                    <a:pt x="62" y="4"/>
                  </a:lnTo>
                  <a:lnTo>
                    <a:pt x="69" y="4"/>
                  </a:lnTo>
                  <a:lnTo>
                    <a:pt x="78" y="2"/>
                  </a:lnTo>
                  <a:lnTo>
                    <a:pt x="85" y="0"/>
                  </a:lnTo>
                  <a:lnTo>
                    <a:pt x="94" y="0"/>
                  </a:lnTo>
                  <a:lnTo>
                    <a:pt x="102" y="0"/>
                  </a:lnTo>
                  <a:lnTo>
                    <a:pt x="109" y="0"/>
                  </a:lnTo>
                  <a:lnTo>
                    <a:pt x="109" y="7"/>
                  </a:lnTo>
                  <a:lnTo>
                    <a:pt x="114" y="16"/>
                  </a:lnTo>
                  <a:lnTo>
                    <a:pt x="114" y="23"/>
                  </a:lnTo>
                  <a:lnTo>
                    <a:pt x="103" y="27"/>
                  </a:lnTo>
                  <a:lnTo>
                    <a:pt x="94" y="32"/>
                  </a:lnTo>
                  <a:lnTo>
                    <a:pt x="87" y="32"/>
                  </a:lnTo>
                  <a:lnTo>
                    <a:pt x="80" y="31"/>
                  </a:lnTo>
                  <a:lnTo>
                    <a:pt x="73" y="27"/>
                  </a:lnTo>
                  <a:lnTo>
                    <a:pt x="65" y="27"/>
                  </a:lnTo>
                  <a:lnTo>
                    <a:pt x="58" y="31"/>
                  </a:lnTo>
                  <a:lnTo>
                    <a:pt x="60" y="38"/>
                  </a:lnTo>
                  <a:lnTo>
                    <a:pt x="68" y="41"/>
                  </a:lnTo>
                  <a:lnTo>
                    <a:pt x="74" y="44"/>
                  </a:lnTo>
                  <a:lnTo>
                    <a:pt x="82" y="44"/>
                  </a:lnTo>
                  <a:lnTo>
                    <a:pt x="89" y="47"/>
                  </a:lnTo>
                  <a:lnTo>
                    <a:pt x="97" y="48"/>
                  </a:lnTo>
                  <a:lnTo>
                    <a:pt x="103" y="54"/>
                  </a:lnTo>
                  <a:lnTo>
                    <a:pt x="109" y="62"/>
                  </a:lnTo>
                  <a:lnTo>
                    <a:pt x="114" y="69"/>
                  </a:lnTo>
                  <a:lnTo>
                    <a:pt x="118" y="77"/>
                  </a:lnTo>
                  <a:lnTo>
                    <a:pt x="118" y="85"/>
                  </a:lnTo>
                  <a:lnTo>
                    <a:pt x="112" y="90"/>
                  </a:lnTo>
                  <a:lnTo>
                    <a:pt x="103" y="94"/>
                  </a:lnTo>
                  <a:lnTo>
                    <a:pt x="97" y="96"/>
                  </a:lnTo>
                  <a:lnTo>
                    <a:pt x="89" y="94"/>
                  </a:lnTo>
                  <a:lnTo>
                    <a:pt x="82" y="94"/>
                  </a:lnTo>
                  <a:lnTo>
                    <a:pt x="74" y="94"/>
                  </a:lnTo>
                  <a:lnTo>
                    <a:pt x="68" y="89"/>
                  </a:lnTo>
                  <a:lnTo>
                    <a:pt x="60" y="89"/>
                  </a:lnTo>
                  <a:lnTo>
                    <a:pt x="53" y="83"/>
                  </a:lnTo>
                  <a:lnTo>
                    <a:pt x="45" y="80"/>
                  </a:lnTo>
                  <a:lnTo>
                    <a:pt x="50" y="89"/>
                  </a:lnTo>
                  <a:lnTo>
                    <a:pt x="58" y="89"/>
                  </a:lnTo>
                  <a:lnTo>
                    <a:pt x="65" y="90"/>
                  </a:lnTo>
                  <a:lnTo>
                    <a:pt x="73" y="94"/>
                  </a:lnTo>
                  <a:lnTo>
                    <a:pt x="80" y="96"/>
                  </a:lnTo>
                  <a:lnTo>
                    <a:pt x="87" y="101"/>
                  </a:lnTo>
                  <a:lnTo>
                    <a:pt x="94" y="106"/>
                  </a:lnTo>
                  <a:lnTo>
                    <a:pt x="102" y="111"/>
                  </a:lnTo>
                  <a:lnTo>
                    <a:pt x="103" y="120"/>
                  </a:lnTo>
                  <a:lnTo>
                    <a:pt x="103" y="127"/>
                  </a:lnTo>
                  <a:lnTo>
                    <a:pt x="102" y="135"/>
                  </a:lnTo>
                  <a:lnTo>
                    <a:pt x="97" y="142"/>
                  </a:lnTo>
                  <a:lnTo>
                    <a:pt x="89" y="146"/>
                  </a:lnTo>
                  <a:lnTo>
                    <a:pt x="82" y="152"/>
                  </a:lnTo>
                  <a:lnTo>
                    <a:pt x="74" y="152"/>
                  </a:lnTo>
                  <a:lnTo>
                    <a:pt x="62" y="152"/>
                  </a:lnTo>
                  <a:lnTo>
                    <a:pt x="54" y="148"/>
                  </a:lnTo>
                  <a:lnTo>
                    <a:pt x="45" y="146"/>
                  </a:lnTo>
                  <a:lnTo>
                    <a:pt x="40" y="138"/>
                  </a:lnTo>
                  <a:lnTo>
                    <a:pt x="33" y="131"/>
                  </a:lnTo>
                  <a:lnTo>
                    <a:pt x="31" y="122"/>
                  </a:lnTo>
                  <a:lnTo>
                    <a:pt x="24" y="117"/>
                  </a:lnTo>
                  <a:lnTo>
                    <a:pt x="16" y="110"/>
                  </a:lnTo>
                  <a:lnTo>
                    <a:pt x="11" y="101"/>
                  </a:lnTo>
                  <a:lnTo>
                    <a:pt x="6" y="94"/>
                  </a:lnTo>
                  <a:lnTo>
                    <a:pt x="0" y="85"/>
                  </a:lnTo>
                  <a:lnTo>
                    <a:pt x="0" y="77"/>
                  </a:lnTo>
                  <a:lnTo>
                    <a:pt x="45" y="11"/>
                  </a:lnTo>
                  <a:close/>
                </a:path>
              </a:pathLst>
            </a:custGeom>
            <a:solidFill>
              <a:srgbClr val="000000"/>
            </a:solidFill>
            <a:ln w="9525">
              <a:noFill/>
              <a:round/>
              <a:headEnd/>
              <a:tailEnd/>
            </a:ln>
          </p:spPr>
          <p:txBody>
            <a:bodyPr/>
            <a:lstStyle/>
            <a:p>
              <a:endParaRPr lang="ru-RU"/>
            </a:p>
          </p:txBody>
        </p:sp>
        <p:sp>
          <p:nvSpPr>
            <p:cNvPr id="25619" name="Freeform 57"/>
            <p:cNvSpPr>
              <a:spLocks/>
            </p:cNvSpPr>
            <p:nvPr/>
          </p:nvSpPr>
          <p:spPr bwMode="auto">
            <a:xfrm>
              <a:off x="2772" y="3453"/>
              <a:ext cx="26" cy="48"/>
            </a:xfrm>
            <a:custGeom>
              <a:avLst/>
              <a:gdLst>
                <a:gd name="T0" fmla="*/ 3 w 78"/>
                <a:gd name="T1" fmla="*/ 0 h 143"/>
                <a:gd name="T2" fmla="*/ 3 w 78"/>
                <a:gd name="T3" fmla="*/ 0 h 143"/>
                <a:gd name="T4" fmla="*/ 3 w 78"/>
                <a:gd name="T5" fmla="*/ 1 h 143"/>
                <a:gd name="T6" fmla="*/ 3 w 78"/>
                <a:gd name="T7" fmla="*/ 1 h 143"/>
                <a:gd name="T8" fmla="*/ 2 w 78"/>
                <a:gd name="T9" fmla="*/ 1 h 143"/>
                <a:gd name="T10" fmla="*/ 2 w 78"/>
                <a:gd name="T11" fmla="*/ 2 h 143"/>
                <a:gd name="T12" fmla="*/ 2 w 78"/>
                <a:gd name="T13" fmla="*/ 2 h 143"/>
                <a:gd name="T14" fmla="*/ 2 w 78"/>
                <a:gd name="T15" fmla="*/ 2 h 143"/>
                <a:gd name="T16" fmla="*/ 1 w 78"/>
                <a:gd name="T17" fmla="*/ 2 h 143"/>
                <a:gd name="T18" fmla="*/ 1 w 78"/>
                <a:gd name="T19" fmla="*/ 2 h 143"/>
                <a:gd name="T20" fmla="*/ 1 w 78"/>
                <a:gd name="T21" fmla="*/ 2 h 143"/>
                <a:gd name="T22" fmla="*/ 0 w 78"/>
                <a:gd name="T23" fmla="*/ 2 h 143"/>
                <a:gd name="T24" fmla="*/ 0 w 78"/>
                <a:gd name="T25" fmla="*/ 2 h 143"/>
                <a:gd name="T26" fmla="*/ 0 w 78"/>
                <a:gd name="T27" fmla="*/ 2 h 143"/>
                <a:gd name="T28" fmla="*/ 0 w 78"/>
                <a:gd name="T29" fmla="*/ 3 h 143"/>
                <a:gd name="T30" fmla="*/ 0 w 78"/>
                <a:gd name="T31" fmla="*/ 3 h 143"/>
                <a:gd name="T32" fmla="*/ 0 w 78"/>
                <a:gd name="T33" fmla="*/ 3 h 143"/>
                <a:gd name="T34" fmla="*/ 1 w 78"/>
                <a:gd name="T35" fmla="*/ 3 h 143"/>
                <a:gd name="T36" fmla="*/ 1 w 78"/>
                <a:gd name="T37" fmla="*/ 3 h 143"/>
                <a:gd name="T38" fmla="*/ 1 w 78"/>
                <a:gd name="T39" fmla="*/ 3 h 143"/>
                <a:gd name="T40" fmla="*/ 0 w 78"/>
                <a:gd name="T41" fmla="*/ 4 h 143"/>
                <a:gd name="T42" fmla="*/ 0 w 78"/>
                <a:gd name="T43" fmla="*/ 4 h 143"/>
                <a:gd name="T44" fmla="*/ 0 w 78"/>
                <a:gd name="T45" fmla="*/ 4 h 143"/>
                <a:gd name="T46" fmla="*/ 0 w 78"/>
                <a:gd name="T47" fmla="*/ 5 h 143"/>
                <a:gd name="T48" fmla="*/ 0 w 78"/>
                <a:gd name="T49" fmla="*/ 5 h 143"/>
                <a:gd name="T50" fmla="*/ 0 w 78"/>
                <a:gd name="T51" fmla="*/ 5 h 143"/>
                <a:gd name="T52" fmla="*/ 0 w 78"/>
                <a:gd name="T53" fmla="*/ 5 h 143"/>
                <a:gd name="T54" fmla="*/ 1 w 78"/>
                <a:gd name="T55" fmla="*/ 5 h 143"/>
                <a:gd name="T56" fmla="*/ 1 w 78"/>
                <a:gd name="T57" fmla="*/ 5 h 143"/>
                <a:gd name="T58" fmla="*/ 1 w 78"/>
                <a:gd name="T59" fmla="*/ 5 h 143"/>
                <a:gd name="T60" fmla="*/ 1 w 78"/>
                <a:gd name="T61" fmla="*/ 5 h 143"/>
                <a:gd name="T62" fmla="*/ 2 w 78"/>
                <a:gd name="T63" fmla="*/ 4 h 143"/>
                <a:gd name="T64" fmla="*/ 2 w 78"/>
                <a:gd name="T65" fmla="*/ 4 h 143"/>
                <a:gd name="T66" fmla="*/ 2 w 78"/>
                <a:gd name="T67" fmla="*/ 4 h 143"/>
                <a:gd name="T68" fmla="*/ 2 w 78"/>
                <a:gd name="T69" fmla="*/ 3 h 143"/>
                <a:gd name="T70" fmla="*/ 2 w 78"/>
                <a:gd name="T71" fmla="*/ 3 h 143"/>
                <a:gd name="T72" fmla="*/ 3 w 78"/>
                <a:gd name="T73" fmla="*/ 3 h 143"/>
                <a:gd name="T74" fmla="*/ 3 w 78"/>
                <a:gd name="T75" fmla="*/ 3 h 143"/>
                <a:gd name="T76" fmla="*/ 3 w 78"/>
                <a:gd name="T77" fmla="*/ 2 h 143"/>
                <a:gd name="T78" fmla="*/ 3 w 78"/>
                <a:gd name="T79" fmla="*/ 2 h 143"/>
                <a:gd name="T80" fmla="*/ 3 w 78"/>
                <a:gd name="T81" fmla="*/ 1 h 143"/>
                <a:gd name="T82" fmla="*/ 3 w 78"/>
                <a:gd name="T83" fmla="*/ 1 h 143"/>
                <a:gd name="T84" fmla="*/ 3 w 78"/>
                <a:gd name="T85" fmla="*/ 0 h 143"/>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w 78"/>
                <a:gd name="T130" fmla="*/ 0 h 143"/>
                <a:gd name="T131" fmla="*/ 78 w 78"/>
                <a:gd name="T132" fmla="*/ 143 h 143"/>
              </a:gdLst>
              <a:ahLst/>
              <a:cxnLst>
                <a:cxn ang="T86">
                  <a:pos x="T0" y="T1"/>
                </a:cxn>
                <a:cxn ang="T87">
                  <a:pos x="T2" y="T3"/>
                </a:cxn>
                <a:cxn ang="T88">
                  <a:pos x="T4" y="T5"/>
                </a:cxn>
                <a:cxn ang="T89">
                  <a:pos x="T6" y="T7"/>
                </a:cxn>
                <a:cxn ang="T90">
                  <a:pos x="T8" y="T9"/>
                </a:cxn>
                <a:cxn ang="T91">
                  <a:pos x="T10" y="T11"/>
                </a:cxn>
                <a:cxn ang="T92">
                  <a:pos x="T12" y="T13"/>
                </a:cxn>
                <a:cxn ang="T93">
                  <a:pos x="T14" y="T15"/>
                </a:cxn>
                <a:cxn ang="T94">
                  <a:pos x="T16" y="T17"/>
                </a:cxn>
                <a:cxn ang="T95">
                  <a:pos x="T18" y="T19"/>
                </a:cxn>
                <a:cxn ang="T96">
                  <a:pos x="T20" y="T21"/>
                </a:cxn>
                <a:cxn ang="T97">
                  <a:pos x="T22" y="T23"/>
                </a:cxn>
                <a:cxn ang="T98">
                  <a:pos x="T24" y="T25"/>
                </a:cxn>
                <a:cxn ang="T99">
                  <a:pos x="T26" y="T27"/>
                </a:cxn>
                <a:cxn ang="T100">
                  <a:pos x="T28" y="T29"/>
                </a:cxn>
                <a:cxn ang="T101">
                  <a:pos x="T30" y="T31"/>
                </a:cxn>
                <a:cxn ang="T102">
                  <a:pos x="T32" y="T33"/>
                </a:cxn>
                <a:cxn ang="T103">
                  <a:pos x="T34" y="T35"/>
                </a:cxn>
                <a:cxn ang="T104">
                  <a:pos x="T36" y="T37"/>
                </a:cxn>
                <a:cxn ang="T105">
                  <a:pos x="T38" y="T39"/>
                </a:cxn>
                <a:cxn ang="T106">
                  <a:pos x="T40" y="T41"/>
                </a:cxn>
                <a:cxn ang="T107">
                  <a:pos x="T42" y="T43"/>
                </a:cxn>
                <a:cxn ang="T108">
                  <a:pos x="T44" y="T45"/>
                </a:cxn>
                <a:cxn ang="T109">
                  <a:pos x="T46" y="T47"/>
                </a:cxn>
                <a:cxn ang="T110">
                  <a:pos x="T48" y="T49"/>
                </a:cxn>
                <a:cxn ang="T111">
                  <a:pos x="T50" y="T51"/>
                </a:cxn>
                <a:cxn ang="T112">
                  <a:pos x="T52" y="T53"/>
                </a:cxn>
                <a:cxn ang="T113">
                  <a:pos x="T54" y="T55"/>
                </a:cxn>
                <a:cxn ang="T114">
                  <a:pos x="T56" y="T57"/>
                </a:cxn>
                <a:cxn ang="T115">
                  <a:pos x="T58" y="T59"/>
                </a:cxn>
                <a:cxn ang="T116">
                  <a:pos x="T60" y="T61"/>
                </a:cxn>
                <a:cxn ang="T117">
                  <a:pos x="T62" y="T63"/>
                </a:cxn>
                <a:cxn ang="T118">
                  <a:pos x="T64" y="T65"/>
                </a:cxn>
                <a:cxn ang="T119">
                  <a:pos x="T66" y="T67"/>
                </a:cxn>
                <a:cxn ang="T120">
                  <a:pos x="T68" y="T69"/>
                </a:cxn>
                <a:cxn ang="T121">
                  <a:pos x="T70" y="T71"/>
                </a:cxn>
                <a:cxn ang="T122">
                  <a:pos x="T72" y="T73"/>
                </a:cxn>
                <a:cxn ang="T123">
                  <a:pos x="T74" y="T75"/>
                </a:cxn>
                <a:cxn ang="T124">
                  <a:pos x="T76" y="T77"/>
                </a:cxn>
                <a:cxn ang="T125">
                  <a:pos x="T78" y="T79"/>
                </a:cxn>
                <a:cxn ang="T126">
                  <a:pos x="T80" y="T81"/>
                </a:cxn>
                <a:cxn ang="T127">
                  <a:pos x="T82" y="T83"/>
                </a:cxn>
                <a:cxn ang="T128">
                  <a:pos x="T84" y="T85"/>
                </a:cxn>
              </a:cxnLst>
              <a:rect l="T129" t="T130" r="T131" b="T132"/>
              <a:pathLst>
                <a:path w="78" h="143">
                  <a:moveTo>
                    <a:pt x="72" y="0"/>
                  </a:moveTo>
                  <a:lnTo>
                    <a:pt x="78" y="10"/>
                  </a:lnTo>
                  <a:lnTo>
                    <a:pt x="74" y="17"/>
                  </a:lnTo>
                  <a:lnTo>
                    <a:pt x="68" y="26"/>
                  </a:lnTo>
                  <a:lnTo>
                    <a:pt x="64" y="33"/>
                  </a:lnTo>
                  <a:lnTo>
                    <a:pt x="62" y="42"/>
                  </a:lnTo>
                  <a:lnTo>
                    <a:pt x="54" y="42"/>
                  </a:lnTo>
                  <a:lnTo>
                    <a:pt x="45" y="43"/>
                  </a:lnTo>
                  <a:lnTo>
                    <a:pt x="35" y="42"/>
                  </a:lnTo>
                  <a:lnTo>
                    <a:pt x="25" y="43"/>
                  </a:lnTo>
                  <a:lnTo>
                    <a:pt x="18" y="43"/>
                  </a:lnTo>
                  <a:lnTo>
                    <a:pt x="10" y="47"/>
                  </a:lnTo>
                  <a:lnTo>
                    <a:pt x="1" y="55"/>
                  </a:lnTo>
                  <a:lnTo>
                    <a:pt x="0" y="63"/>
                  </a:lnTo>
                  <a:lnTo>
                    <a:pt x="0" y="70"/>
                  </a:lnTo>
                  <a:lnTo>
                    <a:pt x="4" y="78"/>
                  </a:lnTo>
                  <a:lnTo>
                    <a:pt x="10" y="80"/>
                  </a:lnTo>
                  <a:lnTo>
                    <a:pt x="18" y="84"/>
                  </a:lnTo>
                  <a:lnTo>
                    <a:pt x="25" y="85"/>
                  </a:lnTo>
                  <a:lnTo>
                    <a:pt x="16" y="91"/>
                  </a:lnTo>
                  <a:lnTo>
                    <a:pt x="10" y="100"/>
                  </a:lnTo>
                  <a:lnTo>
                    <a:pt x="4" y="107"/>
                  </a:lnTo>
                  <a:lnTo>
                    <a:pt x="1" y="115"/>
                  </a:lnTo>
                  <a:lnTo>
                    <a:pt x="0" y="122"/>
                  </a:lnTo>
                  <a:lnTo>
                    <a:pt x="0" y="130"/>
                  </a:lnTo>
                  <a:lnTo>
                    <a:pt x="1" y="137"/>
                  </a:lnTo>
                  <a:lnTo>
                    <a:pt x="10" y="143"/>
                  </a:lnTo>
                  <a:lnTo>
                    <a:pt x="18" y="142"/>
                  </a:lnTo>
                  <a:lnTo>
                    <a:pt x="25" y="136"/>
                  </a:lnTo>
                  <a:lnTo>
                    <a:pt x="33" y="130"/>
                  </a:lnTo>
                  <a:lnTo>
                    <a:pt x="39" y="122"/>
                  </a:lnTo>
                  <a:lnTo>
                    <a:pt x="45" y="115"/>
                  </a:lnTo>
                  <a:lnTo>
                    <a:pt x="50" y="107"/>
                  </a:lnTo>
                  <a:lnTo>
                    <a:pt x="54" y="100"/>
                  </a:lnTo>
                  <a:lnTo>
                    <a:pt x="59" y="91"/>
                  </a:lnTo>
                  <a:lnTo>
                    <a:pt x="64" y="84"/>
                  </a:lnTo>
                  <a:lnTo>
                    <a:pt x="68" y="74"/>
                  </a:lnTo>
                  <a:lnTo>
                    <a:pt x="68" y="69"/>
                  </a:lnTo>
                  <a:lnTo>
                    <a:pt x="72" y="59"/>
                  </a:lnTo>
                  <a:lnTo>
                    <a:pt x="74" y="49"/>
                  </a:lnTo>
                  <a:lnTo>
                    <a:pt x="72" y="38"/>
                  </a:lnTo>
                  <a:lnTo>
                    <a:pt x="68" y="31"/>
                  </a:lnTo>
                  <a:lnTo>
                    <a:pt x="72" y="0"/>
                  </a:lnTo>
                  <a:close/>
                </a:path>
              </a:pathLst>
            </a:custGeom>
            <a:solidFill>
              <a:srgbClr val="000000"/>
            </a:solidFill>
            <a:ln w="9525">
              <a:noFill/>
              <a:round/>
              <a:headEnd/>
              <a:tailEnd/>
            </a:ln>
          </p:spPr>
          <p:txBody>
            <a:bodyPr/>
            <a:lstStyle/>
            <a:p>
              <a:endParaRPr lang="ru-RU"/>
            </a:p>
          </p:txBody>
        </p:sp>
      </p:grpSp>
      <p:grpSp>
        <p:nvGrpSpPr>
          <p:cNvPr id="13" name="Group 39"/>
          <p:cNvGrpSpPr>
            <a:grpSpLocks/>
          </p:cNvGrpSpPr>
          <p:nvPr/>
        </p:nvGrpSpPr>
        <p:grpSpPr bwMode="auto">
          <a:xfrm>
            <a:off x="4716463" y="5229225"/>
            <a:ext cx="558800" cy="268288"/>
            <a:chOff x="3003" y="3305"/>
            <a:chExt cx="307" cy="169"/>
          </a:xfrm>
        </p:grpSpPr>
        <p:sp>
          <p:nvSpPr>
            <p:cNvPr id="25606" name="Freeform 36"/>
            <p:cNvSpPr>
              <a:spLocks/>
            </p:cNvSpPr>
            <p:nvPr/>
          </p:nvSpPr>
          <p:spPr bwMode="auto">
            <a:xfrm>
              <a:off x="3013" y="3309"/>
              <a:ext cx="76" cy="68"/>
            </a:xfrm>
            <a:custGeom>
              <a:avLst/>
              <a:gdLst>
                <a:gd name="T0" fmla="*/ 8 w 230"/>
                <a:gd name="T1" fmla="*/ 6 h 204"/>
                <a:gd name="T2" fmla="*/ 8 w 230"/>
                <a:gd name="T3" fmla="*/ 3 h 204"/>
                <a:gd name="T4" fmla="*/ 1 w 230"/>
                <a:gd name="T5" fmla="*/ 0 h 204"/>
                <a:gd name="T6" fmla="*/ 1 w 230"/>
                <a:gd name="T7" fmla="*/ 3 h 204"/>
                <a:gd name="T8" fmla="*/ 1 w 230"/>
                <a:gd name="T9" fmla="*/ 3 h 204"/>
                <a:gd name="T10" fmla="*/ 0 w 230"/>
                <a:gd name="T11" fmla="*/ 5 h 204"/>
                <a:gd name="T12" fmla="*/ 5 w 230"/>
                <a:gd name="T13" fmla="*/ 8 h 204"/>
                <a:gd name="T14" fmla="*/ 8 w 230"/>
                <a:gd name="T15" fmla="*/ 6 h 204"/>
                <a:gd name="T16" fmla="*/ 0 60000 65536"/>
                <a:gd name="T17" fmla="*/ 0 60000 65536"/>
                <a:gd name="T18" fmla="*/ 0 60000 65536"/>
                <a:gd name="T19" fmla="*/ 0 60000 65536"/>
                <a:gd name="T20" fmla="*/ 0 60000 65536"/>
                <a:gd name="T21" fmla="*/ 0 60000 65536"/>
                <a:gd name="T22" fmla="*/ 0 60000 65536"/>
                <a:gd name="T23" fmla="*/ 0 60000 65536"/>
                <a:gd name="T24" fmla="*/ 0 w 230"/>
                <a:gd name="T25" fmla="*/ 0 h 204"/>
                <a:gd name="T26" fmla="*/ 230 w 230"/>
                <a:gd name="T27" fmla="*/ 204 h 204"/>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30" h="204">
                  <a:moveTo>
                    <a:pt x="223" y="160"/>
                  </a:moveTo>
                  <a:lnTo>
                    <a:pt x="230" y="84"/>
                  </a:lnTo>
                  <a:lnTo>
                    <a:pt x="40" y="0"/>
                  </a:lnTo>
                  <a:lnTo>
                    <a:pt x="37" y="76"/>
                  </a:lnTo>
                  <a:lnTo>
                    <a:pt x="32" y="76"/>
                  </a:lnTo>
                  <a:lnTo>
                    <a:pt x="0" y="141"/>
                  </a:lnTo>
                  <a:lnTo>
                    <a:pt x="148" y="204"/>
                  </a:lnTo>
                  <a:lnTo>
                    <a:pt x="223" y="160"/>
                  </a:lnTo>
                  <a:close/>
                </a:path>
              </a:pathLst>
            </a:custGeom>
            <a:solidFill>
              <a:srgbClr val="990000"/>
            </a:solidFill>
            <a:ln w="9525">
              <a:noFill/>
              <a:round/>
              <a:headEnd/>
              <a:tailEnd/>
            </a:ln>
          </p:spPr>
          <p:txBody>
            <a:bodyPr/>
            <a:lstStyle/>
            <a:p>
              <a:endParaRPr lang="ru-RU"/>
            </a:p>
          </p:txBody>
        </p:sp>
        <p:sp>
          <p:nvSpPr>
            <p:cNvPr id="25607" name="Freeform 37"/>
            <p:cNvSpPr>
              <a:spLocks/>
            </p:cNvSpPr>
            <p:nvPr/>
          </p:nvSpPr>
          <p:spPr bwMode="auto">
            <a:xfrm>
              <a:off x="3003" y="3308"/>
              <a:ext cx="27" cy="49"/>
            </a:xfrm>
            <a:custGeom>
              <a:avLst/>
              <a:gdLst>
                <a:gd name="T0" fmla="*/ 2 w 83"/>
                <a:gd name="T1" fmla="*/ 0 h 149"/>
                <a:gd name="T2" fmla="*/ 2 w 83"/>
                <a:gd name="T3" fmla="*/ 3 h 149"/>
                <a:gd name="T4" fmla="*/ 0 w 83"/>
                <a:gd name="T5" fmla="*/ 2 h 149"/>
                <a:gd name="T6" fmla="*/ 0 w 83"/>
                <a:gd name="T7" fmla="*/ 2 h 149"/>
                <a:gd name="T8" fmla="*/ 2 w 83"/>
                <a:gd name="T9" fmla="*/ 3 h 149"/>
                <a:gd name="T10" fmla="*/ 1 w 83"/>
                <a:gd name="T11" fmla="*/ 5 h 149"/>
                <a:gd name="T12" fmla="*/ 2 w 83"/>
                <a:gd name="T13" fmla="*/ 5 h 149"/>
                <a:gd name="T14" fmla="*/ 3 w 83"/>
                <a:gd name="T15" fmla="*/ 3 h 149"/>
                <a:gd name="T16" fmla="*/ 3 w 83"/>
                <a:gd name="T17" fmla="*/ 0 h 149"/>
                <a:gd name="T18" fmla="*/ 2 w 83"/>
                <a:gd name="T19" fmla="*/ 0 h 14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83"/>
                <a:gd name="T31" fmla="*/ 0 h 149"/>
                <a:gd name="T32" fmla="*/ 83 w 83"/>
                <a:gd name="T33" fmla="*/ 149 h 14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83" h="149">
                  <a:moveTo>
                    <a:pt x="67" y="0"/>
                  </a:moveTo>
                  <a:lnTo>
                    <a:pt x="58" y="69"/>
                  </a:lnTo>
                  <a:lnTo>
                    <a:pt x="8" y="43"/>
                  </a:lnTo>
                  <a:lnTo>
                    <a:pt x="0" y="56"/>
                  </a:lnTo>
                  <a:lnTo>
                    <a:pt x="47" y="88"/>
                  </a:lnTo>
                  <a:lnTo>
                    <a:pt x="20" y="149"/>
                  </a:lnTo>
                  <a:lnTo>
                    <a:pt x="43" y="147"/>
                  </a:lnTo>
                  <a:lnTo>
                    <a:pt x="74" y="80"/>
                  </a:lnTo>
                  <a:lnTo>
                    <a:pt x="83" y="12"/>
                  </a:lnTo>
                  <a:lnTo>
                    <a:pt x="67" y="0"/>
                  </a:lnTo>
                  <a:close/>
                </a:path>
              </a:pathLst>
            </a:custGeom>
            <a:solidFill>
              <a:srgbClr val="000000"/>
            </a:solidFill>
            <a:ln w="9525">
              <a:noFill/>
              <a:round/>
              <a:headEnd/>
              <a:tailEnd/>
            </a:ln>
          </p:spPr>
          <p:txBody>
            <a:bodyPr/>
            <a:lstStyle/>
            <a:p>
              <a:endParaRPr lang="ru-RU"/>
            </a:p>
          </p:txBody>
        </p:sp>
        <p:sp>
          <p:nvSpPr>
            <p:cNvPr id="25608" name="Freeform 38"/>
            <p:cNvSpPr>
              <a:spLocks/>
            </p:cNvSpPr>
            <p:nvPr/>
          </p:nvSpPr>
          <p:spPr bwMode="auto">
            <a:xfrm>
              <a:off x="3008" y="3305"/>
              <a:ext cx="302" cy="169"/>
            </a:xfrm>
            <a:custGeom>
              <a:avLst/>
              <a:gdLst>
                <a:gd name="T0" fmla="*/ 12 w 905"/>
                <a:gd name="T1" fmla="*/ 7 h 506"/>
                <a:gd name="T2" fmla="*/ 33 w 905"/>
                <a:gd name="T3" fmla="*/ 17 h 506"/>
                <a:gd name="T4" fmla="*/ 34 w 905"/>
                <a:gd name="T5" fmla="*/ 17 h 506"/>
                <a:gd name="T6" fmla="*/ 33 w 905"/>
                <a:gd name="T7" fmla="*/ 18 h 506"/>
                <a:gd name="T8" fmla="*/ 33 w 905"/>
                <a:gd name="T9" fmla="*/ 19 h 506"/>
                <a:gd name="T10" fmla="*/ 32 w 905"/>
                <a:gd name="T11" fmla="*/ 19 h 506"/>
                <a:gd name="T12" fmla="*/ 32 w 905"/>
                <a:gd name="T13" fmla="*/ 18 h 506"/>
                <a:gd name="T14" fmla="*/ 8 w 905"/>
                <a:gd name="T15" fmla="*/ 7 h 506"/>
                <a:gd name="T16" fmla="*/ 6 w 905"/>
                <a:gd name="T17" fmla="*/ 8 h 506"/>
                <a:gd name="T18" fmla="*/ 0 w 905"/>
                <a:gd name="T19" fmla="*/ 6 h 506"/>
                <a:gd name="T20" fmla="*/ 1 w 905"/>
                <a:gd name="T21" fmla="*/ 5 h 506"/>
                <a:gd name="T22" fmla="*/ 6 w 905"/>
                <a:gd name="T23" fmla="*/ 8 h 506"/>
                <a:gd name="T24" fmla="*/ 8 w 905"/>
                <a:gd name="T25" fmla="*/ 6 h 506"/>
                <a:gd name="T26" fmla="*/ 2 w 905"/>
                <a:gd name="T27" fmla="*/ 3 h 506"/>
                <a:gd name="T28" fmla="*/ 8 w 905"/>
                <a:gd name="T29" fmla="*/ 6 h 506"/>
                <a:gd name="T30" fmla="*/ 9 w 905"/>
                <a:gd name="T31" fmla="*/ 4 h 506"/>
                <a:gd name="T32" fmla="*/ 2 w 905"/>
                <a:gd name="T33" fmla="*/ 1 h 506"/>
                <a:gd name="T34" fmla="*/ 2 w 905"/>
                <a:gd name="T35" fmla="*/ 0 h 506"/>
                <a:gd name="T36" fmla="*/ 9 w 905"/>
                <a:gd name="T37" fmla="*/ 3 h 506"/>
                <a:gd name="T38" fmla="*/ 9 w 905"/>
                <a:gd name="T39" fmla="*/ 6 h 506"/>
                <a:gd name="T40" fmla="*/ 12 w 905"/>
                <a:gd name="T41" fmla="*/ 7 h 50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w 905"/>
                <a:gd name="T64" fmla="*/ 0 h 506"/>
                <a:gd name="T65" fmla="*/ 905 w 905"/>
                <a:gd name="T66" fmla="*/ 506 h 506"/>
              </a:gdLst>
              <a:ahLst/>
              <a:cxnLst>
                <a:cxn ang="T42">
                  <a:pos x="T0" y="T1"/>
                </a:cxn>
                <a:cxn ang="T43">
                  <a:pos x="T2" y="T3"/>
                </a:cxn>
                <a:cxn ang="T44">
                  <a:pos x="T4" y="T5"/>
                </a:cxn>
                <a:cxn ang="T45">
                  <a:pos x="T6" y="T7"/>
                </a:cxn>
                <a:cxn ang="T46">
                  <a:pos x="T8" y="T9"/>
                </a:cxn>
                <a:cxn ang="T47">
                  <a:pos x="T10" y="T11"/>
                </a:cxn>
                <a:cxn ang="T48">
                  <a:pos x="T12" y="T13"/>
                </a:cxn>
                <a:cxn ang="T49">
                  <a:pos x="T14" y="T15"/>
                </a:cxn>
                <a:cxn ang="T50">
                  <a:pos x="T16" y="T17"/>
                </a:cxn>
                <a:cxn ang="T51">
                  <a:pos x="T18" y="T19"/>
                </a:cxn>
                <a:cxn ang="T52">
                  <a:pos x="T20" y="T21"/>
                </a:cxn>
                <a:cxn ang="T53">
                  <a:pos x="T22" y="T23"/>
                </a:cxn>
                <a:cxn ang="T54">
                  <a:pos x="T24" y="T25"/>
                </a:cxn>
                <a:cxn ang="T55">
                  <a:pos x="T26" y="T27"/>
                </a:cxn>
                <a:cxn ang="T56">
                  <a:pos x="T28" y="T29"/>
                </a:cxn>
                <a:cxn ang="T57">
                  <a:pos x="T30" y="T31"/>
                </a:cxn>
                <a:cxn ang="T58">
                  <a:pos x="T32" y="T33"/>
                </a:cxn>
                <a:cxn ang="T59">
                  <a:pos x="T34" y="T35"/>
                </a:cxn>
                <a:cxn ang="T60">
                  <a:pos x="T36" y="T37"/>
                </a:cxn>
                <a:cxn ang="T61">
                  <a:pos x="T38" y="T39"/>
                </a:cxn>
                <a:cxn ang="T62">
                  <a:pos x="T40" y="T41"/>
                </a:cxn>
              </a:cxnLst>
              <a:rect l="T63" t="T64" r="T65" b="T66"/>
              <a:pathLst>
                <a:path w="905" h="506">
                  <a:moveTo>
                    <a:pt x="324" y="197"/>
                  </a:moveTo>
                  <a:lnTo>
                    <a:pt x="890" y="464"/>
                  </a:lnTo>
                  <a:lnTo>
                    <a:pt x="905" y="467"/>
                  </a:lnTo>
                  <a:lnTo>
                    <a:pt x="901" y="488"/>
                  </a:lnTo>
                  <a:lnTo>
                    <a:pt x="885" y="506"/>
                  </a:lnTo>
                  <a:lnTo>
                    <a:pt x="866" y="506"/>
                  </a:lnTo>
                  <a:lnTo>
                    <a:pt x="861" y="496"/>
                  </a:lnTo>
                  <a:lnTo>
                    <a:pt x="225" y="188"/>
                  </a:lnTo>
                  <a:lnTo>
                    <a:pt x="170" y="228"/>
                  </a:lnTo>
                  <a:lnTo>
                    <a:pt x="0" y="154"/>
                  </a:lnTo>
                  <a:lnTo>
                    <a:pt x="20" y="142"/>
                  </a:lnTo>
                  <a:lnTo>
                    <a:pt x="162" y="205"/>
                  </a:lnTo>
                  <a:lnTo>
                    <a:pt x="220" y="169"/>
                  </a:lnTo>
                  <a:lnTo>
                    <a:pt x="63" y="93"/>
                  </a:lnTo>
                  <a:lnTo>
                    <a:pt x="229" y="156"/>
                  </a:lnTo>
                  <a:lnTo>
                    <a:pt x="232" y="101"/>
                  </a:lnTo>
                  <a:lnTo>
                    <a:pt x="63" y="25"/>
                  </a:lnTo>
                  <a:lnTo>
                    <a:pt x="51" y="0"/>
                  </a:lnTo>
                  <a:lnTo>
                    <a:pt x="253" y="91"/>
                  </a:lnTo>
                  <a:lnTo>
                    <a:pt x="252" y="159"/>
                  </a:lnTo>
                  <a:lnTo>
                    <a:pt x="324" y="197"/>
                  </a:lnTo>
                  <a:close/>
                </a:path>
              </a:pathLst>
            </a:custGeom>
            <a:solidFill>
              <a:srgbClr val="000000"/>
            </a:solidFill>
            <a:ln w="9525">
              <a:noFill/>
              <a:round/>
              <a:headEnd/>
              <a:tailEnd/>
            </a:ln>
          </p:spPr>
          <p:txBody>
            <a:bodyPr/>
            <a:lstStyle/>
            <a:p>
              <a:endParaRPr lang="ru-RU"/>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decel="50000" fill="hold">
                                          <p:stCondLst>
                                            <p:cond delay="0"/>
                                          </p:stCondLst>
                                        </p:cTn>
                                        <p:tgtEl>
                                          <p:spTgt spid="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
                                        </p:tgtEl>
                                        <p:attrNameLst>
                                          <p:attrName>ppt_w</p:attrName>
                                        </p:attrNameLst>
                                      </p:cBhvr>
                                      <p:tavLst>
                                        <p:tav tm="0">
                                          <p:val>
                                            <p:strVal val="#ppt_w*.05"/>
                                          </p:val>
                                        </p:tav>
                                        <p:tav tm="100000">
                                          <p:val>
                                            <p:strVal val="#ppt_w"/>
                                          </p:val>
                                        </p:tav>
                                      </p:tavLst>
                                    </p:anim>
                                    <p:anim calcmode="lin" valueType="num">
                                      <p:cBhvr>
                                        <p:cTn id="10" dur="1000" fill="hold"/>
                                        <p:tgtEl>
                                          <p:spTgt spid="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
                                        </p:tgtEl>
                                      </p:cBhvr>
                                    </p:animEffect>
                                  </p:childTnLst>
                                </p:cTn>
                              </p:par>
                            </p:childTnLst>
                          </p:cTn>
                        </p:par>
                        <p:par>
                          <p:cTn id="15" fill="hold">
                            <p:stCondLst>
                              <p:cond delay="1000"/>
                            </p:stCondLst>
                            <p:childTnLst>
                              <p:par>
                                <p:cTn id="16" presetID="53" presetClass="entr" presetSubtype="0" fill="hold" grpId="0" nodeType="afterEffect">
                                  <p:stCondLst>
                                    <p:cond delay="0"/>
                                  </p:stCondLst>
                                  <p:childTnLst>
                                    <p:set>
                                      <p:cBhvr>
                                        <p:cTn id="17" dur="1" fill="hold">
                                          <p:stCondLst>
                                            <p:cond delay="0"/>
                                          </p:stCondLst>
                                        </p:cTn>
                                        <p:tgtEl>
                                          <p:spTgt spid="172035">
                                            <p:txEl>
                                              <p:pRg st="1" end="1"/>
                                            </p:txEl>
                                          </p:spTgt>
                                        </p:tgtEl>
                                        <p:attrNameLst>
                                          <p:attrName>style.visibility</p:attrName>
                                        </p:attrNameLst>
                                      </p:cBhvr>
                                      <p:to>
                                        <p:strVal val="visible"/>
                                      </p:to>
                                    </p:set>
                                    <p:anim calcmode="lin" valueType="num">
                                      <p:cBhvr>
                                        <p:cTn id="18" dur="500" fill="hold"/>
                                        <p:tgtEl>
                                          <p:spTgt spid="172035">
                                            <p:txEl>
                                              <p:pRg st="1" end="1"/>
                                            </p:txEl>
                                          </p:spTgt>
                                        </p:tgtEl>
                                        <p:attrNameLst>
                                          <p:attrName>ppt_w</p:attrName>
                                        </p:attrNameLst>
                                      </p:cBhvr>
                                      <p:tavLst>
                                        <p:tav tm="0">
                                          <p:val>
                                            <p:fltVal val="0"/>
                                          </p:val>
                                        </p:tav>
                                        <p:tav tm="100000">
                                          <p:val>
                                            <p:strVal val="#ppt_w"/>
                                          </p:val>
                                        </p:tav>
                                      </p:tavLst>
                                    </p:anim>
                                    <p:anim calcmode="lin" valueType="num">
                                      <p:cBhvr>
                                        <p:cTn id="19" dur="500" fill="hold"/>
                                        <p:tgtEl>
                                          <p:spTgt spid="172035">
                                            <p:txEl>
                                              <p:pRg st="1" end="1"/>
                                            </p:txEl>
                                          </p:spTgt>
                                        </p:tgtEl>
                                        <p:attrNameLst>
                                          <p:attrName>ppt_h</p:attrName>
                                        </p:attrNameLst>
                                      </p:cBhvr>
                                      <p:tavLst>
                                        <p:tav tm="0">
                                          <p:val>
                                            <p:fltVal val="0"/>
                                          </p:val>
                                        </p:tav>
                                        <p:tav tm="100000">
                                          <p:val>
                                            <p:strVal val="#ppt_h"/>
                                          </p:val>
                                        </p:tav>
                                      </p:tavLst>
                                    </p:anim>
                                    <p:animEffect transition="in" filter="fade">
                                      <p:cBhvr>
                                        <p:cTn id="20" dur="500"/>
                                        <p:tgtEl>
                                          <p:spTgt spid="172035">
                                            <p:txEl>
                                              <p:pRg st="1" end="1"/>
                                            </p:txEl>
                                          </p:spTgt>
                                        </p:tgtEl>
                                      </p:cBhvr>
                                    </p:animEffect>
                                  </p:childTnLst>
                                </p:cTn>
                              </p:par>
                            </p:childTnLst>
                          </p:cTn>
                        </p:par>
                        <p:par>
                          <p:cTn id="21" fill="hold">
                            <p:stCondLst>
                              <p:cond delay="1500"/>
                            </p:stCondLst>
                            <p:childTnLst>
                              <p:par>
                                <p:cTn id="22" presetID="53" presetClass="entr" presetSubtype="0" fill="hold" grpId="0" nodeType="afterEffect">
                                  <p:stCondLst>
                                    <p:cond delay="0"/>
                                  </p:stCondLst>
                                  <p:childTnLst>
                                    <p:set>
                                      <p:cBhvr>
                                        <p:cTn id="23" dur="1" fill="hold">
                                          <p:stCondLst>
                                            <p:cond delay="0"/>
                                          </p:stCondLst>
                                        </p:cTn>
                                        <p:tgtEl>
                                          <p:spTgt spid="172035">
                                            <p:txEl>
                                              <p:pRg st="2" end="2"/>
                                            </p:txEl>
                                          </p:spTgt>
                                        </p:tgtEl>
                                        <p:attrNameLst>
                                          <p:attrName>style.visibility</p:attrName>
                                        </p:attrNameLst>
                                      </p:cBhvr>
                                      <p:to>
                                        <p:strVal val="visible"/>
                                      </p:to>
                                    </p:set>
                                    <p:anim calcmode="lin" valueType="num">
                                      <p:cBhvr>
                                        <p:cTn id="24" dur="500" fill="hold"/>
                                        <p:tgtEl>
                                          <p:spTgt spid="172035">
                                            <p:txEl>
                                              <p:pRg st="2" end="2"/>
                                            </p:txEl>
                                          </p:spTgt>
                                        </p:tgtEl>
                                        <p:attrNameLst>
                                          <p:attrName>ppt_w</p:attrName>
                                        </p:attrNameLst>
                                      </p:cBhvr>
                                      <p:tavLst>
                                        <p:tav tm="0">
                                          <p:val>
                                            <p:fltVal val="0"/>
                                          </p:val>
                                        </p:tav>
                                        <p:tav tm="100000">
                                          <p:val>
                                            <p:strVal val="#ppt_w"/>
                                          </p:val>
                                        </p:tav>
                                      </p:tavLst>
                                    </p:anim>
                                    <p:anim calcmode="lin" valueType="num">
                                      <p:cBhvr>
                                        <p:cTn id="25" dur="500" fill="hold"/>
                                        <p:tgtEl>
                                          <p:spTgt spid="172035">
                                            <p:txEl>
                                              <p:pRg st="2" end="2"/>
                                            </p:txEl>
                                          </p:spTgt>
                                        </p:tgtEl>
                                        <p:attrNameLst>
                                          <p:attrName>ppt_h</p:attrName>
                                        </p:attrNameLst>
                                      </p:cBhvr>
                                      <p:tavLst>
                                        <p:tav tm="0">
                                          <p:val>
                                            <p:fltVal val="0"/>
                                          </p:val>
                                        </p:tav>
                                        <p:tav tm="100000">
                                          <p:val>
                                            <p:strVal val="#ppt_h"/>
                                          </p:val>
                                        </p:tav>
                                      </p:tavLst>
                                    </p:anim>
                                    <p:animEffect transition="in" filter="fade">
                                      <p:cBhvr>
                                        <p:cTn id="26" dur="500"/>
                                        <p:tgtEl>
                                          <p:spTgt spid="172035">
                                            <p:txEl>
                                              <p:pRg st="2" end="2"/>
                                            </p:txEl>
                                          </p:spTgt>
                                        </p:tgtEl>
                                      </p:cBhvr>
                                    </p:animEffect>
                                  </p:childTnLst>
                                </p:cTn>
                              </p:par>
                            </p:childTnLst>
                          </p:cTn>
                        </p:par>
                        <p:par>
                          <p:cTn id="27" fill="hold">
                            <p:stCondLst>
                              <p:cond delay="2000"/>
                            </p:stCondLst>
                            <p:childTnLst>
                              <p:par>
                                <p:cTn id="28" presetID="1"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childTnLst>
                                </p:cTn>
                              </p:par>
                            </p:childTnLst>
                          </p:cTn>
                        </p:par>
                        <p:par>
                          <p:cTn id="30" fill="hold">
                            <p:stCondLst>
                              <p:cond delay="2000"/>
                            </p:stCondLst>
                            <p:childTnLst>
                              <p:par>
                                <p:cTn id="31" presetID="2" presetClass="entr" presetSubtype="8" fill="hold"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1000" fill="hold"/>
                                        <p:tgtEl>
                                          <p:spTgt spid="13"/>
                                        </p:tgtEl>
                                        <p:attrNameLst>
                                          <p:attrName>ppt_x</p:attrName>
                                        </p:attrNameLst>
                                      </p:cBhvr>
                                      <p:tavLst>
                                        <p:tav tm="0">
                                          <p:val>
                                            <p:strVal val="0-#ppt_w/2"/>
                                          </p:val>
                                        </p:tav>
                                        <p:tav tm="100000">
                                          <p:val>
                                            <p:strVal val="#ppt_x"/>
                                          </p:val>
                                        </p:tav>
                                      </p:tavLst>
                                    </p:anim>
                                    <p:anim calcmode="lin" valueType="num">
                                      <p:cBhvr additive="base">
                                        <p:cTn id="34" dur="1000" fill="hold"/>
                                        <p:tgtEl>
                                          <p:spTgt spid="13"/>
                                        </p:tgtEl>
                                        <p:attrNameLst>
                                          <p:attrName>ppt_y</p:attrName>
                                        </p:attrNameLst>
                                      </p:cBhvr>
                                      <p:tavLst>
                                        <p:tav tm="0">
                                          <p:val>
                                            <p:strVal val="#ppt_y"/>
                                          </p:val>
                                        </p:tav>
                                        <p:tav tm="100000">
                                          <p:val>
                                            <p:strVal val="#ppt_y"/>
                                          </p:val>
                                        </p:tav>
                                      </p:tavLst>
                                    </p:anim>
                                  </p:childTnLst>
                                </p:cTn>
                              </p:par>
                            </p:childTnLst>
                          </p:cTn>
                        </p:par>
                        <p:par>
                          <p:cTn id="35" fill="hold">
                            <p:stCondLst>
                              <p:cond delay="3000"/>
                            </p:stCondLst>
                            <p:childTnLst>
                              <p:par>
                                <p:cTn id="36" presetID="2" presetClass="entr" presetSubtype="8" fill="hold" nodeType="after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1000" fill="hold"/>
                                        <p:tgtEl>
                                          <p:spTgt spid="11"/>
                                        </p:tgtEl>
                                        <p:attrNameLst>
                                          <p:attrName>ppt_x</p:attrName>
                                        </p:attrNameLst>
                                      </p:cBhvr>
                                      <p:tavLst>
                                        <p:tav tm="0">
                                          <p:val>
                                            <p:strVal val="0-#ppt_w/2"/>
                                          </p:val>
                                        </p:tav>
                                        <p:tav tm="100000">
                                          <p:val>
                                            <p:strVal val="#ppt_x"/>
                                          </p:val>
                                        </p:tav>
                                      </p:tavLst>
                                    </p:anim>
                                    <p:anim calcmode="lin" valueType="num">
                                      <p:cBhvr additive="base">
                                        <p:cTn id="39" dur="1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2035" grpId="0" build="p"/>
    </p:bldLst>
  </p:timing>
</p:sld>
</file>

<file path=ppt/slides/slide2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4258" name="Rectangle 2"/>
          <p:cNvSpPr>
            <a:spLocks noGrp="1" noChangeArrowheads="1"/>
          </p:cNvSpPr>
          <p:nvPr>
            <p:ph type="title"/>
          </p:nvPr>
        </p:nvSpPr>
        <p:spPr>
          <a:xfrm>
            <a:off x="428625" y="382588"/>
            <a:ext cx="8286750" cy="1462087"/>
          </a:xfrm>
          <a:solidFill>
            <a:schemeClr val="accent6">
              <a:lumMod val="40000"/>
              <a:lumOff val="60000"/>
            </a:schemeClr>
          </a:solidFill>
        </p:spPr>
        <p:txBody>
          <a:bodyPr rtlCol="0">
            <a:normAutofit fontScale="90000"/>
          </a:bodyPr>
          <a:lstStyle/>
          <a:p>
            <a:pPr eaLnBrk="1" fontAlgn="auto" hangingPunct="1">
              <a:spcAft>
                <a:spcPts val="0"/>
              </a:spcAft>
              <a:defRPr/>
            </a:pPr>
            <a:r>
              <a:rPr lang="en-US" sz="3200" b="1" i="1" dirty="0" smtClean="0">
                <a:solidFill>
                  <a:srgbClr val="003399"/>
                </a:solidFill>
                <a:latin typeface="Times New Roman" pitchFamily="18" charset="0"/>
              </a:rPr>
              <a:t>«</a:t>
            </a:r>
            <a:r>
              <a:rPr lang="uz-Cyrl-UZ" sz="3200" b="1" i="1" dirty="0" smtClean="0">
                <a:solidFill>
                  <a:srgbClr val="003399"/>
                </a:solidFill>
                <a:latin typeface="Times New Roman" pitchFamily="18" charset="0"/>
              </a:rPr>
              <a:t>АҚЛИЙ ҲУЖУМ</a:t>
            </a:r>
            <a:r>
              <a:rPr lang="en-US" sz="3200" b="1" i="1" dirty="0" smtClean="0">
                <a:solidFill>
                  <a:srgbClr val="003399"/>
                </a:solidFill>
                <a:latin typeface="Times New Roman" pitchFamily="18" charset="0"/>
              </a:rPr>
              <a:t>»</a:t>
            </a:r>
            <a:br>
              <a:rPr lang="en-US" sz="3200" b="1" i="1" dirty="0" smtClean="0">
                <a:solidFill>
                  <a:srgbClr val="003399"/>
                </a:solidFill>
                <a:latin typeface="Times New Roman" pitchFamily="18" charset="0"/>
              </a:rPr>
            </a:br>
            <a:r>
              <a:rPr lang="uz-Cyrl-UZ" sz="3200" b="1" i="1" dirty="0" smtClean="0">
                <a:solidFill>
                  <a:srgbClr val="003399"/>
                </a:solidFill>
                <a:latin typeface="Times New Roman" pitchFamily="18" charset="0"/>
              </a:rPr>
              <a:t>методини қўллашдаги</a:t>
            </a:r>
            <a:br>
              <a:rPr lang="uz-Cyrl-UZ" sz="3200" b="1" i="1" dirty="0" smtClean="0">
                <a:solidFill>
                  <a:srgbClr val="003399"/>
                </a:solidFill>
                <a:latin typeface="Times New Roman" pitchFamily="18" charset="0"/>
              </a:rPr>
            </a:br>
            <a:r>
              <a:rPr lang="uz-Cyrl-UZ" sz="3200" b="1" i="1" dirty="0" smtClean="0">
                <a:solidFill>
                  <a:srgbClr val="003399"/>
                </a:solidFill>
                <a:latin typeface="Times New Roman" pitchFamily="18" charset="0"/>
              </a:rPr>
              <a:t> асосий қоидалар</a:t>
            </a:r>
            <a:endParaRPr lang="ru-RU" sz="3200" b="1" i="1" dirty="0" smtClean="0">
              <a:solidFill>
                <a:srgbClr val="003399"/>
              </a:solidFill>
              <a:latin typeface="Times New Roman" pitchFamily="18" charset="0"/>
            </a:endParaRPr>
          </a:p>
        </p:txBody>
      </p:sp>
      <p:sp>
        <p:nvSpPr>
          <p:cNvPr id="224259" name="Rectangle 3"/>
          <p:cNvSpPr>
            <a:spLocks noGrp="1" noChangeArrowheads="1"/>
          </p:cNvSpPr>
          <p:nvPr>
            <p:ph type="body" idx="1"/>
          </p:nvPr>
        </p:nvSpPr>
        <p:spPr>
          <a:xfrm>
            <a:off x="500063" y="2071688"/>
            <a:ext cx="8243887" cy="4452937"/>
          </a:xfrm>
        </p:spPr>
        <p:style>
          <a:lnRef idx="1">
            <a:schemeClr val="accent6"/>
          </a:lnRef>
          <a:fillRef idx="2">
            <a:schemeClr val="accent6"/>
          </a:fillRef>
          <a:effectRef idx="1">
            <a:schemeClr val="accent6"/>
          </a:effectRef>
          <a:fontRef idx="minor">
            <a:schemeClr val="dk1"/>
          </a:fontRef>
        </p:style>
        <p:txBody>
          <a:bodyPr rtlCol="0">
            <a:normAutofit/>
          </a:bodyPr>
          <a:lstStyle/>
          <a:p>
            <a:pPr algn="just" eaLnBrk="1" fontAlgn="auto" hangingPunct="1">
              <a:lnSpc>
                <a:spcPct val="110000"/>
              </a:lnSpc>
              <a:spcAft>
                <a:spcPts val="0"/>
              </a:spcAft>
              <a:buFont typeface="Arial" pitchFamily="34" charset="0"/>
              <a:buChar char="•"/>
              <a:defRPr/>
            </a:pPr>
            <a:r>
              <a:rPr lang="uz-Cyrl-UZ" dirty="0" smtClean="0">
                <a:solidFill>
                  <a:srgbClr val="0000CC"/>
                </a:solidFill>
                <a:latin typeface="Arial" pitchFamily="34" charset="0"/>
                <a:cs typeface="Arial" pitchFamily="34" charset="0"/>
              </a:rPr>
              <a:t>Барча таълим олувчилар қатнашишлари шарт. </a:t>
            </a:r>
          </a:p>
          <a:p>
            <a:pPr algn="just" eaLnBrk="1" fontAlgn="auto" hangingPunct="1">
              <a:lnSpc>
                <a:spcPct val="110000"/>
              </a:lnSpc>
              <a:spcAft>
                <a:spcPts val="0"/>
              </a:spcAft>
              <a:buFont typeface="Arial" pitchFamily="34" charset="0"/>
              <a:buChar char="•"/>
              <a:defRPr/>
            </a:pPr>
            <a:r>
              <a:rPr lang="uz-Cyrl-UZ" dirty="0" smtClean="0">
                <a:solidFill>
                  <a:srgbClr val="0000CC"/>
                </a:solidFill>
                <a:latin typeface="Arial" pitchFamily="34" charset="0"/>
                <a:cs typeface="Arial" pitchFamily="34" charset="0"/>
              </a:rPr>
              <a:t>Билдирилган ҳар қандай фикр</a:t>
            </a:r>
            <a:r>
              <a:rPr lang="en-US" dirty="0" smtClean="0">
                <a:solidFill>
                  <a:srgbClr val="0000CC"/>
                </a:solidFill>
                <a:latin typeface="Arial" pitchFamily="34" charset="0"/>
                <a:cs typeface="Arial" pitchFamily="34" charset="0"/>
              </a:rPr>
              <a:t>-</a:t>
            </a:r>
            <a:r>
              <a:rPr lang="uz-Cyrl-UZ" dirty="0" smtClean="0">
                <a:solidFill>
                  <a:srgbClr val="0000CC"/>
                </a:solidFill>
                <a:latin typeface="Arial" pitchFamily="34" charset="0"/>
                <a:cs typeface="Arial" pitchFamily="34" charset="0"/>
              </a:rPr>
              <a:t>ғоялар, ҳатто улар нотўғри бўлса ҳам инобатга олинади. </a:t>
            </a:r>
          </a:p>
          <a:p>
            <a:pPr algn="just" eaLnBrk="1" fontAlgn="auto" hangingPunct="1">
              <a:lnSpc>
                <a:spcPct val="110000"/>
              </a:lnSpc>
              <a:spcAft>
                <a:spcPts val="0"/>
              </a:spcAft>
              <a:buFont typeface="Arial" pitchFamily="34" charset="0"/>
              <a:buChar char="•"/>
              <a:defRPr/>
            </a:pPr>
            <a:r>
              <a:rPr lang="uz-Cyrl-UZ" dirty="0" smtClean="0">
                <a:solidFill>
                  <a:srgbClr val="0000CC"/>
                </a:solidFill>
                <a:latin typeface="Arial" pitchFamily="34" charset="0"/>
                <a:cs typeface="Arial" pitchFamily="34" charset="0"/>
              </a:rPr>
              <a:t>Билдирилган фикр</a:t>
            </a:r>
            <a:r>
              <a:rPr lang="en-US" dirty="0" smtClean="0">
                <a:solidFill>
                  <a:srgbClr val="0000CC"/>
                </a:solidFill>
                <a:latin typeface="Arial" pitchFamily="34" charset="0"/>
                <a:cs typeface="Arial" pitchFamily="34" charset="0"/>
              </a:rPr>
              <a:t>-</a:t>
            </a:r>
            <a:r>
              <a:rPr lang="uz-Cyrl-UZ" dirty="0" smtClean="0">
                <a:solidFill>
                  <a:srgbClr val="0000CC"/>
                </a:solidFill>
                <a:latin typeface="Arial" pitchFamily="34" charset="0"/>
                <a:cs typeface="Arial" pitchFamily="34" charset="0"/>
              </a:rPr>
              <a:t>ғоялар баҳоланмайди.</a:t>
            </a:r>
          </a:p>
          <a:p>
            <a:pPr eaLnBrk="1" fontAlgn="auto" hangingPunct="1">
              <a:lnSpc>
                <a:spcPct val="110000"/>
              </a:lnSpc>
              <a:spcAft>
                <a:spcPts val="0"/>
              </a:spcAft>
              <a:buFont typeface="Arial" pitchFamily="34" charset="0"/>
              <a:buChar char="•"/>
              <a:defRPr/>
            </a:pPr>
            <a:endParaRPr lang="ru-RU" b="1" dirty="0" smtClean="0">
              <a:latin typeface="BalticaUzbek" charset="0"/>
              <a:cs typeface="Times New Roman" pitchFamily="18" charset="0"/>
            </a:endParaRPr>
          </a:p>
        </p:txBody>
      </p:sp>
      <p:sp>
        <p:nvSpPr>
          <p:cNvPr id="224260" name="AutoShape 4"/>
          <p:cNvSpPr>
            <a:spLocks noChangeArrowheads="1"/>
          </p:cNvSpPr>
          <p:nvPr/>
        </p:nvSpPr>
        <p:spPr bwMode="auto">
          <a:xfrm>
            <a:off x="7235825" y="620713"/>
            <a:ext cx="1296988" cy="1162050"/>
          </a:xfrm>
          <a:custGeom>
            <a:avLst/>
            <a:gdLst>
              <a:gd name="T0" fmla="*/ 2147483647 w 21600"/>
              <a:gd name="T1" fmla="*/ 0 h 21600"/>
              <a:gd name="T2" fmla="*/ 2147483647 w 21600"/>
              <a:gd name="T3" fmla="*/ 2147483647 h 21600"/>
              <a:gd name="T4" fmla="*/ 0 w 21600"/>
              <a:gd name="T5" fmla="*/ 2147483647 h 21600"/>
              <a:gd name="T6" fmla="*/ 2147483647 w 21600"/>
              <a:gd name="T7" fmla="*/ 2147483647 h 21600"/>
              <a:gd name="T8" fmla="*/ 2147483647 w 21600"/>
              <a:gd name="T9" fmla="*/ 2147483647 h 21600"/>
              <a:gd name="T10" fmla="*/ 2147483647 w 21600"/>
              <a:gd name="T11" fmla="*/ 2147483647 h 21600"/>
              <a:gd name="T12" fmla="*/ 2147483647 w 21600"/>
              <a:gd name="T13" fmla="*/ 2147483647 h 21600"/>
              <a:gd name="T14" fmla="*/ 2147483647 w 21600"/>
              <a:gd name="T15" fmla="*/ 2147483647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2099" y="10800"/>
                </a:moveTo>
                <a:cubicBezTo>
                  <a:pt x="2099" y="15605"/>
                  <a:pt x="5995" y="19501"/>
                  <a:pt x="10800" y="19501"/>
                </a:cubicBezTo>
                <a:cubicBezTo>
                  <a:pt x="15605" y="19501"/>
                  <a:pt x="19501" y="15605"/>
                  <a:pt x="19501" y="10800"/>
                </a:cubicBezTo>
                <a:cubicBezTo>
                  <a:pt x="19501" y="5995"/>
                  <a:pt x="15605" y="2099"/>
                  <a:pt x="10800" y="2099"/>
                </a:cubicBezTo>
                <a:cubicBezTo>
                  <a:pt x="5995" y="2099"/>
                  <a:pt x="2099" y="5995"/>
                  <a:pt x="2099" y="10800"/>
                </a:cubicBezTo>
                <a:close/>
              </a:path>
            </a:pathLst>
          </a:custGeom>
          <a:solidFill>
            <a:schemeClr val="hlink"/>
          </a:solidFill>
          <a:ln w="28575" algn="ctr">
            <a:solidFill>
              <a:schemeClr val="tx1"/>
            </a:solidFill>
            <a:round/>
            <a:headEnd/>
            <a:tailEnd/>
          </a:ln>
        </p:spPr>
        <p:txBody>
          <a:bodyPr anchor="ctr">
            <a:spAutoFit/>
          </a:bodyPr>
          <a:lstStyle/>
          <a:p>
            <a:pPr>
              <a:lnSpc>
                <a:spcPct val="110000"/>
              </a:lnSpc>
              <a:spcBef>
                <a:spcPct val="50000"/>
              </a:spcBef>
            </a:pPr>
            <a:r>
              <a:rPr lang="uz-Cyrl-UZ" sz="4400" b="1">
                <a:latin typeface="BalticaUzbek"/>
              </a:rPr>
              <a:t>!</a:t>
            </a:r>
            <a:endParaRPr lang="ru-RU" sz="4400" b="1">
              <a:latin typeface="BalticaUzbek"/>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24258"/>
                                        </p:tgtEl>
                                        <p:attrNameLst>
                                          <p:attrName>style.visibility</p:attrName>
                                        </p:attrNameLst>
                                      </p:cBhvr>
                                      <p:to>
                                        <p:strVal val="visible"/>
                                      </p:to>
                                    </p:set>
                                    <p:anim calcmode="lin" valueType="num">
                                      <p:cBhvr>
                                        <p:cTn id="7" dur="1000" fill="hold"/>
                                        <p:tgtEl>
                                          <p:spTgt spid="224258"/>
                                        </p:tgtEl>
                                        <p:attrNameLst>
                                          <p:attrName>ppt_w</p:attrName>
                                        </p:attrNameLst>
                                      </p:cBhvr>
                                      <p:tavLst>
                                        <p:tav tm="0">
                                          <p:val>
                                            <p:fltVal val="0"/>
                                          </p:val>
                                        </p:tav>
                                        <p:tav tm="100000">
                                          <p:val>
                                            <p:strVal val="#ppt_w"/>
                                          </p:val>
                                        </p:tav>
                                      </p:tavLst>
                                    </p:anim>
                                    <p:anim calcmode="lin" valueType="num">
                                      <p:cBhvr>
                                        <p:cTn id="8" dur="1000" fill="hold"/>
                                        <p:tgtEl>
                                          <p:spTgt spid="224258"/>
                                        </p:tgtEl>
                                        <p:attrNameLst>
                                          <p:attrName>ppt_h</p:attrName>
                                        </p:attrNameLst>
                                      </p:cBhvr>
                                      <p:tavLst>
                                        <p:tav tm="0">
                                          <p:val>
                                            <p:fltVal val="0"/>
                                          </p:val>
                                        </p:tav>
                                        <p:tav tm="100000">
                                          <p:val>
                                            <p:strVal val="#ppt_h"/>
                                          </p:val>
                                        </p:tav>
                                      </p:tavLst>
                                    </p:anim>
                                    <p:animEffect transition="in" filter="fade">
                                      <p:cBhvr>
                                        <p:cTn id="9" dur="1000"/>
                                        <p:tgtEl>
                                          <p:spTgt spid="224258"/>
                                        </p:tgtEl>
                                      </p:cBhvr>
                                    </p:animEffect>
                                  </p:childTnLst>
                                </p:cTn>
                              </p:par>
                            </p:childTnLst>
                          </p:cTn>
                        </p:par>
                        <p:par>
                          <p:cTn id="10" fill="hold">
                            <p:stCondLst>
                              <p:cond delay="1000"/>
                            </p:stCondLst>
                            <p:childTnLst>
                              <p:par>
                                <p:cTn id="11" presetID="53" presetClass="entr" presetSubtype="0" fill="hold" grpId="0" nodeType="afterEffect">
                                  <p:stCondLst>
                                    <p:cond delay="0"/>
                                  </p:stCondLst>
                                  <p:childTnLst>
                                    <p:set>
                                      <p:cBhvr>
                                        <p:cTn id="12" dur="1" fill="hold">
                                          <p:stCondLst>
                                            <p:cond delay="0"/>
                                          </p:stCondLst>
                                        </p:cTn>
                                        <p:tgtEl>
                                          <p:spTgt spid="224260"/>
                                        </p:tgtEl>
                                        <p:attrNameLst>
                                          <p:attrName>style.visibility</p:attrName>
                                        </p:attrNameLst>
                                      </p:cBhvr>
                                      <p:to>
                                        <p:strVal val="visible"/>
                                      </p:to>
                                    </p:set>
                                    <p:anim calcmode="lin" valueType="num">
                                      <p:cBhvr>
                                        <p:cTn id="13" dur="1000" fill="hold"/>
                                        <p:tgtEl>
                                          <p:spTgt spid="224260"/>
                                        </p:tgtEl>
                                        <p:attrNameLst>
                                          <p:attrName>ppt_w</p:attrName>
                                        </p:attrNameLst>
                                      </p:cBhvr>
                                      <p:tavLst>
                                        <p:tav tm="0">
                                          <p:val>
                                            <p:fltVal val="0"/>
                                          </p:val>
                                        </p:tav>
                                        <p:tav tm="100000">
                                          <p:val>
                                            <p:strVal val="#ppt_w"/>
                                          </p:val>
                                        </p:tav>
                                      </p:tavLst>
                                    </p:anim>
                                    <p:anim calcmode="lin" valueType="num">
                                      <p:cBhvr>
                                        <p:cTn id="14" dur="1000" fill="hold"/>
                                        <p:tgtEl>
                                          <p:spTgt spid="224260"/>
                                        </p:tgtEl>
                                        <p:attrNameLst>
                                          <p:attrName>ppt_h</p:attrName>
                                        </p:attrNameLst>
                                      </p:cBhvr>
                                      <p:tavLst>
                                        <p:tav tm="0">
                                          <p:val>
                                            <p:fltVal val="0"/>
                                          </p:val>
                                        </p:tav>
                                        <p:tav tm="100000">
                                          <p:val>
                                            <p:strVal val="#ppt_h"/>
                                          </p:val>
                                        </p:tav>
                                      </p:tavLst>
                                    </p:anim>
                                    <p:animEffect transition="in" filter="fade">
                                      <p:cBhvr>
                                        <p:cTn id="15" dur="1000"/>
                                        <p:tgtEl>
                                          <p:spTgt spid="224260"/>
                                        </p:tgtEl>
                                      </p:cBhvr>
                                    </p:animEffect>
                                  </p:childTnLst>
                                </p:cTn>
                              </p:par>
                            </p:childTnLst>
                          </p:cTn>
                        </p:par>
                        <p:par>
                          <p:cTn id="16" fill="hold">
                            <p:stCondLst>
                              <p:cond delay="2000"/>
                            </p:stCondLst>
                            <p:childTnLst>
                              <p:par>
                                <p:cTn id="17" presetID="23" presetClass="entr" presetSubtype="16" fill="hold" grpId="0" nodeType="afterEffect">
                                  <p:stCondLst>
                                    <p:cond delay="0"/>
                                  </p:stCondLst>
                                  <p:childTnLst>
                                    <p:set>
                                      <p:cBhvr>
                                        <p:cTn id="18" dur="1" fill="hold">
                                          <p:stCondLst>
                                            <p:cond delay="0"/>
                                          </p:stCondLst>
                                        </p:cTn>
                                        <p:tgtEl>
                                          <p:spTgt spid="224259">
                                            <p:bg/>
                                          </p:spTgt>
                                        </p:tgtEl>
                                        <p:attrNameLst>
                                          <p:attrName>style.visibility</p:attrName>
                                        </p:attrNameLst>
                                      </p:cBhvr>
                                      <p:to>
                                        <p:strVal val="visible"/>
                                      </p:to>
                                    </p:set>
                                    <p:anim calcmode="lin" valueType="num">
                                      <p:cBhvr>
                                        <p:cTn id="19" dur="500" fill="hold"/>
                                        <p:tgtEl>
                                          <p:spTgt spid="224259">
                                            <p:bg/>
                                          </p:spTgt>
                                        </p:tgtEl>
                                        <p:attrNameLst>
                                          <p:attrName>ppt_w</p:attrName>
                                        </p:attrNameLst>
                                      </p:cBhvr>
                                      <p:tavLst>
                                        <p:tav tm="0">
                                          <p:val>
                                            <p:fltVal val="0"/>
                                          </p:val>
                                        </p:tav>
                                        <p:tav tm="100000">
                                          <p:val>
                                            <p:strVal val="#ppt_w"/>
                                          </p:val>
                                        </p:tav>
                                      </p:tavLst>
                                    </p:anim>
                                    <p:anim calcmode="lin" valueType="num">
                                      <p:cBhvr>
                                        <p:cTn id="20" dur="500" fill="hold"/>
                                        <p:tgtEl>
                                          <p:spTgt spid="224259">
                                            <p:bg/>
                                          </p:spTgt>
                                        </p:tgtEl>
                                        <p:attrNameLst>
                                          <p:attrName>ppt_h</p:attrName>
                                        </p:attrNameLst>
                                      </p:cBhvr>
                                      <p:tavLst>
                                        <p:tav tm="0">
                                          <p:val>
                                            <p:fltVal val="0"/>
                                          </p:val>
                                        </p:tav>
                                        <p:tav tm="100000">
                                          <p:val>
                                            <p:strVal val="#ppt_h"/>
                                          </p:val>
                                        </p:tav>
                                      </p:tavLst>
                                    </p:anim>
                                  </p:childTnLst>
                                </p:cTn>
                              </p:par>
                            </p:childTnLst>
                          </p:cTn>
                        </p:par>
                      </p:childTnLst>
                    </p:cTn>
                  </p:par>
                  <p:par>
                    <p:cTn id="21" fill="hold">
                      <p:stCondLst>
                        <p:cond delay="indefinite"/>
                      </p:stCondLst>
                      <p:childTnLst>
                        <p:par>
                          <p:cTn id="22" fill="hold">
                            <p:stCondLst>
                              <p:cond delay="0"/>
                            </p:stCondLst>
                            <p:childTnLst>
                              <p:par>
                                <p:cTn id="23" presetID="23" presetClass="entr" presetSubtype="16" fill="hold" grpId="0" nodeType="clickEffect">
                                  <p:stCondLst>
                                    <p:cond delay="0"/>
                                  </p:stCondLst>
                                  <p:childTnLst>
                                    <p:set>
                                      <p:cBhvr>
                                        <p:cTn id="24" dur="1" fill="hold">
                                          <p:stCondLst>
                                            <p:cond delay="0"/>
                                          </p:stCondLst>
                                        </p:cTn>
                                        <p:tgtEl>
                                          <p:spTgt spid="224259">
                                            <p:txEl>
                                              <p:pRg st="0" end="0"/>
                                            </p:txEl>
                                          </p:spTgt>
                                        </p:tgtEl>
                                        <p:attrNameLst>
                                          <p:attrName>style.visibility</p:attrName>
                                        </p:attrNameLst>
                                      </p:cBhvr>
                                      <p:to>
                                        <p:strVal val="visible"/>
                                      </p:to>
                                    </p:set>
                                    <p:anim calcmode="lin" valueType="num">
                                      <p:cBhvr>
                                        <p:cTn id="25" dur="500" fill="hold"/>
                                        <p:tgtEl>
                                          <p:spTgt spid="224259">
                                            <p:txEl>
                                              <p:pRg st="0" end="0"/>
                                            </p:txEl>
                                          </p:spTgt>
                                        </p:tgtEl>
                                        <p:attrNameLst>
                                          <p:attrName>ppt_w</p:attrName>
                                        </p:attrNameLst>
                                      </p:cBhvr>
                                      <p:tavLst>
                                        <p:tav tm="0">
                                          <p:val>
                                            <p:fltVal val="0"/>
                                          </p:val>
                                        </p:tav>
                                        <p:tav tm="100000">
                                          <p:val>
                                            <p:strVal val="#ppt_w"/>
                                          </p:val>
                                        </p:tav>
                                      </p:tavLst>
                                    </p:anim>
                                    <p:anim calcmode="lin" valueType="num">
                                      <p:cBhvr>
                                        <p:cTn id="26" dur="500" fill="hold"/>
                                        <p:tgtEl>
                                          <p:spTgt spid="224259">
                                            <p:txEl>
                                              <p:pRg st="0" end="0"/>
                                            </p:txEl>
                                          </p:spTgt>
                                        </p:tgtEl>
                                        <p:attrNameLst>
                                          <p:attrName>ppt_h</p:attrName>
                                        </p:attrNameLst>
                                      </p:cBhvr>
                                      <p:tavLst>
                                        <p:tav tm="0">
                                          <p:val>
                                            <p:fltVal val="0"/>
                                          </p:val>
                                        </p:tav>
                                        <p:tav tm="100000">
                                          <p:val>
                                            <p:strVal val="#ppt_h"/>
                                          </p:val>
                                        </p:tav>
                                      </p:tavLst>
                                    </p:anim>
                                  </p:childTnLst>
                                </p:cTn>
                              </p:par>
                            </p:childTnLst>
                          </p:cTn>
                        </p:par>
                        <p:par>
                          <p:cTn id="27" fill="hold">
                            <p:stCondLst>
                              <p:cond delay="500"/>
                            </p:stCondLst>
                            <p:childTnLst>
                              <p:par>
                                <p:cTn id="28" presetID="23" presetClass="entr" presetSubtype="16" fill="hold" grpId="0" nodeType="afterEffect">
                                  <p:stCondLst>
                                    <p:cond delay="0"/>
                                  </p:stCondLst>
                                  <p:childTnLst>
                                    <p:set>
                                      <p:cBhvr>
                                        <p:cTn id="29" dur="1" fill="hold">
                                          <p:stCondLst>
                                            <p:cond delay="0"/>
                                          </p:stCondLst>
                                        </p:cTn>
                                        <p:tgtEl>
                                          <p:spTgt spid="224259">
                                            <p:txEl>
                                              <p:pRg st="1" end="1"/>
                                            </p:txEl>
                                          </p:spTgt>
                                        </p:tgtEl>
                                        <p:attrNameLst>
                                          <p:attrName>style.visibility</p:attrName>
                                        </p:attrNameLst>
                                      </p:cBhvr>
                                      <p:to>
                                        <p:strVal val="visible"/>
                                      </p:to>
                                    </p:set>
                                    <p:anim calcmode="lin" valueType="num">
                                      <p:cBhvr>
                                        <p:cTn id="30" dur="500" fill="hold"/>
                                        <p:tgtEl>
                                          <p:spTgt spid="224259">
                                            <p:txEl>
                                              <p:pRg st="1" end="1"/>
                                            </p:txEl>
                                          </p:spTgt>
                                        </p:tgtEl>
                                        <p:attrNameLst>
                                          <p:attrName>ppt_w</p:attrName>
                                        </p:attrNameLst>
                                      </p:cBhvr>
                                      <p:tavLst>
                                        <p:tav tm="0">
                                          <p:val>
                                            <p:fltVal val="0"/>
                                          </p:val>
                                        </p:tav>
                                        <p:tav tm="100000">
                                          <p:val>
                                            <p:strVal val="#ppt_w"/>
                                          </p:val>
                                        </p:tav>
                                      </p:tavLst>
                                    </p:anim>
                                    <p:anim calcmode="lin" valueType="num">
                                      <p:cBhvr>
                                        <p:cTn id="31" dur="500" fill="hold"/>
                                        <p:tgtEl>
                                          <p:spTgt spid="224259">
                                            <p:txEl>
                                              <p:pRg st="1" end="1"/>
                                            </p:txEl>
                                          </p:spTgt>
                                        </p:tgtEl>
                                        <p:attrNameLst>
                                          <p:attrName>ppt_h</p:attrName>
                                        </p:attrNameLst>
                                      </p:cBhvr>
                                      <p:tavLst>
                                        <p:tav tm="0">
                                          <p:val>
                                            <p:fltVal val="0"/>
                                          </p:val>
                                        </p:tav>
                                        <p:tav tm="100000">
                                          <p:val>
                                            <p:strVal val="#ppt_h"/>
                                          </p:val>
                                        </p:tav>
                                      </p:tavLst>
                                    </p:anim>
                                  </p:childTnLst>
                                </p:cTn>
                              </p:par>
                            </p:childTnLst>
                          </p:cTn>
                        </p:par>
                        <p:par>
                          <p:cTn id="32" fill="hold">
                            <p:stCondLst>
                              <p:cond delay="1000"/>
                            </p:stCondLst>
                            <p:childTnLst>
                              <p:par>
                                <p:cTn id="33" presetID="23" presetClass="entr" presetSubtype="16" fill="hold" grpId="0" nodeType="afterEffect">
                                  <p:stCondLst>
                                    <p:cond delay="0"/>
                                  </p:stCondLst>
                                  <p:childTnLst>
                                    <p:set>
                                      <p:cBhvr>
                                        <p:cTn id="34" dur="1" fill="hold">
                                          <p:stCondLst>
                                            <p:cond delay="0"/>
                                          </p:stCondLst>
                                        </p:cTn>
                                        <p:tgtEl>
                                          <p:spTgt spid="224259">
                                            <p:txEl>
                                              <p:pRg st="2" end="2"/>
                                            </p:txEl>
                                          </p:spTgt>
                                        </p:tgtEl>
                                        <p:attrNameLst>
                                          <p:attrName>style.visibility</p:attrName>
                                        </p:attrNameLst>
                                      </p:cBhvr>
                                      <p:to>
                                        <p:strVal val="visible"/>
                                      </p:to>
                                    </p:set>
                                    <p:anim calcmode="lin" valueType="num">
                                      <p:cBhvr>
                                        <p:cTn id="35" dur="500" fill="hold"/>
                                        <p:tgtEl>
                                          <p:spTgt spid="224259">
                                            <p:txEl>
                                              <p:pRg st="2" end="2"/>
                                            </p:txEl>
                                          </p:spTgt>
                                        </p:tgtEl>
                                        <p:attrNameLst>
                                          <p:attrName>ppt_w</p:attrName>
                                        </p:attrNameLst>
                                      </p:cBhvr>
                                      <p:tavLst>
                                        <p:tav tm="0">
                                          <p:val>
                                            <p:fltVal val="0"/>
                                          </p:val>
                                        </p:tav>
                                        <p:tav tm="100000">
                                          <p:val>
                                            <p:strVal val="#ppt_w"/>
                                          </p:val>
                                        </p:tav>
                                      </p:tavLst>
                                    </p:anim>
                                    <p:anim calcmode="lin" valueType="num">
                                      <p:cBhvr>
                                        <p:cTn id="36" dur="500" fill="hold"/>
                                        <p:tgtEl>
                                          <p:spTgt spid="224259">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258" grpId="0" animBg="1"/>
      <p:bldP spid="224259" grpId="0" build="p" animBg="1"/>
      <p:bldP spid="224260"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74082" name="Rectangle 2"/>
          <p:cNvSpPr>
            <a:spLocks noGrp="1" noChangeArrowheads="1"/>
          </p:cNvSpPr>
          <p:nvPr>
            <p:ph type="title"/>
          </p:nvPr>
        </p:nvSpPr>
        <p:spPr>
          <a:xfrm>
            <a:off x="611188" y="188913"/>
            <a:ext cx="7793037" cy="1462087"/>
          </a:xfrm>
        </p:spPr>
        <p:style>
          <a:lnRef idx="1">
            <a:schemeClr val="accent6"/>
          </a:lnRef>
          <a:fillRef idx="2">
            <a:schemeClr val="accent6"/>
          </a:fillRef>
          <a:effectRef idx="1">
            <a:schemeClr val="accent6"/>
          </a:effectRef>
          <a:fontRef idx="minor">
            <a:schemeClr val="dk1"/>
          </a:fontRef>
        </p:style>
        <p:txBody>
          <a:bodyPr rtlCol="0">
            <a:normAutofit/>
          </a:bodyPr>
          <a:lstStyle/>
          <a:p>
            <a:pPr eaLnBrk="1" fontAlgn="auto" hangingPunct="1">
              <a:spcAft>
                <a:spcPts val="0"/>
              </a:spcAft>
              <a:defRPr/>
            </a:pPr>
            <a:r>
              <a:rPr lang="en-US" sz="3200" b="1" i="1" dirty="0" smtClean="0">
                <a:solidFill>
                  <a:srgbClr val="003399"/>
                </a:solidFill>
                <a:latin typeface="Times New Roman" pitchFamily="18" charset="0"/>
              </a:rPr>
              <a:t>«</a:t>
            </a:r>
            <a:r>
              <a:rPr lang="uz-Cyrl-UZ" sz="3200" b="1" i="1" dirty="0" smtClean="0">
                <a:solidFill>
                  <a:srgbClr val="003399"/>
                </a:solidFill>
                <a:latin typeface="Times New Roman" pitchFamily="18" charset="0"/>
              </a:rPr>
              <a:t>АҚЛИЙ ҲУЖУМ</a:t>
            </a:r>
            <a:r>
              <a:rPr lang="en-US" sz="3200" b="1" i="1" dirty="0" smtClean="0">
                <a:solidFill>
                  <a:srgbClr val="003399"/>
                </a:solidFill>
                <a:latin typeface="Times New Roman" pitchFamily="18" charset="0"/>
              </a:rPr>
              <a:t>»</a:t>
            </a:r>
            <a:br>
              <a:rPr lang="en-US" sz="3200" b="1" i="1" dirty="0" smtClean="0">
                <a:solidFill>
                  <a:srgbClr val="003399"/>
                </a:solidFill>
                <a:latin typeface="Times New Roman" pitchFamily="18" charset="0"/>
              </a:rPr>
            </a:br>
            <a:r>
              <a:rPr lang="uz-Cyrl-UZ" sz="3200" b="1" i="1" dirty="0" smtClean="0">
                <a:solidFill>
                  <a:srgbClr val="003399"/>
                </a:solidFill>
                <a:latin typeface="Times New Roman" pitchFamily="18" charset="0"/>
              </a:rPr>
              <a:t>методининг тузилмаси</a:t>
            </a:r>
            <a:endParaRPr lang="ru-RU" sz="3200" b="1" i="1" dirty="0" smtClean="0">
              <a:solidFill>
                <a:srgbClr val="003399"/>
              </a:solidFill>
              <a:latin typeface="Times New Roman" pitchFamily="18" charset="0"/>
            </a:endParaRPr>
          </a:p>
        </p:txBody>
      </p:sp>
      <p:grpSp>
        <p:nvGrpSpPr>
          <p:cNvPr id="2" name="Group 14"/>
          <p:cNvGrpSpPr>
            <a:grpSpLocks/>
          </p:cNvGrpSpPr>
          <p:nvPr/>
        </p:nvGrpSpPr>
        <p:grpSpPr bwMode="auto">
          <a:xfrm>
            <a:off x="1476375" y="1773238"/>
            <a:ext cx="6264275" cy="4195762"/>
            <a:chOff x="930" y="1241"/>
            <a:chExt cx="3946" cy="2643"/>
          </a:xfrm>
        </p:grpSpPr>
        <p:sp>
          <p:nvSpPr>
            <p:cNvPr id="174085" name="Text Box 5"/>
            <p:cNvSpPr txBox="1">
              <a:spLocks noChangeArrowheads="1"/>
            </p:cNvSpPr>
            <p:nvPr/>
          </p:nvSpPr>
          <p:spPr bwMode="auto">
            <a:xfrm>
              <a:off x="930" y="1241"/>
              <a:ext cx="3946" cy="300"/>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Arial" pitchFamily="34" charset="0"/>
                  <a:cs typeface="Arial" pitchFamily="34" charset="0"/>
                </a:rPr>
                <a:t>Гуруҳга янги мавзу бўйича савол берилади</a:t>
              </a:r>
              <a:endParaRPr lang="ru-RU" b="1" dirty="0">
                <a:latin typeface="Arial" pitchFamily="34" charset="0"/>
                <a:cs typeface="Arial" pitchFamily="34" charset="0"/>
              </a:endParaRPr>
            </a:p>
          </p:txBody>
        </p:sp>
        <p:sp>
          <p:nvSpPr>
            <p:cNvPr id="174086" name="Text Box 6"/>
            <p:cNvSpPr txBox="1">
              <a:spLocks noChangeArrowheads="1"/>
            </p:cNvSpPr>
            <p:nvPr/>
          </p:nvSpPr>
          <p:spPr bwMode="auto">
            <a:xfrm>
              <a:off x="978" y="1778"/>
              <a:ext cx="3850" cy="518"/>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Arial" pitchFamily="34" charset="0"/>
                  <a:cs typeface="Arial" pitchFamily="34" charset="0"/>
                </a:rPr>
                <a:t>Болалар томонидан фикр ва ғоялар билдирилади</a:t>
              </a:r>
              <a:endParaRPr lang="ru-RU" b="1" dirty="0">
                <a:latin typeface="Arial" pitchFamily="34" charset="0"/>
                <a:cs typeface="Arial" pitchFamily="34" charset="0"/>
              </a:endParaRPr>
            </a:p>
          </p:txBody>
        </p:sp>
        <p:sp>
          <p:nvSpPr>
            <p:cNvPr id="174087" name="Text Box 7"/>
            <p:cNvSpPr txBox="1">
              <a:spLocks noChangeArrowheads="1"/>
            </p:cNvSpPr>
            <p:nvPr/>
          </p:nvSpPr>
          <p:spPr bwMode="auto">
            <a:xfrm>
              <a:off x="1219" y="2540"/>
              <a:ext cx="3397" cy="573"/>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Arial" pitchFamily="34" charset="0"/>
                  <a:cs typeface="Arial" pitchFamily="34" charset="0"/>
                </a:rPr>
                <a:t>Фикр ва ғоялар жамланади ва гуруҳланади</a:t>
              </a:r>
              <a:endParaRPr lang="ru-RU" b="1" dirty="0">
                <a:latin typeface="Arial" pitchFamily="34" charset="0"/>
                <a:cs typeface="Arial" pitchFamily="34" charset="0"/>
              </a:endParaRPr>
            </a:p>
          </p:txBody>
        </p:sp>
        <p:sp>
          <p:nvSpPr>
            <p:cNvPr id="174088" name="Text Box 8"/>
            <p:cNvSpPr txBox="1">
              <a:spLocks noChangeArrowheads="1"/>
            </p:cNvSpPr>
            <p:nvPr/>
          </p:nvSpPr>
          <p:spPr bwMode="auto">
            <a:xfrm>
              <a:off x="1316" y="3358"/>
              <a:ext cx="3171" cy="526"/>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Arial" pitchFamily="34" charset="0"/>
                  <a:cs typeface="Arial" pitchFamily="34" charset="0"/>
                </a:rPr>
                <a:t>Аниқ ва тўғри жавоблар</a:t>
              </a:r>
              <a:r>
                <a:rPr lang="en-US" dirty="0">
                  <a:latin typeface="Arial" pitchFamily="34" charset="0"/>
                  <a:cs typeface="Arial" pitchFamily="34" charset="0"/>
                </a:rPr>
                <a:t> </a:t>
              </a:r>
              <a:r>
                <a:rPr lang="uz-Cyrl-UZ" dirty="0">
                  <a:latin typeface="Arial" pitchFamily="34" charset="0"/>
                  <a:cs typeface="Arial" pitchFamily="34" charset="0"/>
                </a:rPr>
                <a:t>танлаб олинади</a:t>
              </a:r>
              <a:endParaRPr lang="ru-RU" b="1" dirty="0">
                <a:latin typeface="Arial" pitchFamily="34" charset="0"/>
                <a:cs typeface="Arial" pitchFamily="34" charset="0"/>
              </a:endParaRPr>
            </a:p>
          </p:txBody>
        </p:sp>
        <p:sp>
          <p:nvSpPr>
            <p:cNvPr id="27655" name="AutoShape 10"/>
            <p:cNvSpPr>
              <a:spLocks noChangeArrowheads="1"/>
            </p:cNvSpPr>
            <p:nvPr/>
          </p:nvSpPr>
          <p:spPr bwMode="auto">
            <a:xfrm>
              <a:off x="2676" y="1550"/>
              <a:ext cx="319" cy="219"/>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sp>
          <p:nvSpPr>
            <p:cNvPr id="27656" name="AutoShape 11"/>
            <p:cNvSpPr>
              <a:spLocks noChangeArrowheads="1"/>
            </p:cNvSpPr>
            <p:nvPr/>
          </p:nvSpPr>
          <p:spPr bwMode="auto">
            <a:xfrm>
              <a:off x="2676" y="2305"/>
              <a:ext cx="319" cy="218"/>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sp>
          <p:nvSpPr>
            <p:cNvPr id="27657" name="AutoShape 12"/>
            <p:cNvSpPr>
              <a:spLocks noChangeArrowheads="1"/>
            </p:cNvSpPr>
            <p:nvPr/>
          </p:nvSpPr>
          <p:spPr bwMode="auto">
            <a:xfrm>
              <a:off x="2699" y="3120"/>
              <a:ext cx="320" cy="219"/>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174082"/>
                                        </p:tgtEl>
                                        <p:attrNameLst>
                                          <p:attrName>style.visibility</p:attrName>
                                        </p:attrNameLst>
                                      </p:cBhvr>
                                      <p:to>
                                        <p:strVal val="visible"/>
                                      </p:to>
                                    </p:set>
                                    <p:anim calcmode="lin" valueType="num">
                                      <p:cBhvr>
                                        <p:cTn id="7" dur="500" decel="50000" fill="hold">
                                          <p:stCondLst>
                                            <p:cond delay="0"/>
                                          </p:stCondLst>
                                        </p:cTn>
                                        <p:tgtEl>
                                          <p:spTgt spid="174082"/>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74082"/>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74082"/>
                                        </p:tgtEl>
                                        <p:attrNameLst>
                                          <p:attrName>ppt_w</p:attrName>
                                        </p:attrNameLst>
                                      </p:cBhvr>
                                      <p:tavLst>
                                        <p:tav tm="0">
                                          <p:val>
                                            <p:strVal val="#ppt_w*.05"/>
                                          </p:val>
                                        </p:tav>
                                        <p:tav tm="100000">
                                          <p:val>
                                            <p:strVal val="#ppt_w"/>
                                          </p:val>
                                        </p:tav>
                                      </p:tavLst>
                                    </p:anim>
                                    <p:anim calcmode="lin" valueType="num">
                                      <p:cBhvr>
                                        <p:cTn id="10" dur="1000" fill="hold"/>
                                        <p:tgtEl>
                                          <p:spTgt spid="174082"/>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74082"/>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74082"/>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74082"/>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74082"/>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082" grpId="0" animBg="1"/>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4626" name="Rectangle 2"/>
          <p:cNvSpPr>
            <a:spLocks noGrp="1" noChangeArrowheads="1"/>
          </p:cNvSpPr>
          <p:nvPr>
            <p:ph type="body" sz="half" idx="1"/>
          </p:nvPr>
        </p:nvSpPr>
        <p:spPr>
          <a:xfrm>
            <a:off x="539750" y="1970088"/>
            <a:ext cx="7848600" cy="3114675"/>
          </a:xfrm>
          <a:solidFill>
            <a:schemeClr val="bg1">
              <a:lumMod val="95000"/>
            </a:schemeClr>
          </a:solidFill>
        </p:spPr>
        <p:txBody>
          <a:bodyPr rtlCol="0">
            <a:normAutofit lnSpcReduction="10000"/>
          </a:bodyPr>
          <a:lstStyle/>
          <a:p>
            <a:pPr algn="just" eaLnBrk="1" fontAlgn="auto" hangingPunct="1">
              <a:lnSpc>
                <a:spcPct val="150000"/>
              </a:lnSpc>
              <a:spcAft>
                <a:spcPts val="0"/>
              </a:spcAft>
              <a:buFont typeface="Wingdings" pitchFamily="2" charset="2"/>
              <a:buNone/>
              <a:defRPr/>
            </a:pPr>
            <a:r>
              <a:rPr lang="uz-Cyrl-UZ" sz="2800" dirty="0" smtClean="0">
                <a:latin typeface="Arial" pitchFamily="34" charset="0"/>
                <a:cs typeface="Arial" pitchFamily="34" charset="0"/>
              </a:rPr>
              <a:t>      </a:t>
            </a:r>
            <a:r>
              <a:rPr lang="uz-Cyrl-UZ" sz="2800" dirty="0" smtClean="0">
                <a:solidFill>
                  <a:srgbClr val="0000CC"/>
                </a:solidFill>
                <a:latin typeface="Arial" pitchFamily="34" charset="0"/>
                <a:cs typeface="Arial" pitchFamily="34" charset="0"/>
              </a:rPr>
              <a:t>таълим олувчиларни фаоллаштириш мақсадида уларни кичик гуруҳларга ажратган ҳолда ўқув материалини ўрганиш ёки топшириқни бажаришга қаратилган таълим жараёнидаги  ижодий иш</a:t>
            </a:r>
            <a:r>
              <a:rPr lang="en-US" sz="2800" dirty="0" smtClean="0">
                <a:solidFill>
                  <a:srgbClr val="0000CC"/>
                </a:solidFill>
                <a:latin typeface="Arial" pitchFamily="34" charset="0"/>
                <a:cs typeface="Arial" pitchFamily="34" charset="0"/>
              </a:rPr>
              <a:t>.</a:t>
            </a:r>
            <a:r>
              <a:rPr lang="ru-RU" sz="2800" dirty="0" smtClean="0">
                <a:solidFill>
                  <a:srgbClr val="0000CC"/>
                </a:solidFill>
                <a:latin typeface="Arial" pitchFamily="34" charset="0"/>
                <a:cs typeface="Arial" pitchFamily="34" charset="0"/>
              </a:rPr>
              <a:t> </a:t>
            </a:r>
          </a:p>
          <a:p>
            <a:pPr algn="just" eaLnBrk="1" fontAlgn="auto" hangingPunct="1">
              <a:lnSpc>
                <a:spcPct val="140000"/>
              </a:lnSpc>
              <a:spcAft>
                <a:spcPts val="0"/>
              </a:spcAft>
              <a:buFont typeface="Wingdings" pitchFamily="2" charset="2"/>
              <a:buNone/>
              <a:defRPr/>
            </a:pPr>
            <a:endParaRPr lang="ru-RU" sz="2800" dirty="0" smtClean="0">
              <a:latin typeface="Times New Roman" pitchFamily="18" charset="0"/>
            </a:endParaRPr>
          </a:p>
        </p:txBody>
      </p:sp>
      <p:sp>
        <p:nvSpPr>
          <p:cNvPr id="154627" name="WordArt 3"/>
          <p:cNvSpPr>
            <a:spLocks noChangeArrowheads="1" noChangeShapeType="1" noTextEdit="1"/>
          </p:cNvSpPr>
          <p:nvPr/>
        </p:nvSpPr>
        <p:spPr bwMode="auto">
          <a:xfrm>
            <a:off x="2125663" y="622300"/>
            <a:ext cx="5638800" cy="503238"/>
          </a:xfrm>
          <a:prstGeom prst="rect">
            <a:avLst/>
          </a:prstGeom>
        </p:spPr>
        <p:txBody>
          <a:bodyPr wrap="none" fromWordArt="1">
            <a:prstTxWarp prst="textPlain">
              <a:avLst>
                <a:gd name="adj" fmla="val 50000"/>
              </a:avLst>
            </a:prstTxWarp>
          </a:bodyPr>
          <a:lstStyle/>
          <a:p>
            <a:r>
              <a:rPr lang="ru-RU" sz="3600" b="1" kern="10">
                <a:ln w="12700">
                  <a:solidFill>
                    <a:srgbClr val="3333CC"/>
                  </a:solidFill>
                  <a:round/>
                  <a:headEnd/>
                  <a:tailEnd/>
                </a:ln>
                <a:solidFill>
                  <a:srgbClr val="984807"/>
                </a:solidFill>
                <a:effectLst>
                  <a:outerShdw dist="45791" dir="2021404" algn="ctr" rotWithShape="0">
                    <a:srgbClr val="9999FF"/>
                  </a:outerShdw>
                </a:effectLst>
                <a:latin typeface="Times New Roman"/>
                <a:cs typeface="Times New Roman"/>
              </a:rPr>
              <a:t>"КИЧИК ГУРУҲЛАРДА ИШЛАШ"</a:t>
            </a:r>
          </a:p>
        </p:txBody>
      </p:sp>
      <p:sp>
        <p:nvSpPr>
          <p:cNvPr id="154628" name="WordArt 4"/>
          <p:cNvSpPr>
            <a:spLocks noChangeArrowheads="1" noChangeShapeType="1" noTextEdit="1"/>
          </p:cNvSpPr>
          <p:nvPr/>
        </p:nvSpPr>
        <p:spPr bwMode="auto">
          <a:xfrm>
            <a:off x="3948113" y="1268413"/>
            <a:ext cx="1560512" cy="431800"/>
          </a:xfrm>
          <a:prstGeom prst="rect">
            <a:avLst/>
          </a:prstGeom>
        </p:spPr>
        <p:txBody>
          <a:bodyPr wrap="none" fromWordArt="1">
            <a:prstTxWarp prst="textPlain">
              <a:avLst>
                <a:gd name="adj" fmla="val 50000"/>
              </a:avLst>
            </a:prstTxWarp>
          </a:bodyPr>
          <a:lstStyle/>
          <a:p>
            <a:r>
              <a:rPr lang="ru-RU" sz="3600" b="1" kern="10">
                <a:ln w="12700">
                  <a:solidFill>
                    <a:srgbClr val="3333CC"/>
                  </a:solidFill>
                  <a:round/>
                  <a:headEnd/>
                  <a:tailEnd/>
                </a:ln>
                <a:solidFill>
                  <a:srgbClr val="984807"/>
                </a:solidFill>
                <a:effectLst>
                  <a:outerShdw dist="45791" dir="2021404" algn="ctr" rotWithShape="0">
                    <a:srgbClr val="9999FF"/>
                  </a:outerShdw>
                </a:effectLst>
                <a:latin typeface="Times New Roman"/>
                <a:cs typeface="Times New Roman"/>
              </a:rPr>
              <a:t>МЕТОДИ</a:t>
            </a:r>
          </a:p>
        </p:txBody>
      </p:sp>
      <p:pic>
        <p:nvPicPr>
          <p:cNvPr id="154629" name="Picture 5" descr="J0149396"/>
          <p:cNvPicPr>
            <a:picLocks noGrp="1" noChangeAspect="1" noChangeArrowheads="1"/>
          </p:cNvPicPr>
          <p:nvPr>
            <p:ph sz="half" idx="2"/>
          </p:nvPr>
        </p:nvPicPr>
        <p:blipFill>
          <a:blip r:embed="rId2"/>
          <a:srcRect/>
          <a:stretch>
            <a:fillRect/>
          </a:stretch>
        </p:blipFill>
        <p:spPr>
          <a:xfrm>
            <a:off x="3563938" y="4991100"/>
            <a:ext cx="1946275" cy="1309688"/>
          </a:xfrm>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5" presetClass="entr" presetSubtype="0" fill="hold" grpId="0" nodeType="afterEffect">
                                  <p:stCondLst>
                                    <p:cond delay="0"/>
                                  </p:stCondLst>
                                  <p:childTnLst>
                                    <p:set>
                                      <p:cBhvr>
                                        <p:cTn id="6" dur="1" fill="hold">
                                          <p:stCondLst>
                                            <p:cond delay="0"/>
                                          </p:stCondLst>
                                        </p:cTn>
                                        <p:tgtEl>
                                          <p:spTgt spid="154627"/>
                                        </p:tgtEl>
                                        <p:attrNameLst>
                                          <p:attrName>style.visibility</p:attrName>
                                        </p:attrNameLst>
                                      </p:cBhvr>
                                      <p:to>
                                        <p:strVal val="visible"/>
                                      </p:to>
                                    </p:set>
                                    <p:anim calcmode="lin" valueType="num">
                                      <p:cBhvr>
                                        <p:cTn id="7" dur="1000" fill="hold"/>
                                        <p:tgtEl>
                                          <p:spTgt spid="154627"/>
                                        </p:tgtEl>
                                        <p:attrNameLst>
                                          <p:attrName>ppt_w</p:attrName>
                                        </p:attrNameLst>
                                      </p:cBhvr>
                                      <p:tavLst>
                                        <p:tav tm="0">
                                          <p:val>
                                            <p:fltVal val="0"/>
                                          </p:val>
                                        </p:tav>
                                        <p:tav tm="100000">
                                          <p:val>
                                            <p:strVal val="#ppt_w"/>
                                          </p:val>
                                        </p:tav>
                                      </p:tavLst>
                                    </p:anim>
                                    <p:anim calcmode="lin" valueType="num">
                                      <p:cBhvr>
                                        <p:cTn id="8" dur="1000" fill="hold"/>
                                        <p:tgtEl>
                                          <p:spTgt spid="154627"/>
                                        </p:tgtEl>
                                        <p:attrNameLst>
                                          <p:attrName>ppt_h</p:attrName>
                                        </p:attrNameLst>
                                      </p:cBhvr>
                                      <p:tavLst>
                                        <p:tav tm="0">
                                          <p:val>
                                            <p:fltVal val="0"/>
                                          </p:val>
                                        </p:tav>
                                        <p:tav tm="100000">
                                          <p:val>
                                            <p:strVal val="#ppt_h"/>
                                          </p:val>
                                        </p:tav>
                                      </p:tavLst>
                                    </p:anim>
                                    <p:anim calcmode="lin" valueType="num">
                                      <p:cBhvr>
                                        <p:cTn id="9" dur="1000" fill="hold"/>
                                        <p:tgtEl>
                                          <p:spTgt spid="154627"/>
                                        </p:tgtEl>
                                        <p:attrNameLst>
                                          <p:attrName>ppt_x</p:attrName>
                                        </p:attrNameLst>
                                      </p:cBhvr>
                                      <p:tavLst>
                                        <p:tav tm="0" fmla="#ppt_x+(cos(-2*pi*(1-$))*-#ppt_x-sin(-2*pi*(1-$))*(1-#ppt_y))*(1-$)">
                                          <p:val>
                                            <p:fltVal val="0"/>
                                          </p:val>
                                        </p:tav>
                                        <p:tav tm="100000">
                                          <p:val>
                                            <p:fltVal val="1"/>
                                          </p:val>
                                        </p:tav>
                                      </p:tavLst>
                                    </p:anim>
                                    <p:anim calcmode="lin" valueType="num">
                                      <p:cBhvr>
                                        <p:cTn id="10" dur="1000" fill="hold"/>
                                        <p:tgtEl>
                                          <p:spTgt spid="154627"/>
                                        </p:tgtEl>
                                        <p:attrNameLst>
                                          <p:attrName>ppt_y</p:attrName>
                                        </p:attrNameLst>
                                      </p:cBhvr>
                                      <p:tavLst>
                                        <p:tav tm="0" fmla="#ppt_y+(sin(-2*pi*(1-$))*-#ppt_x+cos(-2*pi*(1-$))*(1-#ppt_y))*(1-$)">
                                          <p:val>
                                            <p:fltVal val="0"/>
                                          </p:val>
                                        </p:tav>
                                        <p:tav tm="100000">
                                          <p:val>
                                            <p:fltVal val="1"/>
                                          </p:val>
                                        </p:tav>
                                      </p:tavLst>
                                    </p:anim>
                                  </p:childTnLst>
                                </p:cTn>
                              </p:par>
                            </p:childTnLst>
                          </p:cTn>
                        </p:par>
                        <p:par>
                          <p:cTn id="11" fill="hold">
                            <p:stCondLst>
                              <p:cond delay="1000"/>
                            </p:stCondLst>
                            <p:childTnLst>
                              <p:par>
                                <p:cTn id="12" presetID="15" presetClass="entr" presetSubtype="0" fill="hold" grpId="0" nodeType="afterEffect">
                                  <p:stCondLst>
                                    <p:cond delay="0"/>
                                  </p:stCondLst>
                                  <p:childTnLst>
                                    <p:set>
                                      <p:cBhvr>
                                        <p:cTn id="13" dur="1" fill="hold">
                                          <p:stCondLst>
                                            <p:cond delay="0"/>
                                          </p:stCondLst>
                                        </p:cTn>
                                        <p:tgtEl>
                                          <p:spTgt spid="154628"/>
                                        </p:tgtEl>
                                        <p:attrNameLst>
                                          <p:attrName>style.visibility</p:attrName>
                                        </p:attrNameLst>
                                      </p:cBhvr>
                                      <p:to>
                                        <p:strVal val="visible"/>
                                      </p:to>
                                    </p:set>
                                    <p:anim calcmode="lin" valueType="num">
                                      <p:cBhvr>
                                        <p:cTn id="14" dur="1000" fill="hold"/>
                                        <p:tgtEl>
                                          <p:spTgt spid="154628"/>
                                        </p:tgtEl>
                                        <p:attrNameLst>
                                          <p:attrName>ppt_w</p:attrName>
                                        </p:attrNameLst>
                                      </p:cBhvr>
                                      <p:tavLst>
                                        <p:tav tm="0">
                                          <p:val>
                                            <p:fltVal val="0"/>
                                          </p:val>
                                        </p:tav>
                                        <p:tav tm="100000">
                                          <p:val>
                                            <p:strVal val="#ppt_w"/>
                                          </p:val>
                                        </p:tav>
                                      </p:tavLst>
                                    </p:anim>
                                    <p:anim calcmode="lin" valueType="num">
                                      <p:cBhvr>
                                        <p:cTn id="15" dur="1000" fill="hold"/>
                                        <p:tgtEl>
                                          <p:spTgt spid="154628"/>
                                        </p:tgtEl>
                                        <p:attrNameLst>
                                          <p:attrName>ppt_h</p:attrName>
                                        </p:attrNameLst>
                                      </p:cBhvr>
                                      <p:tavLst>
                                        <p:tav tm="0">
                                          <p:val>
                                            <p:fltVal val="0"/>
                                          </p:val>
                                        </p:tav>
                                        <p:tav tm="100000">
                                          <p:val>
                                            <p:strVal val="#ppt_h"/>
                                          </p:val>
                                        </p:tav>
                                      </p:tavLst>
                                    </p:anim>
                                    <p:anim calcmode="lin" valueType="num">
                                      <p:cBhvr>
                                        <p:cTn id="16" dur="1000" fill="hold"/>
                                        <p:tgtEl>
                                          <p:spTgt spid="154628"/>
                                        </p:tgtEl>
                                        <p:attrNameLst>
                                          <p:attrName>ppt_x</p:attrName>
                                        </p:attrNameLst>
                                      </p:cBhvr>
                                      <p:tavLst>
                                        <p:tav tm="0" fmla="#ppt_x+(cos(-2*pi*(1-$))*-#ppt_x-sin(-2*pi*(1-$))*(1-#ppt_y))*(1-$)">
                                          <p:val>
                                            <p:fltVal val="0"/>
                                          </p:val>
                                        </p:tav>
                                        <p:tav tm="100000">
                                          <p:val>
                                            <p:fltVal val="1"/>
                                          </p:val>
                                        </p:tav>
                                      </p:tavLst>
                                    </p:anim>
                                    <p:anim calcmode="lin" valueType="num">
                                      <p:cBhvr>
                                        <p:cTn id="17" dur="1000" fill="hold"/>
                                        <p:tgtEl>
                                          <p:spTgt spid="154628"/>
                                        </p:tgtEl>
                                        <p:attrNameLst>
                                          <p:attrName>ppt_y</p:attrName>
                                        </p:attrNameLst>
                                      </p:cBhvr>
                                      <p:tavLst>
                                        <p:tav tm="0" fmla="#ppt_y+(sin(-2*pi*(1-$))*-#ppt_x+cos(-2*pi*(1-$))*(1-#ppt_y))*(1-$)">
                                          <p:val>
                                            <p:fltVal val="0"/>
                                          </p:val>
                                        </p:tav>
                                        <p:tav tm="100000">
                                          <p:val>
                                            <p:fltVal val="1"/>
                                          </p:val>
                                        </p:tav>
                                      </p:tavLst>
                                    </p:anim>
                                  </p:childTnLst>
                                </p:cTn>
                              </p:par>
                            </p:childTnLst>
                          </p:cTn>
                        </p:par>
                        <p:par>
                          <p:cTn id="18" fill="hold">
                            <p:stCondLst>
                              <p:cond delay="2000"/>
                            </p:stCondLst>
                            <p:childTnLst>
                              <p:par>
                                <p:cTn id="19" presetID="3" presetClass="entr" presetSubtype="5" fill="hold" grpId="0" nodeType="afterEffect">
                                  <p:stCondLst>
                                    <p:cond delay="0"/>
                                  </p:stCondLst>
                                  <p:childTnLst>
                                    <p:set>
                                      <p:cBhvr>
                                        <p:cTn id="20" dur="1" fill="hold">
                                          <p:stCondLst>
                                            <p:cond delay="0"/>
                                          </p:stCondLst>
                                        </p:cTn>
                                        <p:tgtEl>
                                          <p:spTgt spid="154626">
                                            <p:bg/>
                                          </p:spTgt>
                                        </p:tgtEl>
                                        <p:attrNameLst>
                                          <p:attrName>style.visibility</p:attrName>
                                        </p:attrNameLst>
                                      </p:cBhvr>
                                      <p:to>
                                        <p:strVal val="visible"/>
                                      </p:to>
                                    </p:set>
                                    <p:animEffect transition="in" filter="blinds(vertical)">
                                      <p:cBhvr>
                                        <p:cTn id="21" dur="1000"/>
                                        <p:tgtEl>
                                          <p:spTgt spid="154626">
                                            <p:bg/>
                                          </p:spTgt>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5" fill="hold" grpId="0" nodeType="clickEffect">
                                  <p:stCondLst>
                                    <p:cond delay="0"/>
                                  </p:stCondLst>
                                  <p:childTnLst>
                                    <p:set>
                                      <p:cBhvr>
                                        <p:cTn id="25" dur="1" fill="hold">
                                          <p:stCondLst>
                                            <p:cond delay="0"/>
                                          </p:stCondLst>
                                        </p:cTn>
                                        <p:tgtEl>
                                          <p:spTgt spid="154626">
                                            <p:txEl>
                                              <p:pRg st="0" end="0"/>
                                            </p:txEl>
                                          </p:spTgt>
                                        </p:tgtEl>
                                        <p:attrNameLst>
                                          <p:attrName>style.visibility</p:attrName>
                                        </p:attrNameLst>
                                      </p:cBhvr>
                                      <p:to>
                                        <p:strVal val="visible"/>
                                      </p:to>
                                    </p:set>
                                    <p:animEffect transition="in" filter="blinds(vertical)">
                                      <p:cBhvr>
                                        <p:cTn id="26" dur="1000"/>
                                        <p:tgtEl>
                                          <p:spTgt spid="154626">
                                            <p:txEl>
                                              <p:pRg st="0" end="0"/>
                                            </p:txEl>
                                          </p:spTgt>
                                        </p:tgtEl>
                                      </p:cBhvr>
                                    </p:animEffect>
                                  </p:childTnLst>
                                </p:cTn>
                              </p:par>
                            </p:childTnLst>
                          </p:cTn>
                        </p:par>
                        <p:par>
                          <p:cTn id="27" fill="hold">
                            <p:stCondLst>
                              <p:cond delay="1000"/>
                            </p:stCondLst>
                            <p:childTnLst>
                              <p:par>
                                <p:cTn id="28" presetID="53" presetClass="entr" presetSubtype="0" fill="hold" grpId="0" nodeType="afterEffect">
                                  <p:stCondLst>
                                    <p:cond delay="0"/>
                                  </p:stCondLst>
                                  <p:childTnLst>
                                    <p:set>
                                      <p:cBhvr>
                                        <p:cTn id="29" dur="1" fill="hold">
                                          <p:stCondLst>
                                            <p:cond delay="0"/>
                                          </p:stCondLst>
                                        </p:cTn>
                                        <p:tgtEl>
                                          <p:spTgt spid="154629">
                                            <p:bg/>
                                          </p:spTgt>
                                        </p:tgtEl>
                                        <p:attrNameLst>
                                          <p:attrName>style.visibility</p:attrName>
                                        </p:attrNameLst>
                                      </p:cBhvr>
                                      <p:to>
                                        <p:strVal val="visible"/>
                                      </p:to>
                                    </p:set>
                                    <p:anim calcmode="lin" valueType="num">
                                      <p:cBhvr>
                                        <p:cTn id="30" dur="1000" fill="hold"/>
                                        <p:tgtEl>
                                          <p:spTgt spid="154629">
                                            <p:bg/>
                                          </p:spTgt>
                                        </p:tgtEl>
                                        <p:attrNameLst>
                                          <p:attrName>ppt_w</p:attrName>
                                        </p:attrNameLst>
                                      </p:cBhvr>
                                      <p:tavLst>
                                        <p:tav tm="0">
                                          <p:val>
                                            <p:fltVal val="0"/>
                                          </p:val>
                                        </p:tav>
                                        <p:tav tm="100000">
                                          <p:val>
                                            <p:strVal val="#ppt_w"/>
                                          </p:val>
                                        </p:tav>
                                      </p:tavLst>
                                    </p:anim>
                                    <p:anim calcmode="lin" valueType="num">
                                      <p:cBhvr>
                                        <p:cTn id="31" dur="1000" fill="hold"/>
                                        <p:tgtEl>
                                          <p:spTgt spid="154629">
                                            <p:bg/>
                                          </p:spTgt>
                                        </p:tgtEl>
                                        <p:attrNameLst>
                                          <p:attrName>ppt_h</p:attrName>
                                        </p:attrNameLst>
                                      </p:cBhvr>
                                      <p:tavLst>
                                        <p:tav tm="0">
                                          <p:val>
                                            <p:fltVal val="0"/>
                                          </p:val>
                                        </p:tav>
                                        <p:tav tm="100000">
                                          <p:val>
                                            <p:strVal val="#ppt_h"/>
                                          </p:val>
                                        </p:tav>
                                      </p:tavLst>
                                    </p:anim>
                                    <p:animEffect transition="in" filter="fade">
                                      <p:cBhvr>
                                        <p:cTn id="32" dur="1000"/>
                                        <p:tgtEl>
                                          <p:spTgt spid="154629">
                                            <p:bg/>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4626" grpId="0" build="p" animBg="1"/>
      <p:bldP spid="154627" grpId="0" animBg="1"/>
      <p:bldP spid="154628" grpId="0" animBg="1"/>
      <p:bldP spid="154629" grpId="0" build="p"/>
    </p:bldLst>
  </p:timing>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5650" name="Rectangle 2"/>
          <p:cNvSpPr>
            <a:spLocks noGrp="1" noChangeArrowheads="1"/>
          </p:cNvSpPr>
          <p:nvPr>
            <p:ph type="title"/>
          </p:nvPr>
        </p:nvSpPr>
        <p:spPr>
          <a:xfrm>
            <a:off x="811213" y="115888"/>
            <a:ext cx="7793037" cy="1343025"/>
          </a:xfrm>
          <a:solidFill>
            <a:schemeClr val="accent1">
              <a:lumMod val="20000"/>
              <a:lumOff val="80000"/>
            </a:schemeClr>
          </a:solidFill>
        </p:spPr>
        <p:txBody>
          <a:bodyPr rtlCol="0">
            <a:normAutofit/>
          </a:bodyPr>
          <a:lstStyle/>
          <a:p>
            <a:pPr eaLnBrk="1" fontAlgn="auto" hangingPunct="1">
              <a:spcAft>
                <a:spcPts val="0"/>
              </a:spcAft>
              <a:defRPr/>
            </a:pPr>
            <a:r>
              <a:rPr lang="en-US" sz="2800" b="1" i="1" dirty="0" smtClean="0">
                <a:solidFill>
                  <a:srgbClr val="003399"/>
                </a:solidFill>
                <a:latin typeface="Times New Roman" pitchFamily="18" charset="0"/>
              </a:rPr>
              <a:t>«</a:t>
            </a:r>
            <a:r>
              <a:rPr lang="uz-Cyrl-UZ" sz="2800" b="1" i="1" dirty="0" smtClean="0">
                <a:solidFill>
                  <a:srgbClr val="003399"/>
                </a:solidFill>
                <a:latin typeface="Times New Roman" pitchFamily="18" charset="0"/>
              </a:rPr>
              <a:t>КИЧИК ГУРУҲЛАРДА ИШЛАШ</a:t>
            </a:r>
            <a:r>
              <a:rPr lang="en-US" sz="2800" b="1" i="1" dirty="0" smtClean="0">
                <a:solidFill>
                  <a:srgbClr val="003399"/>
                </a:solidFill>
                <a:latin typeface="Times New Roman" pitchFamily="18" charset="0"/>
              </a:rPr>
              <a:t>»</a:t>
            </a:r>
            <a:br>
              <a:rPr lang="en-US" sz="2800" b="1" i="1" dirty="0" smtClean="0">
                <a:solidFill>
                  <a:srgbClr val="003399"/>
                </a:solidFill>
                <a:latin typeface="Times New Roman" pitchFamily="18" charset="0"/>
              </a:rPr>
            </a:br>
            <a:r>
              <a:rPr lang="uz-Cyrl-UZ" sz="2800" b="1" i="1" dirty="0" smtClean="0">
                <a:solidFill>
                  <a:srgbClr val="003399"/>
                </a:solidFill>
                <a:latin typeface="Times New Roman" pitchFamily="18" charset="0"/>
              </a:rPr>
              <a:t>методининг тузилмаси</a:t>
            </a:r>
            <a:endParaRPr lang="ru-RU" sz="2800" b="1" i="1" dirty="0" smtClean="0">
              <a:solidFill>
                <a:srgbClr val="003399"/>
              </a:solidFill>
              <a:latin typeface="Times New Roman" pitchFamily="18" charset="0"/>
            </a:endParaRPr>
          </a:p>
        </p:txBody>
      </p:sp>
      <p:grpSp>
        <p:nvGrpSpPr>
          <p:cNvPr id="2" name="Group 43"/>
          <p:cNvGrpSpPr>
            <a:grpSpLocks/>
          </p:cNvGrpSpPr>
          <p:nvPr/>
        </p:nvGrpSpPr>
        <p:grpSpPr bwMode="auto">
          <a:xfrm>
            <a:off x="361950" y="1557338"/>
            <a:ext cx="8782050" cy="4606925"/>
            <a:chOff x="115" y="969"/>
            <a:chExt cx="5532" cy="2902"/>
          </a:xfrm>
        </p:grpSpPr>
        <p:sp>
          <p:nvSpPr>
            <p:cNvPr id="29699" name="Text Box 4"/>
            <p:cNvSpPr txBox="1">
              <a:spLocks noChangeArrowheads="1"/>
            </p:cNvSpPr>
            <p:nvPr/>
          </p:nvSpPr>
          <p:spPr bwMode="auto">
            <a:xfrm>
              <a:off x="1339" y="1344"/>
              <a:ext cx="2752" cy="261"/>
            </a:xfrm>
            <a:prstGeom prst="rect">
              <a:avLst/>
            </a:prstGeom>
            <a:solidFill>
              <a:srgbClr val="CCFFCC"/>
            </a:solidFill>
            <a:ln w="9525">
              <a:solidFill>
                <a:srgbClr val="000000"/>
              </a:solidFill>
              <a:miter lim="800000"/>
              <a:headEnd/>
              <a:tailEnd/>
            </a:ln>
          </p:spPr>
          <p:txBody>
            <a:bodyPr/>
            <a:lstStyle/>
            <a:p>
              <a:r>
                <a:rPr lang="uz-Cyrl-UZ" b="1">
                  <a:latin typeface="Calibri" pitchFamily="34" charset="0"/>
                </a:rPr>
                <a:t>Кичик гуруҳлар шакллантирилади</a:t>
              </a:r>
              <a:endParaRPr lang="ru-RU">
                <a:latin typeface="Calibri" pitchFamily="34" charset="0"/>
              </a:endParaRPr>
            </a:p>
          </p:txBody>
        </p:sp>
        <p:sp>
          <p:nvSpPr>
            <p:cNvPr id="29700" name="Text Box 5"/>
            <p:cNvSpPr txBox="1">
              <a:spLocks noChangeArrowheads="1"/>
            </p:cNvSpPr>
            <p:nvPr/>
          </p:nvSpPr>
          <p:spPr bwMode="auto">
            <a:xfrm>
              <a:off x="1517" y="969"/>
              <a:ext cx="2407" cy="252"/>
            </a:xfrm>
            <a:prstGeom prst="rect">
              <a:avLst/>
            </a:prstGeom>
            <a:solidFill>
              <a:srgbClr val="CCFFCC"/>
            </a:solidFill>
            <a:ln w="9525">
              <a:solidFill>
                <a:srgbClr val="000000"/>
              </a:solidFill>
              <a:miter lim="800000"/>
              <a:headEnd/>
              <a:tailEnd/>
            </a:ln>
          </p:spPr>
          <p:txBody>
            <a:bodyPr/>
            <a:lstStyle/>
            <a:p>
              <a:pPr algn="ctr"/>
              <a:r>
                <a:rPr lang="uz-Cyrl-UZ" sz="2000" b="1">
                  <a:latin typeface="Calibri" pitchFamily="34" charset="0"/>
                </a:rPr>
                <a:t>Мавзу ёритилади</a:t>
              </a:r>
              <a:endParaRPr lang="ru-RU" sz="2000" b="1">
                <a:latin typeface="Calibri" pitchFamily="34" charset="0"/>
              </a:endParaRPr>
            </a:p>
          </p:txBody>
        </p:sp>
        <p:sp>
          <p:nvSpPr>
            <p:cNvPr id="29701" name="Text Box 6"/>
            <p:cNvSpPr txBox="1">
              <a:spLocks noChangeArrowheads="1"/>
            </p:cNvSpPr>
            <p:nvPr/>
          </p:nvSpPr>
          <p:spPr bwMode="auto">
            <a:xfrm>
              <a:off x="281" y="1888"/>
              <a:ext cx="1236" cy="351"/>
            </a:xfrm>
            <a:prstGeom prst="rect">
              <a:avLst/>
            </a:prstGeom>
            <a:solidFill>
              <a:srgbClr val="CCFFCC"/>
            </a:solidFill>
            <a:ln w="9525">
              <a:solidFill>
                <a:srgbClr val="000000"/>
              </a:solidFill>
              <a:miter lim="800000"/>
              <a:headEnd/>
              <a:tailEnd/>
            </a:ln>
          </p:spPr>
          <p:txBody>
            <a:bodyPr/>
            <a:lstStyle/>
            <a:p>
              <a:pPr>
                <a:lnSpc>
                  <a:spcPct val="80000"/>
                </a:lnSpc>
              </a:pPr>
              <a:r>
                <a:rPr lang="ru-RU" b="1">
                  <a:latin typeface="Calibri" pitchFamily="34" charset="0"/>
                </a:rPr>
                <a:t>1-</a:t>
              </a:r>
              <a:r>
                <a:rPr lang="uz-Cyrl-UZ" b="1">
                  <a:latin typeface="Calibri" pitchFamily="34" charset="0"/>
                </a:rPr>
                <a:t>гуруҳга топшириқ</a:t>
              </a:r>
              <a:endParaRPr lang="ru-RU">
                <a:latin typeface="Calibri" pitchFamily="34" charset="0"/>
              </a:endParaRPr>
            </a:p>
          </p:txBody>
        </p:sp>
        <p:sp>
          <p:nvSpPr>
            <p:cNvPr id="29702" name="Text Box 7"/>
            <p:cNvSpPr txBox="1">
              <a:spLocks noChangeArrowheads="1"/>
            </p:cNvSpPr>
            <p:nvPr/>
          </p:nvSpPr>
          <p:spPr bwMode="auto">
            <a:xfrm>
              <a:off x="1609" y="1888"/>
              <a:ext cx="1209" cy="356"/>
            </a:xfrm>
            <a:prstGeom prst="rect">
              <a:avLst/>
            </a:prstGeom>
            <a:solidFill>
              <a:srgbClr val="CCFFCC"/>
            </a:solidFill>
            <a:ln w="9525">
              <a:solidFill>
                <a:srgbClr val="000000"/>
              </a:solidFill>
              <a:miter lim="800000"/>
              <a:headEnd/>
              <a:tailEnd/>
            </a:ln>
          </p:spPr>
          <p:txBody>
            <a:bodyPr/>
            <a:lstStyle/>
            <a:p>
              <a:pPr>
                <a:lnSpc>
                  <a:spcPct val="80000"/>
                </a:lnSpc>
              </a:pPr>
              <a:r>
                <a:rPr lang="ru-RU" b="1">
                  <a:latin typeface="Calibri" pitchFamily="34" charset="0"/>
                </a:rPr>
                <a:t>2-</a:t>
              </a:r>
              <a:r>
                <a:rPr lang="uz-Cyrl-UZ" b="1">
                  <a:latin typeface="Calibri" pitchFamily="34" charset="0"/>
                </a:rPr>
                <a:t>гуруҳга топшириқ</a:t>
              </a:r>
              <a:endParaRPr lang="ru-RU" b="1">
                <a:latin typeface="Calibri" pitchFamily="34" charset="0"/>
              </a:endParaRPr>
            </a:p>
          </p:txBody>
        </p:sp>
        <p:sp>
          <p:nvSpPr>
            <p:cNvPr id="29703" name="Text Box 8"/>
            <p:cNvSpPr txBox="1">
              <a:spLocks noChangeArrowheads="1"/>
            </p:cNvSpPr>
            <p:nvPr/>
          </p:nvSpPr>
          <p:spPr bwMode="auto">
            <a:xfrm>
              <a:off x="2881" y="1888"/>
              <a:ext cx="1298" cy="362"/>
            </a:xfrm>
            <a:prstGeom prst="rect">
              <a:avLst/>
            </a:prstGeom>
            <a:solidFill>
              <a:srgbClr val="CCFFCC"/>
            </a:solidFill>
            <a:ln w="9525">
              <a:solidFill>
                <a:srgbClr val="000000"/>
              </a:solidFill>
              <a:miter lim="800000"/>
              <a:headEnd/>
              <a:tailEnd/>
            </a:ln>
          </p:spPr>
          <p:txBody>
            <a:bodyPr/>
            <a:lstStyle/>
            <a:p>
              <a:pPr>
                <a:lnSpc>
                  <a:spcPct val="80000"/>
                </a:lnSpc>
              </a:pPr>
              <a:r>
                <a:rPr lang="ru-RU" b="1">
                  <a:latin typeface="Calibri" pitchFamily="34" charset="0"/>
                </a:rPr>
                <a:t>3-</a:t>
              </a:r>
              <a:r>
                <a:rPr lang="en-US" b="1">
                  <a:latin typeface="Calibri" pitchFamily="34" charset="0"/>
                </a:rPr>
                <a:t> </a:t>
              </a:r>
              <a:r>
                <a:rPr lang="uz-Cyrl-UZ" b="1">
                  <a:latin typeface="Calibri" pitchFamily="34" charset="0"/>
                </a:rPr>
                <a:t>гуруҳга топшириқ</a:t>
              </a:r>
              <a:endParaRPr lang="ru-RU" b="1">
                <a:latin typeface="Calibri" pitchFamily="34" charset="0"/>
              </a:endParaRPr>
            </a:p>
          </p:txBody>
        </p:sp>
        <p:sp>
          <p:nvSpPr>
            <p:cNvPr id="29704" name="Text Box 9"/>
            <p:cNvSpPr txBox="1">
              <a:spLocks noChangeArrowheads="1"/>
            </p:cNvSpPr>
            <p:nvPr/>
          </p:nvSpPr>
          <p:spPr bwMode="auto">
            <a:xfrm>
              <a:off x="4273" y="1888"/>
              <a:ext cx="1329" cy="363"/>
            </a:xfrm>
            <a:prstGeom prst="rect">
              <a:avLst/>
            </a:prstGeom>
            <a:solidFill>
              <a:srgbClr val="CCFFCC"/>
            </a:solidFill>
            <a:ln w="9525">
              <a:solidFill>
                <a:srgbClr val="000000"/>
              </a:solidFill>
              <a:miter lim="800000"/>
              <a:headEnd/>
              <a:tailEnd/>
            </a:ln>
          </p:spPr>
          <p:txBody>
            <a:bodyPr/>
            <a:lstStyle/>
            <a:p>
              <a:pPr>
                <a:lnSpc>
                  <a:spcPct val="80000"/>
                </a:lnSpc>
              </a:pPr>
              <a:r>
                <a:rPr lang="ru-RU" b="1">
                  <a:latin typeface="Calibri" pitchFamily="34" charset="0"/>
                </a:rPr>
                <a:t>4-</a:t>
              </a:r>
              <a:r>
                <a:rPr lang="en-US" b="1">
                  <a:latin typeface="Calibri" pitchFamily="34" charset="0"/>
                </a:rPr>
                <a:t> </a:t>
              </a:r>
              <a:r>
                <a:rPr lang="uz-Cyrl-UZ" b="1">
                  <a:latin typeface="Calibri" pitchFamily="34" charset="0"/>
                </a:rPr>
                <a:t>гуруҳга топшириқ</a:t>
              </a:r>
              <a:endParaRPr lang="ru-RU" b="1">
                <a:latin typeface="Calibri" pitchFamily="34" charset="0"/>
              </a:endParaRPr>
            </a:p>
          </p:txBody>
        </p:sp>
        <p:sp>
          <p:nvSpPr>
            <p:cNvPr id="29705" name="Text Box 10"/>
            <p:cNvSpPr txBox="1">
              <a:spLocks noChangeArrowheads="1"/>
            </p:cNvSpPr>
            <p:nvPr/>
          </p:nvSpPr>
          <p:spPr bwMode="auto">
            <a:xfrm>
              <a:off x="1052" y="2527"/>
              <a:ext cx="3438" cy="242"/>
            </a:xfrm>
            <a:prstGeom prst="rect">
              <a:avLst/>
            </a:prstGeom>
            <a:solidFill>
              <a:srgbClr val="CCFFCC"/>
            </a:solidFill>
            <a:ln w="9525">
              <a:solidFill>
                <a:srgbClr val="000000"/>
              </a:solidFill>
              <a:miter lim="800000"/>
              <a:headEnd/>
              <a:tailEnd/>
            </a:ln>
          </p:spPr>
          <p:txBody>
            <a:bodyPr/>
            <a:lstStyle/>
            <a:p>
              <a:pPr algn="ctr"/>
              <a:r>
                <a:rPr lang="uz-Cyrl-UZ" b="1">
                  <a:latin typeface="Calibri" pitchFamily="34" charset="0"/>
                </a:rPr>
                <a:t>Кўрсатма бериш ва йўналтириш</a:t>
              </a:r>
              <a:endParaRPr lang="ru-RU">
                <a:latin typeface="Calibri" pitchFamily="34" charset="0"/>
              </a:endParaRPr>
            </a:p>
          </p:txBody>
        </p:sp>
        <p:sp>
          <p:nvSpPr>
            <p:cNvPr id="29706" name="Text Box 11"/>
            <p:cNvSpPr txBox="1">
              <a:spLocks noChangeArrowheads="1"/>
            </p:cNvSpPr>
            <p:nvPr/>
          </p:nvSpPr>
          <p:spPr bwMode="auto">
            <a:xfrm>
              <a:off x="1330" y="3629"/>
              <a:ext cx="3254" cy="242"/>
            </a:xfrm>
            <a:prstGeom prst="rect">
              <a:avLst/>
            </a:prstGeom>
            <a:solidFill>
              <a:srgbClr val="CCFFCC"/>
            </a:solidFill>
            <a:ln w="9525">
              <a:solidFill>
                <a:srgbClr val="000000"/>
              </a:solidFill>
              <a:miter lim="800000"/>
              <a:headEnd/>
              <a:tailEnd/>
            </a:ln>
          </p:spPr>
          <p:txBody>
            <a:bodyPr/>
            <a:lstStyle/>
            <a:p>
              <a:r>
                <a:rPr lang="uz-Cyrl-UZ" b="1">
                  <a:latin typeface="Calibri" pitchFamily="34" charset="0"/>
                </a:rPr>
                <a:t>Муҳокама, таҳлил ва баҳолаш</a:t>
              </a:r>
              <a:endParaRPr lang="ru-RU">
                <a:latin typeface="Calibri" pitchFamily="34" charset="0"/>
              </a:endParaRPr>
            </a:p>
          </p:txBody>
        </p:sp>
        <p:sp>
          <p:nvSpPr>
            <p:cNvPr id="29707" name="Text Box 12"/>
            <p:cNvSpPr txBox="1">
              <a:spLocks noChangeArrowheads="1"/>
            </p:cNvSpPr>
            <p:nvPr/>
          </p:nvSpPr>
          <p:spPr bwMode="auto">
            <a:xfrm>
              <a:off x="115" y="3022"/>
              <a:ext cx="1315" cy="272"/>
            </a:xfrm>
            <a:prstGeom prst="rect">
              <a:avLst/>
            </a:prstGeom>
            <a:solidFill>
              <a:srgbClr val="CCFFCC"/>
            </a:solidFill>
            <a:ln w="9525">
              <a:solidFill>
                <a:srgbClr val="000000"/>
              </a:solidFill>
              <a:miter lim="800000"/>
              <a:headEnd/>
              <a:tailEnd/>
            </a:ln>
          </p:spPr>
          <p:txBody>
            <a:bodyPr/>
            <a:lstStyle/>
            <a:p>
              <a:r>
                <a:rPr lang="ru-RU" sz="1600" b="1">
                  <a:latin typeface="Calibri" pitchFamily="34" charset="0"/>
                </a:rPr>
                <a:t>1-</a:t>
              </a:r>
              <a:r>
                <a:rPr lang="uz-Cyrl-UZ" sz="1600" b="1">
                  <a:latin typeface="Calibri" pitchFamily="34" charset="0"/>
                </a:rPr>
                <a:t>гуруҳ тақдимоти</a:t>
              </a:r>
              <a:endParaRPr lang="ru-RU" sz="1600">
                <a:latin typeface="Calibri" pitchFamily="34" charset="0"/>
              </a:endParaRPr>
            </a:p>
          </p:txBody>
        </p:sp>
        <p:sp>
          <p:nvSpPr>
            <p:cNvPr id="29708" name="Text Box 13"/>
            <p:cNvSpPr txBox="1">
              <a:spLocks noChangeArrowheads="1"/>
            </p:cNvSpPr>
            <p:nvPr/>
          </p:nvSpPr>
          <p:spPr bwMode="auto">
            <a:xfrm>
              <a:off x="1520" y="3039"/>
              <a:ext cx="1298" cy="255"/>
            </a:xfrm>
            <a:prstGeom prst="rect">
              <a:avLst/>
            </a:prstGeom>
            <a:solidFill>
              <a:srgbClr val="CCFFCC"/>
            </a:solidFill>
            <a:ln w="9525">
              <a:solidFill>
                <a:srgbClr val="000000"/>
              </a:solidFill>
              <a:miter lim="800000"/>
              <a:headEnd/>
              <a:tailEnd/>
            </a:ln>
          </p:spPr>
          <p:txBody>
            <a:bodyPr/>
            <a:lstStyle/>
            <a:p>
              <a:r>
                <a:rPr lang="ru-RU" sz="1600" b="1">
                  <a:latin typeface="Calibri" pitchFamily="34" charset="0"/>
                </a:rPr>
                <a:t>2- </a:t>
              </a:r>
              <a:r>
                <a:rPr lang="uz-Cyrl-UZ" sz="1600" b="1">
                  <a:latin typeface="Calibri" pitchFamily="34" charset="0"/>
                </a:rPr>
                <a:t>гуруҳ тақдимоти</a:t>
              </a:r>
              <a:endParaRPr lang="ru-RU" sz="1600" b="1">
                <a:latin typeface="Calibri" pitchFamily="34" charset="0"/>
              </a:endParaRPr>
            </a:p>
          </p:txBody>
        </p:sp>
        <p:sp>
          <p:nvSpPr>
            <p:cNvPr id="29709" name="Text Box 14"/>
            <p:cNvSpPr txBox="1">
              <a:spLocks noChangeArrowheads="1"/>
            </p:cNvSpPr>
            <p:nvPr/>
          </p:nvSpPr>
          <p:spPr bwMode="auto">
            <a:xfrm>
              <a:off x="2911" y="3039"/>
              <a:ext cx="1330" cy="255"/>
            </a:xfrm>
            <a:prstGeom prst="rect">
              <a:avLst/>
            </a:prstGeom>
            <a:solidFill>
              <a:srgbClr val="CCFFCC"/>
            </a:solidFill>
            <a:ln w="9525">
              <a:solidFill>
                <a:srgbClr val="000000"/>
              </a:solidFill>
              <a:miter lim="800000"/>
              <a:headEnd/>
              <a:tailEnd/>
            </a:ln>
          </p:spPr>
          <p:txBody>
            <a:bodyPr/>
            <a:lstStyle/>
            <a:p>
              <a:r>
                <a:rPr lang="ru-RU" sz="1600" b="1">
                  <a:latin typeface="Calibri" pitchFamily="34" charset="0"/>
                </a:rPr>
                <a:t>3- </a:t>
              </a:r>
              <a:r>
                <a:rPr lang="uz-Cyrl-UZ" sz="1600" b="1">
                  <a:latin typeface="Calibri" pitchFamily="34" charset="0"/>
                </a:rPr>
                <a:t>гуруҳ тақдимоти</a:t>
              </a:r>
              <a:endParaRPr lang="ru-RU" sz="1600" b="1">
                <a:latin typeface="Calibri" pitchFamily="34" charset="0"/>
              </a:endParaRPr>
            </a:p>
            <a:p>
              <a:endParaRPr lang="ru-RU" sz="1600">
                <a:latin typeface="Calibri" pitchFamily="34" charset="0"/>
              </a:endParaRPr>
            </a:p>
          </p:txBody>
        </p:sp>
        <p:sp>
          <p:nvSpPr>
            <p:cNvPr id="29710" name="Text Box 15"/>
            <p:cNvSpPr txBox="1">
              <a:spLocks noChangeArrowheads="1"/>
            </p:cNvSpPr>
            <p:nvPr/>
          </p:nvSpPr>
          <p:spPr bwMode="auto">
            <a:xfrm>
              <a:off x="4300" y="3039"/>
              <a:ext cx="1347" cy="255"/>
            </a:xfrm>
            <a:prstGeom prst="rect">
              <a:avLst/>
            </a:prstGeom>
            <a:solidFill>
              <a:srgbClr val="CCFFCC"/>
            </a:solidFill>
            <a:ln w="9525">
              <a:solidFill>
                <a:srgbClr val="000000"/>
              </a:solidFill>
              <a:miter lim="800000"/>
              <a:headEnd/>
              <a:tailEnd/>
            </a:ln>
          </p:spPr>
          <p:txBody>
            <a:bodyPr/>
            <a:lstStyle/>
            <a:p>
              <a:r>
                <a:rPr lang="ru-RU" b="1">
                  <a:latin typeface="Calibri" pitchFamily="34" charset="0"/>
                </a:rPr>
                <a:t>4- </a:t>
              </a:r>
              <a:r>
                <a:rPr lang="uz-Cyrl-UZ" sz="1600" b="1">
                  <a:latin typeface="Calibri" pitchFamily="34" charset="0"/>
                </a:rPr>
                <a:t>гуруҳ тақдимоти</a:t>
              </a:r>
              <a:endParaRPr lang="ru-RU" b="1">
                <a:latin typeface="Calibri" pitchFamily="34" charset="0"/>
              </a:endParaRPr>
            </a:p>
            <a:p>
              <a:endParaRPr lang="ru-RU">
                <a:latin typeface="Calibri" pitchFamily="34" charset="0"/>
              </a:endParaRPr>
            </a:p>
          </p:txBody>
        </p:sp>
        <p:sp>
          <p:nvSpPr>
            <p:cNvPr id="29711" name="Line 17"/>
            <p:cNvSpPr>
              <a:spLocks noChangeShapeType="1"/>
            </p:cNvSpPr>
            <p:nvPr/>
          </p:nvSpPr>
          <p:spPr bwMode="auto">
            <a:xfrm>
              <a:off x="931" y="1761"/>
              <a:ext cx="3811" cy="0"/>
            </a:xfrm>
            <a:prstGeom prst="line">
              <a:avLst/>
            </a:prstGeom>
            <a:noFill/>
            <a:ln w="28575">
              <a:solidFill>
                <a:srgbClr val="000000"/>
              </a:solidFill>
              <a:round/>
              <a:headEnd/>
              <a:tailEnd/>
            </a:ln>
          </p:spPr>
          <p:txBody>
            <a:bodyPr/>
            <a:lstStyle/>
            <a:p>
              <a:endParaRPr lang="ru-RU"/>
            </a:p>
          </p:txBody>
        </p:sp>
        <p:sp>
          <p:nvSpPr>
            <p:cNvPr id="29712" name="Line 18"/>
            <p:cNvSpPr>
              <a:spLocks noChangeShapeType="1"/>
            </p:cNvSpPr>
            <p:nvPr/>
          </p:nvSpPr>
          <p:spPr bwMode="auto">
            <a:xfrm>
              <a:off x="958" y="2372"/>
              <a:ext cx="3811" cy="0"/>
            </a:xfrm>
            <a:prstGeom prst="line">
              <a:avLst/>
            </a:prstGeom>
            <a:noFill/>
            <a:ln w="28575">
              <a:solidFill>
                <a:srgbClr val="000000"/>
              </a:solidFill>
              <a:round/>
              <a:headEnd/>
              <a:tailEnd/>
            </a:ln>
          </p:spPr>
          <p:txBody>
            <a:bodyPr/>
            <a:lstStyle/>
            <a:p>
              <a:endParaRPr lang="ru-RU"/>
            </a:p>
          </p:txBody>
        </p:sp>
        <p:sp>
          <p:nvSpPr>
            <p:cNvPr id="29713" name="Line 19"/>
            <p:cNvSpPr>
              <a:spLocks noChangeShapeType="1"/>
            </p:cNvSpPr>
            <p:nvPr/>
          </p:nvSpPr>
          <p:spPr bwMode="auto">
            <a:xfrm flipV="1">
              <a:off x="958" y="2237"/>
              <a:ext cx="0" cy="141"/>
            </a:xfrm>
            <a:prstGeom prst="line">
              <a:avLst/>
            </a:prstGeom>
            <a:noFill/>
            <a:ln w="28575">
              <a:solidFill>
                <a:srgbClr val="000000"/>
              </a:solidFill>
              <a:round/>
              <a:headEnd/>
              <a:tailEnd type="triangle" w="med" len="med"/>
            </a:ln>
          </p:spPr>
          <p:txBody>
            <a:bodyPr/>
            <a:lstStyle/>
            <a:p>
              <a:endParaRPr lang="ru-RU"/>
            </a:p>
          </p:txBody>
        </p:sp>
        <p:sp>
          <p:nvSpPr>
            <p:cNvPr id="29714" name="Line 20"/>
            <p:cNvSpPr>
              <a:spLocks noChangeShapeType="1"/>
            </p:cNvSpPr>
            <p:nvPr/>
          </p:nvSpPr>
          <p:spPr bwMode="auto">
            <a:xfrm flipV="1">
              <a:off x="2289" y="2237"/>
              <a:ext cx="3" cy="141"/>
            </a:xfrm>
            <a:prstGeom prst="line">
              <a:avLst/>
            </a:prstGeom>
            <a:noFill/>
            <a:ln w="28575">
              <a:solidFill>
                <a:srgbClr val="000000"/>
              </a:solidFill>
              <a:round/>
              <a:headEnd/>
              <a:tailEnd type="triangle" w="med" len="med"/>
            </a:ln>
          </p:spPr>
          <p:txBody>
            <a:bodyPr/>
            <a:lstStyle/>
            <a:p>
              <a:endParaRPr lang="ru-RU"/>
            </a:p>
          </p:txBody>
        </p:sp>
        <p:sp>
          <p:nvSpPr>
            <p:cNvPr id="29715" name="Line 21"/>
            <p:cNvSpPr>
              <a:spLocks noChangeShapeType="1"/>
            </p:cNvSpPr>
            <p:nvPr/>
          </p:nvSpPr>
          <p:spPr bwMode="auto">
            <a:xfrm>
              <a:off x="1052" y="2903"/>
              <a:ext cx="3624" cy="0"/>
            </a:xfrm>
            <a:prstGeom prst="line">
              <a:avLst/>
            </a:prstGeom>
            <a:noFill/>
            <a:ln w="28575">
              <a:solidFill>
                <a:srgbClr val="000000"/>
              </a:solidFill>
              <a:round/>
              <a:headEnd/>
              <a:tailEnd/>
            </a:ln>
          </p:spPr>
          <p:txBody>
            <a:bodyPr/>
            <a:lstStyle/>
            <a:p>
              <a:endParaRPr lang="ru-RU"/>
            </a:p>
          </p:txBody>
        </p:sp>
        <p:sp>
          <p:nvSpPr>
            <p:cNvPr id="29716" name="Line 22"/>
            <p:cNvSpPr>
              <a:spLocks noChangeShapeType="1"/>
            </p:cNvSpPr>
            <p:nvPr/>
          </p:nvSpPr>
          <p:spPr bwMode="auto">
            <a:xfrm>
              <a:off x="1052" y="2897"/>
              <a:ext cx="0" cy="142"/>
            </a:xfrm>
            <a:prstGeom prst="line">
              <a:avLst/>
            </a:prstGeom>
            <a:noFill/>
            <a:ln w="28575">
              <a:solidFill>
                <a:srgbClr val="000000"/>
              </a:solidFill>
              <a:round/>
              <a:headEnd/>
              <a:tailEnd type="triangle" w="med" len="med"/>
            </a:ln>
          </p:spPr>
          <p:txBody>
            <a:bodyPr/>
            <a:lstStyle/>
            <a:p>
              <a:endParaRPr lang="ru-RU"/>
            </a:p>
          </p:txBody>
        </p:sp>
        <p:sp>
          <p:nvSpPr>
            <p:cNvPr id="29717" name="Line 23"/>
            <p:cNvSpPr>
              <a:spLocks noChangeShapeType="1"/>
            </p:cNvSpPr>
            <p:nvPr/>
          </p:nvSpPr>
          <p:spPr bwMode="auto">
            <a:xfrm>
              <a:off x="1052" y="3294"/>
              <a:ext cx="0" cy="162"/>
            </a:xfrm>
            <a:prstGeom prst="line">
              <a:avLst/>
            </a:prstGeom>
            <a:noFill/>
            <a:ln w="28575">
              <a:solidFill>
                <a:srgbClr val="000000"/>
              </a:solidFill>
              <a:round/>
              <a:headEnd/>
              <a:tailEnd/>
            </a:ln>
          </p:spPr>
          <p:txBody>
            <a:bodyPr/>
            <a:lstStyle/>
            <a:p>
              <a:endParaRPr lang="ru-RU"/>
            </a:p>
          </p:txBody>
        </p:sp>
        <p:sp>
          <p:nvSpPr>
            <p:cNvPr id="29718" name="Line 24"/>
            <p:cNvSpPr>
              <a:spLocks noChangeShapeType="1"/>
            </p:cNvSpPr>
            <p:nvPr/>
          </p:nvSpPr>
          <p:spPr bwMode="auto">
            <a:xfrm flipV="1">
              <a:off x="1052" y="3475"/>
              <a:ext cx="3717" cy="0"/>
            </a:xfrm>
            <a:prstGeom prst="line">
              <a:avLst/>
            </a:prstGeom>
            <a:noFill/>
            <a:ln w="28575">
              <a:solidFill>
                <a:srgbClr val="000000"/>
              </a:solidFill>
              <a:round/>
              <a:headEnd/>
              <a:tailEnd/>
            </a:ln>
          </p:spPr>
          <p:txBody>
            <a:bodyPr/>
            <a:lstStyle/>
            <a:p>
              <a:endParaRPr lang="ru-RU"/>
            </a:p>
          </p:txBody>
        </p:sp>
        <p:sp>
          <p:nvSpPr>
            <p:cNvPr id="29719" name="Line 25"/>
            <p:cNvSpPr>
              <a:spLocks noChangeShapeType="1"/>
            </p:cNvSpPr>
            <p:nvPr/>
          </p:nvSpPr>
          <p:spPr bwMode="auto">
            <a:xfrm>
              <a:off x="2739" y="1616"/>
              <a:ext cx="0" cy="141"/>
            </a:xfrm>
            <a:prstGeom prst="line">
              <a:avLst/>
            </a:prstGeom>
            <a:noFill/>
            <a:ln w="28575">
              <a:solidFill>
                <a:srgbClr val="000000"/>
              </a:solidFill>
              <a:round/>
              <a:headEnd/>
              <a:tailEnd/>
            </a:ln>
          </p:spPr>
          <p:txBody>
            <a:bodyPr/>
            <a:lstStyle/>
            <a:p>
              <a:endParaRPr lang="ru-RU"/>
            </a:p>
          </p:txBody>
        </p:sp>
        <p:sp>
          <p:nvSpPr>
            <p:cNvPr id="29720" name="Line 26"/>
            <p:cNvSpPr>
              <a:spLocks noChangeShapeType="1"/>
            </p:cNvSpPr>
            <p:nvPr/>
          </p:nvSpPr>
          <p:spPr bwMode="auto">
            <a:xfrm>
              <a:off x="931" y="1757"/>
              <a:ext cx="0" cy="142"/>
            </a:xfrm>
            <a:prstGeom prst="line">
              <a:avLst/>
            </a:prstGeom>
            <a:noFill/>
            <a:ln w="28575">
              <a:solidFill>
                <a:srgbClr val="000000"/>
              </a:solidFill>
              <a:round/>
              <a:headEnd/>
              <a:tailEnd type="triangle" w="med" len="med"/>
            </a:ln>
          </p:spPr>
          <p:txBody>
            <a:bodyPr/>
            <a:lstStyle/>
            <a:p>
              <a:endParaRPr lang="ru-RU"/>
            </a:p>
          </p:txBody>
        </p:sp>
        <p:sp>
          <p:nvSpPr>
            <p:cNvPr id="29721" name="Line 27"/>
            <p:cNvSpPr>
              <a:spLocks noChangeShapeType="1"/>
            </p:cNvSpPr>
            <p:nvPr/>
          </p:nvSpPr>
          <p:spPr bwMode="auto">
            <a:xfrm>
              <a:off x="2262" y="1757"/>
              <a:ext cx="0" cy="142"/>
            </a:xfrm>
            <a:prstGeom prst="line">
              <a:avLst/>
            </a:prstGeom>
            <a:noFill/>
            <a:ln w="28575">
              <a:solidFill>
                <a:srgbClr val="000000"/>
              </a:solidFill>
              <a:round/>
              <a:headEnd/>
              <a:tailEnd type="triangle" w="med" len="med"/>
            </a:ln>
          </p:spPr>
          <p:txBody>
            <a:bodyPr/>
            <a:lstStyle/>
            <a:p>
              <a:endParaRPr lang="ru-RU"/>
            </a:p>
          </p:txBody>
        </p:sp>
        <p:sp>
          <p:nvSpPr>
            <p:cNvPr id="29722" name="Line 28"/>
            <p:cNvSpPr>
              <a:spLocks noChangeShapeType="1"/>
            </p:cNvSpPr>
            <p:nvPr/>
          </p:nvSpPr>
          <p:spPr bwMode="auto">
            <a:xfrm>
              <a:off x="3534" y="1757"/>
              <a:ext cx="0" cy="142"/>
            </a:xfrm>
            <a:prstGeom prst="line">
              <a:avLst/>
            </a:prstGeom>
            <a:noFill/>
            <a:ln w="28575">
              <a:solidFill>
                <a:srgbClr val="000000"/>
              </a:solidFill>
              <a:round/>
              <a:headEnd/>
              <a:tailEnd type="triangle" w="med" len="med"/>
            </a:ln>
          </p:spPr>
          <p:txBody>
            <a:bodyPr/>
            <a:lstStyle/>
            <a:p>
              <a:endParaRPr lang="ru-RU"/>
            </a:p>
          </p:txBody>
        </p:sp>
        <p:sp>
          <p:nvSpPr>
            <p:cNvPr id="29723" name="Line 29"/>
            <p:cNvSpPr>
              <a:spLocks noChangeShapeType="1"/>
            </p:cNvSpPr>
            <p:nvPr/>
          </p:nvSpPr>
          <p:spPr bwMode="auto">
            <a:xfrm>
              <a:off x="4742" y="1757"/>
              <a:ext cx="0" cy="142"/>
            </a:xfrm>
            <a:prstGeom prst="line">
              <a:avLst/>
            </a:prstGeom>
            <a:noFill/>
            <a:ln w="28575">
              <a:solidFill>
                <a:srgbClr val="000000"/>
              </a:solidFill>
              <a:round/>
              <a:headEnd/>
              <a:tailEnd type="triangle" w="med" len="med"/>
            </a:ln>
          </p:spPr>
          <p:txBody>
            <a:bodyPr/>
            <a:lstStyle/>
            <a:p>
              <a:endParaRPr lang="ru-RU"/>
            </a:p>
          </p:txBody>
        </p:sp>
        <p:sp>
          <p:nvSpPr>
            <p:cNvPr id="29724" name="Line 30"/>
            <p:cNvSpPr>
              <a:spLocks noChangeShapeType="1"/>
            </p:cNvSpPr>
            <p:nvPr/>
          </p:nvSpPr>
          <p:spPr bwMode="auto">
            <a:xfrm flipV="1">
              <a:off x="3558" y="2237"/>
              <a:ext cx="3" cy="141"/>
            </a:xfrm>
            <a:prstGeom prst="line">
              <a:avLst/>
            </a:prstGeom>
            <a:noFill/>
            <a:ln w="28575">
              <a:solidFill>
                <a:srgbClr val="000000"/>
              </a:solidFill>
              <a:round/>
              <a:headEnd/>
              <a:tailEnd type="triangle" w="med" len="med"/>
            </a:ln>
          </p:spPr>
          <p:txBody>
            <a:bodyPr/>
            <a:lstStyle/>
            <a:p>
              <a:endParaRPr lang="ru-RU"/>
            </a:p>
          </p:txBody>
        </p:sp>
        <p:sp>
          <p:nvSpPr>
            <p:cNvPr id="29725" name="Line 31"/>
            <p:cNvSpPr>
              <a:spLocks noChangeShapeType="1"/>
            </p:cNvSpPr>
            <p:nvPr/>
          </p:nvSpPr>
          <p:spPr bwMode="auto">
            <a:xfrm flipV="1">
              <a:off x="4768" y="2237"/>
              <a:ext cx="1" cy="141"/>
            </a:xfrm>
            <a:prstGeom prst="line">
              <a:avLst/>
            </a:prstGeom>
            <a:noFill/>
            <a:ln w="28575">
              <a:solidFill>
                <a:srgbClr val="000000"/>
              </a:solidFill>
              <a:round/>
              <a:headEnd/>
              <a:tailEnd type="triangle" w="med" len="med"/>
            </a:ln>
          </p:spPr>
          <p:txBody>
            <a:bodyPr/>
            <a:lstStyle/>
            <a:p>
              <a:endParaRPr lang="ru-RU"/>
            </a:p>
          </p:txBody>
        </p:sp>
        <p:sp>
          <p:nvSpPr>
            <p:cNvPr id="29726" name="Line 32"/>
            <p:cNvSpPr>
              <a:spLocks noChangeShapeType="1"/>
            </p:cNvSpPr>
            <p:nvPr/>
          </p:nvSpPr>
          <p:spPr bwMode="auto">
            <a:xfrm>
              <a:off x="2289" y="2897"/>
              <a:ext cx="0" cy="142"/>
            </a:xfrm>
            <a:prstGeom prst="line">
              <a:avLst/>
            </a:prstGeom>
            <a:noFill/>
            <a:ln w="28575">
              <a:solidFill>
                <a:srgbClr val="000000"/>
              </a:solidFill>
              <a:round/>
              <a:headEnd/>
              <a:tailEnd type="triangle" w="med" len="med"/>
            </a:ln>
          </p:spPr>
          <p:txBody>
            <a:bodyPr/>
            <a:lstStyle/>
            <a:p>
              <a:endParaRPr lang="ru-RU"/>
            </a:p>
          </p:txBody>
        </p:sp>
        <p:sp>
          <p:nvSpPr>
            <p:cNvPr id="29727" name="Line 33"/>
            <p:cNvSpPr>
              <a:spLocks noChangeShapeType="1"/>
            </p:cNvSpPr>
            <p:nvPr/>
          </p:nvSpPr>
          <p:spPr bwMode="auto">
            <a:xfrm>
              <a:off x="3468" y="2897"/>
              <a:ext cx="0" cy="142"/>
            </a:xfrm>
            <a:prstGeom prst="line">
              <a:avLst/>
            </a:prstGeom>
            <a:noFill/>
            <a:ln w="28575">
              <a:solidFill>
                <a:srgbClr val="000000"/>
              </a:solidFill>
              <a:round/>
              <a:headEnd/>
              <a:tailEnd type="triangle" w="med" len="med"/>
            </a:ln>
          </p:spPr>
          <p:txBody>
            <a:bodyPr/>
            <a:lstStyle/>
            <a:p>
              <a:endParaRPr lang="ru-RU"/>
            </a:p>
          </p:txBody>
        </p:sp>
        <p:sp>
          <p:nvSpPr>
            <p:cNvPr id="29728" name="Line 34"/>
            <p:cNvSpPr>
              <a:spLocks noChangeShapeType="1"/>
            </p:cNvSpPr>
            <p:nvPr/>
          </p:nvSpPr>
          <p:spPr bwMode="auto">
            <a:xfrm>
              <a:off x="4676" y="2897"/>
              <a:ext cx="0" cy="142"/>
            </a:xfrm>
            <a:prstGeom prst="line">
              <a:avLst/>
            </a:prstGeom>
            <a:noFill/>
            <a:ln w="28575">
              <a:solidFill>
                <a:srgbClr val="000000"/>
              </a:solidFill>
              <a:round/>
              <a:headEnd/>
              <a:tailEnd type="triangle" w="med" len="med"/>
            </a:ln>
          </p:spPr>
          <p:txBody>
            <a:bodyPr/>
            <a:lstStyle/>
            <a:p>
              <a:endParaRPr lang="ru-RU"/>
            </a:p>
          </p:txBody>
        </p:sp>
        <p:sp>
          <p:nvSpPr>
            <p:cNvPr id="29729" name="Line 35"/>
            <p:cNvSpPr>
              <a:spLocks noChangeShapeType="1"/>
            </p:cNvSpPr>
            <p:nvPr/>
          </p:nvSpPr>
          <p:spPr bwMode="auto">
            <a:xfrm>
              <a:off x="3468" y="3294"/>
              <a:ext cx="0" cy="162"/>
            </a:xfrm>
            <a:prstGeom prst="line">
              <a:avLst/>
            </a:prstGeom>
            <a:noFill/>
            <a:ln w="28575">
              <a:solidFill>
                <a:srgbClr val="000000"/>
              </a:solidFill>
              <a:round/>
              <a:headEnd/>
              <a:tailEnd/>
            </a:ln>
          </p:spPr>
          <p:txBody>
            <a:bodyPr/>
            <a:lstStyle/>
            <a:p>
              <a:endParaRPr lang="ru-RU"/>
            </a:p>
          </p:txBody>
        </p:sp>
        <p:sp>
          <p:nvSpPr>
            <p:cNvPr id="29730" name="Line 36"/>
            <p:cNvSpPr>
              <a:spLocks noChangeShapeType="1"/>
            </p:cNvSpPr>
            <p:nvPr/>
          </p:nvSpPr>
          <p:spPr bwMode="auto">
            <a:xfrm>
              <a:off x="4769" y="3294"/>
              <a:ext cx="0" cy="162"/>
            </a:xfrm>
            <a:prstGeom prst="line">
              <a:avLst/>
            </a:prstGeom>
            <a:noFill/>
            <a:ln w="28575">
              <a:solidFill>
                <a:srgbClr val="000000"/>
              </a:solidFill>
              <a:round/>
              <a:headEnd/>
              <a:tailEnd/>
            </a:ln>
          </p:spPr>
          <p:txBody>
            <a:bodyPr/>
            <a:lstStyle/>
            <a:p>
              <a:endParaRPr lang="ru-RU"/>
            </a:p>
          </p:txBody>
        </p:sp>
        <p:sp>
          <p:nvSpPr>
            <p:cNvPr id="29731" name="Line 38"/>
            <p:cNvSpPr>
              <a:spLocks noChangeShapeType="1"/>
            </p:cNvSpPr>
            <p:nvPr/>
          </p:nvSpPr>
          <p:spPr bwMode="auto">
            <a:xfrm>
              <a:off x="2725" y="1221"/>
              <a:ext cx="0" cy="146"/>
            </a:xfrm>
            <a:prstGeom prst="line">
              <a:avLst/>
            </a:prstGeom>
            <a:noFill/>
            <a:ln w="28575">
              <a:solidFill>
                <a:srgbClr val="000000"/>
              </a:solidFill>
              <a:round/>
              <a:headEnd/>
              <a:tailEnd type="triangle" w="med" len="med"/>
            </a:ln>
          </p:spPr>
          <p:txBody>
            <a:bodyPr/>
            <a:lstStyle/>
            <a:p>
              <a:endParaRPr lang="ru-RU"/>
            </a:p>
          </p:txBody>
        </p:sp>
        <p:sp>
          <p:nvSpPr>
            <p:cNvPr id="29732" name="Line 39"/>
            <p:cNvSpPr>
              <a:spLocks noChangeShapeType="1"/>
            </p:cNvSpPr>
            <p:nvPr/>
          </p:nvSpPr>
          <p:spPr bwMode="auto">
            <a:xfrm>
              <a:off x="2911" y="2382"/>
              <a:ext cx="0" cy="145"/>
            </a:xfrm>
            <a:prstGeom prst="line">
              <a:avLst/>
            </a:prstGeom>
            <a:noFill/>
            <a:ln w="28575">
              <a:solidFill>
                <a:srgbClr val="000000"/>
              </a:solidFill>
              <a:round/>
              <a:headEnd/>
              <a:tailEnd/>
            </a:ln>
          </p:spPr>
          <p:txBody>
            <a:bodyPr/>
            <a:lstStyle/>
            <a:p>
              <a:endParaRPr lang="ru-RU"/>
            </a:p>
          </p:txBody>
        </p:sp>
        <p:sp>
          <p:nvSpPr>
            <p:cNvPr id="29733" name="Line 40"/>
            <p:cNvSpPr>
              <a:spLocks noChangeShapeType="1"/>
            </p:cNvSpPr>
            <p:nvPr/>
          </p:nvSpPr>
          <p:spPr bwMode="auto">
            <a:xfrm>
              <a:off x="2911" y="2769"/>
              <a:ext cx="0" cy="147"/>
            </a:xfrm>
            <a:prstGeom prst="line">
              <a:avLst/>
            </a:prstGeom>
            <a:noFill/>
            <a:ln w="28575">
              <a:solidFill>
                <a:srgbClr val="000000"/>
              </a:solidFill>
              <a:round/>
              <a:headEnd/>
              <a:tailEnd/>
            </a:ln>
          </p:spPr>
          <p:txBody>
            <a:bodyPr/>
            <a:lstStyle/>
            <a:p>
              <a:endParaRPr lang="ru-RU"/>
            </a:p>
          </p:txBody>
        </p:sp>
        <p:sp>
          <p:nvSpPr>
            <p:cNvPr id="29734" name="Line 41"/>
            <p:cNvSpPr>
              <a:spLocks noChangeShapeType="1"/>
            </p:cNvSpPr>
            <p:nvPr/>
          </p:nvSpPr>
          <p:spPr bwMode="auto">
            <a:xfrm>
              <a:off x="2260" y="3294"/>
              <a:ext cx="0" cy="162"/>
            </a:xfrm>
            <a:prstGeom prst="line">
              <a:avLst/>
            </a:prstGeom>
            <a:noFill/>
            <a:ln w="28575">
              <a:solidFill>
                <a:srgbClr val="000000"/>
              </a:solidFill>
              <a:round/>
              <a:headEnd/>
              <a:tailEnd/>
            </a:ln>
          </p:spPr>
          <p:txBody>
            <a:bodyPr/>
            <a:lstStyle/>
            <a:p>
              <a:endParaRPr lang="ru-RU"/>
            </a:p>
          </p:txBody>
        </p:sp>
        <p:sp>
          <p:nvSpPr>
            <p:cNvPr id="29735" name="Line 42"/>
            <p:cNvSpPr>
              <a:spLocks noChangeShapeType="1"/>
            </p:cNvSpPr>
            <p:nvPr/>
          </p:nvSpPr>
          <p:spPr bwMode="auto">
            <a:xfrm>
              <a:off x="2911" y="3484"/>
              <a:ext cx="0" cy="145"/>
            </a:xfrm>
            <a:prstGeom prst="line">
              <a:avLst/>
            </a:prstGeom>
            <a:noFill/>
            <a:ln w="28575">
              <a:solidFill>
                <a:srgbClr val="000000"/>
              </a:solidFill>
              <a:round/>
              <a:headEnd/>
              <a:tailEnd type="triangle" w="med" len="med"/>
            </a:ln>
          </p:spPr>
          <p:txBody>
            <a:bodyPr/>
            <a:lstStyle/>
            <a:p>
              <a:endParaRPr lang="ru-RU"/>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155650"/>
                                        </p:tgtEl>
                                        <p:attrNameLst>
                                          <p:attrName>style.visibility</p:attrName>
                                        </p:attrNameLst>
                                      </p:cBhvr>
                                      <p:to>
                                        <p:strVal val="visible"/>
                                      </p:to>
                                    </p:set>
                                    <p:anim calcmode="lin" valueType="num">
                                      <p:cBhvr>
                                        <p:cTn id="7" dur="500" decel="50000" fill="hold">
                                          <p:stCondLst>
                                            <p:cond delay="0"/>
                                          </p:stCondLst>
                                        </p:cTn>
                                        <p:tgtEl>
                                          <p:spTgt spid="155650"/>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155650"/>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155650"/>
                                        </p:tgtEl>
                                        <p:attrNameLst>
                                          <p:attrName>ppt_w</p:attrName>
                                        </p:attrNameLst>
                                      </p:cBhvr>
                                      <p:tavLst>
                                        <p:tav tm="0">
                                          <p:val>
                                            <p:strVal val="#ppt_w*.05"/>
                                          </p:val>
                                        </p:tav>
                                        <p:tav tm="100000">
                                          <p:val>
                                            <p:strVal val="#ppt_w"/>
                                          </p:val>
                                        </p:tav>
                                      </p:tavLst>
                                    </p:anim>
                                    <p:anim calcmode="lin" valueType="num">
                                      <p:cBhvr>
                                        <p:cTn id="10" dur="1000" fill="hold"/>
                                        <p:tgtEl>
                                          <p:spTgt spid="155650"/>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155650"/>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155650"/>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155650"/>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155650"/>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5650" grpId="0" animBg="1"/>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9746" name="Rectangle 2"/>
          <p:cNvSpPr>
            <a:spLocks noGrp="1" noChangeArrowheads="1"/>
          </p:cNvSpPr>
          <p:nvPr>
            <p:ph type="body" idx="1"/>
          </p:nvPr>
        </p:nvSpPr>
        <p:spPr>
          <a:xfrm>
            <a:off x="539750" y="1844675"/>
            <a:ext cx="7848600" cy="4227513"/>
          </a:xfrm>
        </p:spPr>
        <p:txBody>
          <a:bodyPr/>
          <a:lstStyle/>
          <a:p>
            <a:pPr algn="ctr" eaLnBrk="1" hangingPunct="1">
              <a:lnSpc>
                <a:spcPct val="130000"/>
              </a:lnSpc>
              <a:buFont typeface="Wingdings" pitchFamily="2" charset="2"/>
              <a:buNone/>
            </a:pPr>
            <a:r>
              <a:rPr lang="en-US" sz="2600" b="1" i="1" smtClean="0">
                <a:solidFill>
                  <a:srgbClr val="FF0000"/>
                </a:solidFill>
                <a:latin typeface="BalticaUzbek"/>
                <a:cs typeface="Times New Roman" pitchFamily="18" charset="0"/>
              </a:rPr>
              <a:t>    </a:t>
            </a:r>
            <a:endParaRPr lang="uz-Cyrl-UZ" sz="2600" b="1" i="1" smtClean="0">
              <a:solidFill>
                <a:srgbClr val="FF0000"/>
              </a:solidFill>
              <a:latin typeface="BalticaUzbek"/>
              <a:cs typeface="Times New Roman" pitchFamily="18" charset="0"/>
            </a:endParaRPr>
          </a:p>
          <a:p>
            <a:pPr algn="ctr" eaLnBrk="1" hangingPunct="1">
              <a:lnSpc>
                <a:spcPct val="130000"/>
              </a:lnSpc>
              <a:buFont typeface="Wingdings" pitchFamily="2" charset="2"/>
              <a:buNone/>
            </a:pPr>
            <a:r>
              <a:rPr lang="en-US" sz="2600" b="1" i="1" smtClean="0">
                <a:solidFill>
                  <a:srgbClr val="FF0000"/>
                </a:solidFill>
                <a:latin typeface="BalticaUzbek"/>
                <a:cs typeface="Times New Roman" pitchFamily="18" charset="0"/>
              </a:rPr>
              <a:t> </a:t>
            </a:r>
            <a:r>
              <a:rPr lang="uz-Cyrl-UZ" sz="2600" b="1" smtClean="0">
                <a:solidFill>
                  <a:srgbClr val="CC00CC"/>
                </a:solidFill>
                <a:latin typeface="BalticaUzbek"/>
                <a:cs typeface="Times New Roman" pitchFamily="18" charset="0"/>
              </a:rPr>
              <a:t>Таълим олувчиларда муаммоли вазиятларнинг сабаб ва оқибатларини таҳлил қилиш ҳамда уларнинг ечимини топиш бўйича кўникмаларини шакллантиришга қаратилган методдир.</a:t>
            </a:r>
            <a:endParaRPr lang="ru-RU" sz="2600" smtClean="0">
              <a:solidFill>
                <a:srgbClr val="CC00CC"/>
              </a:solidFill>
            </a:endParaRPr>
          </a:p>
        </p:txBody>
      </p:sp>
      <p:grpSp>
        <p:nvGrpSpPr>
          <p:cNvPr id="2" name="Group 3"/>
          <p:cNvGrpSpPr>
            <a:grpSpLocks/>
          </p:cNvGrpSpPr>
          <p:nvPr/>
        </p:nvGrpSpPr>
        <p:grpSpPr bwMode="auto">
          <a:xfrm>
            <a:off x="1500188" y="446088"/>
            <a:ext cx="6215062" cy="1254125"/>
            <a:chOff x="1701" y="1494"/>
            <a:chExt cx="9000" cy="2340"/>
          </a:xfrm>
        </p:grpSpPr>
        <p:sp>
          <p:nvSpPr>
            <p:cNvPr id="30724" name="WordArt 4"/>
            <p:cNvSpPr>
              <a:spLocks noChangeArrowheads="1" noChangeShapeType="1" noTextEdit="1"/>
            </p:cNvSpPr>
            <p:nvPr/>
          </p:nvSpPr>
          <p:spPr bwMode="auto">
            <a:xfrm>
              <a:off x="1701" y="1494"/>
              <a:ext cx="9000" cy="1080"/>
            </a:xfrm>
            <a:prstGeom prst="rect">
              <a:avLst/>
            </a:prstGeom>
          </p:spPr>
          <p:txBody>
            <a:bodyPr wrap="none" fromWordArt="1">
              <a:prstTxWarp prst="textWave1">
                <a:avLst>
                  <a:gd name="adj1" fmla="val 13491"/>
                  <a:gd name="adj2" fmla="val 0"/>
                </a:avLst>
              </a:prstTxWarp>
            </a:bodyPr>
            <a:lstStyle/>
            <a:p>
              <a:r>
                <a:rPr lang="ru-RU" sz="3600" b="1" kern="10">
                  <a:ln w="9525">
                    <a:noFill/>
                    <a:round/>
                    <a:headEnd/>
                    <a:tailEnd/>
                  </a:ln>
                  <a:gradFill rotWithShape="1">
                    <a:gsLst>
                      <a:gs pos="0">
                        <a:schemeClr val="folHlink"/>
                      </a:gs>
                      <a:gs pos="100000">
                        <a:srgbClr val="18185E"/>
                      </a:gs>
                    </a:gsLst>
                    <a:lin ang="5400000" scaled="1"/>
                  </a:gradFill>
                  <a:effectLst>
                    <a:outerShdw dist="45791" dir="2021404" algn="ctr" rotWithShape="0">
                      <a:srgbClr val="C0C0C0">
                        <a:alpha val="79999"/>
                      </a:srgbClr>
                    </a:outerShdw>
                  </a:effectLst>
                  <a:latin typeface="Times New Roman"/>
                  <a:cs typeface="Times New Roman"/>
                </a:rPr>
                <a:t>"МУАММОЛИ  ВАЗИЯТ" </a:t>
              </a:r>
            </a:p>
          </p:txBody>
        </p:sp>
        <p:sp>
          <p:nvSpPr>
            <p:cNvPr id="30725" name="WordArt 5"/>
            <p:cNvSpPr>
              <a:spLocks noChangeArrowheads="1" noChangeShapeType="1" noTextEdit="1"/>
            </p:cNvSpPr>
            <p:nvPr/>
          </p:nvSpPr>
          <p:spPr bwMode="auto">
            <a:xfrm>
              <a:off x="4941" y="2934"/>
              <a:ext cx="2880" cy="900"/>
            </a:xfrm>
            <a:prstGeom prst="rect">
              <a:avLst/>
            </a:prstGeom>
          </p:spPr>
          <p:txBody>
            <a:bodyPr wrap="none" fromWordArt="1">
              <a:prstTxWarp prst="textWave1">
                <a:avLst>
                  <a:gd name="adj1" fmla="val 7546"/>
                  <a:gd name="adj2" fmla="val 0"/>
                </a:avLst>
              </a:prstTxWarp>
            </a:bodyPr>
            <a:lstStyle/>
            <a:p>
              <a:r>
                <a:rPr lang="ru-RU" sz="3600" b="1" kern="10">
                  <a:ln w="9525">
                    <a:noFill/>
                    <a:round/>
                    <a:headEnd/>
                    <a:tailEnd/>
                  </a:ln>
                  <a:gradFill rotWithShape="1">
                    <a:gsLst>
                      <a:gs pos="0">
                        <a:schemeClr val="folHlink"/>
                      </a:gs>
                      <a:gs pos="100000">
                        <a:srgbClr val="18185E"/>
                      </a:gs>
                    </a:gsLst>
                    <a:lin ang="5400000" scaled="1"/>
                  </a:gradFill>
                  <a:effectLst>
                    <a:outerShdw dist="45791" dir="2021404" algn="ctr" rotWithShape="0">
                      <a:srgbClr val="C0C0C0">
                        <a:alpha val="79999"/>
                      </a:srgbClr>
                    </a:outerShdw>
                  </a:effectLst>
                  <a:latin typeface="Times New Roman"/>
                  <a:cs typeface="Times New Roman"/>
                </a:rPr>
                <a:t>МЕТОДИ</a:t>
              </a:r>
            </a:p>
          </p:txBody>
        </p:sp>
      </p:grpSp>
      <p:pic>
        <p:nvPicPr>
          <p:cNvPr id="159750" name="Picture 6" descr="j0299125"/>
          <p:cNvPicPr>
            <a:picLocks noChangeAspect="1" noChangeArrowheads="1"/>
          </p:cNvPicPr>
          <p:nvPr/>
        </p:nvPicPr>
        <p:blipFill>
          <a:blip r:embed="rId2"/>
          <a:srcRect/>
          <a:stretch>
            <a:fillRect/>
          </a:stretch>
        </p:blipFill>
        <p:spPr bwMode="auto">
          <a:xfrm>
            <a:off x="4286250" y="4941888"/>
            <a:ext cx="1293813" cy="129381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4"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from="(-#ppt_w/2)" to="(#ppt_x)" calcmode="lin" valueType="num">
                                      <p:cBhvr>
                                        <p:cTn id="7" dur="1200" fill="hold">
                                          <p:stCondLst>
                                            <p:cond delay="0"/>
                                          </p:stCondLst>
                                        </p:cTn>
                                        <p:tgtEl>
                                          <p:spTgt spid="2"/>
                                        </p:tgtEl>
                                        <p:attrNameLst>
                                          <p:attrName>ppt_x</p:attrName>
                                        </p:attrNameLst>
                                      </p:cBhvr>
                                    </p:anim>
                                    <p:anim from="0" to="-1.0" calcmode="lin" valueType="num">
                                      <p:cBhvr>
                                        <p:cTn id="8" dur="400" decel="50000" autoRev="1" fill="hold">
                                          <p:stCondLst>
                                            <p:cond delay="1200"/>
                                          </p:stCondLst>
                                        </p:cTn>
                                        <p:tgtEl>
                                          <p:spTgt spid="2"/>
                                        </p:tgtEl>
                                        <p:attrNameLst>
                                          <p:attrName>xshear</p:attrName>
                                        </p:attrNameLst>
                                      </p:cBhvr>
                                    </p:anim>
                                    <p:animScale>
                                      <p:cBhvr>
                                        <p:cTn id="9" dur="400" decel="100000" autoRev="1" fill="hold">
                                          <p:stCondLst>
                                            <p:cond delay="1200"/>
                                          </p:stCondLst>
                                        </p:cTn>
                                        <p:tgtEl>
                                          <p:spTgt spid="2"/>
                                        </p:tgtEl>
                                      </p:cBhvr>
                                      <p:from x="100000" y="100000"/>
                                      <p:to x="80000" y="100000"/>
                                    </p:animScale>
                                    <p:anim by="(#ppt_h/3+#ppt_w*0.1)" calcmode="lin" valueType="num">
                                      <p:cBhvr additive="sum">
                                        <p:cTn id="10" dur="400" decel="100000" autoRev="1" fill="hold">
                                          <p:stCondLst>
                                            <p:cond delay="1200"/>
                                          </p:stCondLst>
                                        </p:cTn>
                                        <p:tgtEl>
                                          <p:spTgt spid="2"/>
                                        </p:tgtEl>
                                        <p:attrNameLst>
                                          <p:attrName>ppt_x</p:attrName>
                                        </p:attrNameLst>
                                      </p:cBhvr>
                                    </p:anim>
                                  </p:childTnLst>
                                </p:cTn>
                              </p:par>
                            </p:childTnLst>
                          </p:cTn>
                        </p:par>
                        <p:par>
                          <p:cTn id="11" fill="hold">
                            <p:stCondLst>
                              <p:cond delay="2000"/>
                            </p:stCondLst>
                            <p:childTnLst>
                              <p:par>
                                <p:cTn id="12" presetID="7" presetClass="entr" presetSubtype="8" fill="hold" grpId="0" nodeType="afterEffect">
                                  <p:stCondLst>
                                    <p:cond delay="0"/>
                                  </p:stCondLst>
                                  <p:childTnLst>
                                    <p:set>
                                      <p:cBhvr>
                                        <p:cTn id="13" dur="1" fill="hold">
                                          <p:stCondLst>
                                            <p:cond delay="0"/>
                                          </p:stCondLst>
                                        </p:cTn>
                                        <p:tgtEl>
                                          <p:spTgt spid="159746">
                                            <p:txEl>
                                              <p:pRg st="0" end="0"/>
                                            </p:txEl>
                                          </p:spTgt>
                                        </p:tgtEl>
                                        <p:attrNameLst>
                                          <p:attrName>style.visibility</p:attrName>
                                        </p:attrNameLst>
                                      </p:cBhvr>
                                      <p:to>
                                        <p:strVal val="visible"/>
                                      </p:to>
                                    </p:set>
                                    <p:anim calcmode="lin" valueType="num">
                                      <p:cBhvr additive="base">
                                        <p:cTn id="14" dur="500" fill="hold"/>
                                        <p:tgtEl>
                                          <p:spTgt spid="159746">
                                            <p:txEl>
                                              <p:pRg st="0" end="0"/>
                                            </p:txEl>
                                          </p:spTgt>
                                        </p:tgtEl>
                                        <p:attrNameLst>
                                          <p:attrName>ppt_x</p:attrName>
                                        </p:attrNameLst>
                                      </p:cBhvr>
                                      <p:tavLst>
                                        <p:tav tm="0">
                                          <p:val>
                                            <p:strVal val="0-#ppt_w/2"/>
                                          </p:val>
                                        </p:tav>
                                        <p:tav tm="100000">
                                          <p:val>
                                            <p:strVal val="#ppt_x"/>
                                          </p:val>
                                        </p:tav>
                                      </p:tavLst>
                                    </p:anim>
                                    <p:anim calcmode="lin" valueType="num">
                                      <p:cBhvr additive="base">
                                        <p:cTn id="15" dur="500" fill="hold"/>
                                        <p:tgtEl>
                                          <p:spTgt spid="159746">
                                            <p:txEl>
                                              <p:pRg st="0" end="0"/>
                                            </p:txEl>
                                          </p:spTgt>
                                        </p:tgtEl>
                                        <p:attrNameLst>
                                          <p:attrName>ppt_y</p:attrName>
                                        </p:attrNameLst>
                                      </p:cBhvr>
                                      <p:tavLst>
                                        <p:tav tm="0">
                                          <p:val>
                                            <p:strVal val="#ppt_y"/>
                                          </p:val>
                                        </p:tav>
                                        <p:tav tm="100000">
                                          <p:val>
                                            <p:strVal val="#ppt_y"/>
                                          </p:val>
                                        </p:tav>
                                      </p:tavLst>
                                    </p:anim>
                                  </p:childTnLst>
                                </p:cTn>
                              </p:par>
                            </p:childTnLst>
                          </p:cTn>
                        </p:par>
                        <p:par>
                          <p:cTn id="16" fill="hold">
                            <p:stCondLst>
                              <p:cond delay="2500"/>
                            </p:stCondLst>
                            <p:childTnLst>
                              <p:par>
                                <p:cTn id="17" presetID="7" presetClass="entr" presetSubtype="8" fill="hold" grpId="0" nodeType="afterEffect">
                                  <p:stCondLst>
                                    <p:cond delay="0"/>
                                  </p:stCondLst>
                                  <p:childTnLst>
                                    <p:set>
                                      <p:cBhvr>
                                        <p:cTn id="18" dur="1" fill="hold">
                                          <p:stCondLst>
                                            <p:cond delay="0"/>
                                          </p:stCondLst>
                                        </p:cTn>
                                        <p:tgtEl>
                                          <p:spTgt spid="159746">
                                            <p:txEl>
                                              <p:pRg st="1" end="1"/>
                                            </p:txEl>
                                          </p:spTgt>
                                        </p:tgtEl>
                                        <p:attrNameLst>
                                          <p:attrName>style.visibility</p:attrName>
                                        </p:attrNameLst>
                                      </p:cBhvr>
                                      <p:to>
                                        <p:strVal val="visible"/>
                                      </p:to>
                                    </p:set>
                                    <p:anim calcmode="lin" valueType="num">
                                      <p:cBhvr additive="base">
                                        <p:cTn id="19" dur="500" fill="hold"/>
                                        <p:tgtEl>
                                          <p:spTgt spid="159746">
                                            <p:txEl>
                                              <p:pRg st="1" end="1"/>
                                            </p:tx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159746">
                                            <p:txEl>
                                              <p:pRg st="1" end="1"/>
                                            </p:txEl>
                                          </p:spTgt>
                                        </p:tgtEl>
                                        <p:attrNameLst>
                                          <p:attrName>ppt_y</p:attrName>
                                        </p:attrNameLst>
                                      </p:cBhvr>
                                      <p:tavLst>
                                        <p:tav tm="0">
                                          <p:val>
                                            <p:strVal val="#ppt_y"/>
                                          </p:val>
                                        </p:tav>
                                        <p:tav tm="100000">
                                          <p:val>
                                            <p:strVal val="#ppt_y"/>
                                          </p:val>
                                        </p:tav>
                                      </p:tavLst>
                                    </p:anim>
                                  </p:childTnLst>
                                </p:cTn>
                              </p:par>
                            </p:childTnLst>
                          </p:cTn>
                        </p:par>
                        <p:par>
                          <p:cTn id="21" fill="hold">
                            <p:stCondLst>
                              <p:cond delay="3000"/>
                            </p:stCondLst>
                            <p:childTnLst>
                              <p:par>
                                <p:cTn id="22" presetID="48" presetClass="entr" presetSubtype="0" accel="50000" fill="hold" nodeType="afterEffect">
                                  <p:stCondLst>
                                    <p:cond delay="0"/>
                                  </p:stCondLst>
                                  <p:childTnLst>
                                    <p:set>
                                      <p:cBhvr>
                                        <p:cTn id="23" dur="1" fill="hold">
                                          <p:stCondLst>
                                            <p:cond delay="0"/>
                                          </p:stCondLst>
                                        </p:cTn>
                                        <p:tgtEl>
                                          <p:spTgt spid="159750"/>
                                        </p:tgtEl>
                                        <p:attrNameLst>
                                          <p:attrName>style.visibility</p:attrName>
                                        </p:attrNameLst>
                                      </p:cBhvr>
                                      <p:to>
                                        <p:strVal val="visible"/>
                                      </p:to>
                                    </p:set>
                                    <p:anim calcmode="lin" valueType="num">
                                      <p:cBhvr>
                                        <p:cTn id="24" dur="5000" fill="hold"/>
                                        <p:tgtEl>
                                          <p:spTgt spid="15975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25" dur="5000" fill="hold"/>
                                        <p:tgtEl>
                                          <p:spTgt spid="159750"/>
                                        </p:tgtEl>
                                        <p:attrNameLst>
                                          <p:attrName>ppt_x</p:attrName>
                                        </p:attrNameLst>
                                      </p:cBhvr>
                                      <p:tavLst>
                                        <p:tav tm="0">
                                          <p:val>
                                            <p:fltVal val="-1"/>
                                          </p:val>
                                        </p:tav>
                                        <p:tav tm="50000">
                                          <p:val>
                                            <p:fltVal val="0.95"/>
                                          </p:val>
                                        </p:tav>
                                        <p:tav tm="100000">
                                          <p:val>
                                            <p:strVal val="#ppt_x"/>
                                          </p:val>
                                        </p:tav>
                                      </p:tavLst>
                                    </p:anim>
                                    <p:anim calcmode="lin" valueType="num">
                                      <p:cBhvr>
                                        <p:cTn id="26" dur="5000" fill="hold"/>
                                        <p:tgtEl>
                                          <p:spTgt spid="159750"/>
                                        </p:tgtEl>
                                        <p:attrNameLst>
                                          <p:attrName>ppt_y</p:attrName>
                                        </p:attrNameLst>
                                      </p:cBhvr>
                                      <p:tavLst>
                                        <p:tav tm="0">
                                          <p:val>
                                            <p:strVal val="#ppt_y"/>
                                          </p:val>
                                        </p:tav>
                                        <p:tav tm="100000">
                                          <p:val>
                                            <p:strVal val="#ppt_y"/>
                                          </p:val>
                                        </p:tav>
                                      </p:tavLst>
                                    </p:anim>
                                    <p:animEffect transition="in" filter="fade">
                                      <p:cBhvr>
                                        <p:cTn id="27" dur="5000"/>
                                        <p:tgtEl>
                                          <p:spTgt spid="1597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9746" grpId="0" build="p"/>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60770" name="Rectangle 2"/>
          <p:cNvSpPr>
            <a:spLocks noGrp="1" noChangeArrowheads="1"/>
          </p:cNvSpPr>
          <p:nvPr>
            <p:ph type="title"/>
          </p:nvPr>
        </p:nvSpPr>
        <p:spPr>
          <a:xfrm>
            <a:off x="1116013" y="549275"/>
            <a:ext cx="7793037" cy="1057275"/>
          </a:xfrm>
          <a:solidFill>
            <a:schemeClr val="accent2">
              <a:lumMod val="20000"/>
              <a:lumOff val="80000"/>
            </a:schemeClr>
          </a:solidFill>
        </p:spPr>
        <p:txBody>
          <a:bodyPr rtlCol="0">
            <a:normAutofit fontScale="90000"/>
          </a:bodyPr>
          <a:lstStyle/>
          <a:p>
            <a:pPr eaLnBrk="1" fontAlgn="auto" hangingPunct="1">
              <a:spcAft>
                <a:spcPts val="0"/>
              </a:spcAft>
              <a:defRPr/>
            </a:pPr>
            <a:r>
              <a:rPr lang="en-US" sz="3200" b="1" i="1" dirty="0" smtClean="0">
                <a:latin typeface="BalticaUzbek" charset="0"/>
                <a:cs typeface="Times New Roman" pitchFamily="18" charset="0"/>
              </a:rPr>
              <a:t>«</a:t>
            </a:r>
            <a:r>
              <a:rPr lang="uz-Cyrl-UZ" sz="3200" b="1" i="1" dirty="0" smtClean="0">
                <a:latin typeface="BalticaUzbek" charset="0"/>
                <a:cs typeface="Times New Roman" pitchFamily="18" charset="0"/>
              </a:rPr>
              <a:t>МУАММОЛИ ВАЗИЯТ</a:t>
            </a:r>
            <a:r>
              <a:rPr lang="en-US" sz="3200" b="1" i="1" dirty="0" smtClean="0">
                <a:latin typeface="BalticaUzbek" charset="0"/>
                <a:cs typeface="Times New Roman" pitchFamily="18" charset="0"/>
              </a:rPr>
              <a:t>»</a:t>
            </a:r>
            <a:br>
              <a:rPr lang="en-US" sz="3200" b="1" i="1" dirty="0" smtClean="0">
                <a:latin typeface="BalticaUzbek" charset="0"/>
                <a:cs typeface="Times New Roman" pitchFamily="18" charset="0"/>
              </a:rPr>
            </a:br>
            <a:r>
              <a:rPr lang="uz-Cyrl-UZ" sz="3200" b="1" i="1" dirty="0" smtClean="0">
                <a:latin typeface="BalticaUzbek" charset="0"/>
                <a:cs typeface="Times New Roman" pitchFamily="18" charset="0"/>
              </a:rPr>
              <a:t>методининг тузилмаси</a:t>
            </a:r>
            <a:endParaRPr lang="ru-RU" sz="3200" b="1" i="1" dirty="0" smtClean="0">
              <a:latin typeface="BalticaUzbek" charset="0"/>
              <a:cs typeface="Times New Roman" pitchFamily="18" charset="0"/>
            </a:endParaRPr>
          </a:p>
        </p:txBody>
      </p:sp>
      <p:grpSp>
        <p:nvGrpSpPr>
          <p:cNvPr id="2" name="Group 3"/>
          <p:cNvGrpSpPr>
            <a:grpSpLocks/>
          </p:cNvGrpSpPr>
          <p:nvPr/>
        </p:nvGrpSpPr>
        <p:grpSpPr bwMode="auto">
          <a:xfrm>
            <a:off x="1116013" y="1700213"/>
            <a:ext cx="7088187" cy="4681537"/>
            <a:chOff x="708" y="1071"/>
            <a:chExt cx="4465" cy="2949"/>
          </a:xfrm>
        </p:grpSpPr>
        <p:sp>
          <p:nvSpPr>
            <p:cNvPr id="160772" name="Text Box 4"/>
            <p:cNvSpPr txBox="1">
              <a:spLocks noChangeArrowheads="1"/>
            </p:cNvSpPr>
            <p:nvPr/>
          </p:nvSpPr>
          <p:spPr bwMode="auto">
            <a:xfrm>
              <a:off x="1111" y="1071"/>
              <a:ext cx="3629" cy="318"/>
            </a:xfrm>
            <a:prstGeom prst="rect">
              <a:avLst/>
            </a:prstGeom>
            <a:solidFill>
              <a:srgbClr val="CCFFCC"/>
            </a:solidFill>
            <a:ln w="9525">
              <a:solidFill>
                <a:srgbClr val="000000"/>
              </a:solidFill>
              <a:miter lim="800000"/>
              <a:headEnd/>
              <a:tailEnd/>
            </a:ln>
            <a:effectLst>
              <a:outerShdw dist="107763" dir="2700000" algn="ctr" rotWithShape="0">
                <a:srgbClr val="808080"/>
              </a:outerShdw>
            </a:effectLst>
          </p:spPr>
          <p:txBody>
            <a:bodyPr/>
            <a:lstStyle/>
            <a:p>
              <a:pPr algn="ctr" defTabSz="762000" fontAlgn="auto">
                <a:spcBef>
                  <a:spcPts val="0"/>
                </a:spcBef>
                <a:spcAft>
                  <a:spcPts val="0"/>
                </a:spcAft>
                <a:defRPr/>
              </a:pPr>
              <a:r>
                <a:rPr lang="uz-Cyrl-UZ" sz="2200" dirty="0">
                  <a:latin typeface="+mn-lt"/>
                  <a:cs typeface="+mn-cs"/>
                </a:rPr>
                <a:t>Муаммоли вазият тавсифи берилади</a:t>
              </a:r>
              <a:endParaRPr lang="ru-RU" sz="2200" dirty="0">
                <a:latin typeface="+mn-lt"/>
                <a:cs typeface="+mn-cs"/>
              </a:endParaRPr>
            </a:p>
          </p:txBody>
        </p:sp>
        <p:sp>
          <p:nvSpPr>
            <p:cNvPr id="160773" name="Text Box 5"/>
            <p:cNvSpPr txBox="1">
              <a:spLocks noChangeArrowheads="1"/>
            </p:cNvSpPr>
            <p:nvPr/>
          </p:nvSpPr>
          <p:spPr bwMode="auto">
            <a:xfrm>
              <a:off x="748" y="1616"/>
              <a:ext cx="4385" cy="499"/>
            </a:xfrm>
            <a:prstGeom prst="rect">
              <a:avLst/>
            </a:prstGeom>
            <a:solidFill>
              <a:srgbClr val="CCFFCC"/>
            </a:solidFill>
            <a:ln w="9525">
              <a:solidFill>
                <a:srgbClr val="000000"/>
              </a:solidFill>
              <a:miter lim="800000"/>
              <a:headEnd/>
              <a:tailEnd/>
            </a:ln>
            <a:effectLst>
              <a:outerShdw dist="107763" dir="2700000" algn="ctr" rotWithShape="0">
                <a:srgbClr val="808080"/>
              </a:outerShdw>
            </a:effectLst>
          </p:spPr>
          <p:txBody>
            <a:bodyPr/>
            <a:lstStyle/>
            <a:p>
              <a:pPr algn="ctr" defTabSz="762000" fontAlgn="auto">
                <a:spcBef>
                  <a:spcPts val="0"/>
                </a:spcBef>
                <a:spcAft>
                  <a:spcPts val="0"/>
                </a:spcAft>
                <a:defRPr/>
              </a:pPr>
              <a:r>
                <a:rPr lang="uz-Cyrl-UZ" sz="2200" dirty="0">
                  <a:latin typeface="+mn-lt"/>
                  <a:cs typeface="+mn-cs"/>
                </a:rPr>
                <a:t>Гуруҳлар муамммоли вазиятнинг келиб чиқиш сабабларини аниқлайдилар</a:t>
              </a:r>
              <a:endParaRPr lang="ru-RU" sz="2200" dirty="0">
                <a:latin typeface="+mn-lt"/>
                <a:cs typeface="+mn-cs"/>
              </a:endParaRPr>
            </a:p>
          </p:txBody>
        </p:sp>
        <p:sp>
          <p:nvSpPr>
            <p:cNvPr id="160774" name="Text Box 6"/>
            <p:cNvSpPr txBox="1">
              <a:spLocks noChangeArrowheads="1"/>
            </p:cNvSpPr>
            <p:nvPr/>
          </p:nvSpPr>
          <p:spPr bwMode="auto">
            <a:xfrm>
              <a:off x="708" y="2341"/>
              <a:ext cx="4465" cy="499"/>
            </a:xfrm>
            <a:prstGeom prst="rect">
              <a:avLst/>
            </a:prstGeom>
            <a:solidFill>
              <a:srgbClr val="CCFFCC"/>
            </a:solidFill>
            <a:ln w="9525">
              <a:solidFill>
                <a:srgbClr val="000000"/>
              </a:solidFill>
              <a:miter lim="800000"/>
              <a:headEnd/>
              <a:tailEnd/>
            </a:ln>
            <a:effectLst>
              <a:outerShdw dist="107763" dir="2700000" algn="ctr" rotWithShape="0">
                <a:srgbClr val="808080"/>
              </a:outerShdw>
            </a:effectLst>
          </p:spPr>
          <p:txBody>
            <a:bodyPr/>
            <a:lstStyle/>
            <a:p>
              <a:pPr algn="ctr" defTabSz="762000" fontAlgn="auto">
                <a:spcBef>
                  <a:spcPts val="0"/>
                </a:spcBef>
                <a:spcAft>
                  <a:spcPts val="0"/>
                </a:spcAft>
                <a:defRPr/>
              </a:pPr>
              <a:r>
                <a:rPr lang="uz-Cyrl-UZ" sz="2200" dirty="0">
                  <a:latin typeface="+mn-lt"/>
                  <a:cs typeface="+mn-cs"/>
                </a:rPr>
                <a:t>Гуруҳлар муаммоли вазиятнинг оқибатлари тўғрисида фикр юритадилар</a:t>
              </a:r>
              <a:endParaRPr lang="ru-RU" sz="2200" dirty="0">
                <a:latin typeface="+mn-lt"/>
                <a:cs typeface="+mn-cs"/>
              </a:endParaRPr>
            </a:p>
          </p:txBody>
        </p:sp>
        <p:sp>
          <p:nvSpPr>
            <p:cNvPr id="160775" name="Text Box 7"/>
            <p:cNvSpPr txBox="1">
              <a:spLocks noChangeArrowheads="1"/>
            </p:cNvSpPr>
            <p:nvPr/>
          </p:nvSpPr>
          <p:spPr bwMode="auto">
            <a:xfrm>
              <a:off x="830" y="3057"/>
              <a:ext cx="4251" cy="509"/>
            </a:xfrm>
            <a:prstGeom prst="rect">
              <a:avLst/>
            </a:prstGeom>
            <a:solidFill>
              <a:srgbClr val="CCFFCC"/>
            </a:solidFill>
            <a:ln w="9525">
              <a:solidFill>
                <a:srgbClr val="000000"/>
              </a:solidFill>
              <a:miter lim="800000"/>
              <a:headEnd/>
              <a:tailEnd/>
            </a:ln>
            <a:effectLst>
              <a:outerShdw dist="107763" dir="2700000" algn="ctr" rotWithShape="0">
                <a:srgbClr val="808080"/>
              </a:outerShdw>
            </a:effectLst>
          </p:spPr>
          <p:txBody>
            <a:bodyPr/>
            <a:lstStyle/>
            <a:p>
              <a:pPr algn="ctr" defTabSz="762000" fontAlgn="auto">
                <a:spcBef>
                  <a:spcPts val="0"/>
                </a:spcBef>
                <a:spcAft>
                  <a:spcPts val="0"/>
                </a:spcAft>
                <a:defRPr/>
              </a:pPr>
              <a:r>
                <a:rPr lang="uz-Cyrl-UZ" sz="2200" dirty="0">
                  <a:latin typeface="+mn-lt"/>
                  <a:cs typeface="+mn-cs"/>
                </a:rPr>
                <a:t>Гуруҳлар муаммоли вазиятни ечиш йўлларини ишлаб чиқадилар</a:t>
              </a:r>
              <a:endParaRPr lang="ru-RU" sz="2200" dirty="0">
                <a:latin typeface="+mn-lt"/>
                <a:cs typeface="+mn-cs"/>
              </a:endParaRPr>
            </a:p>
          </p:txBody>
        </p:sp>
        <p:sp>
          <p:nvSpPr>
            <p:cNvPr id="160776" name="Text Box 8"/>
            <p:cNvSpPr txBox="1">
              <a:spLocks noChangeArrowheads="1"/>
            </p:cNvSpPr>
            <p:nvPr/>
          </p:nvSpPr>
          <p:spPr bwMode="auto">
            <a:xfrm>
              <a:off x="1156" y="3718"/>
              <a:ext cx="3560" cy="302"/>
            </a:xfrm>
            <a:prstGeom prst="rect">
              <a:avLst/>
            </a:prstGeom>
            <a:solidFill>
              <a:srgbClr val="CCFFCC"/>
            </a:solidFill>
            <a:ln w="9525">
              <a:solidFill>
                <a:srgbClr val="000000"/>
              </a:solidFill>
              <a:miter lim="800000"/>
              <a:headEnd/>
              <a:tailEnd/>
            </a:ln>
            <a:effectLst>
              <a:outerShdw dist="107763" dir="2700000" algn="ctr" rotWithShape="0">
                <a:srgbClr val="808080"/>
              </a:outerShdw>
            </a:effectLst>
          </p:spPr>
          <p:txBody>
            <a:bodyPr/>
            <a:lstStyle/>
            <a:p>
              <a:pPr algn="ctr" defTabSz="762000" fontAlgn="auto">
                <a:spcBef>
                  <a:spcPts val="0"/>
                </a:spcBef>
                <a:spcAft>
                  <a:spcPts val="0"/>
                </a:spcAft>
                <a:defRPr/>
              </a:pPr>
              <a:r>
                <a:rPr lang="uz-Cyrl-UZ" sz="2200" dirty="0">
                  <a:latin typeface="+mn-lt"/>
                  <a:cs typeface="+mn-cs"/>
                </a:rPr>
                <a:t>Тўғри ечимлар танлаб олинади</a:t>
              </a:r>
              <a:endParaRPr lang="ru-RU" sz="2200" dirty="0">
                <a:latin typeface="+mn-lt"/>
                <a:cs typeface="+mn-cs"/>
              </a:endParaRPr>
            </a:p>
          </p:txBody>
        </p:sp>
        <p:sp>
          <p:nvSpPr>
            <p:cNvPr id="31752" name="AutoShape 9"/>
            <p:cNvSpPr>
              <a:spLocks noChangeArrowheads="1"/>
            </p:cNvSpPr>
            <p:nvPr/>
          </p:nvSpPr>
          <p:spPr bwMode="auto">
            <a:xfrm>
              <a:off x="2785" y="1434"/>
              <a:ext cx="299" cy="182"/>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sp>
          <p:nvSpPr>
            <p:cNvPr id="31753" name="AutoShape 10"/>
            <p:cNvSpPr>
              <a:spLocks noChangeArrowheads="1"/>
            </p:cNvSpPr>
            <p:nvPr/>
          </p:nvSpPr>
          <p:spPr bwMode="auto">
            <a:xfrm>
              <a:off x="2785" y="2115"/>
              <a:ext cx="299" cy="204"/>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sp>
          <p:nvSpPr>
            <p:cNvPr id="31754" name="AutoShape 11"/>
            <p:cNvSpPr>
              <a:spLocks noChangeArrowheads="1"/>
            </p:cNvSpPr>
            <p:nvPr/>
          </p:nvSpPr>
          <p:spPr bwMode="auto">
            <a:xfrm>
              <a:off x="2785" y="3563"/>
              <a:ext cx="299" cy="185"/>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sp>
          <p:nvSpPr>
            <p:cNvPr id="31755" name="AutoShape 12"/>
            <p:cNvSpPr>
              <a:spLocks noChangeArrowheads="1"/>
            </p:cNvSpPr>
            <p:nvPr/>
          </p:nvSpPr>
          <p:spPr bwMode="auto">
            <a:xfrm>
              <a:off x="2785" y="2821"/>
              <a:ext cx="299" cy="224"/>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160770"/>
                                        </p:tgtEl>
                                        <p:attrNameLst>
                                          <p:attrName>style.visibility</p:attrName>
                                        </p:attrNameLst>
                                      </p:cBhvr>
                                      <p:to>
                                        <p:strVal val="visible"/>
                                      </p:to>
                                    </p:set>
                                    <p:anim calcmode="lin" valueType="num">
                                      <p:cBhvr>
                                        <p:cTn id="7" dur="1000" fill="hold"/>
                                        <p:tgtEl>
                                          <p:spTgt spid="160770"/>
                                        </p:tgtEl>
                                        <p:attrNameLst>
                                          <p:attrName>ppt_w</p:attrName>
                                        </p:attrNameLst>
                                      </p:cBhvr>
                                      <p:tavLst>
                                        <p:tav tm="0">
                                          <p:val>
                                            <p:fltVal val="0"/>
                                          </p:val>
                                        </p:tav>
                                        <p:tav tm="100000">
                                          <p:val>
                                            <p:strVal val="#ppt_w"/>
                                          </p:val>
                                        </p:tav>
                                      </p:tavLst>
                                    </p:anim>
                                    <p:anim calcmode="lin" valueType="num">
                                      <p:cBhvr>
                                        <p:cTn id="8" dur="1000" fill="hold"/>
                                        <p:tgtEl>
                                          <p:spTgt spid="160770"/>
                                        </p:tgtEl>
                                        <p:attrNameLst>
                                          <p:attrName>ppt_h</p:attrName>
                                        </p:attrNameLst>
                                      </p:cBhvr>
                                      <p:tavLst>
                                        <p:tav tm="0">
                                          <p:val>
                                            <p:fltVal val="0"/>
                                          </p:val>
                                        </p:tav>
                                        <p:tav tm="100000">
                                          <p:val>
                                            <p:strVal val="#ppt_h"/>
                                          </p:val>
                                        </p:tav>
                                      </p:tavLst>
                                    </p:anim>
                                    <p:animEffect transition="in" filter="fade">
                                      <p:cBhvr>
                                        <p:cTn id="9" dur="1000"/>
                                        <p:tgtEl>
                                          <p:spTgt spid="160770"/>
                                        </p:tgtEl>
                                      </p:cBhvr>
                                    </p:animEffect>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770"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Заголовок 1"/>
          <p:cNvSpPr>
            <a:spLocks noGrp="1"/>
          </p:cNvSpPr>
          <p:nvPr>
            <p:ph type="title"/>
          </p:nvPr>
        </p:nvSpPr>
        <p:spPr>
          <a:xfrm>
            <a:off x="468313" y="260350"/>
            <a:ext cx="8229600" cy="1143000"/>
          </a:xfrm>
          <a:solidFill>
            <a:srgbClr val="FFFF00"/>
          </a:solidFill>
        </p:spPr>
        <p:txBody>
          <a:bodyPr/>
          <a:lstStyle/>
          <a:p>
            <a:pPr eaLnBrk="1" hangingPunct="1"/>
            <a:r>
              <a:rPr lang="uz-Cyrl-UZ" smtClean="0">
                <a:solidFill>
                  <a:srgbClr val="0070C0"/>
                </a:solidFill>
              </a:rPr>
              <a:t>Кластер методи</a:t>
            </a:r>
            <a:endParaRPr lang="ru-RU" smtClean="0">
              <a:solidFill>
                <a:srgbClr val="0070C0"/>
              </a:solidFill>
            </a:endParaRPr>
          </a:p>
        </p:txBody>
      </p:sp>
      <p:sp>
        <p:nvSpPr>
          <p:cNvPr id="3" name="Содержимое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rtlCol="0">
            <a:normAutofit/>
          </a:bodyPr>
          <a:lstStyle/>
          <a:p>
            <a:pPr eaLnBrk="1" fontAlgn="auto" hangingPunct="1">
              <a:lnSpc>
                <a:spcPct val="200000"/>
              </a:lnSpc>
              <a:spcAft>
                <a:spcPts val="0"/>
              </a:spcAft>
              <a:buFont typeface="Arial" pitchFamily="34" charset="0"/>
              <a:buNone/>
              <a:defRPr/>
            </a:pPr>
            <a:r>
              <a:rPr lang="uz-Cyrl-UZ" sz="4000" dirty="0" smtClean="0">
                <a:solidFill>
                  <a:schemeClr val="accent2">
                    <a:lumMod val="75000"/>
                  </a:schemeClr>
                </a:solidFill>
                <a:latin typeface="Arial" pitchFamily="34" charset="0"/>
                <a:cs typeface="Arial" pitchFamily="34" charset="0"/>
              </a:rPr>
              <a:t>      </a:t>
            </a:r>
            <a:r>
              <a:rPr lang="uz-Cyrl-UZ" sz="4000" dirty="0" smtClean="0">
                <a:solidFill>
                  <a:srgbClr val="C2089F"/>
                </a:solidFill>
                <a:latin typeface="Arial" pitchFamily="34" charset="0"/>
                <a:cs typeface="Arial" pitchFamily="34" charset="0"/>
              </a:rPr>
              <a:t>Кластер инглизча сўз бўлиб, тармоқ, тўплам деган маънони англатади</a:t>
            </a:r>
            <a:endParaRPr lang="ru-RU" sz="4000" dirty="0">
              <a:solidFill>
                <a:srgbClr val="C2089F"/>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5282" name="Rectangle 2"/>
          <p:cNvSpPr>
            <a:spLocks noGrp="1" noChangeArrowheads="1"/>
          </p:cNvSpPr>
          <p:nvPr>
            <p:ph type="body" idx="1"/>
          </p:nvPr>
        </p:nvSpPr>
        <p:spPr>
          <a:xfrm>
            <a:off x="611188" y="1844675"/>
            <a:ext cx="7921625" cy="4114800"/>
          </a:xfrm>
        </p:spPr>
        <p:txBody>
          <a:bodyPr/>
          <a:lstStyle/>
          <a:p>
            <a:pPr algn="ctr" eaLnBrk="1" hangingPunct="1">
              <a:buFont typeface="Wingdings" pitchFamily="2" charset="2"/>
              <a:buNone/>
            </a:pPr>
            <a:r>
              <a:rPr lang="en-US" smtClean="0"/>
              <a:t>  </a:t>
            </a:r>
            <a:endParaRPr lang="ru-RU" sz="2800" b="1" smtClean="0">
              <a:solidFill>
                <a:srgbClr val="000000"/>
              </a:solidFill>
              <a:latin typeface="Times New Roman" pitchFamily="18" charset="0"/>
            </a:endParaRPr>
          </a:p>
          <a:p>
            <a:pPr algn="just" eaLnBrk="1" hangingPunct="1">
              <a:lnSpc>
                <a:spcPct val="140000"/>
              </a:lnSpc>
              <a:buFont typeface="Wingdings" pitchFamily="2" charset="2"/>
              <a:buNone/>
            </a:pPr>
            <a:r>
              <a:rPr lang="en-US" sz="2800" smtClean="0"/>
              <a:t>  </a:t>
            </a:r>
            <a:r>
              <a:rPr lang="uz-Cyrl-UZ" sz="2800" smtClean="0"/>
              <a:t>  </a:t>
            </a:r>
            <a:r>
              <a:rPr lang="en-US" sz="2800" smtClean="0"/>
              <a:t> </a:t>
            </a:r>
            <a:r>
              <a:rPr lang="uz-Cyrl-UZ" sz="2800" b="1" smtClean="0">
                <a:solidFill>
                  <a:srgbClr val="7030A0"/>
                </a:solidFill>
                <a:latin typeface="Arial" charset="0"/>
                <a:cs typeface="Times New Roman" pitchFamily="18" charset="0"/>
              </a:rPr>
              <a:t>таълим олувчиларда берилган мавзу хусусида эркин  фикрлаш ва турли жавоблар ўртасида боғлиқлик ўрнатиш ва гуруҳлаш имкониятини яратувчи методдир</a:t>
            </a:r>
            <a:r>
              <a:rPr lang="en-US" sz="2800" b="1" smtClean="0">
                <a:solidFill>
                  <a:srgbClr val="7030A0"/>
                </a:solidFill>
                <a:latin typeface="BalticaUzbek"/>
                <a:cs typeface="Times New Roman" pitchFamily="18" charset="0"/>
              </a:rPr>
              <a:t>.</a:t>
            </a:r>
            <a:endParaRPr lang="ru-RU" sz="2800" b="1" smtClean="0">
              <a:solidFill>
                <a:srgbClr val="7030A0"/>
              </a:solidFill>
              <a:latin typeface="BalticaUzbek"/>
              <a:cs typeface="Times New Roman" pitchFamily="18" charset="0"/>
            </a:endParaRPr>
          </a:p>
        </p:txBody>
      </p:sp>
      <p:sp>
        <p:nvSpPr>
          <p:cNvPr id="225283" name="WordArt 3"/>
          <p:cNvSpPr>
            <a:spLocks noChangeArrowheads="1" noChangeShapeType="1" noTextEdit="1"/>
          </p:cNvSpPr>
          <p:nvPr/>
        </p:nvSpPr>
        <p:spPr bwMode="auto">
          <a:xfrm>
            <a:off x="2268538" y="889000"/>
            <a:ext cx="4751387" cy="523875"/>
          </a:xfrm>
          <a:prstGeom prst="rect">
            <a:avLst/>
          </a:prstGeom>
        </p:spPr>
        <p:txBody>
          <a:bodyPr wrap="none" fromWordArt="1">
            <a:prstTxWarp prst="textPlain">
              <a:avLst>
                <a:gd name="adj" fmla="val 50000"/>
              </a:avLst>
            </a:prstTxWarp>
          </a:bodyPr>
          <a:lstStyle/>
          <a:p>
            <a:r>
              <a:rPr lang="ru-RU" sz="3600" b="1" kern="10">
                <a:ln w="9525">
                  <a:solidFill>
                    <a:schemeClr val="tx1"/>
                  </a:solidFill>
                  <a:round/>
                  <a:headEnd/>
                  <a:tailEnd/>
                </a:ln>
                <a:gradFill rotWithShape="1">
                  <a:gsLst>
                    <a:gs pos="0">
                      <a:srgbClr val="FF0000"/>
                    </a:gs>
                    <a:gs pos="100000">
                      <a:srgbClr val="760000"/>
                    </a:gs>
                  </a:gsLst>
                  <a:lin ang="5400000" scaled="1"/>
                </a:gradFill>
                <a:effectLst>
                  <a:outerShdw dist="563972" dir="14049741" sx="125000" sy="125000" algn="tl" rotWithShape="0">
                    <a:srgbClr val="C7DFD3">
                      <a:alpha val="79999"/>
                    </a:srgbClr>
                  </a:outerShdw>
                </a:effectLst>
                <a:latin typeface="Times New Roman"/>
                <a:cs typeface="Times New Roman"/>
              </a:rPr>
              <a:t>"КЛАСТЕР"  МЕТОДИ</a:t>
            </a:r>
          </a:p>
        </p:txBody>
      </p:sp>
      <p:pic>
        <p:nvPicPr>
          <p:cNvPr id="225284" name="Picture 4" descr="AG00004_"/>
          <p:cNvPicPr>
            <a:picLocks noChangeAspect="1" noChangeArrowheads="1" noCrop="1"/>
          </p:cNvPicPr>
          <p:nvPr/>
        </p:nvPicPr>
        <p:blipFill>
          <a:blip r:embed="rId2"/>
          <a:srcRect/>
          <a:stretch>
            <a:fillRect/>
          </a:stretch>
        </p:blipFill>
        <p:spPr bwMode="auto">
          <a:xfrm>
            <a:off x="4356100" y="4868863"/>
            <a:ext cx="1728788" cy="1347787"/>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grpId="0" nodeType="afterEffect">
                                  <p:stCondLst>
                                    <p:cond delay="0"/>
                                  </p:stCondLst>
                                  <p:childTnLst>
                                    <p:set>
                                      <p:cBhvr>
                                        <p:cTn id="6" dur="1" fill="hold">
                                          <p:stCondLst>
                                            <p:cond delay="0"/>
                                          </p:stCondLst>
                                        </p:cTn>
                                        <p:tgtEl>
                                          <p:spTgt spid="225283"/>
                                        </p:tgtEl>
                                        <p:attrNameLst>
                                          <p:attrName>style.visibility</p:attrName>
                                        </p:attrNameLst>
                                      </p:cBhvr>
                                      <p:to>
                                        <p:strVal val="visible"/>
                                      </p:to>
                                    </p:set>
                                    <p:animEffect transition="in" filter="wipe(up)">
                                      <p:cBhvr>
                                        <p:cTn id="7" dur="1000"/>
                                        <p:tgtEl>
                                          <p:spTgt spid="225283"/>
                                        </p:tgtEl>
                                      </p:cBhvr>
                                    </p:animEffect>
                                  </p:childTnLst>
                                </p:cTn>
                              </p:par>
                            </p:childTnLst>
                          </p:cTn>
                        </p:par>
                        <p:par>
                          <p:cTn id="8" fill="hold">
                            <p:stCondLst>
                              <p:cond delay="1000"/>
                            </p:stCondLst>
                            <p:childTnLst>
                              <p:par>
                                <p:cTn id="9" presetID="22" presetClass="entr" presetSubtype="1" fill="hold" grpId="0" nodeType="afterEffect">
                                  <p:stCondLst>
                                    <p:cond delay="0"/>
                                  </p:stCondLst>
                                  <p:childTnLst>
                                    <p:set>
                                      <p:cBhvr>
                                        <p:cTn id="10" dur="1" fill="hold">
                                          <p:stCondLst>
                                            <p:cond delay="0"/>
                                          </p:stCondLst>
                                        </p:cTn>
                                        <p:tgtEl>
                                          <p:spTgt spid="225282">
                                            <p:txEl>
                                              <p:pRg st="0" end="0"/>
                                            </p:txEl>
                                          </p:spTgt>
                                        </p:tgtEl>
                                        <p:attrNameLst>
                                          <p:attrName>style.visibility</p:attrName>
                                        </p:attrNameLst>
                                      </p:cBhvr>
                                      <p:to>
                                        <p:strVal val="visible"/>
                                      </p:to>
                                    </p:set>
                                    <p:animEffect transition="in" filter="wipe(up)">
                                      <p:cBhvr>
                                        <p:cTn id="11" dur="500"/>
                                        <p:tgtEl>
                                          <p:spTgt spid="225282">
                                            <p:txEl>
                                              <p:pRg st="0" end="0"/>
                                            </p:txEl>
                                          </p:spTgt>
                                        </p:tgtEl>
                                      </p:cBhvr>
                                    </p:animEffect>
                                  </p:childTnLst>
                                </p:cTn>
                              </p:par>
                            </p:childTnLst>
                          </p:cTn>
                        </p:par>
                        <p:par>
                          <p:cTn id="12" fill="hold">
                            <p:stCondLst>
                              <p:cond delay="1500"/>
                            </p:stCondLst>
                            <p:childTnLst>
                              <p:par>
                                <p:cTn id="13" presetID="22" presetClass="entr" presetSubtype="1" fill="hold" grpId="0" nodeType="afterEffect">
                                  <p:stCondLst>
                                    <p:cond delay="0"/>
                                  </p:stCondLst>
                                  <p:childTnLst>
                                    <p:set>
                                      <p:cBhvr>
                                        <p:cTn id="14" dur="1" fill="hold">
                                          <p:stCondLst>
                                            <p:cond delay="0"/>
                                          </p:stCondLst>
                                        </p:cTn>
                                        <p:tgtEl>
                                          <p:spTgt spid="225282">
                                            <p:txEl>
                                              <p:pRg st="1" end="1"/>
                                            </p:txEl>
                                          </p:spTgt>
                                        </p:tgtEl>
                                        <p:attrNameLst>
                                          <p:attrName>style.visibility</p:attrName>
                                        </p:attrNameLst>
                                      </p:cBhvr>
                                      <p:to>
                                        <p:strVal val="visible"/>
                                      </p:to>
                                    </p:set>
                                    <p:animEffect transition="in" filter="wipe(up)">
                                      <p:cBhvr>
                                        <p:cTn id="15" dur="500"/>
                                        <p:tgtEl>
                                          <p:spTgt spid="225282">
                                            <p:txEl>
                                              <p:pRg st="1" end="1"/>
                                            </p:txEl>
                                          </p:spTgt>
                                        </p:tgtEl>
                                      </p:cBhvr>
                                    </p:animEffect>
                                  </p:childTnLst>
                                </p:cTn>
                              </p:par>
                            </p:childTnLst>
                          </p:cTn>
                        </p:par>
                        <p:par>
                          <p:cTn id="16" fill="hold">
                            <p:stCondLst>
                              <p:cond delay="2000"/>
                            </p:stCondLst>
                            <p:childTnLst>
                              <p:par>
                                <p:cTn id="17" presetID="23" presetClass="entr" presetSubtype="16" fill="hold" nodeType="afterEffect">
                                  <p:stCondLst>
                                    <p:cond delay="0"/>
                                  </p:stCondLst>
                                  <p:childTnLst>
                                    <p:set>
                                      <p:cBhvr>
                                        <p:cTn id="18" dur="1" fill="hold">
                                          <p:stCondLst>
                                            <p:cond delay="0"/>
                                          </p:stCondLst>
                                        </p:cTn>
                                        <p:tgtEl>
                                          <p:spTgt spid="225284"/>
                                        </p:tgtEl>
                                        <p:attrNameLst>
                                          <p:attrName>style.visibility</p:attrName>
                                        </p:attrNameLst>
                                      </p:cBhvr>
                                      <p:to>
                                        <p:strVal val="visible"/>
                                      </p:to>
                                    </p:set>
                                    <p:anim calcmode="lin" valueType="num">
                                      <p:cBhvr>
                                        <p:cTn id="19" dur="500" fill="hold"/>
                                        <p:tgtEl>
                                          <p:spTgt spid="225284"/>
                                        </p:tgtEl>
                                        <p:attrNameLst>
                                          <p:attrName>ppt_w</p:attrName>
                                        </p:attrNameLst>
                                      </p:cBhvr>
                                      <p:tavLst>
                                        <p:tav tm="0">
                                          <p:val>
                                            <p:fltVal val="0"/>
                                          </p:val>
                                        </p:tav>
                                        <p:tav tm="100000">
                                          <p:val>
                                            <p:strVal val="#ppt_w"/>
                                          </p:val>
                                        </p:tav>
                                      </p:tavLst>
                                    </p:anim>
                                    <p:anim calcmode="lin" valueType="num">
                                      <p:cBhvr>
                                        <p:cTn id="20" dur="500" fill="hold"/>
                                        <p:tgtEl>
                                          <p:spTgt spid="225284"/>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82" grpId="0" build="p"/>
      <p:bldP spid="225283"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Заголовок 1"/>
          <p:cNvSpPr>
            <a:spLocks noGrp="1"/>
          </p:cNvSpPr>
          <p:nvPr>
            <p:ph type="title"/>
          </p:nvPr>
        </p:nvSpPr>
        <p:spPr>
          <a:solidFill>
            <a:srgbClr val="FFFF00"/>
          </a:solidFill>
        </p:spPr>
        <p:txBody>
          <a:bodyPr/>
          <a:lstStyle/>
          <a:p>
            <a:pPr eaLnBrk="1" hangingPunct="1"/>
            <a:r>
              <a:rPr lang="uz-Cyrl-UZ" smtClean="0">
                <a:solidFill>
                  <a:srgbClr val="0070C0"/>
                </a:solidFill>
              </a:rPr>
              <a:t>Кластер методи</a:t>
            </a:r>
            <a:endParaRPr lang="ru-RU" smtClean="0">
              <a:solidFill>
                <a:srgbClr val="0070C0"/>
              </a:solidFill>
            </a:endParaRPr>
          </a:p>
        </p:txBody>
      </p:sp>
      <p:sp>
        <p:nvSpPr>
          <p:cNvPr id="3" name="Содержимое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rtlCol="0">
            <a:normAutofit/>
          </a:bodyPr>
          <a:lstStyle/>
          <a:p>
            <a:pPr eaLnBrk="1" fontAlgn="auto" hangingPunct="1">
              <a:lnSpc>
                <a:spcPct val="200000"/>
              </a:lnSpc>
              <a:spcAft>
                <a:spcPts val="0"/>
              </a:spcAft>
              <a:buFont typeface="Arial" pitchFamily="34" charset="0"/>
              <a:buNone/>
              <a:defRPr/>
            </a:pPr>
            <a:r>
              <a:rPr lang="uz-Cyrl-UZ" sz="4000" dirty="0" smtClean="0">
                <a:solidFill>
                  <a:schemeClr val="accent2">
                    <a:lumMod val="75000"/>
                  </a:schemeClr>
                </a:solidFill>
                <a:latin typeface="Arial" pitchFamily="34" charset="0"/>
                <a:cs typeface="Arial" pitchFamily="34" charset="0"/>
              </a:rPr>
              <a:t>      </a:t>
            </a:r>
            <a:r>
              <a:rPr lang="uz-Cyrl-UZ" sz="4000" dirty="0" smtClean="0">
                <a:solidFill>
                  <a:srgbClr val="C2089F"/>
                </a:solidFill>
                <a:latin typeface="Arial" pitchFamily="34" charset="0"/>
                <a:cs typeface="Arial" pitchFamily="34" charset="0"/>
              </a:rPr>
              <a:t>Кластер инглизча сўз бўлиб, тармоқ, тўплам деган маънони англатади</a:t>
            </a:r>
            <a:endParaRPr lang="ru-RU" sz="4000" dirty="0">
              <a:solidFill>
                <a:srgbClr val="C2089F"/>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1" name="Заголовок 1"/>
          <p:cNvSpPr>
            <a:spLocks noGrp="1"/>
          </p:cNvSpPr>
          <p:nvPr>
            <p:ph type="title"/>
          </p:nvPr>
        </p:nvSpPr>
        <p:spPr/>
        <p:txBody>
          <a:bodyPr/>
          <a:lstStyle/>
          <a:p>
            <a:pPr eaLnBrk="1" hangingPunct="1"/>
            <a:endParaRPr lang="ru-RU" smtClean="0"/>
          </a:p>
        </p:txBody>
      </p:sp>
      <p:sp>
        <p:nvSpPr>
          <p:cNvPr id="35842" name="Содержимое 2"/>
          <p:cNvSpPr>
            <a:spLocks noGrp="1"/>
          </p:cNvSpPr>
          <p:nvPr>
            <p:ph idx="1"/>
          </p:nvPr>
        </p:nvSpPr>
        <p:spPr>
          <a:xfrm>
            <a:off x="468313" y="1628775"/>
            <a:ext cx="8229600" cy="4525963"/>
          </a:xfrm>
        </p:spPr>
        <p:txBody>
          <a:bodyPr/>
          <a:lstStyle/>
          <a:p>
            <a:pPr eaLnBrk="1" hangingPunct="1"/>
            <a:endParaRPr lang="ru-RU" smtClean="0"/>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6306" name="Rectangle 2"/>
          <p:cNvSpPr>
            <a:spLocks noGrp="1" noChangeArrowheads="1"/>
          </p:cNvSpPr>
          <p:nvPr>
            <p:ph type="title"/>
          </p:nvPr>
        </p:nvSpPr>
        <p:spPr>
          <a:xfrm>
            <a:off x="827088" y="214313"/>
            <a:ext cx="7793037" cy="1462087"/>
          </a:xfrm>
          <a:solidFill>
            <a:schemeClr val="accent4">
              <a:lumMod val="40000"/>
              <a:lumOff val="60000"/>
            </a:schemeClr>
          </a:solidFill>
        </p:spPr>
        <p:txBody>
          <a:bodyPr rtlCol="0">
            <a:normAutofit/>
          </a:bodyPr>
          <a:lstStyle/>
          <a:p>
            <a:pPr eaLnBrk="1" fontAlgn="auto" hangingPunct="1">
              <a:spcAft>
                <a:spcPts val="0"/>
              </a:spcAft>
              <a:defRPr/>
            </a:pPr>
            <a:r>
              <a:rPr lang="en-US" sz="3200" b="1" i="1" dirty="0" smtClean="0">
                <a:solidFill>
                  <a:schemeClr val="accent2">
                    <a:lumMod val="75000"/>
                  </a:schemeClr>
                </a:solidFill>
                <a:latin typeface="BalticaUzbek" charset="0"/>
                <a:cs typeface="Times New Roman" pitchFamily="18" charset="0"/>
              </a:rPr>
              <a:t>«</a:t>
            </a:r>
            <a:r>
              <a:rPr lang="uz-Cyrl-UZ" sz="3200" b="1" i="1" dirty="0" smtClean="0">
                <a:solidFill>
                  <a:schemeClr val="accent2">
                    <a:lumMod val="75000"/>
                  </a:schemeClr>
                </a:solidFill>
                <a:latin typeface="BalticaUzbek" charset="0"/>
                <a:cs typeface="Times New Roman" pitchFamily="18" charset="0"/>
              </a:rPr>
              <a:t>КЛАСТЕР</a:t>
            </a:r>
            <a:r>
              <a:rPr lang="en-US" sz="3200" b="1" i="1" dirty="0" smtClean="0">
                <a:solidFill>
                  <a:schemeClr val="accent2">
                    <a:lumMod val="75000"/>
                  </a:schemeClr>
                </a:solidFill>
                <a:latin typeface="BalticaUzbek" charset="0"/>
                <a:cs typeface="Times New Roman" pitchFamily="18" charset="0"/>
              </a:rPr>
              <a:t>»</a:t>
            </a:r>
            <a:br>
              <a:rPr lang="en-US" sz="3200" b="1" i="1" dirty="0" smtClean="0">
                <a:solidFill>
                  <a:schemeClr val="accent2">
                    <a:lumMod val="75000"/>
                  </a:schemeClr>
                </a:solidFill>
                <a:latin typeface="BalticaUzbek" charset="0"/>
                <a:cs typeface="Times New Roman" pitchFamily="18" charset="0"/>
              </a:rPr>
            </a:br>
            <a:r>
              <a:rPr lang="uz-Cyrl-UZ" sz="3200" b="1" i="1" dirty="0" smtClean="0">
                <a:solidFill>
                  <a:schemeClr val="accent2">
                    <a:lumMod val="75000"/>
                  </a:schemeClr>
                </a:solidFill>
                <a:latin typeface="BalticaUzbek" charset="0"/>
                <a:cs typeface="Times New Roman" pitchFamily="18" charset="0"/>
              </a:rPr>
              <a:t>методининг тузилмаси</a:t>
            </a:r>
            <a:endParaRPr lang="ru-RU" sz="3200" b="1" i="1" dirty="0" smtClean="0">
              <a:solidFill>
                <a:schemeClr val="accent2">
                  <a:lumMod val="75000"/>
                </a:schemeClr>
              </a:solidFill>
              <a:latin typeface="BalticaUzbek" charset="0"/>
              <a:cs typeface="Times New Roman" pitchFamily="18" charset="0"/>
            </a:endParaRPr>
          </a:p>
        </p:txBody>
      </p:sp>
      <p:grpSp>
        <p:nvGrpSpPr>
          <p:cNvPr id="2" name="Group 3"/>
          <p:cNvGrpSpPr>
            <a:grpSpLocks/>
          </p:cNvGrpSpPr>
          <p:nvPr/>
        </p:nvGrpSpPr>
        <p:grpSpPr bwMode="auto">
          <a:xfrm>
            <a:off x="1476375" y="1916113"/>
            <a:ext cx="6264275" cy="4321175"/>
            <a:chOff x="884" y="1207"/>
            <a:chExt cx="3946" cy="2722"/>
          </a:xfrm>
        </p:grpSpPr>
        <p:sp>
          <p:nvSpPr>
            <p:cNvPr id="226308" name="Text Box 4"/>
            <p:cNvSpPr txBox="1">
              <a:spLocks noChangeArrowheads="1"/>
            </p:cNvSpPr>
            <p:nvPr/>
          </p:nvSpPr>
          <p:spPr bwMode="auto">
            <a:xfrm>
              <a:off x="884" y="1207"/>
              <a:ext cx="3946" cy="300"/>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mn-lt"/>
                  <a:cs typeface="+mn-cs"/>
                </a:rPr>
                <a:t>Калит сўз ёзилади</a:t>
              </a:r>
              <a:endParaRPr lang="ru-RU" b="1" dirty="0">
                <a:latin typeface="BalticaUzbek" charset="0"/>
                <a:cs typeface="+mn-cs"/>
              </a:endParaRPr>
            </a:p>
          </p:txBody>
        </p:sp>
        <p:sp>
          <p:nvSpPr>
            <p:cNvPr id="226309" name="Text Box 5"/>
            <p:cNvSpPr txBox="1">
              <a:spLocks noChangeArrowheads="1"/>
            </p:cNvSpPr>
            <p:nvPr/>
          </p:nvSpPr>
          <p:spPr bwMode="auto">
            <a:xfrm>
              <a:off x="975" y="1744"/>
              <a:ext cx="3850" cy="325"/>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mn-lt"/>
                  <a:cs typeface="+mn-cs"/>
                </a:rPr>
                <a:t>Калит сўзга тааллуқли сўзлар ёзилади</a:t>
              </a:r>
              <a:endParaRPr lang="ru-RU" b="1" dirty="0">
                <a:latin typeface="+mn-lt"/>
                <a:cs typeface="+mn-cs"/>
              </a:endParaRPr>
            </a:p>
          </p:txBody>
        </p:sp>
        <p:sp>
          <p:nvSpPr>
            <p:cNvPr id="226310" name="Text Box 6"/>
            <p:cNvSpPr txBox="1">
              <a:spLocks noChangeArrowheads="1"/>
            </p:cNvSpPr>
            <p:nvPr/>
          </p:nvSpPr>
          <p:spPr bwMode="auto">
            <a:xfrm>
              <a:off x="1199" y="2341"/>
              <a:ext cx="3397" cy="499"/>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mn-lt"/>
                  <a:cs typeface="+mn-cs"/>
                </a:rPr>
                <a:t>Сўзлар ўртасида боғланиш</a:t>
              </a:r>
            </a:p>
            <a:p>
              <a:pPr algn="ctr" defTabSz="762000" fontAlgn="auto">
                <a:spcBef>
                  <a:spcPts val="0"/>
                </a:spcBef>
                <a:spcAft>
                  <a:spcPts val="0"/>
                </a:spcAft>
                <a:defRPr/>
              </a:pPr>
              <a:r>
                <a:rPr lang="uz-Cyrl-UZ" dirty="0">
                  <a:latin typeface="+mn-lt"/>
                  <a:cs typeface="+mn-cs"/>
                </a:rPr>
                <a:t>ўрнатилади</a:t>
              </a:r>
              <a:endParaRPr lang="ru-RU" b="1" dirty="0">
                <a:latin typeface="+mn-lt"/>
                <a:cs typeface="+mn-cs"/>
              </a:endParaRPr>
            </a:p>
          </p:txBody>
        </p:sp>
        <p:sp>
          <p:nvSpPr>
            <p:cNvPr id="226311" name="Text Box 7"/>
            <p:cNvSpPr txBox="1">
              <a:spLocks noChangeArrowheads="1"/>
            </p:cNvSpPr>
            <p:nvPr/>
          </p:nvSpPr>
          <p:spPr bwMode="auto">
            <a:xfrm>
              <a:off x="1313" y="3086"/>
              <a:ext cx="3171" cy="299"/>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mn-lt"/>
                  <a:cs typeface="+mn-cs"/>
                </a:rPr>
                <a:t>Сўзлар тармоқлаб чиқилади</a:t>
              </a:r>
              <a:endParaRPr lang="ru-RU" b="1" dirty="0">
                <a:latin typeface="+mn-lt"/>
                <a:cs typeface="+mn-cs"/>
              </a:endParaRPr>
            </a:p>
          </p:txBody>
        </p:sp>
        <p:sp>
          <p:nvSpPr>
            <p:cNvPr id="226312" name="Text Box 8"/>
            <p:cNvSpPr txBox="1">
              <a:spLocks noChangeArrowheads="1"/>
            </p:cNvSpPr>
            <p:nvPr/>
          </p:nvSpPr>
          <p:spPr bwMode="auto">
            <a:xfrm>
              <a:off x="1379" y="3653"/>
              <a:ext cx="3105" cy="276"/>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mn-lt"/>
                  <a:cs typeface="+mn-cs"/>
                </a:rPr>
                <a:t>Тармоқлар таҳлил қилинади</a:t>
              </a:r>
              <a:endParaRPr lang="ru-RU" b="1" dirty="0">
                <a:latin typeface="+mn-lt"/>
                <a:cs typeface="+mn-cs"/>
              </a:endParaRPr>
            </a:p>
          </p:txBody>
        </p:sp>
        <p:sp>
          <p:nvSpPr>
            <p:cNvPr id="36872" name="AutoShape 9"/>
            <p:cNvSpPr>
              <a:spLocks noChangeArrowheads="1"/>
            </p:cNvSpPr>
            <p:nvPr/>
          </p:nvSpPr>
          <p:spPr bwMode="auto">
            <a:xfrm>
              <a:off x="2673" y="1516"/>
              <a:ext cx="319" cy="219"/>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sp>
          <p:nvSpPr>
            <p:cNvPr id="36873" name="AutoShape 10"/>
            <p:cNvSpPr>
              <a:spLocks noChangeArrowheads="1"/>
            </p:cNvSpPr>
            <p:nvPr/>
          </p:nvSpPr>
          <p:spPr bwMode="auto">
            <a:xfrm>
              <a:off x="2651" y="2069"/>
              <a:ext cx="319" cy="218"/>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sp>
          <p:nvSpPr>
            <p:cNvPr id="36874" name="AutoShape 11"/>
            <p:cNvSpPr>
              <a:spLocks noChangeArrowheads="1"/>
            </p:cNvSpPr>
            <p:nvPr/>
          </p:nvSpPr>
          <p:spPr bwMode="auto">
            <a:xfrm>
              <a:off x="2738" y="2848"/>
              <a:ext cx="320" cy="219"/>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sp>
          <p:nvSpPr>
            <p:cNvPr id="36875" name="AutoShape 12"/>
            <p:cNvSpPr>
              <a:spLocks noChangeArrowheads="1"/>
            </p:cNvSpPr>
            <p:nvPr/>
          </p:nvSpPr>
          <p:spPr bwMode="auto">
            <a:xfrm>
              <a:off x="2786" y="3394"/>
              <a:ext cx="320" cy="218"/>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5" presetClass="entr" presetSubtype="0" fill="hold" grpId="0" nodeType="afterEffect">
                                  <p:stCondLst>
                                    <p:cond delay="0"/>
                                  </p:stCondLst>
                                  <p:childTnLst>
                                    <p:set>
                                      <p:cBhvr>
                                        <p:cTn id="6" dur="1" fill="hold">
                                          <p:stCondLst>
                                            <p:cond delay="0"/>
                                          </p:stCondLst>
                                        </p:cTn>
                                        <p:tgtEl>
                                          <p:spTgt spid="226306"/>
                                        </p:tgtEl>
                                        <p:attrNameLst>
                                          <p:attrName>style.visibility</p:attrName>
                                        </p:attrNameLst>
                                      </p:cBhvr>
                                      <p:to>
                                        <p:strVal val="visible"/>
                                      </p:to>
                                    </p:set>
                                    <p:anim calcmode="lin" valueType="num">
                                      <p:cBhvr>
                                        <p:cTn id="7" dur="500" decel="50000" fill="hold">
                                          <p:stCondLst>
                                            <p:cond delay="0"/>
                                          </p:stCondLst>
                                        </p:cTn>
                                        <p:tgtEl>
                                          <p:spTgt spid="226306"/>
                                        </p:tgtEl>
                                        <p:attrNameLst>
                                          <p:attrName>style.rotation</p:attrName>
                                        </p:attrNameLst>
                                      </p:cBhvr>
                                      <p:tavLst>
                                        <p:tav tm="0">
                                          <p:val>
                                            <p:fltVal val="-90"/>
                                          </p:val>
                                        </p:tav>
                                        <p:tav tm="100000">
                                          <p:val>
                                            <p:fltVal val="0"/>
                                          </p:val>
                                        </p:tav>
                                      </p:tavLst>
                                    </p:anim>
                                    <p:anim calcmode="lin" valueType="num">
                                      <p:cBhvr>
                                        <p:cTn id="8" dur="500" decel="50000" fill="hold">
                                          <p:stCondLst>
                                            <p:cond delay="0"/>
                                          </p:stCondLst>
                                        </p:cTn>
                                        <p:tgtEl>
                                          <p:spTgt spid="226306"/>
                                        </p:tgtEl>
                                        <p:attrNameLst>
                                          <p:attrName>ppt_w</p:attrName>
                                        </p:attrNameLst>
                                      </p:cBhvr>
                                      <p:tavLst>
                                        <p:tav tm="0">
                                          <p:val>
                                            <p:strVal val="#ppt_w"/>
                                          </p:val>
                                        </p:tav>
                                        <p:tav tm="100000">
                                          <p:val>
                                            <p:strVal val="#ppt_w*.05"/>
                                          </p:val>
                                        </p:tav>
                                      </p:tavLst>
                                    </p:anim>
                                    <p:anim calcmode="lin" valueType="num">
                                      <p:cBhvr>
                                        <p:cTn id="9" dur="500" accel="50000" fill="hold">
                                          <p:stCondLst>
                                            <p:cond delay="500"/>
                                          </p:stCondLst>
                                        </p:cTn>
                                        <p:tgtEl>
                                          <p:spTgt spid="226306"/>
                                        </p:tgtEl>
                                        <p:attrNameLst>
                                          <p:attrName>ppt_w</p:attrName>
                                        </p:attrNameLst>
                                      </p:cBhvr>
                                      <p:tavLst>
                                        <p:tav tm="0">
                                          <p:val>
                                            <p:strVal val="#ppt_w*.05"/>
                                          </p:val>
                                        </p:tav>
                                        <p:tav tm="100000">
                                          <p:val>
                                            <p:strVal val="#ppt_w"/>
                                          </p:val>
                                        </p:tav>
                                      </p:tavLst>
                                    </p:anim>
                                    <p:anim calcmode="lin" valueType="num">
                                      <p:cBhvr>
                                        <p:cTn id="10" dur="1000" fill="hold"/>
                                        <p:tgtEl>
                                          <p:spTgt spid="226306"/>
                                        </p:tgtEl>
                                        <p:attrNameLst>
                                          <p:attrName>ppt_h</p:attrName>
                                        </p:attrNameLst>
                                      </p:cBhvr>
                                      <p:tavLst>
                                        <p:tav tm="0">
                                          <p:val>
                                            <p:strVal val="#ppt_h"/>
                                          </p:val>
                                        </p:tav>
                                        <p:tav tm="100000">
                                          <p:val>
                                            <p:strVal val="#ppt_h"/>
                                          </p:val>
                                        </p:tav>
                                      </p:tavLst>
                                    </p:anim>
                                    <p:anim calcmode="lin" valueType="num">
                                      <p:cBhvr>
                                        <p:cTn id="11" dur="500" decel="50000" fill="hold">
                                          <p:stCondLst>
                                            <p:cond delay="0"/>
                                          </p:stCondLst>
                                        </p:cTn>
                                        <p:tgtEl>
                                          <p:spTgt spid="226306"/>
                                        </p:tgtEl>
                                        <p:attrNameLst>
                                          <p:attrName>ppt_x</p:attrName>
                                        </p:attrNameLst>
                                      </p:cBhvr>
                                      <p:tavLst>
                                        <p:tav tm="0">
                                          <p:val>
                                            <p:strVal val="#ppt_x+.4"/>
                                          </p:val>
                                        </p:tav>
                                        <p:tav tm="100000">
                                          <p:val>
                                            <p:strVal val="#ppt_x"/>
                                          </p:val>
                                        </p:tav>
                                      </p:tavLst>
                                    </p:anim>
                                    <p:anim calcmode="lin" valueType="num">
                                      <p:cBhvr>
                                        <p:cTn id="12" dur="500" decel="50000" fill="hold">
                                          <p:stCondLst>
                                            <p:cond delay="0"/>
                                          </p:stCondLst>
                                        </p:cTn>
                                        <p:tgtEl>
                                          <p:spTgt spid="226306"/>
                                        </p:tgtEl>
                                        <p:attrNameLst>
                                          <p:attrName>ppt_y</p:attrName>
                                        </p:attrNameLst>
                                      </p:cBhvr>
                                      <p:tavLst>
                                        <p:tav tm="0">
                                          <p:val>
                                            <p:strVal val="#ppt_y-.2"/>
                                          </p:val>
                                        </p:tav>
                                        <p:tav tm="100000">
                                          <p:val>
                                            <p:strVal val="#ppt_y+.1"/>
                                          </p:val>
                                        </p:tav>
                                      </p:tavLst>
                                    </p:anim>
                                    <p:anim calcmode="lin" valueType="num">
                                      <p:cBhvr>
                                        <p:cTn id="13" dur="500" accel="50000" fill="hold">
                                          <p:stCondLst>
                                            <p:cond delay="500"/>
                                          </p:stCondLst>
                                        </p:cTn>
                                        <p:tgtEl>
                                          <p:spTgt spid="226306"/>
                                        </p:tgtEl>
                                        <p:attrNameLst>
                                          <p:attrName>ppt_y</p:attrName>
                                        </p:attrNameLst>
                                      </p:cBhvr>
                                      <p:tavLst>
                                        <p:tav tm="0">
                                          <p:val>
                                            <p:strVal val="#ppt_y+.1"/>
                                          </p:val>
                                        </p:tav>
                                        <p:tav tm="100000">
                                          <p:val>
                                            <p:strVal val="#ppt_y"/>
                                          </p:val>
                                        </p:tav>
                                      </p:tavLst>
                                    </p:anim>
                                    <p:animEffect transition="in" filter="fade">
                                      <p:cBhvr>
                                        <p:cTn id="14" dur="1000" decel="50000">
                                          <p:stCondLst>
                                            <p:cond delay="0"/>
                                          </p:stCondLst>
                                        </p:cTn>
                                        <p:tgtEl>
                                          <p:spTgt spid="226306"/>
                                        </p:tgtEl>
                                      </p:cBhvr>
                                    </p:animEffect>
                                  </p:childTnLst>
                                </p:cTn>
                              </p:par>
                            </p:childTnLst>
                          </p:cTn>
                        </p:par>
                        <p:par>
                          <p:cTn id="15" fill="hold">
                            <p:stCondLst>
                              <p:cond delay="1000"/>
                            </p:stCondLst>
                            <p:childTnLst>
                              <p:par>
                                <p:cTn id="16" presetID="22" presetClass="entr" presetSubtype="1" fill="hold" nodeType="after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wipe(up)">
                                      <p:cBhvr>
                                        <p:cTn id="18"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30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p:cNvSpPr/>
          <p:nvPr/>
        </p:nvSpPr>
        <p:spPr>
          <a:xfrm>
            <a:off x="3857625" y="2714625"/>
            <a:ext cx="1714500" cy="571500"/>
          </a:xfrm>
          <a:prstGeom prst="ellipse">
            <a:avLst/>
          </a:prstGeom>
          <a:ln>
            <a:solidFill>
              <a:srgbClr val="002060"/>
            </a:solidFill>
          </a:ln>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r>
              <a:rPr lang="uz-Cyrl-UZ" sz="1500" b="1" dirty="0">
                <a:solidFill>
                  <a:srgbClr val="C00000"/>
                </a:solidFill>
              </a:rPr>
              <a:t>ЎҚИТУВЧИ</a:t>
            </a:r>
            <a:endParaRPr lang="en-US" sz="1500" b="1" dirty="0">
              <a:solidFill>
                <a:srgbClr val="C00000"/>
              </a:solidFill>
            </a:endParaRPr>
          </a:p>
        </p:txBody>
      </p:sp>
      <p:sp>
        <p:nvSpPr>
          <p:cNvPr id="3" name="Oval 2"/>
          <p:cNvSpPr/>
          <p:nvPr/>
        </p:nvSpPr>
        <p:spPr>
          <a:xfrm>
            <a:off x="2643188" y="2571750"/>
            <a:ext cx="1214437" cy="428625"/>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200" b="1" dirty="0">
                <a:solidFill>
                  <a:schemeClr val="tx1"/>
                </a:solidFill>
              </a:rPr>
              <a:t>фанлар бўйича</a:t>
            </a:r>
            <a:endParaRPr lang="en-US" sz="1200" b="1" dirty="0">
              <a:solidFill>
                <a:schemeClr val="tx1"/>
              </a:solidFill>
            </a:endParaRPr>
          </a:p>
        </p:txBody>
      </p:sp>
      <p:cxnSp>
        <p:nvCxnSpPr>
          <p:cNvPr id="5" name="Straight Connector 4"/>
          <p:cNvCxnSpPr>
            <a:stCxn id="2" idx="1"/>
            <a:endCxn id="3" idx="6"/>
          </p:cNvCxnSpPr>
          <p:nvPr/>
        </p:nvCxnSpPr>
        <p:spPr>
          <a:xfrm rot="16200000" flipV="1">
            <a:off x="3976688" y="2667000"/>
            <a:ext cx="12700" cy="250825"/>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pic>
        <p:nvPicPr>
          <p:cNvPr id="37892" name="Picture 2" descr="C:\Users\Gulkhumor\Pictures\Школа\Учитель\YR7W24.jpg"/>
          <p:cNvPicPr>
            <a:picLocks noChangeAspect="1" noChangeArrowheads="1"/>
          </p:cNvPicPr>
          <p:nvPr/>
        </p:nvPicPr>
        <p:blipFill>
          <a:blip r:embed="rId2"/>
          <a:srcRect/>
          <a:stretch>
            <a:fillRect/>
          </a:stretch>
        </p:blipFill>
        <p:spPr bwMode="auto">
          <a:xfrm>
            <a:off x="3929063" y="1928813"/>
            <a:ext cx="1500187" cy="828675"/>
          </a:xfrm>
          <a:prstGeom prst="rect">
            <a:avLst/>
          </a:prstGeom>
          <a:noFill/>
          <a:ln w="9525">
            <a:noFill/>
            <a:miter lim="800000"/>
            <a:headEnd/>
            <a:tailEnd/>
          </a:ln>
        </p:spPr>
      </p:pic>
      <p:sp>
        <p:nvSpPr>
          <p:cNvPr id="10" name="Oval 9"/>
          <p:cNvSpPr/>
          <p:nvPr/>
        </p:nvSpPr>
        <p:spPr>
          <a:xfrm>
            <a:off x="214313" y="285750"/>
            <a:ext cx="1128712" cy="357188"/>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50" b="1" dirty="0">
                <a:solidFill>
                  <a:schemeClr val="tx1"/>
                </a:solidFill>
              </a:rPr>
              <a:t>расм</a:t>
            </a:r>
          </a:p>
        </p:txBody>
      </p:sp>
      <p:sp>
        <p:nvSpPr>
          <p:cNvPr id="11" name="Oval 10"/>
          <p:cNvSpPr/>
          <p:nvPr/>
        </p:nvSpPr>
        <p:spPr>
          <a:xfrm>
            <a:off x="1571625" y="142875"/>
            <a:ext cx="1128713" cy="357188"/>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меҳнат</a:t>
            </a:r>
            <a:endParaRPr lang="en-US" sz="1000" b="1" dirty="0">
              <a:solidFill>
                <a:schemeClr val="tx1"/>
              </a:solidFill>
            </a:endParaRPr>
          </a:p>
        </p:txBody>
      </p:sp>
      <p:sp>
        <p:nvSpPr>
          <p:cNvPr id="12" name="Oval 11"/>
          <p:cNvSpPr/>
          <p:nvPr/>
        </p:nvSpPr>
        <p:spPr>
          <a:xfrm>
            <a:off x="2714625" y="428625"/>
            <a:ext cx="985838" cy="357188"/>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50" b="1" dirty="0">
                <a:solidFill>
                  <a:schemeClr val="tx1"/>
                </a:solidFill>
              </a:rPr>
              <a:t>ашула</a:t>
            </a:r>
            <a:endParaRPr lang="en-US" sz="1050" b="1" dirty="0">
              <a:solidFill>
                <a:schemeClr val="tx1"/>
              </a:solidFill>
            </a:endParaRPr>
          </a:p>
        </p:txBody>
      </p:sp>
      <p:sp>
        <p:nvSpPr>
          <p:cNvPr id="13" name="Oval 12"/>
          <p:cNvSpPr/>
          <p:nvPr/>
        </p:nvSpPr>
        <p:spPr>
          <a:xfrm>
            <a:off x="3643313" y="642938"/>
            <a:ext cx="1428750" cy="357187"/>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200" b="1" dirty="0">
                <a:solidFill>
                  <a:schemeClr val="tx1"/>
                </a:solidFill>
              </a:rPr>
              <a:t>геометрия</a:t>
            </a:r>
            <a:endParaRPr lang="en-US" sz="1200" b="1" dirty="0">
              <a:solidFill>
                <a:schemeClr val="tx1"/>
              </a:solidFill>
            </a:endParaRPr>
          </a:p>
        </p:txBody>
      </p:sp>
      <p:sp>
        <p:nvSpPr>
          <p:cNvPr id="14" name="Oval 13"/>
          <p:cNvSpPr/>
          <p:nvPr/>
        </p:nvSpPr>
        <p:spPr>
          <a:xfrm>
            <a:off x="3643313" y="1143000"/>
            <a:ext cx="1214437" cy="428625"/>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100" b="1" dirty="0">
                <a:solidFill>
                  <a:schemeClr val="tx1"/>
                </a:solidFill>
              </a:rPr>
              <a:t>алгебра</a:t>
            </a:r>
            <a:endParaRPr lang="en-US" sz="1100" b="1" dirty="0">
              <a:solidFill>
                <a:schemeClr val="tx1"/>
              </a:solidFill>
            </a:endParaRPr>
          </a:p>
        </p:txBody>
      </p:sp>
      <p:sp>
        <p:nvSpPr>
          <p:cNvPr id="15" name="Oval 14"/>
          <p:cNvSpPr/>
          <p:nvPr/>
        </p:nvSpPr>
        <p:spPr>
          <a:xfrm>
            <a:off x="2714625" y="1571625"/>
            <a:ext cx="1428750" cy="357188"/>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математика</a:t>
            </a:r>
            <a:endParaRPr lang="en-US" sz="1000" b="1" dirty="0">
              <a:solidFill>
                <a:schemeClr val="tx1"/>
              </a:solidFill>
            </a:endParaRPr>
          </a:p>
        </p:txBody>
      </p:sp>
      <p:sp>
        <p:nvSpPr>
          <p:cNvPr id="16" name="Oval 15"/>
          <p:cNvSpPr/>
          <p:nvPr/>
        </p:nvSpPr>
        <p:spPr>
          <a:xfrm>
            <a:off x="2357438" y="2071688"/>
            <a:ext cx="1271587" cy="357187"/>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900" b="1" dirty="0">
                <a:solidFill>
                  <a:schemeClr val="tx1"/>
                </a:solidFill>
              </a:rPr>
              <a:t>ўзбек тили ва адабиёти</a:t>
            </a:r>
            <a:endParaRPr lang="en-US" sz="900" b="1" dirty="0">
              <a:solidFill>
                <a:schemeClr val="tx1"/>
              </a:solidFill>
            </a:endParaRPr>
          </a:p>
        </p:txBody>
      </p:sp>
      <p:sp>
        <p:nvSpPr>
          <p:cNvPr id="17" name="Oval 16"/>
          <p:cNvSpPr/>
          <p:nvPr/>
        </p:nvSpPr>
        <p:spPr>
          <a:xfrm>
            <a:off x="2143125" y="1143000"/>
            <a:ext cx="1128713" cy="357188"/>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50" b="1" dirty="0">
                <a:solidFill>
                  <a:schemeClr val="tx1"/>
                </a:solidFill>
              </a:rPr>
              <a:t>физика</a:t>
            </a:r>
            <a:endParaRPr lang="en-US" sz="1050" b="1" dirty="0">
              <a:solidFill>
                <a:schemeClr val="tx1"/>
              </a:solidFill>
            </a:endParaRPr>
          </a:p>
        </p:txBody>
      </p:sp>
      <p:sp>
        <p:nvSpPr>
          <p:cNvPr id="18" name="Oval 17"/>
          <p:cNvSpPr/>
          <p:nvPr/>
        </p:nvSpPr>
        <p:spPr>
          <a:xfrm>
            <a:off x="1428750" y="642938"/>
            <a:ext cx="1128713" cy="357187"/>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50" b="1" dirty="0">
                <a:solidFill>
                  <a:schemeClr val="tx1"/>
                </a:solidFill>
              </a:rPr>
              <a:t>химия</a:t>
            </a:r>
            <a:endParaRPr lang="en-US" sz="1050" b="1" dirty="0">
              <a:solidFill>
                <a:schemeClr val="tx1"/>
              </a:solidFill>
            </a:endParaRPr>
          </a:p>
        </p:txBody>
      </p:sp>
      <p:sp>
        <p:nvSpPr>
          <p:cNvPr id="19" name="Oval 18"/>
          <p:cNvSpPr/>
          <p:nvPr/>
        </p:nvSpPr>
        <p:spPr>
          <a:xfrm>
            <a:off x="285750" y="2928938"/>
            <a:ext cx="1128713" cy="357187"/>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экология</a:t>
            </a:r>
            <a:endParaRPr lang="en-US" sz="1000" b="1" dirty="0">
              <a:solidFill>
                <a:schemeClr val="tx1"/>
              </a:solidFill>
            </a:endParaRPr>
          </a:p>
        </p:txBody>
      </p:sp>
      <p:sp>
        <p:nvSpPr>
          <p:cNvPr id="20" name="Oval 19"/>
          <p:cNvSpPr/>
          <p:nvPr/>
        </p:nvSpPr>
        <p:spPr>
          <a:xfrm>
            <a:off x="0" y="1571625"/>
            <a:ext cx="1214438" cy="357188"/>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география</a:t>
            </a:r>
            <a:endParaRPr lang="en-US" sz="1000" b="1" dirty="0">
              <a:solidFill>
                <a:schemeClr val="tx1"/>
              </a:solidFill>
            </a:endParaRPr>
          </a:p>
        </p:txBody>
      </p:sp>
      <p:sp>
        <p:nvSpPr>
          <p:cNvPr id="21" name="Oval 20"/>
          <p:cNvSpPr/>
          <p:nvPr/>
        </p:nvSpPr>
        <p:spPr>
          <a:xfrm>
            <a:off x="1571625" y="3143250"/>
            <a:ext cx="1357313" cy="428625"/>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900" b="1" dirty="0">
                <a:solidFill>
                  <a:schemeClr val="tx1"/>
                </a:solidFill>
              </a:rPr>
              <a:t>жисмоний тарбия</a:t>
            </a:r>
            <a:endParaRPr lang="en-US" sz="900" b="1" dirty="0">
              <a:solidFill>
                <a:schemeClr val="tx1"/>
              </a:solidFill>
            </a:endParaRPr>
          </a:p>
        </p:txBody>
      </p:sp>
      <p:sp>
        <p:nvSpPr>
          <p:cNvPr id="22" name="Oval 21"/>
          <p:cNvSpPr/>
          <p:nvPr/>
        </p:nvSpPr>
        <p:spPr>
          <a:xfrm>
            <a:off x="785813" y="1143000"/>
            <a:ext cx="1128712" cy="428625"/>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чет тиллари</a:t>
            </a:r>
            <a:endParaRPr lang="en-US" sz="1000" b="1" dirty="0">
              <a:solidFill>
                <a:schemeClr val="tx1"/>
              </a:solidFill>
            </a:endParaRPr>
          </a:p>
        </p:txBody>
      </p:sp>
      <p:sp>
        <p:nvSpPr>
          <p:cNvPr id="23" name="Oval 22"/>
          <p:cNvSpPr/>
          <p:nvPr/>
        </p:nvSpPr>
        <p:spPr>
          <a:xfrm>
            <a:off x="1214438" y="1571625"/>
            <a:ext cx="1500187" cy="428625"/>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информатика</a:t>
            </a:r>
            <a:endParaRPr lang="en-US" sz="1000" b="1" dirty="0">
              <a:solidFill>
                <a:schemeClr val="tx1"/>
              </a:solidFill>
            </a:endParaRPr>
          </a:p>
        </p:txBody>
      </p:sp>
      <p:sp>
        <p:nvSpPr>
          <p:cNvPr id="24" name="Oval 23"/>
          <p:cNvSpPr/>
          <p:nvPr/>
        </p:nvSpPr>
        <p:spPr>
          <a:xfrm>
            <a:off x="0" y="2500313"/>
            <a:ext cx="1128713" cy="357187"/>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тарих</a:t>
            </a:r>
            <a:endParaRPr lang="en-US" sz="1000" b="1" dirty="0">
              <a:solidFill>
                <a:schemeClr val="tx1"/>
              </a:solidFill>
            </a:endParaRPr>
          </a:p>
        </p:txBody>
      </p:sp>
      <p:sp>
        <p:nvSpPr>
          <p:cNvPr id="25" name="Oval 24"/>
          <p:cNvSpPr/>
          <p:nvPr/>
        </p:nvSpPr>
        <p:spPr>
          <a:xfrm>
            <a:off x="1285875" y="2571750"/>
            <a:ext cx="1128713" cy="357188"/>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зоология</a:t>
            </a:r>
            <a:endParaRPr lang="en-US" sz="1000" b="1" dirty="0">
              <a:solidFill>
                <a:schemeClr val="tx1"/>
              </a:solidFill>
            </a:endParaRPr>
          </a:p>
        </p:txBody>
      </p:sp>
      <p:sp>
        <p:nvSpPr>
          <p:cNvPr id="26" name="Oval 25"/>
          <p:cNvSpPr/>
          <p:nvPr/>
        </p:nvSpPr>
        <p:spPr>
          <a:xfrm>
            <a:off x="857250" y="2071688"/>
            <a:ext cx="1128713" cy="357187"/>
          </a:xfrm>
          <a:prstGeom prst="ellipse">
            <a:avLst/>
          </a:prstGeom>
          <a:solidFill>
            <a:srgbClr val="CCFF66"/>
          </a:solidFill>
          <a:ln>
            <a:solidFill>
              <a:srgbClr val="0000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биология</a:t>
            </a:r>
            <a:endParaRPr lang="en-US" sz="1000" b="1" dirty="0">
              <a:solidFill>
                <a:schemeClr val="tx1"/>
              </a:solidFill>
            </a:endParaRPr>
          </a:p>
        </p:txBody>
      </p:sp>
      <p:cxnSp>
        <p:nvCxnSpPr>
          <p:cNvPr id="28" name="Straight Connector 27"/>
          <p:cNvCxnSpPr>
            <a:stCxn id="3" idx="7"/>
            <a:endCxn id="16" idx="5"/>
          </p:cNvCxnSpPr>
          <p:nvPr/>
        </p:nvCxnSpPr>
        <p:spPr>
          <a:xfrm rot="16200000" flipV="1">
            <a:off x="3432176" y="2387600"/>
            <a:ext cx="258762" cy="236537"/>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p:cNvCxnSpPr>
            <a:stCxn id="14" idx="2"/>
          </p:cNvCxnSpPr>
          <p:nvPr/>
        </p:nvCxnSpPr>
        <p:spPr>
          <a:xfrm rot="10800000" flipV="1">
            <a:off x="3286125" y="1357313"/>
            <a:ext cx="357188" cy="2143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rot="16200000" flipH="1">
            <a:off x="4607719" y="1107281"/>
            <a:ext cx="357188" cy="1428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rot="10800000">
            <a:off x="1000125" y="285750"/>
            <a:ext cx="571500" cy="158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a:stCxn id="23" idx="3"/>
            <a:endCxn id="20" idx="5"/>
          </p:cNvCxnSpPr>
          <p:nvPr/>
        </p:nvCxnSpPr>
        <p:spPr>
          <a:xfrm rot="5400000" flipH="1">
            <a:off x="1204913" y="1708150"/>
            <a:ext cx="60325" cy="3968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5" name="Straight Connector 34"/>
          <p:cNvCxnSpPr>
            <a:endCxn id="24" idx="1"/>
          </p:cNvCxnSpPr>
          <p:nvPr/>
        </p:nvCxnSpPr>
        <p:spPr>
          <a:xfrm rot="10800000" flipV="1">
            <a:off x="165100" y="2286000"/>
            <a:ext cx="692150" cy="2667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6" name="Straight Connector 35"/>
          <p:cNvCxnSpPr/>
          <p:nvPr/>
        </p:nvCxnSpPr>
        <p:spPr>
          <a:xfrm rot="10800000">
            <a:off x="2714625" y="285750"/>
            <a:ext cx="571500" cy="1428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7" name="Straight Connector 36"/>
          <p:cNvCxnSpPr>
            <a:endCxn id="12" idx="6"/>
          </p:cNvCxnSpPr>
          <p:nvPr/>
        </p:nvCxnSpPr>
        <p:spPr>
          <a:xfrm rot="10800000">
            <a:off x="3700463" y="606425"/>
            <a:ext cx="871537" cy="36513"/>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38" name="Straight Connector 37"/>
          <p:cNvCxnSpPr/>
          <p:nvPr/>
        </p:nvCxnSpPr>
        <p:spPr>
          <a:xfrm rot="10800000" flipV="1">
            <a:off x="3214688" y="1928813"/>
            <a:ext cx="500062" cy="1428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4" name="Straight Connector 43"/>
          <p:cNvCxnSpPr>
            <a:stCxn id="19" idx="6"/>
          </p:cNvCxnSpPr>
          <p:nvPr/>
        </p:nvCxnSpPr>
        <p:spPr>
          <a:xfrm flipV="1">
            <a:off x="1414463" y="2928938"/>
            <a:ext cx="371475" cy="177800"/>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5" name="Straight Connector 44"/>
          <p:cNvCxnSpPr>
            <a:endCxn id="20" idx="1"/>
          </p:cNvCxnSpPr>
          <p:nvPr/>
        </p:nvCxnSpPr>
        <p:spPr>
          <a:xfrm rot="10800000" flipV="1">
            <a:off x="177800" y="1285875"/>
            <a:ext cx="608013" cy="3381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6" name="Straight Connector 45"/>
          <p:cNvCxnSpPr>
            <a:stCxn id="18" idx="1"/>
          </p:cNvCxnSpPr>
          <p:nvPr/>
        </p:nvCxnSpPr>
        <p:spPr>
          <a:xfrm rot="16200000" flipV="1">
            <a:off x="1342231" y="443707"/>
            <a:ext cx="123825" cy="379412"/>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7" name="Straight Connector 46"/>
          <p:cNvCxnSpPr>
            <a:stCxn id="17" idx="7"/>
            <a:endCxn id="18" idx="6"/>
          </p:cNvCxnSpPr>
          <p:nvPr/>
        </p:nvCxnSpPr>
        <p:spPr>
          <a:xfrm rot="16200000" flipV="1">
            <a:off x="2644776" y="733425"/>
            <a:ext cx="374650" cy="5492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8" name="Straight Connector 47"/>
          <p:cNvCxnSpPr>
            <a:stCxn id="26" idx="6"/>
            <a:endCxn id="23" idx="5"/>
          </p:cNvCxnSpPr>
          <p:nvPr/>
        </p:nvCxnSpPr>
        <p:spPr>
          <a:xfrm flipV="1">
            <a:off x="1985963" y="1936750"/>
            <a:ext cx="509587" cy="31273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49" name="Straight Connector 48"/>
          <p:cNvCxnSpPr/>
          <p:nvPr/>
        </p:nvCxnSpPr>
        <p:spPr>
          <a:xfrm rot="10800000">
            <a:off x="1571625" y="1143000"/>
            <a:ext cx="571500" cy="14287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59" name="Straight Connector 58"/>
          <p:cNvCxnSpPr>
            <a:stCxn id="25" idx="2"/>
          </p:cNvCxnSpPr>
          <p:nvPr/>
        </p:nvCxnSpPr>
        <p:spPr>
          <a:xfrm rot="10800000">
            <a:off x="1143000" y="2714625"/>
            <a:ext cx="142875" cy="349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p:cNvCxnSpPr>
            <a:stCxn id="21" idx="2"/>
            <a:endCxn id="19" idx="5"/>
          </p:cNvCxnSpPr>
          <p:nvPr/>
        </p:nvCxnSpPr>
        <p:spPr>
          <a:xfrm rot="10800000">
            <a:off x="1249363" y="3233738"/>
            <a:ext cx="322262" cy="12382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75" name="Oval 74"/>
          <p:cNvSpPr/>
          <p:nvPr/>
        </p:nvSpPr>
        <p:spPr>
          <a:xfrm>
            <a:off x="5429250" y="3071813"/>
            <a:ext cx="1500188"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100" b="1" dirty="0">
                <a:solidFill>
                  <a:schemeClr val="tx1"/>
                </a:solidFill>
              </a:rPr>
              <a:t>вазифалари</a:t>
            </a:r>
            <a:endParaRPr lang="en-US" sz="1100" b="1" dirty="0">
              <a:solidFill>
                <a:schemeClr val="tx1"/>
              </a:solidFill>
            </a:endParaRPr>
          </a:p>
        </p:txBody>
      </p:sp>
      <p:sp>
        <p:nvSpPr>
          <p:cNvPr id="76" name="Oval 75"/>
          <p:cNvSpPr/>
          <p:nvPr/>
        </p:nvSpPr>
        <p:spPr>
          <a:xfrm>
            <a:off x="4214813" y="3429000"/>
            <a:ext cx="1357312" cy="571500"/>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200" b="1" dirty="0">
                <a:solidFill>
                  <a:schemeClr val="tx1"/>
                </a:solidFill>
              </a:rPr>
              <a:t>ўқитувчи</a:t>
            </a:r>
          </a:p>
          <a:p>
            <a:pPr algn="ctr" fontAlgn="auto">
              <a:spcBef>
                <a:spcPts val="0"/>
              </a:spcBef>
              <a:spcAft>
                <a:spcPts val="0"/>
              </a:spcAft>
              <a:defRPr/>
            </a:pPr>
            <a:r>
              <a:rPr lang="uz-Cyrl-UZ" sz="1200" b="1" dirty="0">
                <a:solidFill>
                  <a:schemeClr val="tx1"/>
                </a:solidFill>
              </a:rPr>
              <a:t>маҳорати</a:t>
            </a:r>
            <a:endParaRPr lang="en-US" sz="1200" b="1" dirty="0">
              <a:solidFill>
                <a:schemeClr val="tx1"/>
              </a:solidFill>
            </a:endParaRPr>
          </a:p>
        </p:txBody>
      </p:sp>
      <p:sp>
        <p:nvSpPr>
          <p:cNvPr id="77" name="Oval 76"/>
          <p:cNvSpPr/>
          <p:nvPr/>
        </p:nvSpPr>
        <p:spPr>
          <a:xfrm>
            <a:off x="5500688" y="1928813"/>
            <a:ext cx="2286000" cy="428625"/>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200" b="1" dirty="0">
                <a:solidFill>
                  <a:schemeClr val="tx1"/>
                </a:solidFill>
              </a:rPr>
              <a:t>классификацияси</a:t>
            </a:r>
            <a:endParaRPr lang="en-US" sz="1200" b="1" dirty="0">
              <a:solidFill>
                <a:schemeClr val="tx1"/>
              </a:solidFill>
            </a:endParaRPr>
          </a:p>
        </p:txBody>
      </p:sp>
      <p:sp>
        <p:nvSpPr>
          <p:cNvPr id="78" name="Oval 77"/>
          <p:cNvSpPr/>
          <p:nvPr/>
        </p:nvSpPr>
        <p:spPr>
          <a:xfrm>
            <a:off x="6000750" y="2571750"/>
            <a:ext cx="1128713" cy="357188"/>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200" b="1" dirty="0">
                <a:solidFill>
                  <a:schemeClr val="tx1"/>
                </a:solidFill>
              </a:rPr>
              <a:t>ҳулқи</a:t>
            </a:r>
            <a:endParaRPr lang="en-US" sz="1200" b="1" dirty="0">
              <a:solidFill>
                <a:schemeClr val="tx1"/>
              </a:solidFill>
            </a:endParaRPr>
          </a:p>
        </p:txBody>
      </p:sp>
      <p:sp>
        <p:nvSpPr>
          <p:cNvPr id="79" name="Oval 78"/>
          <p:cNvSpPr/>
          <p:nvPr/>
        </p:nvSpPr>
        <p:spPr>
          <a:xfrm>
            <a:off x="3000375" y="3286125"/>
            <a:ext cx="1214438" cy="500063"/>
          </a:xfrm>
          <a:prstGeom prst="ellipse">
            <a:avLst/>
          </a:prstGeom>
          <a:solidFill>
            <a:srgbClr val="FFFF99"/>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50" b="1" dirty="0">
                <a:solidFill>
                  <a:schemeClr val="tx1"/>
                </a:solidFill>
              </a:rPr>
              <a:t>бошқарув услуби</a:t>
            </a:r>
            <a:endParaRPr lang="en-US" sz="1050" b="1" dirty="0">
              <a:solidFill>
                <a:schemeClr val="tx1"/>
              </a:solidFill>
            </a:endParaRPr>
          </a:p>
        </p:txBody>
      </p:sp>
      <p:sp>
        <p:nvSpPr>
          <p:cNvPr id="80" name="Oval 79"/>
          <p:cNvSpPr/>
          <p:nvPr/>
        </p:nvSpPr>
        <p:spPr>
          <a:xfrm>
            <a:off x="2000250" y="3714750"/>
            <a:ext cx="1285875" cy="357188"/>
          </a:xfrm>
          <a:prstGeom prst="ellipse">
            <a:avLst/>
          </a:prstGeom>
          <a:solidFill>
            <a:srgbClr val="FFFF99"/>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авторитар</a:t>
            </a:r>
            <a:endParaRPr lang="en-US" sz="1000" b="1" dirty="0">
              <a:solidFill>
                <a:schemeClr val="tx1"/>
              </a:solidFill>
            </a:endParaRPr>
          </a:p>
        </p:txBody>
      </p:sp>
      <p:sp>
        <p:nvSpPr>
          <p:cNvPr id="81" name="Oval 80"/>
          <p:cNvSpPr/>
          <p:nvPr/>
        </p:nvSpPr>
        <p:spPr>
          <a:xfrm>
            <a:off x="0" y="4000500"/>
            <a:ext cx="1271588" cy="428625"/>
          </a:xfrm>
          <a:prstGeom prst="ellipse">
            <a:avLst/>
          </a:prstGeom>
          <a:solidFill>
            <a:srgbClr val="FFFF99"/>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либерал</a:t>
            </a:r>
            <a:endParaRPr lang="en-US" sz="1000" b="1" dirty="0">
              <a:solidFill>
                <a:schemeClr val="tx1"/>
              </a:solidFill>
            </a:endParaRPr>
          </a:p>
        </p:txBody>
      </p:sp>
      <p:sp>
        <p:nvSpPr>
          <p:cNvPr id="85" name="Oval 84"/>
          <p:cNvSpPr/>
          <p:nvPr/>
        </p:nvSpPr>
        <p:spPr>
          <a:xfrm>
            <a:off x="285750" y="3500438"/>
            <a:ext cx="1414463" cy="428625"/>
          </a:xfrm>
          <a:prstGeom prst="ellipse">
            <a:avLst/>
          </a:prstGeom>
          <a:solidFill>
            <a:srgbClr val="FFFF99"/>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демократик</a:t>
            </a:r>
            <a:endParaRPr lang="en-US" sz="1000" b="1" dirty="0">
              <a:solidFill>
                <a:schemeClr val="tx1"/>
              </a:solidFill>
            </a:endParaRPr>
          </a:p>
        </p:txBody>
      </p:sp>
      <p:sp>
        <p:nvSpPr>
          <p:cNvPr id="86" name="Oval 85"/>
          <p:cNvSpPr/>
          <p:nvPr/>
        </p:nvSpPr>
        <p:spPr>
          <a:xfrm>
            <a:off x="1357313" y="4071938"/>
            <a:ext cx="1000125" cy="428625"/>
          </a:xfrm>
          <a:prstGeom prst="ellipse">
            <a:avLst/>
          </a:prstGeom>
          <a:solidFill>
            <a:srgbClr val="FFFF99"/>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аралаш</a:t>
            </a:r>
            <a:endParaRPr lang="en-US" sz="1000" b="1" dirty="0">
              <a:solidFill>
                <a:schemeClr val="tx1"/>
              </a:solidFill>
            </a:endParaRPr>
          </a:p>
        </p:txBody>
      </p:sp>
      <p:sp>
        <p:nvSpPr>
          <p:cNvPr id="87" name="Oval 86"/>
          <p:cNvSpPr/>
          <p:nvPr/>
        </p:nvSpPr>
        <p:spPr>
          <a:xfrm>
            <a:off x="142875" y="4643438"/>
            <a:ext cx="1000125"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мимика</a:t>
            </a:r>
            <a:endParaRPr lang="en-US" sz="1000" b="1" dirty="0">
              <a:solidFill>
                <a:schemeClr val="tx1"/>
              </a:solidFill>
            </a:endParaRPr>
          </a:p>
        </p:txBody>
      </p:sp>
      <p:sp>
        <p:nvSpPr>
          <p:cNvPr id="88" name="Oval 87"/>
          <p:cNvSpPr/>
          <p:nvPr/>
        </p:nvSpPr>
        <p:spPr>
          <a:xfrm>
            <a:off x="0" y="5214938"/>
            <a:ext cx="1643063"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эмоционаллик</a:t>
            </a:r>
            <a:endParaRPr lang="en-US" sz="1000" b="1" dirty="0">
              <a:solidFill>
                <a:schemeClr val="tx1"/>
              </a:solidFill>
            </a:endParaRPr>
          </a:p>
        </p:txBody>
      </p:sp>
      <p:cxnSp>
        <p:nvCxnSpPr>
          <p:cNvPr id="90" name="Straight Connector 89"/>
          <p:cNvCxnSpPr>
            <a:stCxn id="79" idx="0"/>
          </p:cNvCxnSpPr>
          <p:nvPr/>
        </p:nvCxnSpPr>
        <p:spPr>
          <a:xfrm rot="5400000" flipH="1" flipV="1">
            <a:off x="3732212" y="3017838"/>
            <a:ext cx="142875" cy="393700"/>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92" name="Straight Connector 91"/>
          <p:cNvCxnSpPr>
            <a:stCxn id="80" idx="0"/>
          </p:cNvCxnSpPr>
          <p:nvPr/>
        </p:nvCxnSpPr>
        <p:spPr>
          <a:xfrm rot="5400000" flipH="1" flipV="1">
            <a:off x="2750344" y="3464719"/>
            <a:ext cx="142875" cy="357187"/>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93" name="Straight Connector 92"/>
          <p:cNvCxnSpPr>
            <a:stCxn id="85" idx="6"/>
          </p:cNvCxnSpPr>
          <p:nvPr/>
        </p:nvCxnSpPr>
        <p:spPr>
          <a:xfrm>
            <a:off x="1700213" y="3714750"/>
            <a:ext cx="300037" cy="142875"/>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94" name="Straight Connector 93"/>
          <p:cNvCxnSpPr/>
          <p:nvPr/>
        </p:nvCxnSpPr>
        <p:spPr>
          <a:xfrm rot="16200000" flipV="1">
            <a:off x="214313" y="3857625"/>
            <a:ext cx="214312" cy="71438"/>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cxnSp>
        <p:nvCxnSpPr>
          <p:cNvPr id="95" name="Straight Connector 94"/>
          <p:cNvCxnSpPr/>
          <p:nvPr/>
        </p:nvCxnSpPr>
        <p:spPr>
          <a:xfrm>
            <a:off x="1143000" y="4071938"/>
            <a:ext cx="500063" cy="1587"/>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03" name="Oval 102"/>
          <p:cNvSpPr/>
          <p:nvPr/>
        </p:nvSpPr>
        <p:spPr>
          <a:xfrm>
            <a:off x="3429000" y="3929063"/>
            <a:ext cx="857250" cy="357187"/>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билим</a:t>
            </a:r>
            <a:endParaRPr lang="en-US" sz="1000" b="1" dirty="0">
              <a:solidFill>
                <a:schemeClr val="tx1"/>
              </a:solidFill>
            </a:endParaRPr>
          </a:p>
        </p:txBody>
      </p:sp>
      <p:sp>
        <p:nvSpPr>
          <p:cNvPr id="104" name="Oval 103"/>
          <p:cNvSpPr/>
          <p:nvPr/>
        </p:nvSpPr>
        <p:spPr>
          <a:xfrm>
            <a:off x="1785938" y="5286375"/>
            <a:ext cx="1000125"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хотира</a:t>
            </a:r>
            <a:endParaRPr lang="en-US" sz="1000" b="1" dirty="0">
              <a:solidFill>
                <a:schemeClr val="tx1"/>
              </a:solidFill>
            </a:endParaRPr>
          </a:p>
        </p:txBody>
      </p:sp>
      <p:sp>
        <p:nvSpPr>
          <p:cNvPr id="105" name="Oval 104"/>
          <p:cNvSpPr/>
          <p:nvPr/>
        </p:nvSpPr>
        <p:spPr>
          <a:xfrm>
            <a:off x="2428875" y="4286250"/>
            <a:ext cx="1057275" cy="357188"/>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тажриба</a:t>
            </a:r>
            <a:endParaRPr lang="en-US" sz="1000" b="1" dirty="0">
              <a:solidFill>
                <a:schemeClr val="tx1"/>
              </a:solidFill>
            </a:endParaRPr>
          </a:p>
        </p:txBody>
      </p:sp>
      <p:sp>
        <p:nvSpPr>
          <p:cNvPr id="106" name="Oval 105"/>
          <p:cNvSpPr/>
          <p:nvPr/>
        </p:nvSpPr>
        <p:spPr>
          <a:xfrm>
            <a:off x="2857500" y="4714875"/>
            <a:ext cx="1428750" cy="500063"/>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ўқувчини қизиқтира олиш</a:t>
            </a:r>
            <a:endParaRPr lang="en-US" sz="1000" b="1" dirty="0">
              <a:solidFill>
                <a:schemeClr val="tx1"/>
              </a:solidFill>
            </a:endParaRPr>
          </a:p>
        </p:txBody>
      </p:sp>
      <p:sp>
        <p:nvSpPr>
          <p:cNvPr id="107" name="Oval 106"/>
          <p:cNvSpPr/>
          <p:nvPr/>
        </p:nvSpPr>
        <p:spPr>
          <a:xfrm>
            <a:off x="1428750" y="4643438"/>
            <a:ext cx="1200150"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нутқ  маҳорати</a:t>
            </a:r>
            <a:endParaRPr lang="en-US" sz="1000" b="1" dirty="0">
              <a:solidFill>
                <a:schemeClr val="tx1"/>
              </a:solidFill>
            </a:endParaRPr>
          </a:p>
        </p:txBody>
      </p:sp>
      <p:sp>
        <p:nvSpPr>
          <p:cNvPr id="108" name="Oval 107"/>
          <p:cNvSpPr/>
          <p:nvPr/>
        </p:nvSpPr>
        <p:spPr>
          <a:xfrm>
            <a:off x="2786063" y="5500688"/>
            <a:ext cx="1857375" cy="571500"/>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мулоҳазакорлик, босиқлик, аналитика</a:t>
            </a:r>
            <a:endParaRPr lang="en-US" sz="1000" b="1" dirty="0">
              <a:solidFill>
                <a:schemeClr val="tx1"/>
              </a:solidFill>
            </a:endParaRPr>
          </a:p>
        </p:txBody>
      </p:sp>
      <p:sp>
        <p:nvSpPr>
          <p:cNvPr id="109" name="Oval 108"/>
          <p:cNvSpPr/>
          <p:nvPr/>
        </p:nvSpPr>
        <p:spPr>
          <a:xfrm>
            <a:off x="0" y="5786438"/>
            <a:ext cx="1357313"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000" b="1" dirty="0">
                <a:solidFill>
                  <a:schemeClr val="tx1"/>
                </a:solidFill>
              </a:rPr>
              <a:t>к</a:t>
            </a:r>
            <a:r>
              <a:rPr lang="uz-Cyrl-UZ" sz="1000" b="1" dirty="0">
                <a:solidFill>
                  <a:schemeClr val="tx1"/>
                </a:solidFill>
              </a:rPr>
              <a:t>оммуника</a:t>
            </a:r>
            <a:r>
              <a:rPr lang="en-US" sz="1000" b="1" dirty="0">
                <a:solidFill>
                  <a:schemeClr val="tx1"/>
                </a:solidFill>
              </a:rPr>
              <a:t>-</a:t>
            </a:r>
            <a:r>
              <a:rPr lang="uz-Cyrl-UZ" sz="1000" b="1" dirty="0">
                <a:solidFill>
                  <a:schemeClr val="tx1"/>
                </a:solidFill>
              </a:rPr>
              <a:t>тивлик</a:t>
            </a:r>
            <a:endParaRPr lang="en-US" sz="1000" b="1" dirty="0">
              <a:solidFill>
                <a:schemeClr val="tx1"/>
              </a:solidFill>
            </a:endParaRPr>
          </a:p>
        </p:txBody>
      </p:sp>
      <p:sp>
        <p:nvSpPr>
          <p:cNvPr id="110" name="Oval 109"/>
          <p:cNvSpPr/>
          <p:nvPr/>
        </p:nvSpPr>
        <p:spPr>
          <a:xfrm>
            <a:off x="1500188" y="5786438"/>
            <a:ext cx="1200150"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000" b="1" dirty="0">
                <a:solidFill>
                  <a:schemeClr val="tx1"/>
                </a:solidFill>
              </a:rPr>
              <a:t>ташкилот-чилик</a:t>
            </a:r>
            <a:endParaRPr lang="en-US" sz="1000" b="1" dirty="0">
              <a:solidFill>
                <a:schemeClr val="tx1"/>
              </a:solidFill>
            </a:endParaRPr>
          </a:p>
        </p:txBody>
      </p:sp>
      <p:sp>
        <p:nvSpPr>
          <p:cNvPr id="111" name="Oval 110"/>
          <p:cNvSpPr/>
          <p:nvPr/>
        </p:nvSpPr>
        <p:spPr>
          <a:xfrm>
            <a:off x="1285875" y="6286500"/>
            <a:ext cx="1057275"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000" b="1" dirty="0">
                <a:solidFill>
                  <a:schemeClr val="tx1"/>
                </a:solidFill>
              </a:rPr>
              <a:t>кийиниш</a:t>
            </a:r>
            <a:endParaRPr lang="en-US" sz="1000" b="1" dirty="0">
              <a:solidFill>
                <a:schemeClr val="tx1"/>
              </a:solidFill>
            </a:endParaRPr>
          </a:p>
        </p:txBody>
      </p:sp>
      <p:sp>
        <p:nvSpPr>
          <p:cNvPr id="112" name="Oval 111"/>
          <p:cNvSpPr/>
          <p:nvPr/>
        </p:nvSpPr>
        <p:spPr>
          <a:xfrm>
            <a:off x="142875" y="6286500"/>
            <a:ext cx="1057275"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000" b="1" dirty="0">
                <a:solidFill>
                  <a:schemeClr val="tx1"/>
                </a:solidFill>
              </a:rPr>
              <a:t>ижодий-лик</a:t>
            </a:r>
            <a:endParaRPr lang="en-US" sz="1000" b="1" dirty="0">
              <a:solidFill>
                <a:schemeClr val="tx1"/>
              </a:solidFill>
            </a:endParaRPr>
          </a:p>
        </p:txBody>
      </p:sp>
      <p:sp>
        <p:nvSpPr>
          <p:cNvPr id="113" name="Oval 112"/>
          <p:cNvSpPr/>
          <p:nvPr/>
        </p:nvSpPr>
        <p:spPr>
          <a:xfrm>
            <a:off x="2571750" y="6215063"/>
            <a:ext cx="1285875" cy="428625"/>
          </a:xfrm>
          <a:prstGeom prst="ellipse">
            <a:avLst/>
          </a:prstGeom>
          <a:solidFill>
            <a:srgbClr val="66FFFF"/>
          </a:solidFill>
          <a:ln>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ru-RU" sz="1000" b="1" dirty="0">
                <a:solidFill>
                  <a:schemeClr val="tx1"/>
                </a:solidFill>
              </a:rPr>
              <a:t>рефлексия</a:t>
            </a:r>
            <a:endParaRPr lang="en-US" sz="1000" b="1" dirty="0">
              <a:solidFill>
                <a:schemeClr val="tx1"/>
              </a:solidFill>
            </a:endParaRPr>
          </a:p>
        </p:txBody>
      </p:sp>
      <p:sp>
        <p:nvSpPr>
          <p:cNvPr id="114" name="Oval 113"/>
          <p:cNvSpPr/>
          <p:nvPr/>
        </p:nvSpPr>
        <p:spPr>
          <a:xfrm>
            <a:off x="5429250" y="5286375"/>
            <a:ext cx="1428750"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тарбиялайди</a:t>
            </a:r>
            <a:endParaRPr lang="en-US" sz="1000" b="1" dirty="0">
              <a:solidFill>
                <a:schemeClr val="tx1"/>
              </a:solidFill>
            </a:endParaRPr>
          </a:p>
        </p:txBody>
      </p:sp>
      <p:cxnSp>
        <p:nvCxnSpPr>
          <p:cNvPr id="116" name="Straight Connector 115"/>
          <p:cNvCxnSpPr>
            <a:endCxn id="2" idx="4"/>
          </p:cNvCxnSpPr>
          <p:nvPr/>
        </p:nvCxnSpPr>
        <p:spPr>
          <a:xfrm rot="5400000" flipH="1" flipV="1">
            <a:off x="4643437" y="3357563"/>
            <a:ext cx="144463" cy="158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18" name="Straight Connector 117"/>
          <p:cNvCxnSpPr>
            <a:stCxn id="103" idx="0"/>
          </p:cNvCxnSpPr>
          <p:nvPr/>
        </p:nvCxnSpPr>
        <p:spPr>
          <a:xfrm rot="5400000" flipH="1" flipV="1">
            <a:off x="3964781" y="3679032"/>
            <a:ext cx="142875" cy="35718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19" name="Straight Connector 118"/>
          <p:cNvCxnSpPr>
            <a:stCxn id="105" idx="0"/>
          </p:cNvCxnSpPr>
          <p:nvPr/>
        </p:nvCxnSpPr>
        <p:spPr>
          <a:xfrm rot="5400000" flipH="1" flipV="1">
            <a:off x="3121819" y="3979069"/>
            <a:ext cx="142875" cy="47148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0" name="Straight Connector 119"/>
          <p:cNvCxnSpPr>
            <a:stCxn id="107" idx="0"/>
          </p:cNvCxnSpPr>
          <p:nvPr/>
        </p:nvCxnSpPr>
        <p:spPr>
          <a:xfrm rot="5400000" flipH="1" flipV="1">
            <a:off x="2157412" y="4371976"/>
            <a:ext cx="142875" cy="40005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1" name="Straight Connector 120"/>
          <p:cNvCxnSpPr>
            <a:stCxn id="87" idx="6"/>
          </p:cNvCxnSpPr>
          <p:nvPr/>
        </p:nvCxnSpPr>
        <p:spPr>
          <a:xfrm flipV="1">
            <a:off x="1143000" y="4786313"/>
            <a:ext cx="285750" cy="7143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2" name="Straight Connector 121"/>
          <p:cNvCxnSpPr>
            <a:stCxn id="88" idx="1"/>
          </p:cNvCxnSpPr>
          <p:nvPr/>
        </p:nvCxnSpPr>
        <p:spPr>
          <a:xfrm rot="5400000" flipH="1" flipV="1">
            <a:off x="124618" y="5117307"/>
            <a:ext cx="277813" cy="4445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3" name="Straight Connector 122"/>
          <p:cNvCxnSpPr>
            <a:stCxn id="88" idx="7"/>
          </p:cNvCxnSpPr>
          <p:nvPr/>
        </p:nvCxnSpPr>
        <p:spPr>
          <a:xfrm rot="16200000" flipH="1">
            <a:off x="1731963" y="4948238"/>
            <a:ext cx="9525" cy="66992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4" name="Straight Connector 123"/>
          <p:cNvCxnSpPr>
            <a:endCxn id="106" idx="3"/>
          </p:cNvCxnSpPr>
          <p:nvPr/>
        </p:nvCxnSpPr>
        <p:spPr>
          <a:xfrm flipV="1">
            <a:off x="2643188" y="5141913"/>
            <a:ext cx="423862" cy="21590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5" name="Straight Connector 124"/>
          <p:cNvCxnSpPr/>
          <p:nvPr/>
        </p:nvCxnSpPr>
        <p:spPr>
          <a:xfrm rot="5400000" flipH="1" flipV="1">
            <a:off x="3357563" y="5286375"/>
            <a:ext cx="285750" cy="1428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6" name="Straight Connector 125"/>
          <p:cNvCxnSpPr>
            <a:stCxn id="113" idx="0"/>
          </p:cNvCxnSpPr>
          <p:nvPr/>
        </p:nvCxnSpPr>
        <p:spPr>
          <a:xfrm rot="5400000" flipH="1" flipV="1">
            <a:off x="3214688" y="6072188"/>
            <a:ext cx="142875" cy="1428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7" name="Straight Connector 126"/>
          <p:cNvCxnSpPr>
            <a:stCxn id="110" idx="5"/>
            <a:endCxn id="113" idx="1"/>
          </p:cNvCxnSpPr>
          <p:nvPr/>
        </p:nvCxnSpPr>
        <p:spPr>
          <a:xfrm rot="16200000" flipH="1">
            <a:off x="2578894" y="6096794"/>
            <a:ext cx="127000" cy="23653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8" name="Straight Connector 127"/>
          <p:cNvCxnSpPr>
            <a:stCxn id="109" idx="7"/>
          </p:cNvCxnSpPr>
          <p:nvPr/>
        </p:nvCxnSpPr>
        <p:spPr>
          <a:xfrm rot="16200000" flipH="1">
            <a:off x="1397000" y="5611813"/>
            <a:ext cx="7937" cy="48418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9" name="Straight Connector 128"/>
          <p:cNvCxnSpPr>
            <a:stCxn id="112" idx="1"/>
            <a:endCxn id="109" idx="3"/>
          </p:cNvCxnSpPr>
          <p:nvPr/>
        </p:nvCxnSpPr>
        <p:spPr>
          <a:xfrm rot="16200000" flipV="1">
            <a:off x="149225" y="6200776"/>
            <a:ext cx="198437" cy="100012"/>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30" name="Straight Connector 129"/>
          <p:cNvCxnSpPr>
            <a:endCxn id="153" idx="2"/>
          </p:cNvCxnSpPr>
          <p:nvPr/>
        </p:nvCxnSpPr>
        <p:spPr>
          <a:xfrm rot="5400000" flipH="1" flipV="1">
            <a:off x="6215063" y="4572000"/>
            <a:ext cx="142875" cy="1428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7" name="Straight Connector 146"/>
          <p:cNvCxnSpPr/>
          <p:nvPr/>
        </p:nvCxnSpPr>
        <p:spPr>
          <a:xfrm rot="5400000">
            <a:off x="6608763" y="3536950"/>
            <a:ext cx="214312" cy="158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8" name="Straight Connector 147"/>
          <p:cNvCxnSpPr>
            <a:endCxn id="163" idx="7"/>
          </p:cNvCxnSpPr>
          <p:nvPr/>
        </p:nvCxnSpPr>
        <p:spPr>
          <a:xfrm rot="16200000" flipH="1">
            <a:off x="5838826" y="5948362"/>
            <a:ext cx="277812" cy="239713"/>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49" name="Straight Connector 148"/>
          <p:cNvCxnSpPr/>
          <p:nvPr/>
        </p:nvCxnSpPr>
        <p:spPr>
          <a:xfrm flipV="1">
            <a:off x="1071563" y="6286500"/>
            <a:ext cx="571500" cy="7143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
        <p:nvSpPr>
          <p:cNvPr id="151" name="Oval 150"/>
          <p:cNvSpPr/>
          <p:nvPr/>
        </p:nvSpPr>
        <p:spPr>
          <a:xfrm>
            <a:off x="4143375" y="4929188"/>
            <a:ext cx="1271588" cy="71437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ота</a:t>
            </a:r>
            <a:r>
              <a:rPr lang="en-US" sz="1000" b="1" dirty="0">
                <a:solidFill>
                  <a:schemeClr val="tx1"/>
                </a:solidFill>
              </a:rPr>
              <a:t>-</a:t>
            </a:r>
            <a:r>
              <a:rPr lang="uz-Cyrl-UZ" sz="1000" b="1" dirty="0">
                <a:solidFill>
                  <a:schemeClr val="tx1"/>
                </a:solidFill>
              </a:rPr>
              <a:t>оналар билан ишлайди</a:t>
            </a:r>
            <a:endParaRPr lang="en-US" sz="1000" b="1" dirty="0">
              <a:solidFill>
                <a:schemeClr val="tx1"/>
              </a:solidFill>
            </a:endParaRPr>
          </a:p>
        </p:txBody>
      </p:sp>
      <p:sp>
        <p:nvSpPr>
          <p:cNvPr id="152" name="Oval 151"/>
          <p:cNvSpPr/>
          <p:nvPr/>
        </p:nvSpPr>
        <p:spPr>
          <a:xfrm>
            <a:off x="5072063" y="4643438"/>
            <a:ext cx="1285875"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баҳолайди</a:t>
            </a:r>
            <a:endParaRPr lang="en-US" sz="1000" b="1" dirty="0">
              <a:solidFill>
                <a:schemeClr val="tx1"/>
              </a:solidFill>
            </a:endParaRPr>
          </a:p>
        </p:txBody>
      </p:sp>
      <p:sp>
        <p:nvSpPr>
          <p:cNvPr id="153" name="Oval 152"/>
          <p:cNvSpPr/>
          <p:nvPr/>
        </p:nvSpPr>
        <p:spPr>
          <a:xfrm>
            <a:off x="6357938" y="4357688"/>
            <a:ext cx="1128712"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билим беради</a:t>
            </a:r>
            <a:endParaRPr lang="en-US" sz="1000" b="1" dirty="0">
              <a:solidFill>
                <a:schemeClr val="tx1"/>
              </a:solidFill>
            </a:endParaRPr>
          </a:p>
        </p:txBody>
      </p:sp>
      <p:sp>
        <p:nvSpPr>
          <p:cNvPr id="154" name="Oval 153"/>
          <p:cNvSpPr/>
          <p:nvPr/>
        </p:nvSpPr>
        <p:spPr>
          <a:xfrm>
            <a:off x="4000500" y="4286250"/>
            <a:ext cx="1285875"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2"/>
                </a:solidFill>
              </a:rPr>
              <a:t>дафтар текширади</a:t>
            </a:r>
            <a:endParaRPr lang="en-US" sz="1000" b="1" dirty="0">
              <a:solidFill>
                <a:schemeClr val="tx2"/>
              </a:solidFill>
            </a:endParaRPr>
          </a:p>
        </p:txBody>
      </p:sp>
      <p:sp>
        <p:nvSpPr>
          <p:cNvPr id="155" name="Oval 154"/>
          <p:cNvSpPr/>
          <p:nvPr/>
        </p:nvSpPr>
        <p:spPr>
          <a:xfrm>
            <a:off x="5214938" y="3929063"/>
            <a:ext cx="1057275"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дарс ўтади</a:t>
            </a:r>
            <a:endParaRPr lang="en-US" sz="1000" b="1" dirty="0">
              <a:solidFill>
                <a:schemeClr val="tx1"/>
              </a:solidFill>
            </a:endParaRPr>
          </a:p>
        </p:txBody>
      </p:sp>
      <p:sp>
        <p:nvSpPr>
          <p:cNvPr id="156" name="Oval 155"/>
          <p:cNvSpPr/>
          <p:nvPr/>
        </p:nvSpPr>
        <p:spPr>
          <a:xfrm>
            <a:off x="6357938" y="3643313"/>
            <a:ext cx="1057275"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ўқитади</a:t>
            </a:r>
            <a:endParaRPr lang="en-US" sz="1000" b="1" dirty="0">
              <a:solidFill>
                <a:schemeClr val="tx1"/>
              </a:solidFill>
            </a:endParaRPr>
          </a:p>
        </p:txBody>
      </p:sp>
      <p:sp>
        <p:nvSpPr>
          <p:cNvPr id="157" name="Oval 156"/>
          <p:cNvSpPr/>
          <p:nvPr/>
        </p:nvSpPr>
        <p:spPr>
          <a:xfrm>
            <a:off x="5143500" y="857250"/>
            <a:ext cx="1714500" cy="357188"/>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назариётчилар</a:t>
            </a:r>
            <a:endParaRPr lang="en-US" sz="1000" b="1" dirty="0">
              <a:solidFill>
                <a:schemeClr val="tx1"/>
              </a:solidFill>
            </a:endParaRPr>
          </a:p>
        </p:txBody>
      </p:sp>
      <p:sp>
        <p:nvSpPr>
          <p:cNvPr id="158" name="Oval 157"/>
          <p:cNvSpPr/>
          <p:nvPr/>
        </p:nvSpPr>
        <p:spPr>
          <a:xfrm>
            <a:off x="5072063" y="1357313"/>
            <a:ext cx="1285875" cy="428625"/>
          </a:xfrm>
          <a:prstGeom prst="ellipse">
            <a:avLst/>
          </a:prstGeom>
          <a:solidFill>
            <a:srgbClr val="FFFF66"/>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практиклар</a:t>
            </a:r>
            <a:endParaRPr lang="en-US" sz="1000" b="1" dirty="0">
              <a:solidFill>
                <a:schemeClr val="tx1"/>
              </a:solidFill>
            </a:endParaRPr>
          </a:p>
        </p:txBody>
      </p:sp>
      <p:sp>
        <p:nvSpPr>
          <p:cNvPr id="159" name="Oval 158"/>
          <p:cNvSpPr/>
          <p:nvPr/>
        </p:nvSpPr>
        <p:spPr>
          <a:xfrm>
            <a:off x="7786688" y="357188"/>
            <a:ext cx="1214437" cy="428625"/>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артистлар</a:t>
            </a:r>
            <a:endParaRPr lang="en-US" sz="1000" b="1" dirty="0">
              <a:solidFill>
                <a:schemeClr val="tx1"/>
              </a:solidFill>
            </a:endParaRPr>
          </a:p>
        </p:txBody>
      </p:sp>
      <p:sp>
        <p:nvSpPr>
          <p:cNvPr id="160" name="Oval 159"/>
          <p:cNvSpPr/>
          <p:nvPr/>
        </p:nvSpPr>
        <p:spPr>
          <a:xfrm>
            <a:off x="6429375" y="142875"/>
            <a:ext cx="1343025" cy="428625"/>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реалистлар</a:t>
            </a:r>
            <a:endParaRPr lang="en-US" sz="1000" b="1" dirty="0">
              <a:solidFill>
                <a:schemeClr val="tx1"/>
              </a:solidFill>
            </a:endParaRPr>
          </a:p>
        </p:txBody>
      </p:sp>
      <p:sp>
        <p:nvSpPr>
          <p:cNvPr id="161" name="Oval 160"/>
          <p:cNvSpPr/>
          <p:nvPr/>
        </p:nvSpPr>
        <p:spPr>
          <a:xfrm>
            <a:off x="4857750" y="285750"/>
            <a:ext cx="1571625" cy="428625"/>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романтиклар</a:t>
            </a:r>
            <a:endParaRPr lang="en-US" sz="1000" b="1" dirty="0">
              <a:solidFill>
                <a:schemeClr val="tx1"/>
              </a:solidFill>
            </a:endParaRPr>
          </a:p>
        </p:txBody>
      </p:sp>
      <p:sp>
        <p:nvSpPr>
          <p:cNvPr id="162" name="Oval 161"/>
          <p:cNvSpPr/>
          <p:nvPr/>
        </p:nvSpPr>
        <p:spPr>
          <a:xfrm>
            <a:off x="3929063" y="6215063"/>
            <a:ext cx="1071562"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конспект ёзади</a:t>
            </a:r>
            <a:endParaRPr lang="en-US" sz="1000" b="1" dirty="0">
              <a:solidFill>
                <a:schemeClr val="tx1"/>
              </a:solidFill>
            </a:endParaRPr>
          </a:p>
        </p:txBody>
      </p:sp>
      <p:sp>
        <p:nvSpPr>
          <p:cNvPr id="163" name="Oval 162"/>
          <p:cNvSpPr/>
          <p:nvPr/>
        </p:nvSpPr>
        <p:spPr>
          <a:xfrm>
            <a:off x="5000625" y="6143625"/>
            <a:ext cx="1285875"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журнал тўлдиради</a:t>
            </a:r>
            <a:endParaRPr lang="en-US" sz="1000" b="1" dirty="0">
              <a:solidFill>
                <a:schemeClr val="tx1"/>
              </a:solidFill>
            </a:endParaRPr>
          </a:p>
        </p:txBody>
      </p:sp>
      <p:sp>
        <p:nvSpPr>
          <p:cNvPr id="164" name="Oval 163"/>
          <p:cNvSpPr/>
          <p:nvPr/>
        </p:nvSpPr>
        <p:spPr>
          <a:xfrm>
            <a:off x="6357938" y="5715000"/>
            <a:ext cx="1128712"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камтарин</a:t>
            </a:r>
            <a:endParaRPr lang="en-US" sz="1000" b="1" dirty="0">
              <a:solidFill>
                <a:schemeClr val="tx1"/>
              </a:solidFill>
            </a:endParaRPr>
          </a:p>
        </p:txBody>
      </p:sp>
      <p:sp>
        <p:nvSpPr>
          <p:cNvPr id="165" name="Oval 164"/>
          <p:cNvSpPr/>
          <p:nvPr/>
        </p:nvSpPr>
        <p:spPr>
          <a:xfrm>
            <a:off x="6858000" y="5000625"/>
            <a:ext cx="1057275"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жонкуяр</a:t>
            </a:r>
            <a:endParaRPr lang="en-US" sz="1000" b="1" dirty="0">
              <a:solidFill>
                <a:schemeClr val="tx1"/>
              </a:solidFill>
            </a:endParaRPr>
          </a:p>
        </p:txBody>
      </p:sp>
      <p:sp>
        <p:nvSpPr>
          <p:cNvPr id="166" name="Oval 165"/>
          <p:cNvSpPr/>
          <p:nvPr/>
        </p:nvSpPr>
        <p:spPr>
          <a:xfrm>
            <a:off x="4643438" y="5715000"/>
            <a:ext cx="1214437" cy="428625"/>
          </a:xfrm>
          <a:prstGeom prst="ellipse">
            <a:avLst/>
          </a:prstGeom>
          <a:solidFill>
            <a:srgbClr val="FFCCFF"/>
          </a:solidFill>
          <a:ln>
            <a:solidFill>
              <a:srgbClr val="47CFFF"/>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тадбирлар ўтказади</a:t>
            </a:r>
            <a:endParaRPr lang="en-US" sz="1000" b="1" dirty="0">
              <a:solidFill>
                <a:schemeClr val="tx1"/>
              </a:solidFill>
            </a:endParaRPr>
          </a:p>
        </p:txBody>
      </p:sp>
      <p:sp>
        <p:nvSpPr>
          <p:cNvPr id="167" name="Oval 166"/>
          <p:cNvSpPr/>
          <p:nvPr/>
        </p:nvSpPr>
        <p:spPr>
          <a:xfrm>
            <a:off x="6500813" y="1285875"/>
            <a:ext cx="1714500" cy="285750"/>
          </a:xfrm>
          <a:prstGeom prst="ellipse">
            <a:avLst/>
          </a:prstGeom>
          <a:solidFill>
            <a:srgbClr val="FFFF66"/>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маърузачилар</a:t>
            </a:r>
            <a:endParaRPr lang="en-US" sz="1000" b="1" dirty="0">
              <a:solidFill>
                <a:schemeClr val="tx1"/>
              </a:solidFill>
            </a:endParaRPr>
          </a:p>
        </p:txBody>
      </p:sp>
      <p:sp>
        <p:nvSpPr>
          <p:cNvPr id="168" name="Oval 167"/>
          <p:cNvSpPr/>
          <p:nvPr/>
        </p:nvSpPr>
        <p:spPr>
          <a:xfrm>
            <a:off x="6929438" y="857250"/>
            <a:ext cx="1857375" cy="357188"/>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ташкилотчилар</a:t>
            </a:r>
            <a:endParaRPr lang="en-US" sz="1000" b="1" dirty="0">
              <a:solidFill>
                <a:schemeClr val="tx1"/>
              </a:solidFill>
            </a:endParaRPr>
          </a:p>
        </p:txBody>
      </p:sp>
      <p:sp>
        <p:nvSpPr>
          <p:cNvPr id="169" name="Oval 168"/>
          <p:cNvSpPr/>
          <p:nvPr/>
        </p:nvSpPr>
        <p:spPr>
          <a:xfrm>
            <a:off x="6929438" y="2928938"/>
            <a:ext cx="1428750"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хушмуомала</a:t>
            </a:r>
            <a:endParaRPr lang="en-US" sz="1000" b="1" dirty="0">
              <a:solidFill>
                <a:schemeClr val="tx1"/>
              </a:solidFill>
            </a:endParaRPr>
          </a:p>
        </p:txBody>
      </p:sp>
      <p:sp>
        <p:nvSpPr>
          <p:cNvPr id="170" name="Oval 169"/>
          <p:cNvSpPr/>
          <p:nvPr/>
        </p:nvSpPr>
        <p:spPr>
          <a:xfrm>
            <a:off x="7500938" y="1714500"/>
            <a:ext cx="1643062" cy="285750"/>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предметниклар</a:t>
            </a:r>
            <a:endParaRPr lang="en-US" sz="1000" b="1" dirty="0">
              <a:solidFill>
                <a:schemeClr val="tx1"/>
              </a:solidFill>
            </a:endParaRPr>
          </a:p>
        </p:txBody>
      </p:sp>
      <p:sp>
        <p:nvSpPr>
          <p:cNvPr id="172" name="Oval 171"/>
          <p:cNvSpPr/>
          <p:nvPr/>
        </p:nvSpPr>
        <p:spPr>
          <a:xfrm>
            <a:off x="7286625" y="2571750"/>
            <a:ext cx="1857375" cy="357188"/>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маърифатпарвар</a:t>
            </a:r>
            <a:endParaRPr lang="en-US" sz="1000" b="1" dirty="0">
              <a:solidFill>
                <a:schemeClr val="tx1"/>
              </a:solidFill>
            </a:endParaRPr>
          </a:p>
        </p:txBody>
      </p:sp>
      <p:sp>
        <p:nvSpPr>
          <p:cNvPr id="173" name="Oval 172"/>
          <p:cNvSpPr/>
          <p:nvPr/>
        </p:nvSpPr>
        <p:spPr>
          <a:xfrm>
            <a:off x="7643813" y="2143125"/>
            <a:ext cx="1500187" cy="428625"/>
          </a:xfrm>
          <a:prstGeom prst="ellipse">
            <a:avLst/>
          </a:prstGeom>
          <a:solidFill>
            <a:srgbClr val="FFFF66"/>
          </a:solidFill>
          <a:ln>
            <a:solidFill>
              <a:srgbClr val="FF006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тарбиячилар</a:t>
            </a:r>
            <a:endParaRPr lang="en-US" sz="1000" b="1" dirty="0">
              <a:solidFill>
                <a:schemeClr val="tx1"/>
              </a:solidFill>
            </a:endParaRPr>
          </a:p>
        </p:txBody>
      </p:sp>
      <p:sp>
        <p:nvSpPr>
          <p:cNvPr id="174" name="Oval 173"/>
          <p:cNvSpPr/>
          <p:nvPr/>
        </p:nvSpPr>
        <p:spPr>
          <a:xfrm>
            <a:off x="7500938" y="5500688"/>
            <a:ext cx="1500187"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масъулиятли</a:t>
            </a:r>
            <a:endParaRPr lang="en-US" sz="1000" b="1" dirty="0">
              <a:solidFill>
                <a:schemeClr val="tx1"/>
              </a:solidFill>
            </a:endParaRPr>
          </a:p>
        </p:txBody>
      </p:sp>
      <p:sp>
        <p:nvSpPr>
          <p:cNvPr id="175" name="Oval 174"/>
          <p:cNvSpPr/>
          <p:nvPr/>
        </p:nvSpPr>
        <p:spPr>
          <a:xfrm>
            <a:off x="8001000" y="4786313"/>
            <a:ext cx="1000125"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фидоий</a:t>
            </a:r>
            <a:endParaRPr lang="en-US" sz="1000" b="1" dirty="0">
              <a:solidFill>
                <a:schemeClr val="tx1"/>
              </a:solidFill>
            </a:endParaRPr>
          </a:p>
        </p:txBody>
      </p:sp>
      <p:sp>
        <p:nvSpPr>
          <p:cNvPr id="176" name="Oval 175"/>
          <p:cNvSpPr/>
          <p:nvPr/>
        </p:nvSpPr>
        <p:spPr>
          <a:xfrm>
            <a:off x="7500938" y="4429125"/>
            <a:ext cx="1057275" cy="285750"/>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ибратли</a:t>
            </a:r>
            <a:endParaRPr lang="en-US" sz="1000" b="1" dirty="0">
              <a:solidFill>
                <a:schemeClr val="tx1"/>
              </a:solidFill>
            </a:endParaRPr>
          </a:p>
        </p:txBody>
      </p:sp>
      <p:sp>
        <p:nvSpPr>
          <p:cNvPr id="177" name="Oval 176"/>
          <p:cNvSpPr/>
          <p:nvPr/>
        </p:nvSpPr>
        <p:spPr>
          <a:xfrm>
            <a:off x="7358063" y="3857625"/>
            <a:ext cx="1271587"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ҳурматга сазовор</a:t>
            </a:r>
            <a:endParaRPr lang="en-US" sz="1000" b="1" dirty="0">
              <a:solidFill>
                <a:schemeClr val="tx1"/>
              </a:solidFill>
            </a:endParaRPr>
          </a:p>
        </p:txBody>
      </p:sp>
      <p:sp>
        <p:nvSpPr>
          <p:cNvPr id="178" name="Oval 177"/>
          <p:cNvSpPr/>
          <p:nvPr/>
        </p:nvSpPr>
        <p:spPr>
          <a:xfrm>
            <a:off x="7929563" y="3357563"/>
            <a:ext cx="1057275"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вазмин</a:t>
            </a:r>
            <a:endParaRPr lang="en-US" sz="1000" b="1" dirty="0">
              <a:solidFill>
                <a:schemeClr val="tx1"/>
              </a:solidFill>
            </a:endParaRPr>
          </a:p>
        </p:txBody>
      </p:sp>
      <p:sp>
        <p:nvSpPr>
          <p:cNvPr id="179" name="Oval 178"/>
          <p:cNvSpPr/>
          <p:nvPr/>
        </p:nvSpPr>
        <p:spPr>
          <a:xfrm>
            <a:off x="6357938" y="6215063"/>
            <a:ext cx="1285875"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ҳақиқат</a:t>
            </a:r>
            <a:r>
              <a:rPr lang="ru-RU" sz="1000" b="1" dirty="0">
                <a:solidFill>
                  <a:schemeClr val="tx1"/>
                </a:solidFill>
              </a:rPr>
              <a:t>г</a:t>
            </a:r>
            <a:r>
              <a:rPr lang="uz-Cyrl-UZ" sz="1000" b="1" dirty="0">
                <a:solidFill>
                  <a:schemeClr val="tx1"/>
                </a:solidFill>
              </a:rPr>
              <a:t>ўй</a:t>
            </a:r>
            <a:endParaRPr lang="en-US" sz="1000" b="1" dirty="0">
              <a:solidFill>
                <a:schemeClr val="tx1"/>
              </a:solidFill>
            </a:endParaRPr>
          </a:p>
        </p:txBody>
      </p:sp>
      <p:sp>
        <p:nvSpPr>
          <p:cNvPr id="180" name="Oval 179"/>
          <p:cNvSpPr/>
          <p:nvPr/>
        </p:nvSpPr>
        <p:spPr>
          <a:xfrm>
            <a:off x="7643813" y="6072188"/>
            <a:ext cx="1357312" cy="428625"/>
          </a:xfrm>
          <a:prstGeom prst="ellipse">
            <a:avLst/>
          </a:prstGeom>
          <a:solidFill>
            <a:srgbClr val="FFCC66"/>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r>
              <a:rPr lang="uz-Cyrl-UZ" sz="1000" b="1" dirty="0">
                <a:solidFill>
                  <a:schemeClr val="tx1"/>
                </a:solidFill>
              </a:rPr>
              <a:t>принципиал</a:t>
            </a:r>
            <a:endParaRPr lang="en-US" sz="1000" b="1" dirty="0">
              <a:solidFill>
                <a:schemeClr val="tx1"/>
              </a:solidFill>
            </a:endParaRPr>
          </a:p>
        </p:txBody>
      </p:sp>
      <p:cxnSp>
        <p:nvCxnSpPr>
          <p:cNvPr id="181" name="Straight Connector 180"/>
          <p:cNvCxnSpPr/>
          <p:nvPr/>
        </p:nvCxnSpPr>
        <p:spPr>
          <a:xfrm flipV="1">
            <a:off x="5786438" y="3857625"/>
            <a:ext cx="571500" cy="7143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2" name="Straight Connector 181"/>
          <p:cNvCxnSpPr/>
          <p:nvPr/>
        </p:nvCxnSpPr>
        <p:spPr>
          <a:xfrm>
            <a:off x="5572125" y="3000375"/>
            <a:ext cx="500063" cy="7143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3" name="Straight Connector 182"/>
          <p:cNvCxnSpPr>
            <a:stCxn id="154" idx="0"/>
          </p:cNvCxnSpPr>
          <p:nvPr/>
        </p:nvCxnSpPr>
        <p:spPr>
          <a:xfrm rot="5400000" flipH="1" flipV="1">
            <a:off x="4857750" y="3929063"/>
            <a:ext cx="142875" cy="57150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4" name="Straight Connector 183"/>
          <p:cNvCxnSpPr>
            <a:stCxn id="154" idx="6"/>
          </p:cNvCxnSpPr>
          <p:nvPr/>
        </p:nvCxnSpPr>
        <p:spPr>
          <a:xfrm>
            <a:off x="5286375" y="4500563"/>
            <a:ext cx="571500" cy="1428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5" name="Straight Connector 184"/>
          <p:cNvCxnSpPr/>
          <p:nvPr/>
        </p:nvCxnSpPr>
        <p:spPr>
          <a:xfrm flipV="1">
            <a:off x="6429375" y="4786313"/>
            <a:ext cx="571500" cy="500062"/>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6" name="Straight Connector 185"/>
          <p:cNvCxnSpPr>
            <a:stCxn id="151" idx="6"/>
          </p:cNvCxnSpPr>
          <p:nvPr/>
        </p:nvCxnSpPr>
        <p:spPr>
          <a:xfrm>
            <a:off x="5414963" y="5286375"/>
            <a:ext cx="657225" cy="158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7" name="Straight Connector 186"/>
          <p:cNvCxnSpPr/>
          <p:nvPr/>
        </p:nvCxnSpPr>
        <p:spPr>
          <a:xfrm rot="16200000" flipV="1">
            <a:off x="4929188" y="5643563"/>
            <a:ext cx="71437" cy="7143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8" name="Straight Connector 187"/>
          <p:cNvCxnSpPr>
            <a:stCxn id="177" idx="1"/>
          </p:cNvCxnSpPr>
          <p:nvPr/>
        </p:nvCxnSpPr>
        <p:spPr>
          <a:xfrm rot="5400000" flipH="1" flipV="1">
            <a:off x="7597776" y="3589337"/>
            <a:ext cx="277812" cy="385763"/>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89" name="Straight Connector 188"/>
          <p:cNvCxnSpPr>
            <a:stCxn id="162" idx="5"/>
          </p:cNvCxnSpPr>
          <p:nvPr/>
        </p:nvCxnSpPr>
        <p:spPr>
          <a:xfrm rot="5400000" flipH="1" flipV="1">
            <a:off x="5203825" y="6211888"/>
            <a:ext cx="7938" cy="728662"/>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4" name="Straight Connector 203"/>
          <p:cNvCxnSpPr>
            <a:endCxn id="178" idx="7"/>
          </p:cNvCxnSpPr>
          <p:nvPr/>
        </p:nvCxnSpPr>
        <p:spPr>
          <a:xfrm>
            <a:off x="8358188" y="3143250"/>
            <a:ext cx="473075" cy="277813"/>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5" name="Straight Connector 204"/>
          <p:cNvCxnSpPr/>
          <p:nvPr/>
        </p:nvCxnSpPr>
        <p:spPr>
          <a:xfrm>
            <a:off x="7429500" y="6000750"/>
            <a:ext cx="571500" cy="7143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6" name="Straight Connector 205"/>
          <p:cNvCxnSpPr>
            <a:stCxn id="78" idx="5"/>
            <a:endCxn id="169" idx="0"/>
          </p:cNvCxnSpPr>
          <p:nvPr/>
        </p:nvCxnSpPr>
        <p:spPr>
          <a:xfrm rot="16200000" flipH="1">
            <a:off x="7277894" y="2563019"/>
            <a:ext cx="52388" cy="67945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7" name="Straight Connector 206"/>
          <p:cNvCxnSpPr>
            <a:stCxn id="176" idx="1"/>
          </p:cNvCxnSpPr>
          <p:nvPr/>
        </p:nvCxnSpPr>
        <p:spPr>
          <a:xfrm rot="5400000" flipH="1" flipV="1">
            <a:off x="7629526" y="4313237"/>
            <a:ext cx="184150" cy="1301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8" name="Straight Connector 207"/>
          <p:cNvCxnSpPr>
            <a:endCxn id="175" idx="7"/>
          </p:cNvCxnSpPr>
          <p:nvPr/>
        </p:nvCxnSpPr>
        <p:spPr>
          <a:xfrm>
            <a:off x="8429625" y="4643438"/>
            <a:ext cx="425450" cy="2063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09" name="Straight Connector 208"/>
          <p:cNvCxnSpPr/>
          <p:nvPr/>
        </p:nvCxnSpPr>
        <p:spPr>
          <a:xfrm flipV="1">
            <a:off x="7000875" y="5643563"/>
            <a:ext cx="571500" cy="7143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10" name="Straight Connector 209"/>
          <p:cNvCxnSpPr>
            <a:endCxn id="78" idx="2"/>
          </p:cNvCxnSpPr>
          <p:nvPr/>
        </p:nvCxnSpPr>
        <p:spPr>
          <a:xfrm flipV="1">
            <a:off x="5500688" y="2749550"/>
            <a:ext cx="500062" cy="10795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19" name="Straight Connector 218"/>
          <p:cNvCxnSpPr>
            <a:endCxn id="160" idx="1"/>
          </p:cNvCxnSpPr>
          <p:nvPr/>
        </p:nvCxnSpPr>
        <p:spPr>
          <a:xfrm flipV="1">
            <a:off x="5786438" y="206375"/>
            <a:ext cx="839787" cy="793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0" name="Straight Connector 219"/>
          <p:cNvCxnSpPr/>
          <p:nvPr/>
        </p:nvCxnSpPr>
        <p:spPr>
          <a:xfrm>
            <a:off x="7715250" y="285750"/>
            <a:ext cx="500063" cy="71438"/>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2" name="Straight Connector 221"/>
          <p:cNvCxnSpPr/>
          <p:nvPr/>
        </p:nvCxnSpPr>
        <p:spPr>
          <a:xfrm>
            <a:off x="7858125" y="5286375"/>
            <a:ext cx="571500" cy="214313"/>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3" name="Straight Connector 222"/>
          <p:cNvCxnSpPr/>
          <p:nvPr/>
        </p:nvCxnSpPr>
        <p:spPr>
          <a:xfrm flipV="1">
            <a:off x="7500938" y="6500813"/>
            <a:ext cx="571500" cy="7143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24" name="Straight Connector 223"/>
          <p:cNvCxnSpPr/>
          <p:nvPr/>
        </p:nvCxnSpPr>
        <p:spPr>
          <a:xfrm flipV="1">
            <a:off x="7429500" y="4929188"/>
            <a:ext cx="571500" cy="7143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0" name="Straight Connector 229"/>
          <p:cNvCxnSpPr>
            <a:stCxn id="172" idx="1"/>
          </p:cNvCxnSpPr>
          <p:nvPr/>
        </p:nvCxnSpPr>
        <p:spPr>
          <a:xfrm rot="5400000" flipH="1" flipV="1">
            <a:off x="7467601" y="2447925"/>
            <a:ext cx="266700" cy="8572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1" name="Straight Connector 230"/>
          <p:cNvCxnSpPr>
            <a:stCxn id="157" idx="1"/>
          </p:cNvCxnSpPr>
          <p:nvPr/>
        </p:nvCxnSpPr>
        <p:spPr>
          <a:xfrm rot="16200000" flipV="1">
            <a:off x="5171282" y="686594"/>
            <a:ext cx="266700" cy="17938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2" name="Straight Connector 231"/>
          <p:cNvCxnSpPr>
            <a:stCxn id="158" idx="1"/>
            <a:endCxn id="157" idx="3"/>
          </p:cNvCxnSpPr>
          <p:nvPr/>
        </p:nvCxnSpPr>
        <p:spPr>
          <a:xfrm rot="5400000" flipH="1" flipV="1">
            <a:off x="5198268" y="1224757"/>
            <a:ext cx="258763" cy="133350"/>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3" name="Straight Connector 232"/>
          <p:cNvCxnSpPr>
            <a:endCxn id="173" idx="0"/>
          </p:cNvCxnSpPr>
          <p:nvPr/>
        </p:nvCxnSpPr>
        <p:spPr>
          <a:xfrm rot="16200000" flipH="1">
            <a:off x="8305006" y="2053432"/>
            <a:ext cx="142875" cy="36512"/>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36" name="Straight Connector 235"/>
          <p:cNvCxnSpPr/>
          <p:nvPr/>
        </p:nvCxnSpPr>
        <p:spPr>
          <a:xfrm rot="10800000">
            <a:off x="5857875" y="1785938"/>
            <a:ext cx="285750" cy="1428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47" name="Straight Connector 246"/>
          <p:cNvCxnSpPr/>
          <p:nvPr/>
        </p:nvCxnSpPr>
        <p:spPr>
          <a:xfrm>
            <a:off x="8143875" y="1500188"/>
            <a:ext cx="500063" cy="214312"/>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48" name="Straight Connector 247"/>
          <p:cNvCxnSpPr>
            <a:stCxn id="167" idx="1"/>
          </p:cNvCxnSpPr>
          <p:nvPr/>
        </p:nvCxnSpPr>
        <p:spPr>
          <a:xfrm rot="5400000" flipH="1" flipV="1">
            <a:off x="6819901" y="1074737"/>
            <a:ext cx="184150" cy="320675"/>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49" name="Straight Connector 248"/>
          <p:cNvCxnSpPr>
            <a:endCxn id="159" idx="5"/>
          </p:cNvCxnSpPr>
          <p:nvPr/>
        </p:nvCxnSpPr>
        <p:spPr>
          <a:xfrm rot="5400000" flipH="1" flipV="1">
            <a:off x="8630444" y="735807"/>
            <a:ext cx="206375" cy="179387"/>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257" name="Straight Connector 256"/>
          <p:cNvCxnSpPr/>
          <p:nvPr/>
        </p:nvCxnSpPr>
        <p:spPr>
          <a:xfrm rot="5400000" flipH="1" flipV="1">
            <a:off x="5250657" y="2464593"/>
            <a:ext cx="571500" cy="214313"/>
          </a:xfrm>
          <a:prstGeom prst="line">
            <a:avLst/>
          </a:prstGeom>
          <a:ln>
            <a:solidFill>
              <a:schemeClr val="accent4"/>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blinds(horizontal)">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28"/>
                                        </p:tgtEl>
                                        <p:attrNameLst>
                                          <p:attrName>style.visibility</p:attrName>
                                        </p:attrNameLst>
                                      </p:cBhvr>
                                      <p:to>
                                        <p:strVal val="visible"/>
                                      </p:to>
                                    </p:set>
                                    <p:animEffect transition="in" filter="blinds(horizontal)">
                                      <p:cBhvr>
                                        <p:cTn id="22" dur="500"/>
                                        <p:tgtEl>
                                          <p:spTgt spid="2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6"/>
                                        </p:tgtEl>
                                        <p:attrNameLst>
                                          <p:attrName>style.visibility</p:attrName>
                                        </p:attrNameLst>
                                      </p:cBhvr>
                                      <p:to>
                                        <p:strVal val="visible"/>
                                      </p:to>
                                    </p:set>
                                    <p:animEffect transition="in" filter="blinds(horizontal)">
                                      <p:cBhvr>
                                        <p:cTn id="27" dur="500"/>
                                        <p:tgtEl>
                                          <p:spTgt spid="1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nodeType="clickEffect">
                                  <p:stCondLst>
                                    <p:cond delay="0"/>
                                  </p:stCondLst>
                                  <p:childTnLst>
                                    <p:set>
                                      <p:cBhvr>
                                        <p:cTn id="31" dur="1" fill="hold">
                                          <p:stCondLst>
                                            <p:cond delay="0"/>
                                          </p:stCondLst>
                                        </p:cTn>
                                        <p:tgtEl>
                                          <p:spTgt spid="38"/>
                                        </p:tgtEl>
                                        <p:attrNameLst>
                                          <p:attrName>style.visibility</p:attrName>
                                        </p:attrNameLst>
                                      </p:cBhvr>
                                      <p:to>
                                        <p:strVal val="visible"/>
                                      </p:to>
                                    </p:set>
                                    <p:animEffect transition="in" filter="blinds(horizontal)">
                                      <p:cBhvr>
                                        <p:cTn id="32" dur="500"/>
                                        <p:tgtEl>
                                          <p:spTgt spid="3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blinds(horizontal)">
                                      <p:cBhvr>
                                        <p:cTn id="37" dur="500"/>
                                        <p:tgtEl>
                                          <p:spTgt spid="15"/>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nodeType="clickEffect">
                                  <p:stCondLst>
                                    <p:cond delay="0"/>
                                  </p:stCondLst>
                                  <p:childTnLst>
                                    <p:set>
                                      <p:cBhvr>
                                        <p:cTn id="41" dur="1" fill="hold">
                                          <p:stCondLst>
                                            <p:cond delay="0"/>
                                          </p:stCondLst>
                                        </p:cTn>
                                        <p:tgtEl>
                                          <p:spTgt spid="29"/>
                                        </p:tgtEl>
                                        <p:attrNameLst>
                                          <p:attrName>style.visibility</p:attrName>
                                        </p:attrNameLst>
                                      </p:cBhvr>
                                      <p:to>
                                        <p:strVal val="visible"/>
                                      </p:to>
                                    </p:set>
                                    <p:animEffect transition="in" filter="blinds(horizontal)">
                                      <p:cBhvr>
                                        <p:cTn id="42" dur="500"/>
                                        <p:tgtEl>
                                          <p:spTgt spid="29"/>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4"/>
                                        </p:tgtEl>
                                        <p:attrNameLst>
                                          <p:attrName>style.visibility</p:attrName>
                                        </p:attrNameLst>
                                      </p:cBhvr>
                                      <p:to>
                                        <p:strVal val="visible"/>
                                      </p:to>
                                    </p:set>
                                    <p:animEffect transition="in" filter="blinds(horizontal)">
                                      <p:cBhvr>
                                        <p:cTn id="47" dur="500"/>
                                        <p:tgtEl>
                                          <p:spTgt spid="14"/>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nodeType="clickEffect">
                                  <p:stCondLst>
                                    <p:cond delay="0"/>
                                  </p:stCondLst>
                                  <p:childTnLst>
                                    <p:set>
                                      <p:cBhvr>
                                        <p:cTn id="51" dur="1" fill="hold">
                                          <p:stCondLst>
                                            <p:cond delay="0"/>
                                          </p:stCondLst>
                                        </p:cTn>
                                        <p:tgtEl>
                                          <p:spTgt spid="32"/>
                                        </p:tgtEl>
                                        <p:attrNameLst>
                                          <p:attrName>style.visibility</p:attrName>
                                        </p:attrNameLst>
                                      </p:cBhvr>
                                      <p:to>
                                        <p:strVal val="visible"/>
                                      </p:to>
                                    </p:set>
                                    <p:animEffect transition="in" filter="blinds(horizontal)">
                                      <p:cBhvr>
                                        <p:cTn id="52" dur="500"/>
                                        <p:tgtEl>
                                          <p:spTgt spid="32"/>
                                        </p:tgtEl>
                                      </p:cBhvr>
                                    </p:animEffect>
                                  </p:childTnLst>
                                </p:cTn>
                              </p:par>
                            </p:childTnLst>
                          </p:cTn>
                        </p:par>
                      </p:childTnLst>
                    </p:cTn>
                  </p:par>
                  <p:par>
                    <p:cTn id="53" fill="hold">
                      <p:stCondLst>
                        <p:cond delay="indefinite"/>
                      </p:stCondLst>
                      <p:childTnLst>
                        <p:par>
                          <p:cTn id="54" fill="hold">
                            <p:stCondLst>
                              <p:cond delay="0"/>
                            </p:stCondLst>
                            <p:childTnLst>
                              <p:par>
                                <p:cTn id="55" presetID="3" presetClass="entr" presetSubtype="10" fill="hold" grpId="0" nodeType="clickEffect">
                                  <p:stCondLst>
                                    <p:cond delay="0"/>
                                  </p:stCondLst>
                                  <p:childTnLst>
                                    <p:set>
                                      <p:cBhvr>
                                        <p:cTn id="56" dur="1" fill="hold">
                                          <p:stCondLst>
                                            <p:cond delay="0"/>
                                          </p:stCondLst>
                                        </p:cTn>
                                        <p:tgtEl>
                                          <p:spTgt spid="13"/>
                                        </p:tgtEl>
                                        <p:attrNameLst>
                                          <p:attrName>style.visibility</p:attrName>
                                        </p:attrNameLst>
                                      </p:cBhvr>
                                      <p:to>
                                        <p:strVal val="visible"/>
                                      </p:to>
                                    </p:set>
                                    <p:animEffect transition="in" filter="blinds(horizontal)">
                                      <p:cBhvr>
                                        <p:cTn id="57" dur="500"/>
                                        <p:tgtEl>
                                          <p:spTgt spid="13"/>
                                        </p:tgtEl>
                                      </p:cBhvr>
                                    </p:animEffect>
                                  </p:childTnLst>
                                </p:cTn>
                              </p:par>
                            </p:childTnLst>
                          </p:cTn>
                        </p:par>
                      </p:childTnLst>
                    </p:cTn>
                  </p:par>
                  <p:par>
                    <p:cTn id="58" fill="hold">
                      <p:stCondLst>
                        <p:cond delay="indefinite"/>
                      </p:stCondLst>
                      <p:childTnLst>
                        <p:par>
                          <p:cTn id="59" fill="hold">
                            <p:stCondLst>
                              <p:cond delay="0"/>
                            </p:stCondLst>
                            <p:childTnLst>
                              <p:par>
                                <p:cTn id="60" presetID="3" presetClass="entr" presetSubtype="10" fill="hold" nodeType="clickEffect">
                                  <p:stCondLst>
                                    <p:cond delay="0"/>
                                  </p:stCondLst>
                                  <p:childTnLst>
                                    <p:set>
                                      <p:cBhvr>
                                        <p:cTn id="61" dur="1" fill="hold">
                                          <p:stCondLst>
                                            <p:cond delay="0"/>
                                          </p:stCondLst>
                                        </p:cTn>
                                        <p:tgtEl>
                                          <p:spTgt spid="37"/>
                                        </p:tgtEl>
                                        <p:attrNameLst>
                                          <p:attrName>style.visibility</p:attrName>
                                        </p:attrNameLst>
                                      </p:cBhvr>
                                      <p:to>
                                        <p:strVal val="visible"/>
                                      </p:to>
                                    </p:set>
                                    <p:animEffect transition="in" filter="blinds(horizontal)">
                                      <p:cBhvr>
                                        <p:cTn id="62" dur="500"/>
                                        <p:tgtEl>
                                          <p:spTgt spid="37"/>
                                        </p:tgtEl>
                                      </p:cBhvr>
                                    </p:animEffect>
                                  </p:childTnLst>
                                </p:cTn>
                              </p:par>
                            </p:childTnLst>
                          </p:cTn>
                        </p:par>
                      </p:childTnLst>
                    </p:cTn>
                  </p:par>
                  <p:par>
                    <p:cTn id="63" fill="hold">
                      <p:stCondLst>
                        <p:cond delay="indefinite"/>
                      </p:stCondLst>
                      <p:childTnLst>
                        <p:par>
                          <p:cTn id="64" fill="hold">
                            <p:stCondLst>
                              <p:cond delay="0"/>
                            </p:stCondLst>
                            <p:childTnLst>
                              <p:par>
                                <p:cTn id="65" presetID="3" presetClass="entr" presetSubtype="10" fill="hold" grpId="0" nodeType="clickEffect">
                                  <p:stCondLst>
                                    <p:cond delay="0"/>
                                  </p:stCondLst>
                                  <p:childTnLst>
                                    <p:set>
                                      <p:cBhvr>
                                        <p:cTn id="66" dur="1" fill="hold">
                                          <p:stCondLst>
                                            <p:cond delay="0"/>
                                          </p:stCondLst>
                                        </p:cTn>
                                        <p:tgtEl>
                                          <p:spTgt spid="12"/>
                                        </p:tgtEl>
                                        <p:attrNameLst>
                                          <p:attrName>style.visibility</p:attrName>
                                        </p:attrNameLst>
                                      </p:cBhvr>
                                      <p:to>
                                        <p:strVal val="visible"/>
                                      </p:to>
                                    </p:set>
                                    <p:animEffect transition="in" filter="blinds(horizontal)">
                                      <p:cBhvr>
                                        <p:cTn id="67" dur="500"/>
                                        <p:tgtEl>
                                          <p:spTgt spid="12"/>
                                        </p:tgtEl>
                                      </p:cBhvr>
                                    </p:animEffect>
                                  </p:childTnLst>
                                </p:cTn>
                              </p:par>
                            </p:childTnLst>
                          </p:cTn>
                        </p:par>
                      </p:childTnLst>
                    </p:cTn>
                  </p:par>
                  <p:par>
                    <p:cTn id="68" fill="hold">
                      <p:stCondLst>
                        <p:cond delay="indefinite"/>
                      </p:stCondLst>
                      <p:childTnLst>
                        <p:par>
                          <p:cTn id="69" fill="hold">
                            <p:stCondLst>
                              <p:cond delay="0"/>
                            </p:stCondLst>
                            <p:childTnLst>
                              <p:par>
                                <p:cTn id="70" presetID="3" presetClass="entr" presetSubtype="10" fill="hold" nodeType="click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blinds(horizontal)">
                                      <p:cBhvr>
                                        <p:cTn id="72" dur="500"/>
                                        <p:tgtEl>
                                          <p:spTgt spid="36"/>
                                        </p:tgtEl>
                                      </p:cBhvr>
                                    </p:animEffect>
                                  </p:childTnLst>
                                </p:cTn>
                              </p:par>
                            </p:childTnLst>
                          </p:cTn>
                        </p:par>
                      </p:childTnLst>
                    </p:cTn>
                  </p:par>
                  <p:par>
                    <p:cTn id="73" fill="hold">
                      <p:stCondLst>
                        <p:cond delay="indefinite"/>
                      </p:stCondLst>
                      <p:childTnLst>
                        <p:par>
                          <p:cTn id="74" fill="hold">
                            <p:stCondLst>
                              <p:cond delay="0"/>
                            </p:stCondLst>
                            <p:childTnLst>
                              <p:par>
                                <p:cTn id="75" presetID="3" presetClass="entr" presetSubtype="10" fill="hold" grpId="0" nodeType="clickEffect">
                                  <p:stCondLst>
                                    <p:cond delay="0"/>
                                  </p:stCondLst>
                                  <p:childTnLst>
                                    <p:set>
                                      <p:cBhvr>
                                        <p:cTn id="76" dur="1" fill="hold">
                                          <p:stCondLst>
                                            <p:cond delay="0"/>
                                          </p:stCondLst>
                                        </p:cTn>
                                        <p:tgtEl>
                                          <p:spTgt spid="11"/>
                                        </p:tgtEl>
                                        <p:attrNameLst>
                                          <p:attrName>style.visibility</p:attrName>
                                        </p:attrNameLst>
                                      </p:cBhvr>
                                      <p:to>
                                        <p:strVal val="visible"/>
                                      </p:to>
                                    </p:set>
                                    <p:animEffect transition="in" filter="blinds(horizontal)">
                                      <p:cBhvr>
                                        <p:cTn id="77" dur="500"/>
                                        <p:tgtEl>
                                          <p:spTgt spid="11"/>
                                        </p:tgtEl>
                                      </p:cBhvr>
                                    </p:animEffect>
                                  </p:childTnLst>
                                </p:cTn>
                              </p:par>
                            </p:childTnLst>
                          </p:cTn>
                        </p:par>
                      </p:childTnLst>
                    </p:cTn>
                  </p:par>
                  <p:par>
                    <p:cTn id="78" fill="hold">
                      <p:stCondLst>
                        <p:cond delay="indefinite"/>
                      </p:stCondLst>
                      <p:childTnLst>
                        <p:par>
                          <p:cTn id="79" fill="hold">
                            <p:stCondLst>
                              <p:cond delay="0"/>
                            </p:stCondLst>
                            <p:childTnLst>
                              <p:par>
                                <p:cTn id="80" presetID="3" presetClass="entr" presetSubtype="10" fill="hold" nodeType="clickEffect">
                                  <p:stCondLst>
                                    <p:cond delay="0"/>
                                  </p:stCondLst>
                                  <p:childTnLst>
                                    <p:set>
                                      <p:cBhvr>
                                        <p:cTn id="81" dur="1" fill="hold">
                                          <p:stCondLst>
                                            <p:cond delay="0"/>
                                          </p:stCondLst>
                                        </p:cTn>
                                        <p:tgtEl>
                                          <p:spTgt spid="33"/>
                                        </p:tgtEl>
                                        <p:attrNameLst>
                                          <p:attrName>style.visibility</p:attrName>
                                        </p:attrNameLst>
                                      </p:cBhvr>
                                      <p:to>
                                        <p:strVal val="visible"/>
                                      </p:to>
                                    </p:set>
                                    <p:animEffect transition="in" filter="blinds(horizontal)">
                                      <p:cBhvr>
                                        <p:cTn id="82" dur="500"/>
                                        <p:tgtEl>
                                          <p:spTgt spid="33"/>
                                        </p:tgtEl>
                                      </p:cBhvr>
                                    </p:animEffect>
                                  </p:childTnLst>
                                </p:cTn>
                              </p:par>
                            </p:childTnLst>
                          </p:cTn>
                        </p:par>
                      </p:childTnLst>
                    </p:cTn>
                  </p:par>
                  <p:par>
                    <p:cTn id="83" fill="hold">
                      <p:stCondLst>
                        <p:cond delay="indefinite"/>
                      </p:stCondLst>
                      <p:childTnLst>
                        <p:par>
                          <p:cTn id="84" fill="hold">
                            <p:stCondLst>
                              <p:cond delay="0"/>
                            </p:stCondLst>
                            <p:childTnLst>
                              <p:par>
                                <p:cTn id="85" presetID="3" presetClass="entr" presetSubtype="10" fill="hold" grpId="0" nodeType="clickEffect">
                                  <p:stCondLst>
                                    <p:cond delay="0"/>
                                  </p:stCondLst>
                                  <p:childTnLst>
                                    <p:set>
                                      <p:cBhvr>
                                        <p:cTn id="86" dur="1" fill="hold">
                                          <p:stCondLst>
                                            <p:cond delay="0"/>
                                          </p:stCondLst>
                                        </p:cTn>
                                        <p:tgtEl>
                                          <p:spTgt spid="10"/>
                                        </p:tgtEl>
                                        <p:attrNameLst>
                                          <p:attrName>style.visibility</p:attrName>
                                        </p:attrNameLst>
                                      </p:cBhvr>
                                      <p:to>
                                        <p:strVal val="visible"/>
                                      </p:to>
                                    </p:set>
                                    <p:animEffect transition="in" filter="blinds(horizontal)">
                                      <p:cBhvr>
                                        <p:cTn id="87" dur="500"/>
                                        <p:tgtEl>
                                          <p:spTgt spid="10"/>
                                        </p:tgtEl>
                                      </p:cBhvr>
                                    </p:animEffect>
                                  </p:childTnLst>
                                </p:cTn>
                              </p:par>
                            </p:childTnLst>
                          </p:cTn>
                        </p:par>
                      </p:childTnLst>
                    </p:cTn>
                  </p:par>
                  <p:par>
                    <p:cTn id="88" fill="hold">
                      <p:stCondLst>
                        <p:cond delay="indefinite"/>
                      </p:stCondLst>
                      <p:childTnLst>
                        <p:par>
                          <p:cTn id="89" fill="hold">
                            <p:stCondLst>
                              <p:cond delay="0"/>
                            </p:stCondLst>
                            <p:childTnLst>
                              <p:par>
                                <p:cTn id="90" presetID="3" presetClass="entr" presetSubtype="10" fill="hold" nodeType="clickEffect">
                                  <p:stCondLst>
                                    <p:cond delay="0"/>
                                  </p:stCondLst>
                                  <p:childTnLst>
                                    <p:set>
                                      <p:cBhvr>
                                        <p:cTn id="91" dur="1" fill="hold">
                                          <p:stCondLst>
                                            <p:cond delay="0"/>
                                          </p:stCondLst>
                                        </p:cTn>
                                        <p:tgtEl>
                                          <p:spTgt spid="46"/>
                                        </p:tgtEl>
                                        <p:attrNameLst>
                                          <p:attrName>style.visibility</p:attrName>
                                        </p:attrNameLst>
                                      </p:cBhvr>
                                      <p:to>
                                        <p:strVal val="visible"/>
                                      </p:to>
                                    </p:set>
                                    <p:animEffect transition="in" filter="blinds(horizontal)">
                                      <p:cBhvr>
                                        <p:cTn id="92" dur="500"/>
                                        <p:tgtEl>
                                          <p:spTgt spid="46"/>
                                        </p:tgtEl>
                                      </p:cBhvr>
                                    </p:animEffect>
                                  </p:childTnLst>
                                </p:cTn>
                              </p:par>
                            </p:childTnLst>
                          </p:cTn>
                        </p:par>
                      </p:childTnLst>
                    </p:cTn>
                  </p:par>
                  <p:par>
                    <p:cTn id="93" fill="hold">
                      <p:stCondLst>
                        <p:cond delay="indefinite"/>
                      </p:stCondLst>
                      <p:childTnLst>
                        <p:par>
                          <p:cTn id="94" fill="hold">
                            <p:stCondLst>
                              <p:cond delay="0"/>
                            </p:stCondLst>
                            <p:childTnLst>
                              <p:par>
                                <p:cTn id="95" presetID="3" presetClass="entr" presetSubtype="10" fill="hold" grpId="0" nodeType="clickEffect">
                                  <p:stCondLst>
                                    <p:cond delay="0"/>
                                  </p:stCondLst>
                                  <p:childTnLst>
                                    <p:set>
                                      <p:cBhvr>
                                        <p:cTn id="96" dur="1" fill="hold">
                                          <p:stCondLst>
                                            <p:cond delay="0"/>
                                          </p:stCondLst>
                                        </p:cTn>
                                        <p:tgtEl>
                                          <p:spTgt spid="18"/>
                                        </p:tgtEl>
                                        <p:attrNameLst>
                                          <p:attrName>style.visibility</p:attrName>
                                        </p:attrNameLst>
                                      </p:cBhvr>
                                      <p:to>
                                        <p:strVal val="visible"/>
                                      </p:to>
                                    </p:set>
                                    <p:animEffect transition="in" filter="blinds(horizontal)">
                                      <p:cBhvr>
                                        <p:cTn id="97" dur="500"/>
                                        <p:tgtEl>
                                          <p:spTgt spid="18"/>
                                        </p:tgtEl>
                                      </p:cBhvr>
                                    </p:animEffect>
                                  </p:childTnLst>
                                </p:cTn>
                              </p:par>
                            </p:childTnLst>
                          </p:cTn>
                        </p:par>
                      </p:childTnLst>
                    </p:cTn>
                  </p:par>
                  <p:par>
                    <p:cTn id="98" fill="hold">
                      <p:stCondLst>
                        <p:cond delay="indefinite"/>
                      </p:stCondLst>
                      <p:childTnLst>
                        <p:par>
                          <p:cTn id="99" fill="hold">
                            <p:stCondLst>
                              <p:cond delay="0"/>
                            </p:stCondLst>
                            <p:childTnLst>
                              <p:par>
                                <p:cTn id="100" presetID="3" presetClass="entr" presetSubtype="10" fill="hold" nodeType="clickEffect">
                                  <p:stCondLst>
                                    <p:cond delay="0"/>
                                  </p:stCondLst>
                                  <p:childTnLst>
                                    <p:set>
                                      <p:cBhvr>
                                        <p:cTn id="101" dur="1" fill="hold">
                                          <p:stCondLst>
                                            <p:cond delay="0"/>
                                          </p:stCondLst>
                                        </p:cTn>
                                        <p:tgtEl>
                                          <p:spTgt spid="47"/>
                                        </p:tgtEl>
                                        <p:attrNameLst>
                                          <p:attrName>style.visibility</p:attrName>
                                        </p:attrNameLst>
                                      </p:cBhvr>
                                      <p:to>
                                        <p:strVal val="visible"/>
                                      </p:to>
                                    </p:set>
                                    <p:animEffect transition="in" filter="blinds(horizontal)">
                                      <p:cBhvr>
                                        <p:cTn id="102" dur="500"/>
                                        <p:tgtEl>
                                          <p:spTgt spid="47"/>
                                        </p:tgtEl>
                                      </p:cBhvr>
                                    </p:animEffect>
                                  </p:childTnLst>
                                </p:cTn>
                              </p:par>
                            </p:childTnLst>
                          </p:cTn>
                        </p:par>
                      </p:childTnLst>
                    </p:cTn>
                  </p:par>
                  <p:par>
                    <p:cTn id="103" fill="hold">
                      <p:stCondLst>
                        <p:cond delay="indefinite"/>
                      </p:stCondLst>
                      <p:childTnLst>
                        <p:par>
                          <p:cTn id="104" fill="hold">
                            <p:stCondLst>
                              <p:cond delay="0"/>
                            </p:stCondLst>
                            <p:childTnLst>
                              <p:par>
                                <p:cTn id="105" presetID="3" presetClass="entr" presetSubtype="10" fill="hold" grpId="0" nodeType="clickEffect">
                                  <p:stCondLst>
                                    <p:cond delay="0"/>
                                  </p:stCondLst>
                                  <p:childTnLst>
                                    <p:set>
                                      <p:cBhvr>
                                        <p:cTn id="106" dur="1" fill="hold">
                                          <p:stCondLst>
                                            <p:cond delay="0"/>
                                          </p:stCondLst>
                                        </p:cTn>
                                        <p:tgtEl>
                                          <p:spTgt spid="17"/>
                                        </p:tgtEl>
                                        <p:attrNameLst>
                                          <p:attrName>style.visibility</p:attrName>
                                        </p:attrNameLst>
                                      </p:cBhvr>
                                      <p:to>
                                        <p:strVal val="visible"/>
                                      </p:to>
                                    </p:set>
                                    <p:animEffect transition="in" filter="blinds(horizontal)">
                                      <p:cBhvr>
                                        <p:cTn id="107" dur="500"/>
                                        <p:tgtEl>
                                          <p:spTgt spid="17"/>
                                        </p:tgtEl>
                                      </p:cBhvr>
                                    </p:animEffect>
                                  </p:childTnLst>
                                </p:cTn>
                              </p:par>
                            </p:childTnLst>
                          </p:cTn>
                        </p:par>
                      </p:childTnLst>
                    </p:cTn>
                  </p:par>
                  <p:par>
                    <p:cTn id="108" fill="hold">
                      <p:stCondLst>
                        <p:cond delay="indefinite"/>
                      </p:stCondLst>
                      <p:childTnLst>
                        <p:par>
                          <p:cTn id="109" fill="hold">
                            <p:stCondLst>
                              <p:cond delay="0"/>
                            </p:stCondLst>
                            <p:childTnLst>
                              <p:par>
                                <p:cTn id="110" presetID="3" presetClass="entr" presetSubtype="10" fill="hold" nodeType="clickEffect">
                                  <p:stCondLst>
                                    <p:cond delay="0"/>
                                  </p:stCondLst>
                                  <p:childTnLst>
                                    <p:set>
                                      <p:cBhvr>
                                        <p:cTn id="111" dur="1" fill="hold">
                                          <p:stCondLst>
                                            <p:cond delay="0"/>
                                          </p:stCondLst>
                                        </p:cTn>
                                        <p:tgtEl>
                                          <p:spTgt spid="49"/>
                                        </p:tgtEl>
                                        <p:attrNameLst>
                                          <p:attrName>style.visibility</p:attrName>
                                        </p:attrNameLst>
                                      </p:cBhvr>
                                      <p:to>
                                        <p:strVal val="visible"/>
                                      </p:to>
                                    </p:set>
                                    <p:animEffect transition="in" filter="blinds(horizontal)">
                                      <p:cBhvr>
                                        <p:cTn id="112" dur="500"/>
                                        <p:tgtEl>
                                          <p:spTgt spid="49"/>
                                        </p:tgtEl>
                                      </p:cBhvr>
                                    </p:animEffect>
                                  </p:childTnLst>
                                </p:cTn>
                              </p:par>
                            </p:childTnLst>
                          </p:cTn>
                        </p:par>
                      </p:childTnLst>
                    </p:cTn>
                  </p:par>
                  <p:par>
                    <p:cTn id="113" fill="hold">
                      <p:stCondLst>
                        <p:cond delay="indefinite"/>
                      </p:stCondLst>
                      <p:childTnLst>
                        <p:par>
                          <p:cTn id="114" fill="hold">
                            <p:stCondLst>
                              <p:cond delay="0"/>
                            </p:stCondLst>
                            <p:childTnLst>
                              <p:par>
                                <p:cTn id="115" presetID="3" presetClass="entr" presetSubtype="10" fill="hold" grpId="0" nodeType="clickEffect">
                                  <p:stCondLst>
                                    <p:cond delay="0"/>
                                  </p:stCondLst>
                                  <p:childTnLst>
                                    <p:set>
                                      <p:cBhvr>
                                        <p:cTn id="116" dur="1" fill="hold">
                                          <p:stCondLst>
                                            <p:cond delay="0"/>
                                          </p:stCondLst>
                                        </p:cTn>
                                        <p:tgtEl>
                                          <p:spTgt spid="22"/>
                                        </p:tgtEl>
                                        <p:attrNameLst>
                                          <p:attrName>style.visibility</p:attrName>
                                        </p:attrNameLst>
                                      </p:cBhvr>
                                      <p:to>
                                        <p:strVal val="visible"/>
                                      </p:to>
                                    </p:set>
                                    <p:animEffect transition="in" filter="blinds(horizontal)">
                                      <p:cBhvr>
                                        <p:cTn id="117" dur="500"/>
                                        <p:tgtEl>
                                          <p:spTgt spid="22"/>
                                        </p:tgtEl>
                                      </p:cBhvr>
                                    </p:animEffect>
                                  </p:childTnLst>
                                </p:cTn>
                              </p:par>
                            </p:childTnLst>
                          </p:cTn>
                        </p:par>
                      </p:childTnLst>
                    </p:cTn>
                  </p:par>
                  <p:par>
                    <p:cTn id="118" fill="hold">
                      <p:stCondLst>
                        <p:cond delay="indefinite"/>
                      </p:stCondLst>
                      <p:childTnLst>
                        <p:par>
                          <p:cTn id="119" fill="hold">
                            <p:stCondLst>
                              <p:cond delay="0"/>
                            </p:stCondLst>
                            <p:childTnLst>
                              <p:par>
                                <p:cTn id="120" presetID="3" presetClass="entr" presetSubtype="10" fill="hold" nodeType="clickEffect">
                                  <p:stCondLst>
                                    <p:cond delay="0"/>
                                  </p:stCondLst>
                                  <p:childTnLst>
                                    <p:set>
                                      <p:cBhvr>
                                        <p:cTn id="121" dur="1" fill="hold">
                                          <p:stCondLst>
                                            <p:cond delay="0"/>
                                          </p:stCondLst>
                                        </p:cTn>
                                        <p:tgtEl>
                                          <p:spTgt spid="45"/>
                                        </p:tgtEl>
                                        <p:attrNameLst>
                                          <p:attrName>style.visibility</p:attrName>
                                        </p:attrNameLst>
                                      </p:cBhvr>
                                      <p:to>
                                        <p:strVal val="visible"/>
                                      </p:to>
                                    </p:set>
                                    <p:animEffect transition="in" filter="blinds(horizontal)">
                                      <p:cBhvr>
                                        <p:cTn id="122" dur="500"/>
                                        <p:tgtEl>
                                          <p:spTgt spid="45"/>
                                        </p:tgtEl>
                                      </p:cBhvr>
                                    </p:animEffect>
                                  </p:childTnLst>
                                </p:cTn>
                              </p:par>
                            </p:childTnLst>
                          </p:cTn>
                        </p:par>
                      </p:childTnLst>
                    </p:cTn>
                  </p:par>
                  <p:par>
                    <p:cTn id="123" fill="hold">
                      <p:stCondLst>
                        <p:cond delay="indefinite"/>
                      </p:stCondLst>
                      <p:childTnLst>
                        <p:par>
                          <p:cTn id="124" fill="hold">
                            <p:stCondLst>
                              <p:cond delay="0"/>
                            </p:stCondLst>
                            <p:childTnLst>
                              <p:par>
                                <p:cTn id="125" presetID="3" presetClass="entr" presetSubtype="10" fill="hold" grpId="0" nodeType="clickEffect">
                                  <p:stCondLst>
                                    <p:cond delay="0"/>
                                  </p:stCondLst>
                                  <p:childTnLst>
                                    <p:set>
                                      <p:cBhvr>
                                        <p:cTn id="126" dur="1" fill="hold">
                                          <p:stCondLst>
                                            <p:cond delay="0"/>
                                          </p:stCondLst>
                                        </p:cTn>
                                        <p:tgtEl>
                                          <p:spTgt spid="20"/>
                                        </p:tgtEl>
                                        <p:attrNameLst>
                                          <p:attrName>style.visibility</p:attrName>
                                        </p:attrNameLst>
                                      </p:cBhvr>
                                      <p:to>
                                        <p:strVal val="visible"/>
                                      </p:to>
                                    </p:set>
                                    <p:animEffect transition="in" filter="blinds(horizontal)">
                                      <p:cBhvr>
                                        <p:cTn id="127" dur="500"/>
                                        <p:tgtEl>
                                          <p:spTgt spid="20"/>
                                        </p:tgtEl>
                                      </p:cBhvr>
                                    </p:animEffect>
                                  </p:childTnLst>
                                </p:cTn>
                              </p:par>
                            </p:childTnLst>
                          </p:cTn>
                        </p:par>
                      </p:childTnLst>
                    </p:cTn>
                  </p:par>
                  <p:par>
                    <p:cTn id="128" fill="hold">
                      <p:stCondLst>
                        <p:cond delay="indefinite"/>
                      </p:stCondLst>
                      <p:childTnLst>
                        <p:par>
                          <p:cTn id="129" fill="hold">
                            <p:stCondLst>
                              <p:cond delay="0"/>
                            </p:stCondLst>
                            <p:childTnLst>
                              <p:par>
                                <p:cTn id="130" presetID="3" presetClass="entr" presetSubtype="10" fill="hold" nodeType="clickEffect">
                                  <p:stCondLst>
                                    <p:cond delay="0"/>
                                  </p:stCondLst>
                                  <p:childTnLst>
                                    <p:set>
                                      <p:cBhvr>
                                        <p:cTn id="131" dur="1" fill="hold">
                                          <p:stCondLst>
                                            <p:cond delay="0"/>
                                          </p:stCondLst>
                                        </p:cTn>
                                        <p:tgtEl>
                                          <p:spTgt spid="34"/>
                                        </p:tgtEl>
                                        <p:attrNameLst>
                                          <p:attrName>style.visibility</p:attrName>
                                        </p:attrNameLst>
                                      </p:cBhvr>
                                      <p:to>
                                        <p:strVal val="visible"/>
                                      </p:to>
                                    </p:set>
                                    <p:animEffect transition="in" filter="blinds(horizontal)">
                                      <p:cBhvr>
                                        <p:cTn id="132" dur="500"/>
                                        <p:tgtEl>
                                          <p:spTgt spid="34"/>
                                        </p:tgtEl>
                                      </p:cBhvr>
                                    </p:animEffect>
                                  </p:childTnLst>
                                </p:cTn>
                              </p:par>
                            </p:childTnLst>
                          </p:cTn>
                        </p:par>
                      </p:childTnLst>
                    </p:cTn>
                  </p:par>
                  <p:par>
                    <p:cTn id="133" fill="hold">
                      <p:stCondLst>
                        <p:cond delay="indefinite"/>
                      </p:stCondLst>
                      <p:childTnLst>
                        <p:par>
                          <p:cTn id="134" fill="hold">
                            <p:stCondLst>
                              <p:cond delay="0"/>
                            </p:stCondLst>
                            <p:childTnLst>
                              <p:par>
                                <p:cTn id="135" presetID="3" presetClass="entr" presetSubtype="10" fill="hold" grpId="0" nodeType="clickEffect">
                                  <p:stCondLst>
                                    <p:cond delay="0"/>
                                  </p:stCondLst>
                                  <p:childTnLst>
                                    <p:set>
                                      <p:cBhvr>
                                        <p:cTn id="136" dur="1" fill="hold">
                                          <p:stCondLst>
                                            <p:cond delay="0"/>
                                          </p:stCondLst>
                                        </p:cTn>
                                        <p:tgtEl>
                                          <p:spTgt spid="23"/>
                                        </p:tgtEl>
                                        <p:attrNameLst>
                                          <p:attrName>style.visibility</p:attrName>
                                        </p:attrNameLst>
                                      </p:cBhvr>
                                      <p:to>
                                        <p:strVal val="visible"/>
                                      </p:to>
                                    </p:set>
                                    <p:animEffect transition="in" filter="blinds(horizontal)">
                                      <p:cBhvr>
                                        <p:cTn id="137" dur="500"/>
                                        <p:tgtEl>
                                          <p:spTgt spid="23"/>
                                        </p:tgtEl>
                                      </p:cBhvr>
                                    </p:animEffect>
                                  </p:childTnLst>
                                </p:cTn>
                              </p:par>
                            </p:childTnLst>
                          </p:cTn>
                        </p:par>
                      </p:childTnLst>
                    </p:cTn>
                  </p:par>
                  <p:par>
                    <p:cTn id="138" fill="hold">
                      <p:stCondLst>
                        <p:cond delay="indefinite"/>
                      </p:stCondLst>
                      <p:childTnLst>
                        <p:par>
                          <p:cTn id="139" fill="hold">
                            <p:stCondLst>
                              <p:cond delay="0"/>
                            </p:stCondLst>
                            <p:childTnLst>
                              <p:par>
                                <p:cTn id="140" presetID="3" presetClass="entr" presetSubtype="10" fill="hold" nodeType="clickEffect">
                                  <p:stCondLst>
                                    <p:cond delay="0"/>
                                  </p:stCondLst>
                                  <p:childTnLst>
                                    <p:set>
                                      <p:cBhvr>
                                        <p:cTn id="141" dur="1" fill="hold">
                                          <p:stCondLst>
                                            <p:cond delay="0"/>
                                          </p:stCondLst>
                                        </p:cTn>
                                        <p:tgtEl>
                                          <p:spTgt spid="48"/>
                                        </p:tgtEl>
                                        <p:attrNameLst>
                                          <p:attrName>style.visibility</p:attrName>
                                        </p:attrNameLst>
                                      </p:cBhvr>
                                      <p:to>
                                        <p:strVal val="visible"/>
                                      </p:to>
                                    </p:set>
                                    <p:animEffect transition="in" filter="blinds(horizontal)">
                                      <p:cBhvr>
                                        <p:cTn id="142" dur="500"/>
                                        <p:tgtEl>
                                          <p:spTgt spid="48"/>
                                        </p:tgtEl>
                                      </p:cBhvr>
                                    </p:animEffect>
                                  </p:childTnLst>
                                </p:cTn>
                              </p:par>
                            </p:childTnLst>
                          </p:cTn>
                        </p:par>
                      </p:childTnLst>
                    </p:cTn>
                  </p:par>
                  <p:par>
                    <p:cTn id="143" fill="hold">
                      <p:stCondLst>
                        <p:cond delay="indefinite"/>
                      </p:stCondLst>
                      <p:childTnLst>
                        <p:par>
                          <p:cTn id="144" fill="hold">
                            <p:stCondLst>
                              <p:cond delay="0"/>
                            </p:stCondLst>
                            <p:childTnLst>
                              <p:par>
                                <p:cTn id="145" presetID="3" presetClass="entr" presetSubtype="10" fill="hold" grpId="0" nodeType="clickEffect">
                                  <p:stCondLst>
                                    <p:cond delay="0"/>
                                  </p:stCondLst>
                                  <p:childTnLst>
                                    <p:set>
                                      <p:cBhvr>
                                        <p:cTn id="146" dur="1" fill="hold">
                                          <p:stCondLst>
                                            <p:cond delay="0"/>
                                          </p:stCondLst>
                                        </p:cTn>
                                        <p:tgtEl>
                                          <p:spTgt spid="26"/>
                                        </p:tgtEl>
                                        <p:attrNameLst>
                                          <p:attrName>style.visibility</p:attrName>
                                        </p:attrNameLst>
                                      </p:cBhvr>
                                      <p:to>
                                        <p:strVal val="visible"/>
                                      </p:to>
                                    </p:set>
                                    <p:animEffect transition="in" filter="blinds(horizontal)">
                                      <p:cBhvr>
                                        <p:cTn id="147" dur="500"/>
                                        <p:tgtEl>
                                          <p:spTgt spid="26"/>
                                        </p:tgtEl>
                                      </p:cBhvr>
                                    </p:animEffect>
                                  </p:childTnLst>
                                </p:cTn>
                              </p:par>
                            </p:childTnLst>
                          </p:cTn>
                        </p:par>
                      </p:childTnLst>
                    </p:cTn>
                  </p:par>
                  <p:par>
                    <p:cTn id="148" fill="hold">
                      <p:stCondLst>
                        <p:cond delay="indefinite"/>
                      </p:stCondLst>
                      <p:childTnLst>
                        <p:par>
                          <p:cTn id="149" fill="hold">
                            <p:stCondLst>
                              <p:cond delay="0"/>
                            </p:stCondLst>
                            <p:childTnLst>
                              <p:par>
                                <p:cTn id="150" presetID="3" presetClass="entr" presetSubtype="10" fill="hold" nodeType="clickEffect">
                                  <p:stCondLst>
                                    <p:cond delay="0"/>
                                  </p:stCondLst>
                                  <p:childTnLst>
                                    <p:set>
                                      <p:cBhvr>
                                        <p:cTn id="151" dur="1" fill="hold">
                                          <p:stCondLst>
                                            <p:cond delay="0"/>
                                          </p:stCondLst>
                                        </p:cTn>
                                        <p:tgtEl>
                                          <p:spTgt spid="35"/>
                                        </p:tgtEl>
                                        <p:attrNameLst>
                                          <p:attrName>style.visibility</p:attrName>
                                        </p:attrNameLst>
                                      </p:cBhvr>
                                      <p:to>
                                        <p:strVal val="visible"/>
                                      </p:to>
                                    </p:set>
                                    <p:animEffect transition="in" filter="blinds(horizontal)">
                                      <p:cBhvr>
                                        <p:cTn id="152" dur="500"/>
                                        <p:tgtEl>
                                          <p:spTgt spid="35"/>
                                        </p:tgtEl>
                                      </p:cBhvr>
                                    </p:animEffect>
                                  </p:childTnLst>
                                </p:cTn>
                              </p:par>
                            </p:childTnLst>
                          </p:cTn>
                        </p:par>
                      </p:childTnLst>
                    </p:cTn>
                  </p:par>
                  <p:par>
                    <p:cTn id="153" fill="hold">
                      <p:stCondLst>
                        <p:cond delay="indefinite"/>
                      </p:stCondLst>
                      <p:childTnLst>
                        <p:par>
                          <p:cTn id="154" fill="hold">
                            <p:stCondLst>
                              <p:cond delay="0"/>
                            </p:stCondLst>
                            <p:childTnLst>
                              <p:par>
                                <p:cTn id="155" presetID="3" presetClass="entr" presetSubtype="10" fill="hold" grpId="0" nodeType="clickEffect">
                                  <p:stCondLst>
                                    <p:cond delay="0"/>
                                  </p:stCondLst>
                                  <p:childTnLst>
                                    <p:set>
                                      <p:cBhvr>
                                        <p:cTn id="156" dur="1" fill="hold">
                                          <p:stCondLst>
                                            <p:cond delay="0"/>
                                          </p:stCondLst>
                                        </p:cTn>
                                        <p:tgtEl>
                                          <p:spTgt spid="24"/>
                                        </p:tgtEl>
                                        <p:attrNameLst>
                                          <p:attrName>style.visibility</p:attrName>
                                        </p:attrNameLst>
                                      </p:cBhvr>
                                      <p:to>
                                        <p:strVal val="visible"/>
                                      </p:to>
                                    </p:set>
                                    <p:animEffect transition="in" filter="blinds(horizontal)">
                                      <p:cBhvr>
                                        <p:cTn id="157" dur="500"/>
                                        <p:tgtEl>
                                          <p:spTgt spid="24"/>
                                        </p:tgtEl>
                                      </p:cBhvr>
                                    </p:animEffect>
                                  </p:childTnLst>
                                </p:cTn>
                              </p:par>
                            </p:childTnLst>
                          </p:cTn>
                        </p:par>
                      </p:childTnLst>
                    </p:cTn>
                  </p:par>
                  <p:par>
                    <p:cTn id="158" fill="hold">
                      <p:stCondLst>
                        <p:cond delay="indefinite"/>
                      </p:stCondLst>
                      <p:childTnLst>
                        <p:par>
                          <p:cTn id="159" fill="hold">
                            <p:stCondLst>
                              <p:cond delay="0"/>
                            </p:stCondLst>
                            <p:childTnLst>
                              <p:par>
                                <p:cTn id="160" presetID="3" presetClass="entr" presetSubtype="10" fill="hold" nodeType="clickEffect">
                                  <p:stCondLst>
                                    <p:cond delay="0"/>
                                  </p:stCondLst>
                                  <p:childTnLst>
                                    <p:set>
                                      <p:cBhvr>
                                        <p:cTn id="161" dur="1" fill="hold">
                                          <p:stCondLst>
                                            <p:cond delay="0"/>
                                          </p:stCondLst>
                                        </p:cTn>
                                        <p:tgtEl>
                                          <p:spTgt spid="59"/>
                                        </p:tgtEl>
                                        <p:attrNameLst>
                                          <p:attrName>style.visibility</p:attrName>
                                        </p:attrNameLst>
                                      </p:cBhvr>
                                      <p:to>
                                        <p:strVal val="visible"/>
                                      </p:to>
                                    </p:set>
                                    <p:animEffect transition="in" filter="blinds(horizontal)">
                                      <p:cBhvr>
                                        <p:cTn id="162" dur="500"/>
                                        <p:tgtEl>
                                          <p:spTgt spid="59"/>
                                        </p:tgtEl>
                                      </p:cBhvr>
                                    </p:animEffect>
                                  </p:childTnLst>
                                </p:cTn>
                              </p:par>
                            </p:childTnLst>
                          </p:cTn>
                        </p:par>
                      </p:childTnLst>
                    </p:cTn>
                  </p:par>
                  <p:par>
                    <p:cTn id="163" fill="hold">
                      <p:stCondLst>
                        <p:cond delay="indefinite"/>
                      </p:stCondLst>
                      <p:childTnLst>
                        <p:par>
                          <p:cTn id="164" fill="hold">
                            <p:stCondLst>
                              <p:cond delay="0"/>
                            </p:stCondLst>
                            <p:childTnLst>
                              <p:par>
                                <p:cTn id="165" presetID="3" presetClass="entr" presetSubtype="10" fill="hold" grpId="0" nodeType="clickEffect">
                                  <p:stCondLst>
                                    <p:cond delay="0"/>
                                  </p:stCondLst>
                                  <p:childTnLst>
                                    <p:set>
                                      <p:cBhvr>
                                        <p:cTn id="166" dur="1" fill="hold">
                                          <p:stCondLst>
                                            <p:cond delay="0"/>
                                          </p:stCondLst>
                                        </p:cTn>
                                        <p:tgtEl>
                                          <p:spTgt spid="25"/>
                                        </p:tgtEl>
                                        <p:attrNameLst>
                                          <p:attrName>style.visibility</p:attrName>
                                        </p:attrNameLst>
                                      </p:cBhvr>
                                      <p:to>
                                        <p:strVal val="visible"/>
                                      </p:to>
                                    </p:set>
                                    <p:animEffect transition="in" filter="blinds(horizontal)">
                                      <p:cBhvr>
                                        <p:cTn id="167" dur="500"/>
                                        <p:tgtEl>
                                          <p:spTgt spid="25"/>
                                        </p:tgtEl>
                                      </p:cBhvr>
                                    </p:animEffect>
                                  </p:childTnLst>
                                </p:cTn>
                              </p:par>
                            </p:childTnLst>
                          </p:cTn>
                        </p:par>
                      </p:childTnLst>
                    </p:cTn>
                  </p:par>
                  <p:par>
                    <p:cTn id="168" fill="hold">
                      <p:stCondLst>
                        <p:cond delay="indefinite"/>
                      </p:stCondLst>
                      <p:childTnLst>
                        <p:par>
                          <p:cTn id="169" fill="hold">
                            <p:stCondLst>
                              <p:cond delay="0"/>
                            </p:stCondLst>
                            <p:childTnLst>
                              <p:par>
                                <p:cTn id="170" presetID="3" presetClass="entr" presetSubtype="10" fill="hold" nodeType="clickEffect">
                                  <p:stCondLst>
                                    <p:cond delay="0"/>
                                  </p:stCondLst>
                                  <p:childTnLst>
                                    <p:set>
                                      <p:cBhvr>
                                        <p:cTn id="171" dur="1" fill="hold">
                                          <p:stCondLst>
                                            <p:cond delay="0"/>
                                          </p:stCondLst>
                                        </p:cTn>
                                        <p:tgtEl>
                                          <p:spTgt spid="44"/>
                                        </p:tgtEl>
                                        <p:attrNameLst>
                                          <p:attrName>style.visibility</p:attrName>
                                        </p:attrNameLst>
                                      </p:cBhvr>
                                      <p:to>
                                        <p:strVal val="visible"/>
                                      </p:to>
                                    </p:set>
                                    <p:animEffect transition="in" filter="blinds(horizontal)">
                                      <p:cBhvr>
                                        <p:cTn id="172" dur="500"/>
                                        <p:tgtEl>
                                          <p:spTgt spid="44"/>
                                        </p:tgtEl>
                                      </p:cBhvr>
                                    </p:animEffect>
                                  </p:childTnLst>
                                </p:cTn>
                              </p:par>
                            </p:childTnLst>
                          </p:cTn>
                        </p:par>
                      </p:childTnLst>
                    </p:cTn>
                  </p:par>
                  <p:par>
                    <p:cTn id="173" fill="hold">
                      <p:stCondLst>
                        <p:cond delay="indefinite"/>
                      </p:stCondLst>
                      <p:childTnLst>
                        <p:par>
                          <p:cTn id="174" fill="hold">
                            <p:stCondLst>
                              <p:cond delay="0"/>
                            </p:stCondLst>
                            <p:childTnLst>
                              <p:par>
                                <p:cTn id="175" presetID="3" presetClass="entr" presetSubtype="10" fill="hold" grpId="0" nodeType="clickEffect">
                                  <p:stCondLst>
                                    <p:cond delay="0"/>
                                  </p:stCondLst>
                                  <p:childTnLst>
                                    <p:set>
                                      <p:cBhvr>
                                        <p:cTn id="176" dur="1" fill="hold">
                                          <p:stCondLst>
                                            <p:cond delay="0"/>
                                          </p:stCondLst>
                                        </p:cTn>
                                        <p:tgtEl>
                                          <p:spTgt spid="19"/>
                                        </p:tgtEl>
                                        <p:attrNameLst>
                                          <p:attrName>style.visibility</p:attrName>
                                        </p:attrNameLst>
                                      </p:cBhvr>
                                      <p:to>
                                        <p:strVal val="visible"/>
                                      </p:to>
                                    </p:set>
                                    <p:animEffect transition="in" filter="blinds(horizontal)">
                                      <p:cBhvr>
                                        <p:cTn id="177" dur="500"/>
                                        <p:tgtEl>
                                          <p:spTgt spid="19"/>
                                        </p:tgtEl>
                                      </p:cBhvr>
                                    </p:animEffect>
                                  </p:childTnLst>
                                </p:cTn>
                              </p:par>
                            </p:childTnLst>
                          </p:cTn>
                        </p:par>
                      </p:childTnLst>
                    </p:cTn>
                  </p:par>
                  <p:par>
                    <p:cTn id="178" fill="hold">
                      <p:stCondLst>
                        <p:cond delay="indefinite"/>
                      </p:stCondLst>
                      <p:childTnLst>
                        <p:par>
                          <p:cTn id="179" fill="hold">
                            <p:stCondLst>
                              <p:cond delay="0"/>
                            </p:stCondLst>
                            <p:childTnLst>
                              <p:par>
                                <p:cTn id="180" presetID="3" presetClass="entr" presetSubtype="10" fill="hold" nodeType="clickEffect">
                                  <p:stCondLst>
                                    <p:cond delay="0"/>
                                  </p:stCondLst>
                                  <p:childTnLst>
                                    <p:set>
                                      <p:cBhvr>
                                        <p:cTn id="181" dur="1" fill="hold">
                                          <p:stCondLst>
                                            <p:cond delay="0"/>
                                          </p:stCondLst>
                                        </p:cTn>
                                        <p:tgtEl>
                                          <p:spTgt spid="63"/>
                                        </p:tgtEl>
                                        <p:attrNameLst>
                                          <p:attrName>style.visibility</p:attrName>
                                        </p:attrNameLst>
                                      </p:cBhvr>
                                      <p:to>
                                        <p:strVal val="visible"/>
                                      </p:to>
                                    </p:set>
                                    <p:animEffect transition="in" filter="blinds(horizontal)">
                                      <p:cBhvr>
                                        <p:cTn id="182" dur="500"/>
                                        <p:tgtEl>
                                          <p:spTgt spid="63"/>
                                        </p:tgtEl>
                                      </p:cBhvr>
                                    </p:animEffect>
                                  </p:childTnLst>
                                </p:cTn>
                              </p:par>
                            </p:childTnLst>
                          </p:cTn>
                        </p:par>
                      </p:childTnLst>
                    </p:cTn>
                  </p:par>
                  <p:par>
                    <p:cTn id="183" fill="hold">
                      <p:stCondLst>
                        <p:cond delay="indefinite"/>
                      </p:stCondLst>
                      <p:childTnLst>
                        <p:par>
                          <p:cTn id="184" fill="hold">
                            <p:stCondLst>
                              <p:cond delay="0"/>
                            </p:stCondLst>
                            <p:childTnLst>
                              <p:par>
                                <p:cTn id="185" presetID="3" presetClass="entr" presetSubtype="10" fill="hold" grpId="0" nodeType="clickEffect">
                                  <p:stCondLst>
                                    <p:cond delay="0"/>
                                  </p:stCondLst>
                                  <p:childTnLst>
                                    <p:set>
                                      <p:cBhvr>
                                        <p:cTn id="186" dur="1" fill="hold">
                                          <p:stCondLst>
                                            <p:cond delay="0"/>
                                          </p:stCondLst>
                                        </p:cTn>
                                        <p:tgtEl>
                                          <p:spTgt spid="21"/>
                                        </p:tgtEl>
                                        <p:attrNameLst>
                                          <p:attrName>style.visibility</p:attrName>
                                        </p:attrNameLst>
                                      </p:cBhvr>
                                      <p:to>
                                        <p:strVal val="visible"/>
                                      </p:to>
                                    </p:set>
                                    <p:animEffect transition="in" filter="blinds(horizontal)">
                                      <p:cBhvr>
                                        <p:cTn id="187" dur="500"/>
                                        <p:tgtEl>
                                          <p:spTgt spid="21"/>
                                        </p:tgtEl>
                                      </p:cBhvr>
                                    </p:animEffect>
                                  </p:childTnLst>
                                </p:cTn>
                              </p:par>
                            </p:childTnLst>
                          </p:cTn>
                        </p:par>
                      </p:childTnLst>
                    </p:cTn>
                  </p:par>
                  <p:par>
                    <p:cTn id="188" fill="hold">
                      <p:stCondLst>
                        <p:cond delay="indefinite"/>
                      </p:stCondLst>
                      <p:childTnLst>
                        <p:par>
                          <p:cTn id="189" fill="hold">
                            <p:stCondLst>
                              <p:cond delay="0"/>
                            </p:stCondLst>
                            <p:childTnLst>
                              <p:par>
                                <p:cTn id="190" presetID="3" presetClass="entr" presetSubtype="10" fill="hold" nodeType="clickEffect">
                                  <p:stCondLst>
                                    <p:cond delay="0"/>
                                  </p:stCondLst>
                                  <p:childTnLst>
                                    <p:set>
                                      <p:cBhvr>
                                        <p:cTn id="191" dur="1" fill="hold">
                                          <p:stCondLst>
                                            <p:cond delay="0"/>
                                          </p:stCondLst>
                                        </p:cTn>
                                        <p:tgtEl>
                                          <p:spTgt spid="90"/>
                                        </p:tgtEl>
                                        <p:attrNameLst>
                                          <p:attrName>style.visibility</p:attrName>
                                        </p:attrNameLst>
                                      </p:cBhvr>
                                      <p:to>
                                        <p:strVal val="visible"/>
                                      </p:to>
                                    </p:set>
                                    <p:animEffect transition="in" filter="blinds(horizontal)">
                                      <p:cBhvr>
                                        <p:cTn id="192" dur="500"/>
                                        <p:tgtEl>
                                          <p:spTgt spid="90"/>
                                        </p:tgtEl>
                                      </p:cBhvr>
                                    </p:animEffect>
                                  </p:childTnLst>
                                </p:cTn>
                              </p:par>
                            </p:childTnLst>
                          </p:cTn>
                        </p:par>
                      </p:childTnLst>
                    </p:cTn>
                  </p:par>
                  <p:par>
                    <p:cTn id="193" fill="hold">
                      <p:stCondLst>
                        <p:cond delay="indefinite"/>
                      </p:stCondLst>
                      <p:childTnLst>
                        <p:par>
                          <p:cTn id="194" fill="hold">
                            <p:stCondLst>
                              <p:cond delay="0"/>
                            </p:stCondLst>
                            <p:childTnLst>
                              <p:par>
                                <p:cTn id="195" presetID="3" presetClass="entr" presetSubtype="10" fill="hold" grpId="0" nodeType="clickEffect">
                                  <p:stCondLst>
                                    <p:cond delay="0"/>
                                  </p:stCondLst>
                                  <p:childTnLst>
                                    <p:set>
                                      <p:cBhvr>
                                        <p:cTn id="196" dur="1" fill="hold">
                                          <p:stCondLst>
                                            <p:cond delay="0"/>
                                          </p:stCondLst>
                                        </p:cTn>
                                        <p:tgtEl>
                                          <p:spTgt spid="79"/>
                                        </p:tgtEl>
                                        <p:attrNameLst>
                                          <p:attrName>style.visibility</p:attrName>
                                        </p:attrNameLst>
                                      </p:cBhvr>
                                      <p:to>
                                        <p:strVal val="visible"/>
                                      </p:to>
                                    </p:set>
                                    <p:animEffect transition="in" filter="blinds(horizontal)">
                                      <p:cBhvr>
                                        <p:cTn id="197" dur="500"/>
                                        <p:tgtEl>
                                          <p:spTgt spid="79"/>
                                        </p:tgtEl>
                                      </p:cBhvr>
                                    </p:animEffect>
                                  </p:childTnLst>
                                </p:cTn>
                              </p:par>
                            </p:childTnLst>
                          </p:cTn>
                        </p:par>
                      </p:childTnLst>
                    </p:cTn>
                  </p:par>
                  <p:par>
                    <p:cTn id="198" fill="hold">
                      <p:stCondLst>
                        <p:cond delay="indefinite"/>
                      </p:stCondLst>
                      <p:childTnLst>
                        <p:par>
                          <p:cTn id="199" fill="hold">
                            <p:stCondLst>
                              <p:cond delay="0"/>
                            </p:stCondLst>
                            <p:childTnLst>
                              <p:par>
                                <p:cTn id="200" presetID="3" presetClass="entr" presetSubtype="10" fill="hold" nodeType="clickEffect">
                                  <p:stCondLst>
                                    <p:cond delay="0"/>
                                  </p:stCondLst>
                                  <p:childTnLst>
                                    <p:set>
                                      <p:cBhvr>
                                        <p:cTn id="201" dur="1" fill="hold">
                                          <p:stCondLst>
                                            <p:cond delay="0"/>
                                          </p:stCondLst>
                                        </p:cTn>
                                        <p:tgtEl>
                                          <p:spTgt spid="92"/>
                                        </p:tgtEl>
                                        <p:attrNameLst>
                                          <p:attrName>style.visibility</p:attrName>
                                        </p:attrNameLst>
                                      </p:cBhvr>
                                      <p:to>
                                        <p:strVal val="visible"/>
                                      </p:to>
                                    </p:set>
                                    <p:animEffect transition="in" filter="blinds(horizontal)">
                                      <p:cBhvr>
                                        <p:cTn id="202" dur="500"/>
                                        <p:tgtEl>
                                          <p:spTgt spid="92"/>
                                        </p:tgtEl>
                                      </p:cBhvr>
                                    </p:animEffect>
                                  </p:childTnLst>
                                </p:cTn>
                              </p:par>
                            </p:childTnLst>
                          </p:cTn>
                        </p:par>
                      </p:childTnLst>
                    </p:cTn>
                  </p:par>
                  <p:par>
                    <p:cTn id="203" fill="hold">
                      <p:stCondLst>
                        <p:cond delay="indefinite"/>
                      </p:stCondLst>
                      <p:childTnLst>
                        <p:par>
                          <p:cTn id="204" fill="hold">
                            <p:stCondLst>
                              <p:cond delay="0"/>
                            </p:stCondLst>
                            <p:childTnLst>
                              <p:par>
                                <p:cTn id="205" presetID="3" presetClass="entr" presetSubtype="10" fill="hold" grpId="0" nodeType="clickEffect">
                                  <p:stCondLst>
                                    <p:cond delay="0"/>
                                  </p:stCondLst>
                                  <p:childTnLst>
                                    <p:set>
                                      <p:cBhvr>
                                        <p:cTn id="206" dur="1" fill="hold">
                                          <p:stCondLst>
                                            <p:cond delay="0"/>
                                          </p:stCondLst>
                                        </p:cTn>
                                        <p:tgtEl>
                                          <p:spTgt spid="80"/>
                                        </p:tgtEl>
                                        <p:attrNameLst>
                                          <p:attrName>style.visibility</p:attrName>
                                        </p:attrNameLst>
                                      </p:cBhvr>
                                      <p:to>
                                        <p:strVal val="visible"/>
                                      </p:to>
                                    </p:set>
                                    <p:animEffect transition="in" filter="blinds(horizontal)">
                                      <p:cBhvr>
                                        <p:cTn id="207" dur="500"/>
                                        <p:tgtEl>
                                          <p:spTgt spid="80"/>
                                        </p:tgtEl>
                                      </p:cBhvr>
                                    </p:animEffect>
                                  </p:childTnLst>
                                </p:cTn>
                              </p:par>
                            </p:childTnLst>
                          </p:cTn>
                        </p:par>
                      </p:childTnLst>
                    </p:cTn>
                  </p:par>
                  <p:par>
                    <p:cTn id="208" fill="hold">
                      <p:stCondLst>
                        <p:cond delay="indefinite"/>
                      </p:stCondLst>
                      <p:childTnLst>
                        <p:par>
                          <p:cTn id="209" fill="hold">
                            <p:stCondLst>
                              <p:cond delay="0"/>
                            </p:stCondLst>
                            <p:childTnLst>
                              <p:par>
                                <p:cTn id="210" presetID="3" presetClass="entr" presetSubtype="10" fill="hold" nodeType="clickEffect">
                                  <p:stCondLst>
                                    <p:cond delay="0"/>
                                  </p:stCondLst>
                                  <p:childTnLst>
                                    <p:set>
                                      <p:cBhvr>
                                        <p:cTn id="211" dur="1" fill="hold">
                                          <p:stCondLst>
                                            <p:cond delay="0"/>
                                          </p:stCondLst>
                                        </p:cTn>
                                        <p:tgtEl>
                                          <p:spTgt spid="93"/>
                                        </p:tgtEl>
                                        <p:attrNameLst>
                                          <p:attrName>style.visibility</p:attrName>
                                        </p:attrNameLst>
                                      </p:cBhvr>
                                      <p:to>
                                        <p:strVal val="visible"/>
                                      </p:to>
                                    </p:set>
                                    <p:animEffect transition="in" filter="blinds(horizontal)">
                                      <p:cBhvr>
                                        <p:cTn id="212" dur="500"/>
                                        <p:tgtEl>
                                          <p:spTgt spid="93"/>
                                        </p:tgtEl>
                                      </p:cBhvr>
                                    </p:animEffect>
                                  </p:childTnLst>
                                </p:cTn>
                              </p:par>
                            </p:childTnLst>
                          </p:cTn>
                        </p:par>
                      </p:childTnLst>
                    </p:cTn>
                  </p:par>
                  <p:par>
                    <p:cTn id="213" fill="hold">
                      <p:stCondLst>
                        <p:cond delay="indefinite"/>
                      </p:stCondLst>
                      <p:childTnLst>
                        <p:par>
                          <p:cTn id="214" fill="hold">
                            <p:stCondLst>
                              <p:cond delay="0"/>
                            </p:stCondLst>
                            <p:childTnLst>
                              <p:par>
                                <p:cTn id="215" presetID="3" presetClass="entr" presetSubtype="10" fill="hold" grpId="0" nodeType="clickEffect">
                                  <p:stCondLst>
                                    <p:cond delay="0"/>
                                  </p:stCondLst>
                                  <p:childTnLst>
                                    <p:set>
                                      <p:cBhvr>
                                        <p:cTn id="216" dur="1" fill="hold">
                                          <p:stCondLst>
                                            <p:cond delay="0"/>
                                          </p:stCondLst>
                                        </p:cTn>
                                        <p:tgtEl>
                                          <p:spTgt spid="85"/>
                                        </p:tgtEl>
                                        <p:attrNameLst>
                                          <p:attrName>style.visibility</p:attrName>
                                        </p:attrNameLst>
                                      </p:cBhvr>
                                      <p:to>
                                        <p:strVal val="visible"/>
                                      </p:to>
                                    </p:set>
                                    <p:animEffect transition="in" filter="blinds(horizontal)">
                                      <p:cBhvr>
                                        <p:cTn id="217" dur="500"/>
                                        <p:tgtEl>
                                          <p:spTgt spid="85"/>
                                        </p:tgtEl>
                                      </p:cBhvr>
                                    </p:animEffect>
                                  </p:childTnLst>
                                </p:cTn>
                              </p:par>
                            </p:childTnLst>
                          </p:cTn>
                        </p:par>
                      </p:childTnLst>
                    </p:cTn>
                  </p:par>
                  <p:par>
                    <p:cTn id="218" fill="hold">
                      <p:stCondLst>
                        <p:cond delay="indefinite"/>
                      </p:stCondLst>
                      <p:childTnLst>
                        <p:par>
                          <p:cTn id="219" fill="hold">
                            <p:stCondLst>
                              <p:cond delay="0"/>
                            </p:stCondLst>
                            <p:childTnLst>
                              <p:par>
                                <p:cTn id="220" presetID="3" presetClass="entr" presetSubtype="10" fill="hold" nodeType="clickEffect">
                                  <p:stCondLst>
                                    <p:cond delay="0"/>
                                  </p:stCondLst>
                                  <p:childTnLst>
                                    <p:set>
                                      <p:cBhvr>
                                        <p:cTn id="221" dur="1" fill="hold">
                                          <p:stCondLst>
                                            <p:cond delay="0"/>
                                          </p:stCondLst>
                                        </p:cTn>
                                        <p:tgtEl>
                                          <p:spTgt spid="94"/>
                                        </p:tgtEl>
                                        <p:attrNameLst>
                                          <p:attrName>style.visibility</p:attrName>
                                        </p:attrNameLst>
                                      </p:cBhvr>
                                      <p:to>
                                        <p:strVal val="visible"/>
                                      </p:to>
                                    </p:set>
                                    <p:animEffect transition="in" filter="blinds(horizontal)">
                                      <p:cBhvr>
                                        <p:cTn id="222" dur="500"/>
                                        <p:tgtEl>
                                          <p:spTgt spid="94"/>
                                        </p:tgtEl>
                                      </p:cBhvr>
                                    </p:animEffect>
                                  </p:childTnLst>
                                </p:cTn>
                              </p:par>
                            </p:childTnLst>
                          </p:cTn>
                        </p:par>
                      </p:childTnLst>
                    </p:cTn>
                  </p:par>
                  <p:par>
                    <p:cTn id="223" fill="hold">
                      <p:stCondLst>
                        <p:cond delay="indefinite"/>
                      </p:stCondLst>
                      <p:childTnLst>
                        <p:par>
                          <p:cTn id="224" fill="hold">
                            <p:stCondLst>
                              <p:cond delay="0"/>
                            </p:stCondLst>
                            <p:childTnLst>
                              <p:par>
                                <p:cTn id="225" presetID="3" presetClass="entr" presetSubtype="10" fill="hold" grpId="0" nodeType="clickEffect">
                                  <p:stCondLst>
                                    <p:cond delay="0"/>
                                  </p:stCondLst>
                                  <p:childTnLst>
                                    <p:set>
                                      <p:cBhvr>
                                        <p:cTn id="226" dur="1" fill="hold">
                                          <p:stCondLst>
                                            <p:cond delay="0"/>
                                          </p:stCondLst>
                                        </p:cTn>
                                        <p:tgtEl>
                                          <p:spTgt spid="81"/>
                                        </p:tgtEl>
                                        <p:attrNameLst>
                                          <p:attrName>style.visibility</p:attrName>
                                        </p:attrNameLst>
                                      </p:cBhvr>
                                      <p:to>
                                        <p:strVal val="visible"/>
                                      </p:to>
                                    </p:set>
                                    <p:animEffect transition="in" filter="blinds(horizontal)">
                                      <p:cBhvr>
                                        <p:cTn id="227" dur="500"/>
                                        <p:tgtEl>
                                          <p:spTgt spid="81"/>
                                        </p:tgtEl>
                                      </p:cBhvr>
                                    </p:animEffect>
                                  </p:childTnLst>
                                </p:cTn>
                              </p:par>
                            </p:childTnLst>
                          </p:cTn>
                        </p:par>
                      </p:childTnLst>
                    </p:cTn>
                  </p:par>
                  <p:par>
                    <p:cTn id="228" fill="hold">
                      <p:stCondLst>
                        <p:cond delay="indefinite"/>
                      </p:stCondLst>
                      <p:childTnLst>
                        <p:par>
                          <p:cTn id="229" fill="hold">
                            <p:stCondLst>
                              <p:cond delay="0"/>
                            </p:stCondLst>
                            <p:childTnLst>
                              <p:par>
                                <p:cTn id="230" presetID="3" presetClass="entr" presetSubtype="10" fill="hold" nodeType="clickEffect">
                                  <p:stCondLst>
                                    <p:cond delay="0"/>
                                  </p:stCondLst>
                                  <p:childTnLst>
                                    <p:set>
                                      <p:cBhvr>
                                        <p:cTn id="231" dur="1" fill="hold">
                                          <p:stCondLst>
                                            <p:cond delay="0"/>
                                          </p:stCondLst>
                                        </p:cTn>
                                        <p:tgtEl>
                                          <p:spTgt spid="95"/>
                                        </p:tgtEl>
                                        <p:attrNameLst>
                                          <p:attrName>style.visibility</p:attrName>
                                        </p:attrNameLst>
                                      </p:cBhvr>
                                      <p:to>
                                        <p:strVal val="visible"/>
                                      </p:to>
                                    </p:set>
                                    <p:animEffect transition="in" filter="blinds(horizontal)">
                                      <p:cBhvr>
                                        <p:cTn id="232" dur="500"/>
                                        <p:tgtEl>
                                          <p:spTgt spid="95"/>
                                        </p:tgtEl>
                                      </p:cBhvr>
                                    </p:animEffect>
                                  </p:childTnLst>
                                </p:cTn>
                              </p:par>
                            </p:childTnLst>
                          </p:cTn>
                        </p:par>
                      </p:childTnLst>
                    </p:cTn>
                  </p:par>
                  <p:par>
                    <p:cTn id="233" fill="hold">
                      <p:stCondLst>
                        <p:cond delay="indefinite"/>
                      </p:stCondLst>
                      <p:childTnLst>
                        <p:par>
                          <p:cTn id="234" fill="hold">
                            <p:stCondLst>
                              <p:cond delay="0"/>
                            </p:stCondLst>
                            <p:childTnLst>
                              <p:par>
                                <p:cTn id="235" presetID="3" presetClass="entr" presetSubtype="10" fill="hold" grpId="0" nodeType="clickEffect">
                                  <p:stCondLst>
                                    <p:cond delay="0"/>
                                  </p:stCondLst>
                                  <p:childTnLst>
                                    <p:set>
                                      <p:cBhvr>
                                        <p:cTn id="236" dur="1" fill="hold">
                                          <p:stCondLst>
                                            <p:cond delay="0"/>
                                          </p:stCondLst>
                                        </p:cTn>
                                        <p:tgtEl>
                                          <p:spTgt spid="86"/>
                                        </p:tgtEl>
                                        <p:attrNameLst>
                                          <p:attrName>style.visibility</p:attrName>
                                        </p:attrNameLst>
                                      </p:cBhvr>
                                      <p:to>
                                        <p:strVal val="visible"/>
                                      </p:to>
                                    </p:set>
                                    <p:animEffect transition="in" filter="blinds(horizontal)">
                                      <p:cBhvr>
                                        <p:cTn id="237" dur="500"/>
                                        <p:tgtEl>
                                          <p:spTgt spid="86"/>
                                        </p:tgtEl>
                                      </p:cBhvr>
                                    </p:animEffect>
                                  </p:childTnLst>
                                </p:cTn>
                              </p:par>
                            </p:childTnLst>
                          </p:cTn>
                        </p:par>
                      </p:childTnLst>
                    </p:cTn>
                  </p:par>
                  <p:par>
                    <p:cTn id="238" fill="hold">
                      <p:stCondLst>
                        <p:cond delay="indefinite"/>
                      </p:stCondLst>
                      <p:childTnLst>
                        <p:par>
                          <p:cTn id="239" fill="hold">
                            <p:stCondLst>
                              <p:cond delay="0"/>
                            </p:stCondLst>
                            <p:childTnLst>
                              <p:par>
                                <p:cTn id="240" presetID="3" presetClass="entr" presetSubtype="10" fill="hold" nodeType="clickEffect">
                                  <p:stCondLst>
                                    <p:cond delay="0"/>
                                  </p:stCondLst>
                                  <p:childTnLst>
                                    <p:set>
                                      <p:cBhvr>
                                        <p:cTn id="241" dur="1" fill="hold">
                                          <p:stCondLst>
                                            <p:cond delay="0"/>
                                          </p:stCondLst>
                                        </p:cTn>
                                        <p:tgtEl>
                                          <p:spTgt spid="116"/>
                                        </p:tgtEl>
                                        <p:attrNameLst>
                                          <p:attrName>style.visibility</p:attrName>
                                        </p:attrNameLst>
                                      </p:cBhvr>
                                      <p:to>
                                        <p:strVal val="visible"/>
                                      </p:to>
                                    </p:set>
                                    <p:animEffect transition="in" filter="blinds(horizontal)">
                                      <p:cBhvr>
                                        <p:cTn id="242" dur="500"/>
                                        <p:tgtEl>
                                          <p:spTgt spid="116"/>
                                        </p:tgtEl>
                                      </p:cBhvr>
                                    </p:animEffect>
                                  </p:childTnLst>
                                </p:cTn>
                              </p:par>
                            </p:childTnLst>
                          </p:cTn>
                        </p:par>
                      </p:childTnLst>
                    </p:cTn>
                  </p:par>
                  <p:par>
                    <p:cTn id="243" fill="hold">
                      <p:stCondLst>
                        <p:cond delay="indefinite"/>
                      </p:stCondLst>
                      <p:childTnLst>
                        <p:par>
                          <p:cTn id="244" fill="hold">
                            <p:stCondLst>
                              <p:cond delay="0"/>
                            </p:stCondLst>
                            <p:childTnLst>
                              <p:par>
                                <p:cTn id="245" presetID="3" presetClass="entr" presetSubtype="10" fill="hold" grpId="0" nodeType="clickEffect">
                                  <p:stCondLst>
                                    <p:cond delay="0"/>
                                  </p:stCondLst>
                                  <p:childTnLst>
                                    <p:set>
                                      <p:cBhvr>
                                        <p:cTn id="246" dur="1" fill="hold">
                                          <p:stCondLst>
                                            <p:cond delay="0"/>
                                          </p:stCondLst>
                                        </p:cTn>
                                        <p:tgtEl>
                                          <p:spTgt spid="76"/>
                                        </p:tgtEl>
                                        <p:attrNameLst>
                                          <p:attrName>style.visibility</p:attrName>
                                        </p:attrNameLst>
                                      </p:cBhvr>
                                      <p:to>
                                        <p:strVal val="visible"/>
                                      </p:to>
                                    </p:set>
                                    <p:animEffect transition="in" filter="blinds(horizontal)">
                                      <p:cBhvr>
                                        <p:cTn id="247" dur="500"/>
                                        <p:tgtEl>
                                          <p:spTgt spid="76"/>
                                        </p:tgtEl>
                                      </p:cBhvr>
                                    </p:animEffect>
                                  </p:childTnLst>
                                </p:cTn>
                              </p:par>
                            </p:childTnLst>
                          </p:cTn>
                        </p:par>
                      </p:childTnLst>
                    </p:cTn>
                  </p:par>
                  <p:par>
                    <p:cTn id="248" fill="hold">
                      <p:stCondLst>
                        <p:cond delay="indefinite"/>
                      </p:stCondLst>
                      <p:childTnLst>
                        <p:par>
                          <p:cTn id="249" fill="hold">
                            <p:stCondLst>
                              <p:cond delay="0"/>
                            </p:stCondLst>
                            <p:childTnLst>
                              <p:par>
                                <p:cTn id="250" presetID="3" presetClass="entr" presetSubtype="10" fill="hold" nodeType="clickEffect">
                                  <p:stCondLst>
                                    <p:cond delay="0"/>
                                  </p:stCondLst>
                                  <p:childTnLst>
                                    <p:set>
                                      <p:cBhvr>
                                        <p:cTn id="251" dur="1" fill="hold">
                                          <p:stCondLst>
                                            <p:cond delay="0"/>
                                          </p:stCondLst>
                                        </p:cTn>
                                        <p:tgtEl>
                                          <p:spTgt spid="118"/>
                                        </p:tgtEl>
                                        <p:attrNameLst>
                                          <p:attrName>style.visibility</p:attrName>
                                        </p:attrNameLst>
                                      </p:cBhvr>
                                      <p:to>
                                        <p:strVal val="visible"/>
                                      </p:to>
                                    </p:set>
                                    <p:animEffect transition="in" filter="blinds(horizontal)">
                                      <p:cBhvr>
                                        <p:cTn id="252" dur="500"/>
                                        <p:tgtEl>
                                          <p:spTgt spid="118"/>
                                        </p:tgtEl>
                                      </p:cBhvr>
                                    </p:animEffect>
                                  </p:childTnLst>
                                </p:cTn>
                              </p:par>
                            </p:childTnLst>
                          </p:cTn>
                        </p:par>
                      </p:childTnLst>
                    </p:cTn>
                  </p:par>
                  <p:par>
                    <p:cTn id="253" fill="hold">
                      <p:stCondLst>
                        <p:cond delay="indefinite"/>
                      </p:stCondLst>
                      <p:childTnLst>
                        <p:par>
                          <p:cTn id="254" fill="hold">
                            <p:stCondLst>
                              <p:cond delay="0"/>
                            </p:stCondLst>
                            <p:childTnLst>
                              <p:par>
                                <p:cTn id="255" presetID="3" presetClass="entr" presetSubtype="10" fill="hold" grpId="0" nodeType="clickEffect">
                                  <p:stCondLst>
                                    <p:cond delay="0"/>
                                  </p:stCondLst>
                                  <p:childTnLst>
                                    <p:set>
                                      <p:cBhvr>
                                        <p:cTn id="256" dur="1" fill="hold">
                                          <p:stCondLst>
                                            <p:cond delay="0"/>
                                          </p:stCondLst>
                                        </p:cTn>
                                        <p:tgtEl>
                                          <p:spTgt spid="103"/>
                                        </p:tgtEl>
                                        <p:attrNameLst>
                                          <p:attrName>style.visibility</p:attrName>
                                        </p:attrNameLst>
                                      </p:cBhvr>
                                      <p:to>
                                        <p:strVal val="visible"/>
                                      </p:to>
                                    </p:set>
                                    <p:animEffect transition="in" filter="blinds(horizontal)">
                                      <p:cBhvr>
                                        <p:cTn id="257" dur="500"/>
                                        <p:tgtEl>
                                          <p:spTgt spid="103"/>
                                        </p:tgtEl>
                                      </p:cBhvr>
                                    </p:animEffect>
                                  </p:childTnLst>
                                </p:cTn>
                              </p:par>
                            </p:childTnLst>
                          </p:cTn>
                        </p:par>
                      </p:childTnLst>
                    </p:cTn>
                  </p:par>
                  <p:par>
                    <p:cTn id="258" fill="hold">
                      <p:stCondLst>
                        <p:cond delay="indefinite"/>
                      </p:stCondLst>
                      <p:childTnLst>
                        <p:par>
                          <p:cTn id="259" fill="hold">
                            <p:stCondLst>
                              <p:cond delay="0"/>
                            </p:stCondLst>
                            <p:childTnLst>
                              <p:par>
                                <p:cTn id="260" presetID="3" presetClass="entr" presetSubtype="10" fill="hold" nodeType="clickEffect">
                                  <p:stCondLst>
                                    <p:cond delay="0"/>
                                  </p:stCondLst>
                                  <p:childTnLst>
                                    <p:set>
                                      <p:cBhvr>
                                        <p:cTn id="261" dur="1" fill="hold">
                                          <p:stCondLst>
                                            <p:cond delay="0"/>
                                          </p:stCondLst>
                                        </p:cTn>
                                        <p:tgtEl>
                                          <p:spTgt spid="119"/>
                                        </p:tgtEl>
                                        <p:attrNameLst>
                                          <p:attrName>style.visibility</p:attrName>
                                        </p:attrNameLst>
                                      </p:cBhvr>
                                      <p:to>
                                        <p:strVal val="visible"/>
                                      </p:to>
                                    </p:set>
                                    <p:animEffect transition="in" filter="blinds(horizontal)">
                                      <p:cBhvr>
                                        <p:cTn id="262" dur="500"/>
                                        <p:tgtEl>
                                          <p:spTgt spid="119"/>
                                        </p:tgtEl>
                                      </p:cBhvr>
                                    </p:animEffect>
                                  </p:childTnLst>
                                </p:cTn>
                              </p:par>
                            </p:childTnLst>
                          </p:cTn>
                        </p:par>
                      </p:childTnLst>
                    </p:cTn>
                  </p:par>
                  <p:par>
                    <p:cTn id="263" fill="hold">
                      <p:stCondLst>
                        <p:cond delay="indefinite"/>
                      </p:stCondLst>
                      <p:childTnLst>
                        <p:par>
                          <p:cTn id="264" fill="hold">
                            <p:stCondLst>
                              <p:cond delay="0"/>
                            </p:stCondLst>
                            <p:childTnLst>
                              <p:par>
                                <p:cTn id="265" presetID="3" presetClass="entr" presetSubtype="10" fill="hold" grpId="0" nodeType="clickEffect">
                                  <p:stCondLst>
                                    <p:cond delay="0"/>
                                  </p:stCondLst>
                                  <p:childTnLst>
                                    <p:set>
                                      <p:cBhvr>
                                        <p:cTn id="266" dur="1" fill="hold">
                                          <p:stCondLst>
                                            <p:cond delay="0"/>
                                          </p:stCondLst>
                                        </p:cTn>
                                        <p:tgtEl>
                                          <p:spTgt spid="105"/>
                                        </p:tgtEl>
                                        <p:attrNameLst>
                                          <p:attrName>style.visibility</p:attrName>
                                        </p:attrNameLst>
                                      </p:cBhvr>
                                      <p:to>
                                        <p:strVal val="visible"/>
                                      </p:to>
                                    </p:set>
                                    <p:animEffect transition="in" filter="blinds(horizontal)">
                                      <p:cBhvr>
                                        <p:cTn id="267" dur="500"/>
                                        <p:tgtEl>
                                          <p:spTgt spid="105"/>
                                        </p:tgtEl>
                                      </p:cBhvr>
                                    </p:animEffect>
                                  </p:childTnLst>
                                </p:cTn>
                              </p:par>
                            </p:childTnLst>
                          </p:cTn>
                        </p:par>
                      </p:childTnLst>
                    </p:cTn>
                  </p:par>
                  <p:par>
                    <p:cTn id="268" fill="hold">
                      <p:stCondLst>
                        <p:cond delay="indefinite"/>
                      </p:stCondLst>
                      <p:childTnLst>
                        <p:par>
                          <p:cTn id="269" fill="hold">
                            <p:stCondLst>
                              <p:cond delay="0"/>
                            </p:stCondLst>
                            <p:childTnLst>
                              <p:par>
                                <p:cTn id="270" presetID="3" presetClass="entr" presetSubtype="10" fill="hold" nodeType="clickEffect">
                                  <p:stCondLst>
                                    <p:cond delay="0"/>
                                  </p:stCondLst>
                                  <p:childTnLst>
                                    <p:set>
                                      <p:cBhvr>
                                        <p:cTn id="271" dur="1" fill="hold">
                                          <p:stCondLst>
                                            <p:cond delay="0"/>
                                          </p:stCondLst>
                                        </p:cTn>
                                        <p:tgtEl>
                                          <p:spTgt spid="120"/>
                                        </p:tgtEl>
                                        <p:attrNameLst>
                                          <p:attrName>style.visibility</p:attrName>
                                        </p:attrNameLst>
                                      </p:cBhvr>
                                      <p:to>
                                        <p:strVal val="visible"/>
                                      </p:to>
                                    </p:set>
                                    <p:animEffect transition="in" filter="blinds(horizontal)">
                                      <p:cBhvr>
                                        <p:cTn id="272" dur="500"/>
                                        <p:tgtEl>
                                          <p:spTgt spid="120"/>
                                        </p:tgtEl>
                                      </p:cBhvr>
                                    </p:animEffect>
                                  </p:childTnLst>
                                </p:cTn>
                              </p:par>
                            </p:childTnLst>
                          </p:cTn>
                        </p:par>
                      </p:childTnLst>
                    </p:cTn>
                  </p:par>
                  <p:par>
                    <p:cTn id="273" fill="hold">
                      <p:stCondLst>
                        <p:cond delay="indefinite"/>
                      </p:stCondLst>
                      <p:childTnLst>
                        <p:par>
                          <p:cTn id="274" fill="hold">
                            <p:stCondLst>
                              <p:cond delay="0"/>
                            </p:stCondLst>
                            <p:childTnLst>
                              <p:par>
                                <p:cTn id="275" presetID="3" presetClass="entr" presetSubtype="10" fill="hold" grpId="0" nodeType="clickEffect">
                                  <p:stCondLst>
                                    <p:cond delay="0"/>
                                  </p:stCondLst>
                                  <p:childTnLst>
                                    <p:set>
                                      <p:cBhvr>
                                        <p:cTn id="276" dur="1" fill="hold">
                                          <p:stCondLst>
                                            <p:cond delay="0"/>
                                          </p:stCondLst>
                                        </p:cTn>
                                        <p:tgtEl>
                                          <p:spTgt spid="107"/>
                                        </p:tgtEl>
                                        <p:attrNameLst>
                                          <p:attrName>style.visibility</p:attrName>
                                        </p:attrNameLst>
                                      </p:cBhvr>
                                      <p:to>
                                        <p:strVal val="visible"/>
                                      </p:to>
                                    </p:set>
                                    <p:animEffect transition="in" filter="blinds(horizontal)">
                                      <p:cBhvr>
                                        <p:cTn id="277" dur="500"/>
                                        <p:tgtEl>
                                          <p:spTgt spid="107"/>
                                        </p:tgtEl>
                                      </p:cBhvr>
                                    </p:animEffect>
                                  </p:childTnLst>
                                </p:cTn>
                              </p:par>
                            </p:childTnLst>
                          </p:cTn>
                        </p:par>
                      </p:childTnLst>
                    </p:cTn>
                  </p:par>
                  <p:par>
                    <p:cTn id="278" fill="hold">
                      <p:stCondLst>
                        <p:cond delay="indefinite"/>
                      </p:stCondLst>
                      <p:childTnLst>
                        <p:par>
                          <p:cTn id="279" fill="hold">
                            <p:stCondLst>
                              <p:cond delay="0"/>
                            </p:stCondLst>
                            <p:childTnLst>
                              <p:par>
                                <p:cTn id="280" presetID="3" presetClass="entr" presetSubtype="10" fill="hold" nodeType="clickEffect">
                                  <p:stCondLst>
                                    <p:cond delay="0"/>
                                  </p:stCondLst>
                                  <p:childTnLst>
                                    <p:set>
                                      <p:cBhvr>
                                        <p:cTn id="281" dur="1" fill="hold">
                                          <p:stCondLst>
                                            <p:cond delay="0"/>
                                          </p:stCondLst>
                                        </p:cTn>
                                        <p:tgtEl>
                                          <p:spTgt spid="121"/>
                                        </p:tgtEl>
                                        <p:attrNameLst>
                                          <p:attrName>style.visibility</p:attrName>
                                        </p:attrNameLst>
                                      </p:cBhvr>
                                      <p:to>
                                        <p:strVal val="visible"/>
                                      </p:to>
                                    </p:set>
                                    <p:animEffect transition="in" filter="blinds(horizontal)">
                                      <p:cBhvr>
                                        <p:cTn id="282" dur="500"/>
                                        <p:tgtEl>
                                          <p:spTgt spid="121"/>
                                        </p:tgtEl>
                                      </p:cBhvr>
                                    </p:animEffect>
                                  </p:childTnLst>
                                </p:cTn>
                              </p:par>
                            </p:childTnLst>
                          </p:cTn>
                        </p:par>
                      </p:childTnLst>
                    </p:cTn>
                  </p:par>
                  <p:par>
                    <p:cTn id="283" fill="hold">
                      <p:stCondLst>
                        <p:cond delay="indefinite"/>
                      </p:stCondLst>
                      <p:childTnLst>
                        <p:par>
                          <p:cTn id="284" fill="hold">
                            <p:stCondLst>
                              <p:cond delay="0"/>
                            </p:stCondLst>
                            <p:childTnLst>
                              <p:par>
                                <p:cTn id="285" presetID="3" presetClass="entr" presetSubtype="10" fill="hold" grpId="0" nodeType="clickEffect">
                                  <p:stCondLst>
                                    <p:cond delay="0"/>
                                  </p:stCondLst>
                                  <p:childTnLst>
                                    <p:set>
                                      <p:cBhvr>
                                        <p:cTn id="286" dur="1" fill="hold">
                                          <p:stCondLst>
                                            <p:cond delay="0"/>
                                          </p:stCondLst>
                                        </p:cTn>
                                        <p:tgtEl>
                                          <p:spTgt spid="87"/>
                                        </p:tgtEl>
                                        <p:attrNameLst>
                                          <p:attrName>style.visibility</p:attrName>
                                        </p:attrNameLst>
                                      </p:cBhvr>
                                      <p:to>
                                        <p:strVal val="visible"/>
                                      </p:to>
                                    </p:set>
                                    <p:animEffect transition="in" filter="blinds(horizontal)">
                                      <p:cBhvr>
                                        <p:cTn id="287" dur="500"/>
                                        <p:tgtEl>
                                          <p:spTgt spid="87"/>
                                        </p:tgtEl>
                                      </p:cBhvr>
                                    </p:animEffect>
                                  </p:childTnLst>
                                </p:cTn>
                              </p:par>
                            </p:childTnLst>
                          </p:cTn>
                        </p:par>
                      </p:childTnLst>
                    </p:cTn>
                  </p:par>
                  <p:par>
                    <p:cTn id="288" fill="hold">
                      <p:stCondLst>
                        <p:cond delay="indefinite"/>
                      </p:stCondLst>
                      <p:childTnLst>
                        <p:par>
                          <p:cTn id="289" fill="hold">
                            <p:stCondLst>
                              <p:cond delay="0"/>
                            </p:stCondLst>
                            <p:childTnLst>
                              <p:par>
                                <p:cTn id="290" presetID="3" presetClass="entr" presetSubtype="10" fill="hold" nodeType="clickEffect">
                                  <p:stCondLst>
                                    <p:cond delay="0"/>
                                  </p:stCondLst>
                                  <p:childTnLst>
                                    <p:set>
                                      <p:cBhvr>
                                        <p:cTn id="291" dur="1" fill="hold">
                                          <p:stCondLst>
                                            <p:cond delay="0"/>
                                          </p:stCondLst>
                                        </p:cTn>
                                        <p:tgtEl>
                                          <p:spTgt spid="122"/>
                                        </p:tgtEl>
                                        <p:attrNameLst>
                                          <p:attrName>style.visibility</p:attrName>
                                        </p:attrNameLst>
                                      </p:cBhvr>
                                      <p:to>
                                        <p:strVal val="visible"/>
                                      </p:to>
                                    </p:set>
                                    <p:animEffect transition="in" filter="blinds(horizontal)">
                                      <p:cBhvr>
                                        <p:cTn id="292" dur="500"/>
                                        <p:tgtEl>
                                          <p:spTgt spid="122"/>
                                        </p:tgtEl>
                                      </p:cBhvr>
                                    </p:animEffect>
                                  </p:childTnLst>
                                </p:cTn>
                              </p:par>
                            </p:childTnLst>
                          </p:cTn>
                        </p:par>
                      </p:childTnLst>
                    </p:cTn>
                  </p:par>
                  <p:par>
                    <p:cTn id="293" fill="hold">
                      <p:stCondLst>
                        <p:cond delay="indefinite"/>
                      </p:stCondLst>
                      <p:childTnLst>
                        <p:par>
                          <p:cTn id="294" fill="hold">
                            <p:stCondLst>
                              <p:cond delay="0"/>
                            </p:stCondLst>
                            <p:childTnLst>
                              <p:par>
                                <p:cTn id="295" presetID="3" presetClass="entr" presetSubtype="10" fill="hold" grpId="0" nodeType="clickEffect">
                                  <p:stCondLst>
                                    <p:cond delay="0"/>
                                  </p:stCondLst>
                                  <p:childTnLst>
                                    <p:set>
                                      <p:cBhvr>
                                        <p:cTn id="296" dur="1" fill="hold">
                                          <p:stCondLst>
                                            <p:cond delay="0"/>
                                          </p:stCondLst>
                                        </p:cTn>
                                        <p:tgtEl>
                                          <p:spTgt spid="88"/>
                                        </p:tgtEl>
                                        <p:attrNameLst>
                                          <p:attrName>style.visibility</p:attrName>
                                        </p:attrNameLst>
                                      </p:cBhvr>
                                      <p:to>
                                        <p:strVal val="visible"/>
                                      </p:to>
                                    </p:set>
                                    <p:animEffect transition="in" filter="blinds(horizontal)">
                                      <p:cBhvr>
                                        <p:cTn id="297" dur="500"/>
                                        <p:tgtEl>
                                          <p:spTgt spid="88"/>
                                        </p:tgtEl>
                                      </p:cBhvr>
                                    </p:animEffect>
                                  </p:childTnLst>
                                </p:cTn>
                              </p:par>
                            </p:childTnLst>
                          </p:cTn>
                        </p:par>
                      </p:childTnLst>
                    </p:cTn>
                  </p:par>
                  <p:par>
                    <p:cTn id="298" fill="hold">
                      <p:stCondLst>
                        <p:cond delay="indefinite"/>
                      </p:stCondLst>
                      <p:childTnLst>
                        <p:par>
                          <p:cTn id="299" fill="hold">
                            <p:stCondLst>
                              <p:cond delay="0"/>
                            </p:stCondLst>
                            <p:childTnLst>
                              <p:par>
                                <p:cTn id="300" presetID="3" presetClass="entr" presetSubtype="10" fill="hold" nodeType="clickEffect">
                                  <p:stCondLst>
                                    <p:cond delay="0"/>
                                  </p:stCondLst>
                                  <p:childTnLst>
                                    <p:set>
                                      <p:cBhvr>
                                        <p:cTn id="301" dur="1" fill="hold">
                                          <p:stCondLst>
                                            <p:cond delay="0"/>
                                          </p:stCondLst>
                                        </p:cTn>
                                        <p:tgtEl>
                                          <p:spTgt spid="123"/>
                                        </p:tgtEl>
                                        <p:attrNameLst>
                                          <p:attrName>style.visibility</p:attrName>
                                        </p:attrNameLst>
                                      </p:cBhvr>
                                      <p:to>
                                        <p:strVal val="visible"/>
                                      </p:to>
                                    </p:set>
                                    <p:animEffect transition="in" filter="blinds(horizontal)">
                                      <p:cBhvr>
                                        <p:cTn id="302" dur="500"/>
                                        <p:tgtEl>
                                          <p:spTgt spid="123"/>
                                        </p:tgtEl>
                                      </p:cBhvr>
                                    </p:animEffect>
                                  </p:childTnLst>
                                </p:cTn>
                              </p:par>
                            </p:childTnLst>
                          </p:cTn>
                        </p:par>
                      </p:childTnLst>
                    </p:cTn>
                  </p:par>
                  <p:par>
                    <p:cTn id="303" fill="hold">
                      <p:stCondLst>
                        <p:cond delay="indefinite"/>
                      </p:stCondLst>
                      <p:childTnLst>
                        <p:par>
                          <p:cTn id="304" fill="hold">
                            <p:stCondLst>
                              <p:cond delay="0"/>
                            </p:stCondLst>
                            <p:childTnLst>
                              <p:par>
                                <p:cTn id="305" presetID="3" presetClass="entr" presetSubtype="10" fill="hold" grpId="0" nodeType="clickEffect">
                                  <p:stCondLst>
                                    <p:cond delay="0"/>
                                  </p:stCondLst>
                                  <p:childTnLst>
                                    <p:set>
                                      <p:cBhvr>
                                        <p:cTn id="306" dur="1" fill="hold">
                                          <p:stCondLst>
                                            <p:cond delay="0"/>
                                          </p:stCondLst>
                                        </p:cTn>
                                        <p:tgtEl>
                                          <p:spTgt spid="104"/>
                                        </p:tgtEl>
                                        <p:attrNameLst>
                                          <p:attrName>style.visibility</p:attrName>
                                        </p:attrNameLst>
                                      </p:cBhvr>
                                      <p:to>
                                        <p:strVal val="visible"/>
                                      </p:to>
                                    </p:set>
                                    <p:animEffect transition="in" filter="blinds(horizontal)">
                                      <p:cBhvr>
                                        <p:cTn id="307" dur="500"/>
                                        <p:tgtEl>
                                          <p:spTgt spid="104"/>
                                        </p:tgtEl>
                                      </p:cBhvr>
                                    </p:animEffect>
                                  </p:childTnLst>
                                </p:cTn>
                              </p:par>
                            </p:childTnLst>
                          </p:cTn>
                        </p:par>
                      </p:childTnLst>
                    </p:cTn>
                  </p:par>
                  <p:par>
                    <p:cTn id="308" fill="hold">
                      <p:stCondLst>
                        <p:cond delay="indefinite"/>
                      </p:stCondLst>
                      <p:childTnLst>
                        <p:par>
                          <p:cTn id="309" fill="hold">
                            <p:stCondLst>
                              <p:cond delay="0"/>
                            </p:stCondLst>
                            <p:childTnLst>
                              <p:par>
                                <p:cTn id="310" presetID="3" presetClass="entr" presetSubtype="10" fill="hold" nodeType="clickEffect">
                                  <p:stCondLst>
                                    <p:cond delay="0"/>
                                  </p:stCondLst>
                                  <p:childTnLst>
                                    <p:set>
                                      <p:cBhvr>
                                        <p:cTn id="311" dur="1" fill="hold">
                                          <p:stCondLst>
                                            <p:cond delay="0"/>
                                          </p:stCondLst>
                                        </p:cTn>
                                        <p:tgtEl>
                                          <p:spTgt spid="124"/>
                                        </p:tgtEl>
                                        <p:attrNameLst>
                                          <p:attrName>style.visibility</p:attrName>
                                        </p:attrNameLst>
                                      </p:cBhvr>
                                      <p:to>
                                        <p:strVal val="visible"/>
                                      </p:to>
                                    </p:set>
                                    <p:animEffect transition="in" filter="blinds(horizontal)">
                                      <p:cBhvr>
                                        <p:cTn id="312" dur="500"/>
                                        <p:tgtEl>
                                          <p:spTgt spid="124"/>
                                        </p:tgtEl>
                                      </p:cBhvr>
                                    </p:animEffect>
                                  </p:childTnLst>
                                </p:cTn>
                              </p:par>
                            </p:childTnLst>
                          </p:cTn>
                        </p:par>
                      </p:childTnLst>
                    </p:cTn>
                  </p:par>
                  <p:par>
                    <p:cTn id="313" fill="hold">
                      <p:stCondLst>
                        <p:cond delay="indefinite"/>
                      </p:stCondLst>
                      <p:childTnLst>
                        <p:par>
                          <p:cTn id="314" fill="hold">
                            <p:stCondLst>
                              <p:cond delay="0"/>
                            </p:stCondLst>
                            <p:childTnLst>
                              <p:par>
                                <p:cTn id="315" presetID="3" presetClass="entr" presetSubtype="10" fill="hold" grpId="0" nodeType="clickEffect">
                                  <p:stCondLst>
                                    <p:cond delay="0"/>
                                  </p:stCondLst>
                                  <p:childTnLst>
                                    <p:set>
                                      <p:cBhvr>
                                        <p:cTn id="316" dur="1" fill="hold">
                                          <p:stCondLst>
                                            <p:cond delay="0"/>
                                          </p:stCondLst>
                                        </p:cTn>
                                        <p:tgtEl>
                                          <p:spTgt spid="106"/>
                                        </p:tgtEl>
                                        <p:attrNameLst>
                                          <p:attrName>style.visibility</p:attrName>
                                        </p:attrNameLst>
                                      </p:cBhvr>
                                      <p:to>
                                        <p:strVal val="visible"/>
                                      </p:to>
                                    </p:set>
                                    <p:animEffect transition="in" filter="blinds(horizontal)">
                                      <p:cBhvr>
                                        <p:cTn id="317" dur="500"/>
                                        <p:tgtEl>
                                          <p:spTgt spid="106"/>
                                        </p:tgtEl>
                                      </p:cBhvr>
                                    </p:animEffect>
                                  </p:childTnLst>
                                </p:cTn>
                              </p:par>
                            </p:childTnLst>
                          </p:cTn>
                        </p:par>
                      </p:childTnLst>
                    </p:cTn>
                  </p:par>
                  <p:par>
                    <p:cTn id="318" fill="hold">
                      <p:stCondLst>
                        <p:cond delay="indefinite"/>
                      </p:stCondLst>
                      <p:childTnLst>
                        <p:par>
                          <p:cTn id="319" fill="hold">
                            <p:stCondLst>
                              <p:cond delay="0"/>
                            </p:stCondLst>
                            <p:childTnLst>
                              <p:par>
                                <p:cTn id="320" presetID="3" presetClass="entr" presetSubtype="10" fill="hold" nodeType="clickEffect">
                                  <p:stCondLst>
                                    <p:cond delay="0"/>
                                  </p:stCondLst>
                                  <p:childTnLst>
                                    <p:set>
                                      <p:cBhvr>
                                        <p:cTn id="321" dur="1" fill="hold">
                                          <p:stCondLst>
                                            <p:cond delay="0"/>
                                          </p:stCondLst>
                                        </p:cTn>
                                        <p:tgtEl>
                                          <p:spTgt spid="125"/>
                                        </p:tgtEl>
                                        <p:attrNameLst>
                                          <p:attrName>style.visibility</p:attrName>
                                        </p:attrNameLst>
                                      </p:cBhvr>
                                      <p:to>
                                        <p:strVal val="visible"/>
                                      </p:to>
                                    </p:set>
                                    <p:animEffect transition="in" filter="blinds(horizontal)">
                                      <p:cBhvr>
                                        <p:cTn id="322" dur="500"/>
                                        <p:tgtEl>
                                          <p:spTgt spid="125"/>
                                        </p:tgtEl>
                                      </p:cBhvr>
                                    </p:animEffect>
                                  </p:childTnLst>
                                </p:cTn>
                              </p:par>
                            </p:childTnLst>
                          </p:cTn>
                        </p:par>
                      </p:childTnLst>
                    </p:cTn>
                  </p:par>
                  <p:par>
                    <p:cTn id="323" fill="hold">
                      <p:stCondLst>
                        <p:cond delay="indefinite"/>
                      </p:stCondLst>
                      <p:childTnLst>
                        <p:par>
                          <p:cTn id="324" fill="hold">
                            <p:stCondLst>
                              <p:cond delay="0"/>
                            </p:stCondLst>
                            <p:childTnLst>
                              <p:par>
                                <p:cTn id="325" presetID="3" presetClass="entr" presetSubtype="10" fill="hold" grpId="0" nodeType="clickEffect">
                                  <p:stCondLst>
                                    <p:cond delay="0"/>
                                  </p:stCondLst>
                                  <p:childTnLst>
                                    <p:set>
                                      <p:cBhvr>
                                        <p:cTn id="326" dur="1" fill="hold">
                                          <p:stCondLst>
                                            <p:cond delay="0"/>
                                          </p:stCondLst>
                                        </p:cTn>
                                        <p:tgtEl>
                                          <p:spTgt spid="108"/>
                                        </p:tgtEl>
                                        <p:attrNameLst>
                                          <p:attrName>style.visibility</p:attrName>
                                        </p:attrNameLst>
                                      </p:cBhvr>
                                      <p:to>
                                        <p:strVal val="visible"/>
                                      </p:to>
                                    </p:set>
                                    <p:animEffect transition="in" filter="blinds(horizontal)">
                                      <p:cBhvr>
                                        <p:cTn id="327" dur="500"/>
                                        <p:tgtEl>
                                          <p:spTgt spid="108"/>
                                        </p:tgtEl>
                                      </p:cBhvr>
                                    </p:animEffect>
                                  </p:childTnLst>
                                </p:cTn>
                              </p:par>
                            </p:childTnLst>
                          </p:cTn>
                        </p:par>
                      </p:childTnLst>
                    </p:cTn>
                  </p:par>
                  <p:par>
                    <p:cTn id="328" fill="hold">
                      <p:stCondLst>
                        <p:cond delay="indefinite"/>
                      </p:stCondLst>
                      <p:childTnLst>
                        <p:par>
                          <p:cTn id="329" fill="hold">
                            <p:stCondLst>
                              <p:cond delay="0"/>
                            </p:stCondLst>
                            <p:childTnLst>
                              <p:par>
                                <p:cTn id="330" presetID="3" presetClass="entr" presetSubtype="10" fill="hold" nodeType="clickEffect">
                                  <p:stCondLst>
                                    <p:cond delay="0"/>
                                  </p:stCondLst>
                                  <p:childTnLst>
                                    <p:set>
                                      <p:cBhvr>
                                        <p:cTn id="331" dur="1" fill="hold">
                                          <p:stCondLst>
                                            <p:cond delay="0"/>
                                          </p:stCondLst>
                                        </p:cTn>
                                        <p:tgtEl>
                                          <p:spTgt spid="126"/>
                                        </p:tgtEl>
                                        <p:attrNameLst>
                                          <p:attrName>style.visibility</p:attrName>
                                        </p:attrNameLst>
                                      </p:cBhvr>
                                      <p:to>
                                        <p:strVal val="visible"/>
                                      </p:to>
                                    </p:set>
                                    <p:animEffect transition="in" filter="blinds(horizontal)">
                                      <p:cBhvr>
                                        <p:cTn id="332" dur="500"/>
                                        <p:tgtEl>
                                          <p:spTgt spid="126"/>
                                        </p:tgtEl>
                                      </p:cBhvr>
                                    </p:animEffect>
                                  </p:childTnLst>
                                </p:cTn>
                              </p:par>
                            </p:childTnLst>
                          </p:cTn>
                        </p:par>
                      </p:childTnLst>
                    </p:cTn>
                  </p:par>
                  <p:par>
                    <p:cTn id="333" fill="hold">
                      <p:stCondLst>
                        <p:cond delay="indefinite"/>
                      </p:stCondLst>
                      <p:childTnLst>
                        <p:par>
                          <p:cTn id="334" fill="hold">
                            <p:stCondLst>
                              <p:cond delay="0"/>
                            </p:stCondLst>
                            <p:childTnLst>
                              <p:par>
                                <p:cTn id="335" presetID="3" presetClass="entr" presetSubtype="10" fill="hold" grpId="0" nodeType="clickEffect">
                                  <p:stCondLst>
                                    <p:cond delay="0"/>
                                  </p:stCondLst>
                                  <p:childTnLst>
                                    <p:set>
                                      <p:cBhvr>
                                        <p:cTn id="336" dur="1" fill="hold">
                                          <p:stCondLst>
                                            <p:cond delay="0"/>
                                          </p:stCondLst>
                                        </p:cTn>
                                        <p:tgtEl>
                                          <p:spTgt spid="113"/>
                                        </p:tgtEl>
                                        <p:attrNameLst>
                                          <p:attrName>style.visibility</p:attrName>
                                        </p:attrNameLst>
                                      </p:cBhvr>
                                      <p:to>
                                        <p:strVal val="visible"/>
                                      </p:to>
                                    </p:set>
                                    <p:animEffect transition="in" filter="blinds(horizontal)">
                                      <p:cBhvr>
                                        <p:cTn id="337" dur="500"/>
                                        <p:tgtEl>
                                          <p:spTgt spid="113"/>
                                        </p:tgtEl>
                                      </p:cBhvr>
                                    </p:animEffect>
                                  </p:childTnLst>
                                </p:cTn>
                              </p:par>
                            </p:childTnLst>
                          </p:cTn>
                        </p:par>
                      </p:childTnLst>
                    </p:cTn>
                  </p:par>
                  <p:par>
                    <p:cTn id="338" fill="hold">
                      <p:stCondLst>
                        <p:cond delay="indefinite"/>
                      </p:stCondLst>
                      <p:childTnLst>
                        <p:par>
                          <p:cTn id="339" fill="hold">
                            <p:stCondLst>
                              <p:cond delay="0"/>
                            </p:stCondLst>
                            <p:childTnLst>
                              <p:par>
                                <p:cTn id="340" presetID="3" presetClass="entr" presetSubtype="10" fill="hold" nodeType="clickEffect">
                                  <p:stCondLst>
                                    <p:cond delay="0"/>
                                  </p:stCondLst>
                                  <p:childTnLst>
                                    <p:set>
                                      <p:cBhvr>
                                        <p:cTn id="341" dur="1" fill="hold">
                                          <p:stCondLst>
                                            <p:cond delay="0"/>
                                          </p:stCondLst>
                                        </p:cTn>
                                        <p:tgtEl>
                                          <p:spTgt spid="127"/>
                                        </p:tgtEl>
                                        <p:attrNameLst>
                                          <p:attrName>style.visibility</p:attrName>
                                        </p:attrNameLst>
                                      </p:cBhvr>
                                      <p:to>
                                        <p:strVal val="visible"/>
                                      </p:to>
                                    </p:set>
                                    <p:animEffect transition="in" filter="blinds(horizontal)">
                                      <p:cBhvr>
                                        <p:cTn id="342" dur="500"/>
                                        <p:tgtEl>
                                          <p:spTgt spid="127"/>
                                        </p:tgtEl>
                                      </p:cBhvr>
                                    </p:animEffect>
                                  </p:childTnLst>
                                </p:cTn>
                              </p:par>
                            </p:childTnLst>
                          </p:cTn>
                        </p:par>
                      </p:childTnLst>
                    </p:cTn>
                  </p:par>
                  <p:par>
                    <p:cTn id="343" fill="hold">
                      <p:stCondLst>
                        <p:cond delay="indefinite"/>
                      </p:stCondLst>
                      <p:childTnLst>
                        <p:par>
                          <p:cTn id="344" fill="hold">
                            <p:stCondLst>
                              <p:cond delay="0"/>
                            </p:stCondLst>
                            <p:childTnLst>
                              <p:par>
                                <p:cTn id="345" presetID="3" presetClass="entr" presetSubtype="10" fill="hold" grpId="0" nodeType="clickEffect">
                                  <p:stCondLst>
                                    <p:cond delay="0"/>
                                  </p:stCondLst>
                                  <p:childTnLst>
                                    <p:set>
                                      <p:cBhvr>
                                        <p:cTn id="346" dur="1" fill="hold">
                                          <p:stCondLst>
                                            <p:cond delay="0"/>
                                          </p:stCondLst>
                                        </p:cTn>
                                        <p:tgtEl>
                                          <p:spTgt spid="110"/>
                                        </p:tgtEl>
                                        <p:attrNameLst>
                                          <p:attrName>style.visibility</p:attrName>
                                        </p:attrNameLst>
                                      </p:cBhvr>
                                      <p:to>
                                        <p:strVal val="visible"/>
                                      </p:to>
                                    </p:set>
                                    <p:animEffect transition="in" filter="blinds(horizontal)">
                                      <p:cBhvr>
                                        <p:cTn id="347" dur="500"/>
                                        <p:tgtEl>
                                          <p:spTgt spid="110"/>
                                        </p:tgtEl>
                                      </p:cBhvr>
                                    </p:animEffect>
                                  </p:childTnLst>
                                </p:cTn>
                              </p:par>
                            </p:childTnLst>
                          </p:cTn>
                        </p:par>
                      </p:childTnLst>
                    </p:cTn>
                  </p:par>
                  <p:par>
                    <p:cTn id="348" fill="hold">
                      <p:stCondLst>
                        <p:cond delay="indefinite"/>
                      </p:stCondLst>
                      <p:childTnLst>
                        <p:par>
                          <p:cTn id="349" fill="hold">
                            <p:stCondLst>
                              <p:cond delay="0"/>
                            </p:stCondLst>
                            <p:childTnLst>
                              <p:par>
                                <p:cTn id="350" presetID="3" presetClass="entr" presetSubtype="10" fill="hold" nodeType="clickEffect">
                                  <p:stCondLst>
                                    <p:cond delay="0"/>
                                  </p:stCondLst>
                                  <p:childTnLst>
                                    <p:set>
                                      <p:cBhvr>
                                        <p:cTn id="351" dur="1" fill="hold">
                                          <p:stCondLst>
                                            <p:cond delay="0"/>
                                          </p:stCondLst>
                                        </p:cTn>
                                        <p:tgtEl>
                                          <p:spTgt spid="128"/>
                                        </p:tgtEl>
                                        <p:attrNameLst>
                                          <p:attrName>style.visibility</p:attrName>
                                        </p:attrNameLst>
                                      </p:cBhvr>
                                      <p:to>
                                        <p:strVal val="visible"/>
                                      </p:to>
                                    </p:set>
                                    <p:animEffect transition="in" filter="blinds(horizontal)">
                                      <p:cBhvr>
                                        <p:cTn id="352" dur="500"/>
                                        <p:tgtEl>
                                          <p:spTgt spid="128"/>
                                        </p:tgtEl>
                                      </p:cBhvr>
                                    </p:animEffect>
                                  </p:childTnLst>
                                </p:cTn>
                              </p:par>
                            </p:childTnLst>
                          </p:cTn>
                        </p:par>
                      </p:childTnLst>
                    </p:cTn>
                  </p:par>
                  <p:par>
                    <p:cTn id="353" fill="hold">
                      <p:stCondLst>
                        <p:cond delay="indefinite"/>
                      </p:stCondLst>
                      <p:childTnLst>
                        <p:par>
                          <p:cTn id="354" fill="hold">
                            <p:stCondLst>
                              <p:cond delay="0"/>
                            </p:stCondLst>
                            <p:childTnLst>
                              <p:par>
                                <p:cTn id="355" presetID="3" presetClass="entr" presetSubtype="10" fill="hold" grpId="0" nodeType="clickEffect">
                                  <p:stCondLst>
                                    <p:cond delay="0"/>
                                  </p:stCondLst>
                                  <p:childTnLst>
                                    <p:set>
                                      <p:cBhvr>
                                        <p:cTn id="356" dur="1" fill="hold">
                                          <p:stCondLst>
                                            <p:cond delay="0"/>
                                          </p:stCondLst>
                                        </p:cTn>
                                        <p:tgtEl>
                                          <p:spTgt spid="109"/>
                                        </p:tgtEl>
                                        <p:attrNameLst>
                                          <p:attrName>style.visibility</p:attrName>
                                        </p:attrNameLst>
                                      </p:cBhvr>
                                      <p:to>
                                        <p:strVal val="visible"/>
                                      </p:to>
                                    </p:set>
                                    <p:animEffect transition="in" filter="blinds(horizontal)">
                                      <p:cBhvr>
                                        <p:cTn id="357" dur="500"/>
                                        <p:tgtEl>
                                          <p:spTgt spid="109"/>
                                        </p:tgtEl>
                                      </p:cBhvr>
                                    </p:animEffect>
                                  </p:childTnLst>
                                </p:cTn>
                              </p:par>
                            </p:childTnLst>
                          </p:cTn>
                        </p:par>
                      </p:childTnLst>
                    </p:cTn>
                  </p:par>
                  <p:par>
                    <p:cTn id="358" fill="hold">
                      <p:stCondLst>
                        <p:cond delay="indefinite"/>
                      </p:stCondLst>
                      <p:childTnLst>
                        <p:par>
                          <p:cTn id="359" fill="hold">
                            <p:stCondLst>
                              <p:cond delay="0"/>
                            </p:stCondLst>
                            <p:childTnLst>
                              <p:par>
                                <p:cTn id="360" presetID="3" presetClass="entr" presetSubtype="10" fill="hold" nodeType="clickEffect">
                                  <p:stCondLst>
                                    <p:cond delay="0"/>
                                  </p:stCondLst>
                                  <p:childTnLst>
                                    <p:set>
                                      <p:cBhvr>
                                        <p:cTn id="361" dur="1" fill="hold">
                                          <p:stCondLst>
                                            <p:cond delay="0"/>
                                          </p:stCondLst>
                                        </p:cTn>
                                        <p:tgtEl>
                                          <p:spTgt spid="129"/>
                                        </p:tgtEl>
                                        <p:attrNameLst>
                                          <p:attrName>style.visibility</p:attrName>
                                        </p:attrNameLst>
                                      </p:cBhvr>
                                      <p:to>
                                        <p:strVal val="visible"/>
                                      </p:to>
                                    </p:set>
                                    <p:animEffect transition="in" filter="blinds(horizontal)">
                                      <p:cBhvr>
                                        <p:cTn id="362" dur="500"/>
                                        <p:tgtEl>
                                          <p:spTgt spid="129"/>
                                        </p:tgtEl>
                                      </p:cBhvr>
                                    </p:animEffect>
                                  </p:childTnLst>
                                </p:cTn>
                              </p:par>
                            </p:childTnLst>
                          </p:cTn>
                        </p:par>
                      </p:childTnLst>
                    </p:cTn>
                  </p:par>
                  <p:par>
                    <p:cTn id="363" fill="hold">
                      <p:stCondLst>
                        <p:cond delay="indefinite"/>
                      </p:stCondLst>
                      <p:childTnLst>
                        <p:par>
                          <p:cTn id="364" fill="hold">
                            <p:stCondLst>
                              <p:cond delay="0"/>
                            </p:stCondLst>
                            <p:childTnLst>
                              <p:par>
                                <p:cTn id="365" presetID="3" presetClass="entr" presetSubtype="10" fill="hold" grpId="0" nodeType="clickEffect">
                                  <p:stCondLst>
                                    <p:cond delay="0"/>
                                  </p:stCondLst>
                                  <p:childTnLst>
                                    <p:set>
                                      <p:cBhvr>
                                        <p:cTn id="366" dur="1" fill="hold">
                                          <p:stCondLst>
                                            <p:cond delay="0"/>
                                          </p:stCondLst>
                                        </p:cTn>
                                        <p:tgtEl>
                                          <p:spTgt spid="112"/>
                                        </p:tgtEl>
                                        <p:attrNameLst>
                                          <p:attrName>style.visibility</p:attrName>
                                        </p:attrNameLst>
                                      </p:cBhvr>
                                      <p:to>
                                        <p:strVal val="visible"/>
                                      </p:to>
                                    </p:set>
                                    <p:animEffect transition="in" filter="blinds(horizontal)">
                                      <p:cBhvr>
                                        <p:cTn id="367" dur="500"/>
                                        <p:tgtEl>
                                          <p:spTgt spid="112"/>
                                        </p:tgtEl>
                                      </p:cBhvr>
                                    </p:animEffect>
                                  </p:childTnLst>
                                </p:cTn>
                              </p:par>
                            </p:childTnLst>
                          </p:cTn>
                        </p:par>
                      </p:childTnLst>
                    </p:cTn>
                  </p:par>
                  <p:par>
                    <p:cTn id="368" fill="hold">
                      <p:stCondLst>
                        <p:cond delay="indefinite"/>
                      </p:stCondLst>
                      <p:childTnLst>
                        <p:par>
                          <p:cTn id="369" fill="hold">
                            <p:stCondLst>
                              <p:cond delay="0"/>
                            </p:stCondLst>
                            <p:childTnLst>
                              <p:par>
                                <p:cTn id="370" presetID="3" presetClass="entr" presetSubtype="10" fill="hold" nodeType="clickEffect">
                                  <p:stCondLst>
                                    <p:cond delay="0"/>
                                  </p:stCondLst>
                                  <p:childTnLst>
                                    <p:set>
                                      <p:cBhvr>
                                        <p:cTn id="371" dur="1" fill="hold">
                                          <p:stCondLst>
                                            <p:cond delay="0"/>
                                          </p:stCondLst>
                                        </p:cTn>
                                        <p:tgtEl>
                                          <p:spTgt spid="149"/>
                                        </p:tgtEl>
                                        <p:attrNameLst>
                                          <p:attrName>style.visibility</p:attrName>
                                        </p:attrNameLst>
                                      </p:cBhvr>
                                      <p:to>
                                        <p:strVal val="visible"/>
                                      </p:to>
                                    </p:set>
                                    <p:animEffect transition="in" filter="blinds(horizontal)">
                                      <p:cBhvr>
                                        <p:cTn id="372" dur="500"/>
                                        <p:tgtEl>
                                          <p:spTgt spid="149"/>
                                        </p:tgtEl>
                                      </p:cBhvr>
                                    </p:animEffect>
                                  </p:childTnLst>
                                </p:cTn>
                              </p:par>
                            </p:childTnLst>
                          </p:cTn>
                        </p:par>
                      </p:childTnLst>
                    </p:cTn>
                  </p:par>
                  <p:par>
                    <p:cTn id="373" fill="hold">
                      <p:stCondLst>
                        <p:cond delay="indefinite"/>
                      </p:stCondLst>
                      <p:childTnLst>
                        <p:par>
                          <p:cTn id="374" fill="hold">
                            <p:stCondLst>
                              <p:cond delay="0"/>
                            </p:stCondLst>
                            <p:childTnLst>
                              <p:par>
                                <p:cTn id="375" presetID="3" presetClass="entr" presetSubtype="10" fill="hold" grpId="0" nodeType="clickEffect">
                                  <p:stCondLst>
                                    <p:cond delay="0"/>
                                  </p:stCondLst>
                                  <p:childTnLst>
                                    <p:set>
                                      <p:cBhvr>
                                        <p:cTn id="376" dur="1" fill="hold">
                                          <p:stCondLst>
                                            <p:cond delay="0"/>
                                          </p:stCondLst>
                                        </p:cTn>
                                        <p:tgtEl>
                                          <p:spTgt spid="111"/>
                                        </p:tgtEl>
                                        <p:attrNameLst>
                                          <p:attrName>style.visibility</p:attrName>
                                        </p:attrNameLst>
                                      </p:cBhvr>
                                      <p:to>
                                        <p:strVal val="visible"/>
                                      </p:to>
                                    </p:set>
                                    <p:animEffect transition="in" filter="blinds(horizontal)">
                                      <p:cBhvr>
                                        <p:cTn id="377" dur="500"/>
                                        <p:tgtEl>
                                          <p:spTgt spid="111"/>
                                        </p:tgtEl>
                                      </p:cBhvr>
                                    </p:animEffect>
                                  </p:childTnLst>
                                </p:cTn>
                              </p:par>
                            </p:childTnLst>
                          </p:cTn>
                        </p:par>
                      </p:childTnLst>
                    </p:cTn>
                  </p:par>
                  <p:par>
                    <p:cTn id="378" fill="hold">
                      <p:stCondLst>
                        <p:cond delay="indefinite"/>
                      </p:stCondLst>
                      <p:childTnLst>
                        <p:par>
                          <p:cTn id="379" fill="hold">
                            <p:stCondLst>
                              <p:cond delay="0"/>
                            </p:stCondLst>
                            <p:childTnLst>
                              <p:par>
                                <p:cTn id="380" presetID="3" presetClass="entr" presetSubtype="10" fill="hold" nodeType="clickEffect">
                                  <p:stCondLst>
                                    <p:cond delay="0"/>
                                  </p:stCondLst>
                                  <p:childTnLst>
                                    <p:set>
                                      <p:cBhvr>
                                        <p:cTn id="381" dur="1" fill="hold">
                                          <p:stCondLst>
                                            <p:cond delay="0"/>
                                          </p:stCondLst>
                                        </p:cTn>
                                        <p:tgtEl>
                                          <p:spTgt spid="182"/>
                                        </p:tgtEl>
                                        <p:attrNameLst>
                                          <p:attrName>style.visibility</p:attrName>
                                        </p:attrNameLst>
                                      </p:cBhvr>
                                      <p:to>
                                        <p:strVal val="visible"/>
                                      </p:to>
                                    </p:set>
                                    <p:animEffect transition="in" filter="blinds(horizontal)">
                                      <p:cBhvr>
                                        <p:cTn id="382" dur="500"/>
                                        <p:tgtEl>
                                          <p:spTgt spid="182"/>
                                        </p:tgtEl>
                                      </p:cBhvr>
                                    </p:animEffect>
                                  </p:childTnLst>
                                </p:cTn>
                              </p:par>
                            </p:childTnLst>
                          </p:cTn>
                        </p:par>
                      </p:childTnLst>
                    </p:cTn>
                  </p:par>
                  <p:par>
                    <p:cTn id="383" fill="hold">
                      <p:stCondLst>
                        <p:cond delay="indefinite"/>
                      </p:stCondLst>
                      <p:childTnLst>
                        <p:par>
                          <p:cTn id="384" fill="hold">
                            <p:stCondLst>
                              <p:cond delay="0"/>
                            </p:stCondLst>
                            <p:childTnLst>
                              <p:par>
                                <p:cTn id="385" presetID="3" presetClass="entr" presetSubtype="10" fill="hold" grpId="0" nodeType="clickEffect">
                                  <p:stCondLst>
                                    <p:cond delay="0"/>
                                  </p:stCondLst>
                                  <p:childTnLst>
                                    <p:set>
                                      <p:cBhvr>
                                        <p:cTn id="386" dur="1" fill="hold">
                                          <p:stCondLst>
                                            <p:cond delay="0"/>
                                          </p:stCondLst>
                                        </p:cTn>
                                        <p:tgtEl>
                                          <p:spTgt spid="75"/>
                                        </p:tgtEl>
                                        <p:attrNameLst>
                                          <p:attrName>style.visibility</p:attrName>
                                        </p:attrNameLst>
                                      </p:cBhvr>
                                      <p:to>
                                        <p:strVal val="visible"/>
                                      </p:to>
                                    </p:set>
                                    <p:animEffect transition="in" filter="blinds(horizontal)">
                                      <p:cBhvr>
                                        <p:cTn id="387" dur="500"/>
                                        <p:tgtEl>
                                          <p:spTgt spid="75"/>
                                        </p:tgtEl>
                                      </p:cBhvr>
                                    </p:animEffect>
                                  </p:childTnLst>
                                </p:cTn>
                              </p:par>
                            </p:childTnLst>
                          </p:cTn>
                        </p:par>
                      </p:childTnLst>
                    </p:cTn>
                  </p:par>
                  <p:par>
                    <p:cTn id="388" fill="hold">
                      <p:stCondLst>
                        <p:cond delay="indefinite"/>
                      </p:stCondLst>
                      <p:childTnLst>
                        <p:par>
                          <p:cTn id="389" fill="hold">
                            <p:stCondLst>
                              <p:cond delay="0"/>
                            </p:stCondLst>
                            <p:childTnLst>
                              <p:par>
                                <p:cTn id="390" presetID="3" presetClass="entr" presetSubtype="10" fill="hold" nodeType="clickEffect">
                                  <p:stCondLst>
                                    <p:cond delay="0"/>
                                  </p:stCondLst>
                                  <p:childTnLst>
                                    <p:set>
                                      <p:cBhvr>
                                        <p:cTn id="391" dur="1" fill="hold">
                                          <p:stCondLst>
                                            <p:cond delay="0"/>
                                          </p:stCondLst>
                                        </p:cTn>
                                        <p:tgtEl>
                                          <p:spTgt spid="147"/>
                                        </p:tgtEl>
                                        <p:attrNameLst>
                                          <p:attrName>style.visibility</p:attrName>
                                        </p:attrNameLst>
                                      </p:cBhvr>
                                      <p:to>
                                        <p:strVal val="visible"/>
                                      </p:to>
                                    </p:set>
                                    <p:animEffect transition="in" filter="blinds(horizontal)">
                                      <p:cBhvr>
                                        <p:cTn id="392" dur="500"/>
                                        <p:tgtEl>
                                          <p:spTgt spid="147"/>
                                        </p:tgtEl>
                                      </p:cBhvr>
                                    </p:animEffect>
                                  </p:childTnLst>
                                </p:cTn>
                              </p:par>
                            </p:childTnLst>
                          </p:cTn>
                        </p:par>
                      </p:childTnLst>
                    </p:cTn>
                  </p:par>
                  <p:par>
                    <p:cTn id="393" fill="hold">
                      <p:stCondLst>
                        <p:cond delay="indefinite"/>
                      </p:stCondLst>
                      <p:childTnLst>
                        <p:par>
                          <p:cTn id="394" fill="hold">
                            <p:stCondLst>
                              <p:cond delay="0"/>
                            </p:stCondLst>
                            <p:childTnLst>
                              <p:par>
                                <p:cTn id="395" presetID="3" presetClass="entr" presetSubtype="10" fill="hold" grpId="0" nodeType="clickEffect">
                                  <p:stCondLst>
                                    <p:cond delay="0"/>
                                  </p:stCondLst>
                                  <p:childTnLst>
                                    <p:set>
                                      <p:cBhvr>
                                        <p:cTn id="396" dur="1" fill="hold">
                                          <p:stCondLst>
                                            <p:cond delay="0"/>
                                          </p:stCondLst>
                                        </p:cTn>
                                        <p:tgtEl>
                                          <p:spTgt spid="156"/>
                                        </p:tgtEl>
                                        <p:attrNameLst>
                                          <p:attrName>style.visibility</p:attrName>
                                        </p:attrNameLst>
                                      </p:cBhvr>
                                      <p:to>
                                        <p:strVal val="visible"/>
                                      </p:to>
                                    </p:set>
                                    <p:animEffect transition="in" filter="blinds(horizontal)">
                                      <p:cBhvr>
                                        <p:cTn id="397" dur="500"/>
                                        <p:tgtEl>
                                          <p:spTgt spid="156"/>
                                        </p:tgtEl>
                                      </p:cBhvr>
                                    </p:animEffect>
                                  </p:childTnLst>
                                </p:cTn>
                              </p:par>
                            </p:childTnLst>
                          </p:cTn>
                        </p:par>
                      </p:childTnLst>
                    </p:cTn>
                  </p:par>
                  <p:par>
                    <p:cTn id="398" fill="hold">
                      <p:stCondLst>
                        <p:cond delay="indefinite"/>
                      </p:stCondLst>
                      <p:childTnLst>
                        <p:par>
                          <p:cTn id="399" fill="hold">
                            <p:stCondLst>
                              <p:cond delay="0"/>
                            </p:stCondLst>
                            <p:childTnLst>
                              <p:par>
                                <p:cTn id="400" presetID="3" presetClass="entr" presetSubtype="10" fill="hold" nodeType="clickEffect">
                                  <p:stCondLst>
                                    <p:cond delay="0"/>
                                  </p:stCondLst>
                                  <p:childTnLst>
                                    <p:set>
                                      <p:cBhvr>
                                        <p:cTn id="401" dur="1" fill="hold">
                                          <p:stCondLst>
                                            <p:cond delay="0"/>
                                          </p:stCondLst>
                                        </p:cTn>
                                        <p:tgtEl>
                                          <p:spTgt spid="181"/>
                                        </p:tgtEl>
                                        <p:attrNameLst>
                                          <p:attrName>style.visibility</p:attrName>
                                        </p:attrNameLst>
                                      </p:cBhvr>
                                      <p:to>
                                        <p:strVal val="visible"/>
                                      </p:to>
                                    </p:set>
                                    <p:animEffect transition="in" filter="blinds(horizontal)">
                                      <p:cBhvr>
                                        <p:cTn id="402" dur="500"/>
                                        <p:tgtEl>
                                          <p:spTgt spid="181"/>
                                        </p:tgtEl>
                                      </p:cBhvr>
                                    </p:animEffect>
                                  </p:childTnLst>
                                </p:cTn>
                              </p:par>
                            </p:childTnLst>
                          </p:cTn>
                        </p:par>
                      </p:childTnLst>
                    </p:cTn>
                  </p:par>
                  <p:par>
                    <p:cTn id="403" fill="hold">
                      <p:stCondLst>
                        <p:cond delay="indefinite"/>
                      </p:stCondLst>
                      <p:childTnLst>
                        <p:par>
                          <p:cTn id="404" fill="hold">
                            <p:stCondLst>
                              <p:cond delay="0"/>
                            </p:stCondLst>
                            <p:childTnLst>
                              <p:par>
                                <p:cTn id="405" presetID="3" presetClass="entr" presetSubtype="10" fill="hold" grpId="0" nodeType="clickEffect">
                                  <p:stCondLst>
                                    <p:cond delay="0"/>
                                  </p:stCondLst>
                                  <p:childTnLst>
                                    <p:set>
                                      <p:cBhvr>
                                        <p:cTn id="406" dur="1" fill="hold">
                                          <p:stCondLst>
                                            <p:cond delay="0"/>
                                          </p:stCondLst>
                                        </p:cTn>
                                        <p:tgtEl>
                                          <p:spTgt spid="155"/>
                                        </p:tgtEl>
                                        <p:attrNameLst>
                                          <p:attrName>style.visibility</p:attrName>
                                        </p:attrNameLst>
                                      </p:cBhvr>
                                      <p:to>
                                        <p:strVal val="visible"/>
                                      </p:to>
                                    </p:set>
                                    <p:animEffect transition="in" filter="blinds(horizontal)">
                                      <p:cBhvr>
                                        <p:cTn id="407" dur="500"/>
                                        <p:tgtEl>
                                          <p:spTgt spid="155"/>
                                        </p:tgtEl>
                                      </p:cBhvr>
                                    </p:animEffect>
                                  </p:childTnLst>
                                </p:cTn>
                              </p:par>
                            </p:childTnLst>
                          </p:cTn>
                        </p:par>
                      </p:childTnLst>
                    </p:cTn>
                  </p:par>
                  <p:par>
                    <p:cTn id="408" fill="hold">
                      <p:stCondLst>
                        <p:cond delay="indefinite"/>
                      </p:stCondLst>
                      <p:childTnLst>
                        <p:par>
                          <p:cTn id="409" fill="hold">
                            <p:stCondLst>
                              <p:cond delay="0"/>
                            </p:stCondLst>
                            <p:childTnLst>
                              <p:par>
                                <p:cTn id="410" presetID="3" presetClass="entr" presetSubtype="10" fill="hold" nodeType="clickEffect">
                                  <p:stCondLst>
                                    <p:cond delay="0"/>
                                  </p:stCondLst>
                                  <p:childTnLst>
                                    <p:set>
                                      <p:cBhvr>
                                        <p:cTn id="411" dur="1" fill="hold">
                                          <p:stCondLst>
                                            <p:cond delay="0"/>
                                          </p:stCondLst>
                                        </p:cTn>
                                        <p:tgtEl>
                                          <p:spTgt spid="183"/>
                                        </p:tgtEl>
                                        <p:attrNameLst>
                                          <p:attrName>style.visibility</p:attrName>
                                        </p:attrNameLst>
                                      </p:cBhvr>
                                      <p:to>
                                        <p:strVal val="visible"/>
                                      </p:to>
                                    </p:set>
                                    <p:animEffect transition="in" filter="blinds(horizontal)">
                                      <p:cBhvr>
                                        <p:cTn id="412" dur="500"/>
                                        <p:tgtEl>
                                          <p:spTgt spid="183"/>
                                        </p:tgtEl>
                                      </p:cBhvr>
                                    </p:animEffect>
                                  </p:childTnLst>
                                </p:cTn>
                              </p:par>
                            </p:childTnLst>
                          </p:cTn>
                        </p:par>
                      </p:childTnLst>
                    </p:cTn>
                  </p:par>
                  <p:par>
                    <p:cTn id="413" fill="hold">
                      <p:stCondLst>
                        <p:cond delay="indefinite"/>
                      </p:stCondLst>
                      <p:childTnLst>
                        <p:par>
                          <p:cTn id="414" fill="hold">
                            <p:stCondLst>
                              <p:cond delay="0"/>
                            </p:stCondLst>
                            <p:childTnLst>
                              <p:par>
                                <p:cTn id="415" presetID="3" presetClass="entr" presetSubtype="10" fill="hold" grpId="0" nodeType="clickEffect">
                                  <p:stCondLst>
                                    <p:cond delay="0"/>
                                  </p:stCondLst>
                                  <p:childTnLst>
                                    <p:set>
                                      <p:cBhvr>
                                        <p:cTn id="416" dur="1" fill="hold">
                                          <p:stCondLst>
                                            <p:cond delay="0"/>
                                          </p:stCondLst>
                                        </p:cTn>
                                        <p:tgtEl>
                                          <p:spTgt spid="154"/>
                                        </p:tgtEl>
                                        <p:attrNameLst>
                                          <p:attrName>style.visibility</p:attrName>
                                        </p:attrNameLst>
                                      </p:cBhvr>
                                      <p:to>
                                        <p:strVal val="visible"/>
                                      </p:to>
                                    </p:set>
                                    <p:animEffect transition="in" filter="blinds(horizontal)">
                                      <p:cBhvr>
                                        <p:cTn id="417" dur="500"/>
                                        <p:tgtEl>
                                          <p:spTgt spid="154"/>
                                        </p:tgtEl>
                                      </p:cBhvr>
                                    </p:animEffect>
                                  </p:childTnLst>
                                </p:cTn>
                              </p:par>
                            </p:childTnLst>
                          </p:cTn>
                        </p:par>
                      </p:childTnLst>
                    </p:cTn>
                  </p:par>
                  <p:par>
                    <p:cTn id="418" fill="hold">
                      <p:stCondLst>
                        <p:cond delay="indefinite"/>
                      </p:stCondLst>
                      <p:childTnLst>
                        <p:par>
                          <p:cTn id="419" fill="hold">
                            <p:stCondLst>
                              <p:cond delay="0"/>
                            </p:stCondLst>
                            <p:childTnLst>
                              <p:par>
                                <p:cTn id="420" presetID="3" presetClass="entr" presetSubtype="10" fill="hold" nodeType="clickEffect">
                                  <p:stCondLst>
                                    <p:cond delay="0"/>
                                  </p:stCondLst>
                                  <p:childTnLst>
                                    <p:set>
                                      <p:cBhvr>
                                        <p:cTn id="421" dur="1" fill="hold">
                                          <p:stCondLst>
                                            <p:cond delay="0"/>
                                          </p:stCondLst>
                                        </p:cTn>
                                        <p:tgtEl>
                                          <p:spTgt spid="184"/>
                                        </p:tgtEl>
                                        <p:attrNameLst>
                                          <p:attrName>style.visibility</p:attrName>
                                        </p:attrNameLst>
                                      </p:cBhvr>
                                      <p:to>
                                        <p:strVal val="visible"/>
                                      </p:to>
                                    </p:set>
                                    <p:animEffect transition="in" filter="blinds(horizontal)">
                                      <p:cBhvr>
                                        <p:cTn id="422" dur="500"/>
                                        <p:tgtEl>
                                          <p:spTgt spid="184"/>
                                        </p:tgtEl>
                                      </p:cBhvr>
                                    </p:animEffect>
                                  </p:childTnLst>
                                </p:cTn>
                              </p:par>
                            </p:childTnLst>
                          </p:cTn>
                        </p:par>
                      </p:childTnLst>
                    </p:cTn>
                  </p:par>
                  <p:par>
                    <p:cTn id="423" fill="hold">
                      <p:stCondLst>
                        <p:cond delay="indefinite"/>
                      </p:stCondLst>
                      <p:childTnLst>
                        <p:par>
                          <p:cTn id="424" fill="hold">
                            <p:stCondLst>
                              <p:cond delay="0"/>
                            </p:stCondLst>
                            <p:childTnLst>
                              <p:par>
                                <p:cTn id="425" presetID="3" presetClass="entr" presetSubtype="10" fill="hold" grpId="0" nodeType="clickEffect">
                                  <p:stCondLst>
                                    <p:cond delay="0"/>
                                  </p:stCondLst>
                                  <p:childTnLst>
                                    <p:set>
                                      <p:cBhvr>
                                        <p:cTn id="426" dur="1" fill="hold">
                                          <p:stCondLst>
                                            <p:cond delay="0"/>
                                          </p:stCondLst>
                                        </p:cTn>
                                        <p:tgtEl>
                                          <p:spTgt spid="152"/>
                                        </p:tgtEl>
                                        <p:attrNameLst>
                                          <p:attrName>style.visibility</p:attrName>
                                        </p:attrNameLst>
                                      </p:cBhvr>
                                      <p:to>
                                        <p:strVal val="visible"/>
                                      </p:to>
                                    </p:set>
                                    <p:animEffect transition="in" filter="blinds(horizontal)">
                                      <p:cBhvr>
                                        <p:cTn id="427" dur="500"/>
                                        <p:tgtEl>
                                          <p:spTgt spid="152"/>
                                        </p:tgtEl>
                                      </p:cBhvr>
                                    </p:animEffect>
                                  </p:childTnLst>
                                </p:cTn>
                              </p:par>
                            </p:childTnLst>
                          </p:cTn>
                        </p:par>
                      </p:childTnLst>
                    </p:cTn>
                  </p:par>
                  <p:par>
                    <p:cTn id="428" fill="hold">
                      <p:stCondLst>
                        <p:cond delay="indefinite"/>
                      </p:stCondLst>
                      <p:childTnLst>
                        <p:par>
                          <p:cTn id="429" fill="hold">
                            <p:stCondLst>
                              <p:cond delay="0"/>
                            </p:stCondLst>
                            <p:childTnLst>
                              <p:par>
                                <p:cTn id="430" presetID="3" presetClass="entr" presetSubtype="10" fill="hold" nodeType="clickEffect">
                                  <p:stCondLst>
                                    <p:cond delay="0"/>
                                  </p:stCondLst>
                                  <p:childTnLst>
                                    <p:set>
                                      <p:cBhvr>
                                        <p:cTn id="431" dur="1" fill="hold">
                                          <p:stCondLst>
                                            <p:cond delay="0"/>
                                          </p:stCondLst>
                                        </p:cTn>
                                        <p:tgtEl>
                                          <p:spTgt spid="130"/>
                                        </p:tgtEl>
                                        <p:attrNameLst>
                                          <p:attrName>style.visibility</p:attrName>
                                        </p:attrNameLst>
                                      </p:cBhvr>
                                      <p:to>
                                        <p:strVal val="visible"/>
                                      </p:to>
                                    </p:set>
                                    <p:animEffect transition="in" filter="blinds(horizontal)">
                                      <p:cBhvr>
                                        <p:cTn id="432" dur="500"/>
                                        <p:tgtEl>
                                          <p:spTgt spid="130"/>
                                        </p:tgtEl>
                                      </p:cBhvr>
                                    </p:animEffect>
                                  </p:childTnLst>
                                </p:cTn>
                              </p:par>
                            </p:childTnLst>
                          </p:cTn>
                        </p:par>
                      </p:childTnLst>
                    </p:cTn>
                  </p:par>
                  <p:par>
                    <p:cTn id="433" fill="hold">
                      <p:stCondLst>
                        <p:cond delay="indefinite"/>
                      </p:stCondLst>
                      <p:childTnLst>
                        <p:par>
                          <p:cTn id="434" fill="hold">
                            <p:stCondLst>
                              <p:cond delay="0"/>
                            </p:stCondLst>
                            <p:childTnLst>
                              <p:par>
                                <p:cTn id="435" presetID="3" presetClass="entr" presetSubtype="10" fill="hold" grpId="0" nodeType="clickEffect">
                                  <p:stCondLst>
                                    <p:cond delay="0"/>
                                  </p:stCondLst>
                                  <p:childTnLst>
                                    <p:set>
                                      <p:cBhvr>
                                        <p:cTn id="436" dur="1" fill="hold">
                                          <p:stCondLst>
                                            <p:cond delay="0"/>
                                          </p:stCondLst>
                                        </p:cTn>
                                        <p:tgtEl>
                                          <p:spTgt spid="153"/>
                                        </p:tgtEl>
                                        <p:attrNameLst>
                                          <p:attrName>style.visibility</p:attrName>
                                        </p:attrNameLst>
                                      </p:cBhvr>
                                      <p:to>
                                        <p:strVal val="visible"/>
                                      </p:to>
                                    </p:set>
                                    <p:animEffect transition="in" filter="blinds(horizontal)">
                                      <p:cBhvr>
                                        <p:cTn id="437" dur="500"/>
                                        <p:tgtEl>
                                          <p:spTgt spid="153"/>
                                        </p:tgtEl>
                                      </p:cBhvr>
                                    </p:animEffect>
                                  </p:childTnLst>
                                </p:cTn>
                              </p:par>
                            </p:childTnLst>
                          </p:cTn>
                        </p:par>
                      </p:childTnLst>
                    </p:cTn>
                  </p:par>
                  <p:par>
                    <p:cTn id="438" fill="hold">
                      <p:stCondLst>
                        <p:cond delay="indefinite"/>
                      </p:stCondLst>
                      <p:childTnLst>
                        <p:par>
                          <p:cTn id="439" fill="hold">
                            <p:stCondLst>
                              <p:cond delay="0"/>
                            </p:stCondLst>
                            <p:childTnLst>
                              <p:par>
                                <p:cTn id="440" presetID="3" presetClass="entr" presetSubtype="10" fill="hold" nodeType="clickEffect">
                                  <p:stCondLst>
                                    <p:cond delay="0"/>
                                  </p:stCondLst>
                                  <p:childTnLst>
                                    <p:set>
                                      <p:cBhvr>
                                        <p:cTn id="441" dur="1" fill="hold">
                                          <p:stCondLst>
                                            <p:cond delay="0"/>
                                          </p:stCondLst>
                                        </p:cTn>
                                        <p:tgtEl>
                                          <p:spTgt spid="185"/>
                                        </p:tgtEl>
                                        <p:attrNameLst>
                                          <p:attrName>style.visibility</p:attrName>
                                        </p:attrNameLst>
                                      </p:cBhvr>
                                      <p:to>
                                        <p:strVal val="visible"/>
                                      </p:to>
                                    </p:set>
                                    <p:animEffect transition="in" filter="blinds(horizontal)">
                                      <p:cBhvr>
                                        <p:cTn id="442" dur="500"/>
                                        <p:tgtEl>
                                          <p:spTgt spid="185"/>
                                        </p:tgtEl>
                                      </p:cBhvr>
                                    </p:animEffect>
                                  </p:childTnLst>
                                </p:cTn>
                              </p:par>
                            </p:childTnLst>
                          </p:cTn>
                        </p:par>
                      </p:childTnLst>
                    </p:cTn>
                  </p:par>
                  <p:par>
                    <p:cTn id="443" fill="hold">
                      <p:stCondLst>
                        <p:cond delay="indefinite"/>
                      </p:stCondLst>
                      <p:childTnLst>
                        <p:par>
                          <p:cTn id="444" fill="hold">
                            <p:stCondLst>
                              <p:cond delay="0"/>
                            </p:stCondLst>
                            <p:childTnLst>
                              <p:par>
                                <p:cTn id="445" presetID="3" presetClass="entr" presetSubtype="10" fill="hold" grpId="0" nodeType="clickEffect">
                                  <p:stCondLst>
                                    <p:cond delay="0"/>
                                  </p:stCondLst>
                                  <p:childTnLst>
                                    <p:set>
                                      <p:cBhvr>
                                        <p:cTn id="446" dur="1" fill="hold">
                                          <p:stCondLst>
                                            <p:cond delay="0"/>
                                          </p:stCondLst>
                                        </p:cTn>
                                        <p:tgtEl>
                                          <p:spTgt spid="114"/>
                                        </p:tgtEl>
                                        <p:attrNameLst>
                                          <p:attrName>style.visibility</p:attrName>
                                        </p:attrNameLst>
                                      </p:cBhvr>
                                      <p:to>
                                        <p:strVal val="visible"/>
                                      </p:to>
                                    </p:set>
                                    <p:animEffect transition="in" filter="blinds(horizontal)">
                                      <p:cBhvr>
                                        <p:cTn id="447" dur="500"/>
                                        <p:tgtEl>
                                          <p:spTgt spid="114"/>
                                        </p:tgtEl>
                                      </p:cBhvr>
                                    </p:animEffect>
                                  </p:childTnLst>
                                </p:cTn>
                              </p:par>
                            </p:childTnLst>
                          </p:cTn>
                        </p:par>
                      </p:childTnLst>
                    </p:cTn>
                  </p:par>
                  <p:par>
                    <p:cTn id="448" fill="hold">
                      <p:stCondLst>
                        <p:cond delay="indefinite"/>
                      </p:stCondLst>
                      <p:childTnLst>
                        <p:par>
                          <p:cTn id="449" fill="hold">
                            <p:stCondLst>
                              <p:cond delay="0"/>
                            </p:stCondLst>
                            <p:childTnLst>
                              <p:par>
                                <p:cTn id="450" presetID="3" presetClass="entr" presetSubtype="10" fill="hold" nodeType="clickEffect">
                                  <p:stCondLst>
                                    <p:cond delay="0"/>
                                  </p:stCondLst>
                                  <p:childTnLst>
                                    <p:set>
                                      <p:cBhvr>
                                        <p:cTn id="451" dur="1" fill="hold">
                                          <p:stCondLst>
                                            <p:cond delay="0"/>
                                          </p:stCondLst>
                                        </p:cTn>
                                        <p:tgtEl>
                                          <p:spTgt spid="186"/>
                                        </p:tgtEl>
                                        <p:attrNameLst>
                                          <p:attrName>style.visibility</p:attrName>
                                        </p:attrNameLst>
                                      </p:cBhvr>
                                      <p:to>
                                        <p:strVal val="visible"/>
                                      </p:to>
                                    </p:set>
                                    <p:animEffect transition="in" filter="blinds(horizontal)">
                                      <p:cBhvr>
                                        <p:cTn id="452" dur="500"/>
                                        <p:tgtEl>
                                          <p:spTgt spid="186"/>
                                        </p:tgtEl>
                                      </p:cBhvr>
                                    </p:animEffect>
                                  </p:childTnLst>
                                </p:cTn>
                              </p:par>
                            </p:childTnLst>
                          </p:cTn>
                        </p:par>
                      </p:childTnLst>
                    </p:cTn>
                  </p:par>
                  <p:par>
                    <p:cTn id="453" fill="hold">
                      <p:stCondLst>
                        <p:cond delay="indefinite"/>
                      </p:stCondLst>
                      <p:childTnLst>
                        <p:par>
                          <p:cTn id="454" fill="hold">
                            <p:stCondLst>
                              <p:cond delay="0"/>
                            </p:stCondLst>
                            <p:childTnLst>
                              <p:par>
                                <p:cTn id="455" presetID="3" presetClass="entr" presetSubtype="10" fill="hold" grpId="0" nodeType="clickEffect">
                                  <p:stCondLst>
                                    <p:cond delay="0"/>
                                  </p:stCondLst>
                                  <p:childTnLst>
                                    <p:set>
                                      <p:cBhvr>
                                        <p:cTn id="456" dur="1" fill="hold">
                                          <p:stCondLst>
                                            <p:cond delay="0"/>
                                          </p:stCondLst>
                                        </p:cTn>
                                        <p:tgtEl>
                                          <p:spTgt spid="151"/>
                                        </p:tgtEl>
                                        <p:attrNameLst>
                                          <p:attrName>style.visibility</p:attrName>
                                        </p:attrNameLst>
                                      </p:cBhvr>
                                      <p:to>
                                        <p:strVal val="visible"/>
                                      </p:to>
                                    </p:set>
                                    <p:animEffect transition="in" filter="blinds(horizontal)">
                                      <p:cBhvr>
                                        <p:cTn id="457" dur="500"/>
                                        <p:tgtEl>
                                          <p:spTgt spid="151"/>
                                        </p:tgtEl>
                                      </p:cBhvr>
                                    </p:animEffect>
                                  </p:childTnLst>
                                </p:cTn>
                              </p:par>
                            </p:childTnLst>
                          </p:cTn>
                        </p:par>
                      </p:childTnLst>
                    </p:cTn>
                  </p:par>
                  <p:par>
                    <p:cTn id="458" fill="hold">
                      <p:stCondLst>
                        <p:cond delay="indefinite"/>
                      </p:stCondLst>
                      <p:childTnLst>
                        <p:par>
                          <p:cTn id="459" fill="hold">
                            <p:stCondLst>
                              <p:cond delay="0"/>
                            </p:stCondLst>
                            <p:childTnLst>
                              <p:par>
                                <p:cTn id="460" presetID="3" presetClass="entr" presetSubtype="10" fill="hold" nodeType="clickEffect">
                                  <p:stCondLst>
                                    <p:cond delay="0"/>
                                  </p:stCondLst>
                                  <p:childTnLst>
                                    <p:set>
                                      <p:cBhvr>
                                        <p:cTn id="461" dur="1" fill="hold">
                                          <p:stCondLst>
                                            <p:cond delay="0"/>
                                          </p:stCondLst>
                                        </p:cTn>
                                        <p:tgtEl>
                                          <p:spTgt spid="187"/>
                                        </p:tgtEl>
                                        <p:attrNameLst>
                                          <p:attrName>style.visibility</p:attrName>
                                        </p:attrNameLst>
                                      </p:cBhvr>
                                      <p:to>
                                        <p:strVal val="visible"/>
                                      </p:to>
                                    </p:set>
                                    <p:animEffect transition="in" filter="blinds(horizontal)">
                                      <p:cBhvr>
                                        <p:cTn id="462" dur="500"/>
                                        <p:tgtEl>
                                          <p:spTgt spid="187"/>
                                        </p:tgtEl>
                                      </p:cBhvr>
                                    </p:animEffect>
                                  </p:childTnLst>
                                </p:cTn>
                              </p:par>
                            </p:childTnLst>
                          </p:cTn>
                        </p:par>
                      </p:childTnLst>
                    </p:cTn>
                  </p:par>
                  <p:par>
                    <p:cTn id="463" fill="hold">
                      <p:stCondLst>
                        <p:cond delay="indefinite"/>
                      </p:stCondLst>
                      <p:childTnLst>
                        <p:par>
                          <p:cTn id="464" fill="hold">
                            <p:stCondLst>
                              <p:cond delay="0"/>
                            </p:stCondLst>
                            <p:childTnLst>
                              <p:par>
                                <p:cTn id="465" presetID="3" presetClass="entr" presetSubtype="10" fill="hold" grpId="0" nodeType="clickEffect">
                                  <p:stCondLst>
                                    <p:cond delay="0"/>
                                  </p:stCondLst>
                                  <p:childTnLst>
                                    <p:set>
                                      <p:cBhvr>
                                        <p:cTn id="466" dur="1" fill="hold">
                                          <p:stCondLst>
                                            <p:cond delay="0"/>
                                          </p:stCondLst>
                                        </p:cTn>
                                        <p:tgtEl>
                                          <p:spTgt spid="166"/>
                                        </p:tgtEl>
                                        <p:attrNameLst>
                                          <p:attrName>style.visibility</p:attrName>
                                        </p:attrNameLst>
                                      </p:cBhvr>
                                      <p:to>
                                        <p:strVal val="visible"/>
                                      </p:to>
                                    </p:set>
                                    <p:animEffect transition="in" filter="blinds(horizontal)">
                                      <p:cBhvr>
                                        <p:cTn id="467" dur="500"/>
                                        <p:tgtEl>
                                          <p:spTgt spid="166"/>
                                        </p:tgtEl>
                                      </p:cBhvr>
                                    </p:animEffect>
                                  </p:childTnLst>
                                </p:cTn>
                              </p:par>
                            </p:childTnLst>
                          </p:cTn>
                        </p:par>
                      </p:childTnLst>
                    </p:cTn>
                  </p:par>
                  <p:par>
                    <p:cTn id="468" fill="hold">
                      <p:stCondLst>
                        <p:cond delay="indefinite"/>
                      </p:stCondLst>
                      <p:childTnLst>
                        <p:par>
                          <p:cTn id="469" fill="hold">
                            <p:stCondLst>
                              <p:cond delay="0"/>
                            </p:stCondLst>
                            <p:childTnLst>
                              <p:par>
                                <p:cTn id="470" presetID="3" presetClass="entr" presetSubtype="10" fill="hold" nodeType="clickEffect">
                                  <p:stCondLst>
                                    <p:cond delay="0"/>
                                  </p:stCondLst>
                                  <p:childTnLst>
                                    <p:set>
                                      <p:cBhvr>
                                        <p:cTn id="471" dur="1" fill="hold">
                                          <p:stCondLst>
                                            <p:cond delay="0"/>
                                          </p:stCondLst>
                                        </p:cTn>
                                        <p:tgtEl>
                                          <p:spTgt spid="148"/>
                                        </p:tgtEl>
                                        <p:attrNameLst>
                                          <p:attrName>style.visibility</p:attrName>
                                        </p:attrNameLst>
                                      </p:cBhvr>
                                      <p:to>
                                        <p:strVal val="visible"/>
                                      </p:to>
                                    </p:set>
                                    <p:animEffect transition="in" filter="blinds(horizontal)">
                                      <p:cBhvr>
                                        <p:cTn id="472" dur="500"/>
                                        <p:tgtEl>
                                          <p:spTgt spid="148"/>
                                        </p:tgtEl>
                                      </p:cBhvr>
                                    </p:animEffect>
                                  </p:childTnLst>
                                </p:cTn>
                              </p:par>
                            </p:childTnLst>
                          </p:cTn>
                        </p:par>
                      </p:childTnLst>
                    </p:cTn>
                  </p:par>
                  <p:par>
                    <p:cTn id="473" fill="hold">
                      <p:stCondLst>
                        <p:cond delay="indefinite"/>
                      </p:stCondLst>
                      <p:childTnLst>
                        <p:par>
                          <p:cTn id="474" fill="hold">
                            <p:stCondLst>
                              <p:cond delay="0"/>
                            </p:stCondLst>
                            <p:childTnLst>
                              <p:par>
                                <p:cTn id="475" presetID="3" presetClass="entr" presetSubtype="10" fill="hold" grpId="0" nodeType="clickEffect">
                                  <p:stCondLst>
                                    <p:cond delay="0"/>
                                  </p:stCondLst>
                                  <p:childTnLst>
                                    <p:set>
                                      <p:cBhvr>
                                        <p:cTn id="476" dur="1" fill="hold">
                                          <p:stCondLst>
                                            <p:cond delay="0"/>
                                          </p:stCondLst>
                                        </p:cTn>
                                        <p:tgtEl>
                                          <p:spTgt spid="163"/>
                                        </p:tgtEl>
                                        <p:attrNameLst>
                                          <p:attrName>style.visibility</p:attrName>
                                        </p:attrNameLst>
                                      </p:cBhvr>
                                      <p:to>
                                        <p:strVal val="visible"/>
                                      </p:to>
                                    </p:set>
                                    <p:animEffect transition="in" filter="blinds(horizontal)">
                                      <p:cBhvr>
                                        <p:cTn id="477" dur="500"/>
                                        <p:tgtEl>
                                          <p:spTgt spid="163"/>
                                        </p:tgtEl>
                                      </p:cBhvr>
                                    </p:animEffect>
                                  </p:childTnLst>
                                </p:cTn>
                              </p:par>
                            </p:childTnLst>
                          </p:cTn>
                        </p:par>
                      </p:childTnLst>
                    </p:cTn>
                  </p:par>
                  <p:par>
                    <p:cTn id="478" fill="hold">
                      <p:stCondLst>
                        <p:cond delay="indefinite"/>
                      </p:stCondLst>
                      <p:childTnLst>
                        <p:par>
                          <p:cTn id="479" fill="hold">
                            <p:stCondLst>
                              <p:cond delay="0"/>
                            </p:stCondLst>
                            <p:childTnLst>
                              <p:par>
                                <p:cTn id="480" presetID="3" presetClass="entr" presetSubtype="10" fill="hold" nodeType="clickEffect">
                                  <p:stCondLst>
                                    <p:cond delay="0"/>
                                  </p:stCondLst>
                                  <p:childTnLst>
                                    <p:set>
                                      <p:cBhvr>
                                        <p:cTn id="481" dur="1" fill="hold">
                                          <p:stCondLst>
                                            <p:cond delay="0"/>
                                          </p:stCondLst>
                                        </p:cTn>
                                        <p:tgtEl>
                                          <p:spTgt spid="189"/>
                                        </p:tgtEl>
                                        <p:attrNameLst>
                                          <p:attrName>style.visibility</p:attrName>
                                        </p:attrNameLst>
                                      </p:cBhvr>
                                      <p:to>
                                        <p:strVal val="visible"/>
                                      </p:to>
                                    </p:set>
                                    <p:animEffect transition="in" filter="blinds(horizontal)">
                                      <p:cBhvr>
                                        <p:cTn id="482" dur="500"/>
                                        <p:tgtEl>
                                          <p:spTgt spid="189"/>
                                        </p:tgtEl>
                                      </p:cBhvr>
                                    </p:animEffect>
                                  </p:childTnLst>
                                </p:cTn>
                              </p:par>
                            </p:childTnLst>
                          </p:cTn>
                        </p:par>
                      </p:childTnLst>
                    </p:cTn>
                  </p:par>
                  <p:par>
                    <p:cTn id="483" fill="hold">
                      <p:stCondLst>
                        <p:cond delay="indefinite"/>
                      </p:stCondLst>
                      <p:childTnLst>
                        <p:par>
                          <p:cTn id="484" fill="hold">
                            <p:stCondLst>
                              <p:cond delay="0"/>
                            </p:stCondLst>
                            <p:childTnLst>
                              <p:par>
                                <p:cTn id="485" presetID="3" presetClass="entr" presetSubtype="10" fill="hold" grpId="0" nodeType="clickEffect">
                                  <p:stCondLst>
                                    <p:cond delay="0"/>
                                  </p:stCondLst>
                                  <p:childTnLst>
                                    <p:set>
                                      <p:cBhvr>
                                        <p:cTn id="486" dur="1" fill="hold">
                                          <p:stCondLst>
                                            <p:cond delay="0"/>
                                          </p:stCondLst>
                                        </p:cTn>
                                        <p:tgtEl>
                                          <p:spTgt spid="162"/>
                                        </p:tgtEl>
                                        <p:attrNameLst>
                                          <p:attrName>style.visibility</p:attrName>
                                        </p:attrNameLst>
                                      </p:cBhvr>
                                      <p:to>
                                        <p:strVal val="visible"/>
                                      </p:to>
                                    </p:set>
                                    <p:animEffect transition="in" filter="blinds(horizontal)">
                                      <p:cBhvr>
                                        <p:cTn id="487" dur="500"/>
                                        <p:tgtEl>
                                          <p:spTgt spid="162"/>
                                        </p:tgtEl>
                                      </p:cBhvr>
                                    </p:animEffect>
                                  </p:childTnLst>
                                </p:cTn>
                              </p:par>
                            </p:childTnLst>
                          </p:cTn>
                        </p:par>
                      </p:childTnLst>
                    </p:cTn>
                  </p:par>
                  <p:par>
                    <p:cTn id="488" fill="hold">
                      <p:stCondLst>
                        <p:cond delay="indefinite"/>
                      </p:stCondLst>
                      <p:childTnLst>
                        <p:par>
                          <p:cTn id="489" fill="hold">
                            <p:stCondLst>
                              <p:cond delay="0"/>
                            </p:stCondLst>
                            <p:childTnLst>
                              <p:par>
                                <p:cTn id="490" presetID="3" presetClass="entr" presetSubtype="10" fill="hold" nodeType="clickEffect">
                                  <p:stCondLst>
                                    <p:cond delay="0"/>
                                  </p:stCondLst>
                                  <p:childTnLst>
                                    <p:set>
                                      <p:cBhvr>
                                        <p:cTn id="491" dur="1" fill="hold">
                                          <p:stCondLst>
                                            <p:cond delay="0"/>
                                          </p:stCondLst>
                                        </p:cTn>
                                        <p:tgtEl>
                                          <p:spTgt spid="210"/>
                                        </p:tgtEl>
                                        <p:attrNameLst>
                                          <p:attrName>style.visibility</p:attrName>
                                        </p:attrNameLst>
                                      </p:cBhvr>
                                      <p:to>
                                        <p:strVal val="visible"/>
                                      </p:to>
                                    </p:set>
                                    <p:animEffect transition="in" filter="blinds(horizontal)">
                                      <p:cBhvr>
                                        <p:cTn id="492" dur="500"/>
                                        <p:tgtEl>
                                          <p:spTgt spid="210"/>
                                        </p:tgtEl>
                                      </p:cBhvr>
                                    </p:animEffect>
                                  </p:childTnLst>
                                </p:cTn>
                              </p:par>
                            </p:childTnLst>
                          </p:cTn>
                        </p:par>
                      </p:childTnLst>
                    </p:cTn>
                  </p:par>
                  <p:par>
                    <p:cTn id="493" fill="hold">
                      <p:stCondLst>
                        <p:cond delay="indefinite"/>
                      </p:stCondLst>
                      <p:childTnLst>
                        <p:par>
                          <p:cTn id="494" fill="hold">
                            <p:stCondLst>
                              <p:cond delay="0"/>
                            </p:stCondLst>
                            <p:childTnLst>
                              <p:par>
                                <p:cTn id="495" presetID="3" presetClass="entr" presetSubtype="10" fill="hold" grpId="0" nodeType="clickEffect">
                                  <p:stCondLst>
                                    <p:cond delay="0"/>
                                  </p:stCondLst>
                                  <p:childTnLst>
                                    <p:set>
                                      <p:cBhvr>
                                        <p:cTn id="496" dur="1" fill="hold">
                                          <p:stCondLst>
                                            <p:cond delay="0"/>
                                          </p:stCondLst>
                                        </p:cTn>
                                        <p:tgtEl>
                                          <p:spTgt spid="78"/>
                                        </p:tgtEl>
                                        <p:attrNameLst>
                                          <p:attrName>style.visibility</p:attrName>
                                        </p:attrNameLst>
                                      </p:cBhvr>
                                      <p:to>
                                        <p:strVal val="visible"/>
                                      </p:to>
                                    </p:set>
                                    <p:animEffect transition="in" filter="blinds(horizontal)">
                                      <p:cBhvr>
                                        <p:cTn id="497" dur="500"/>
                                        <p:tgtEl>
                                          <p:spTgt spid="78"/>
                                        </p:tgtEl>
                                      </p:cBhvr>
                                    </p:animEffect>
                                  </p:childTnLst>
                                </p:cTn>
                              </p:par>
                            </p:childTnLst>
                          </p:cTn>
                        </p:par>
                      </p:childTnLst>
                    </p:cTn>
                  </p:par>
                  <p:par>
                    <p:cTn id="498" fill="hold">
                      <p:stCondLst>
                        <p:cond delay="indefinite"/>
                      </p:stCondLst>
                      <p:childTnLst>
                        <p:par>
                          <p:cTn id="499" fill="hold">
                            <p:stCondLst>
                              <p:cond delay="0"/>
                            </p:stCondLst>
                            <p:childTnLst>
                              <p:par>
                                <p:cTn id="500" presetID="3" presetClass="entr" presetSubtype="10" fill="hold" nodeType="clickEffect">
                                  <p:stCondLst>
                                    <p:cond delay="0"/>
                                  </p:stCondLst>
                                  <p:childTnLst>
                                    <p:set>
                                      <p:cBhvr>
                                        <p:cTn id="501" dur="1" fill="hold">
                                          <p:stCondLst>
                                            <p:cond delay="0"/>
                                          </p:stCondLst>
                                        </p:cTn>
                                        <p:tgtEl>
                                          <p:spTgt spid="206"/>
                                        </p:tgtEl>
                                        <p:attrNameLst>
                                          <p:attrName>style.visibility</p:attrName>
                                        </p:attrNameLst>
                                      </p:cBhvr>
                                      <p:to>
                                        <p:strVal val="visible"/>
                                      </p:to>
                                    </p:set>
                                    <p:animEffect transition="in" filter="blinds(horizontal)">
                                      <p:cBhvr>
                                        <p:cTn id="502" dur="500"/>
                                        <p:tgtEl>
                                          <p:spTgt spid="206"/>
                                        </p:tgtEl>
                                      </p:cBhvr>
                                    </p:animEffect>
                                  </p:childTnLst>
                                </p:cTn>
                              </p:par>
                            </p:childTnLst>
                          </p:cTn>
                        </p:par>
                      </p:childTnLst>
                    </p:cTn>
                  </p:par>
                  <p:par>
                    <p:cTn id="503" fill="hold">
                      <p:stCondLst>
                        <p:cond delay="indefinite"/>
                      </p:stCondLst>
                      <p:childTnLst>
                        <p:par>
                          <p:cTn id="504" fill="hold">
                            <p:stCondLst>
                              <p:cond delay="0"/>
                            </p:stCondLst>
                            <p:childTnLst>
                              <p:par>
                                <p:cTn id="505" presetID="3" presetClass="entr" presetSubtype="10" fill="hold" grpId="0" nodeType="clickEffect">
                                  <p:stCondLst>
                                    <p:cond delay="0"/>
                                  </p:stCondLst>
                                  <p:childTnLst>
                                    <p:set>
                                      <p:cBhvr>
                                        <p:cTn id="506" dur="1" fill="hold">
                                          <p:stCondLst>
                                            <p:cond delay="0"/>
                                          </p:stCondLst>
                                        </p:cTn>
                                        <p:tgtEl>
                                          <p:spTgt spid="169"/>
                                        </p:tgtEl>
                                        <p:attrNameLst>
                                          <p:attrName>style.visibility</p:attrName>
                                        </p:attrNameLst>
                                      </p:cBhvr>
                                      <p:to>
                                        <p:strVal val="visible"/>
                                      </p:to>
                                    </p:set>
                                    <p:animEffect transition="in" filter="blinds(horizontal)">
                                      <p:cBhvr>
                                        <p:cTn id="507" dur="500"/>
                                        <p:tgtEl>
                                          <p:spTgt spid="169"/>
                                        </p:tgtEl>
                                      </p:cBhvr>
                                    </p:animEffect>
                                  </p:childTnLst>
                                </p:cTn>
                              </p:par>
                            </p:childTnLst>
                          </p:cTn>
                        </p:par>
                      </p:childTnLst>
                    </p:cTn>
                  </p:par>
                  <p:par>
                    <p:cTn id="508" fill="hold">
                      <p:stCondLst>
                        <p:cond delay="indefinite"/>
                      </p:stCondLst>
                      <p:childTnLst>
                        <p:par>
                          <p:cTn id="509" fill="hold">
                            <p:stCondLst>
                              <p:cond delay="0"/>
                            </p:stCondLst>
                            <p:childTnLst>
                              <p:par>
                                <p:cTn id="510" presetID="3" presetClass="entr" presetSubtype="10" fill="hold" nodeType="clickEffect">
                                  <p:stCondLst>
                                    <p:cond delay="0"/>
                                  </p:stCondLst>
                                  <p:childTnLst>
                                    <p:set>
                                      <p:cBhvr>
                                        <p:cTn id="511" dur="1" fill="hold">
                                          <p:stCondLst>
                                            <p:cond delay="0"/>
                                          </p:stCondLst>
                                        </p:cTn>
                                        <p:tgtEl>
                                          <p:spTgt spid="204"/>
                                        </p:tgtEl>
                                        <p:attrNameLst>
                                          <p:attrName>style.visibility</p:attrName>
                                        </p:attrNameLst>
                                      </p:cBhvr>
                                      <p:to>
                                        <p:strVal val="visible"/>
                                      </p:to>
                                    </p:set>
                                    <p:animEffect transition="in" filter="blinds(horizontal)">
                                      <p:cBhvr>
                                        <p:cTn id="512" dur="500"/>
                                        <p:tgtEl>
                                          <p:spTgt spid="204"/>
                                        </p:tgtEl>
                                      </p:cBhvr>
                                    </p:animEffect>
                                  </p:childTnLst>
                                </p:cTn>
                              </p:par>
                            </p:childTnLst>
                          </p:cTn>
                        </p:par>
                      </p:childTnLst>
                    </p:cTn>
                  </p:par>
                  <p:par>
                    <p:cTn id="513" fill="hold">
                      <p:stCondLst>
                        <p:cond delay="indefinite"/>
                      </p:stCondLst>
                      <p:childTnLst>
                        <p:par>
                          <p:cTn id="514" fill="hold">
                            <p:stCondLst>
                              <p:cond delay="0"/>
                            </p:stCondLst>
                            <p:childTnLst>
                              <p:par>
                                <p:cTn id="515" presetID="3" presetClass="entr" presetSubtype="10" fill="hold" grpId="0" nodeType="clickEffect">
                                  <p:stCondLst>
                                    <p:cond delay="0"/>
                                  </p:stCondLst>
                                  <p:childTnLst>
                                    <p:set>
                                      <p:cBhvr>
                                        <p:cTn id="516" dur="1" fill="hold">
                                          <p:stCondLst>
                                            <p:cond delay="0"/>
                                          </p:stCondLst>
                                        </p:cTn>
                                        <p:tgtEl>
                                          <p:spTgt spid="178"/>
                                        </p:tgtEl>
                                        <p:attrNameLst>
                                          <p:attrName>style.visibility</p:attrName>
                                        </p:attrNameLst>
                                      </p:cBhvr>
                                      <p:to>
                                        <p:strVal val="visible"/>
                                      </p:to>
                                    </p:set>
                                    <p:animEffect transition="in" filter="blinds(horizontal)">
                                      <p:cBhvr>
                                        <p:cTn id="517" dur="500"/>
                                        <p:tgtEl>
                                          <p:spTgt spid="178"/>
                                        </p:tgtEl>
                                      </p:cBhvr>
                                    </p:animEffect>
                                  </p:childTnLst>
                                </p:cTn>
                              </p:par>
                            </p:childTnLst>
                          </p:cTn>
                        </p:par>
                      </p:childTnLst>
                    </p:cTn>
                  </p:par>
                  <p:par>
                    <p:cTn id="518" fill="hold">
                      <p:stCondLst>
                        <p:cond delay="indefinite"/>
                      </p:stCondLst>
                      <p:childTnLst>
                        <p:par>
                          <p:cTn id="519" fill="hold">
                            <p:stCondLst>
                              <p:cond delay="0"/>
                            </p:stCondLst>
                            <p:childTnLst>
                              <p:par>
                                <p:cTn id="520" presetID="3" presetClass="entr" presetSubtype="10" fill="hold" nodeType="clickEffect">
                                  <p:stCondLst>
                                    <p:cond delay="0"/>
                                  </p:stCondLst>
                                  <p:childTnLst>
                                    <p:set>
                                      <p:cBhvr>
                                        <p:cTn id="521" dur="1" fill="hold">
                                          <p:stCondLst>
                                            <p:cond delay="0"/>
                                          </p:stCondLst>
                                        </p:cTn>
                                        <p:tgtEl>
                                          <p:spTgt spid="188"/>
                                        </p:tgtEl>
                                        <p:attrNameLst>
                                          <p:attrName>style.visibility</p:attrName>
                                        </p:attrNameLst>
                                      </p:cBhvr>
                                      <p:to>
                                        <p:strVal val="visible"/>
                                      </p:to>
                                    </p:set>
                                    <p:animEffect transition="in" filter="blinds(horizontal)">
                                      <p:cBhvr>
                                        <p:cTn id="522" dur="500"/>
                                        <p:tgtEl>
                                          <p:spTgt spid="188"/>
                                        </p:tgtEl>
                                      </p:cBhvr>
                                    </p:animEffect>
                                  </p:childTnLst>
                                </p:cTn>
                              </p:par>
                            </p:childTnLst>
                          </p:cTn>
                        </p:par>
                      </p:childTnLst>
                    </p:cTn>
                  </p:par>
                  <p:par>
                    <p:cTn id="523" fill="hold">
                      <p:stCondLst>
                        <p:cond delay="indefinite"/>
                      </p:stCondLst>
                      <p:childTnLst>
                        <p:par>
                          <p:cTn id="524" fill="hold">
                            <p:stCondLst>
                              <p:cond delay="0"/>
                            </p:stCondLst>
                            <p:childTnLst>
                              <p:par>
                                <p:cTn id="525" presetID="3" presetClass="entr" presetSubtype="10" fill="hold" grpId="0" nodeType="clickEffect">
                                  <p:stCondLst>
                                    <p:cond delay="0"/>
                                  </p:stCondLst>
                                  <p:childTnLst>
                                    <p:set>
                                      <p:cBhvr>
                                        <p:cTn id="526" dur="1" fill="hold">
                                          <p:stCondLst>
                                            <p:cond delay="0"/>
                                          </p:stCondLst>
                                        </p:cTn>
                                        <p:tgtEl>
                                          <p:spTgt spid="177"/>
                                        </p:tgtEl>
                                        <p:attrNameLst>
                                          <p:attrName>style.visibility</p:attrName>
                                        </p:attrNameLst>
                                      </p:cBhvr>
                                      <p:to>
                                        <p:strVal val="visible"/>
                                      </p:to>
                                    </p:set>
                                    <p:animEffect transition="in" filter="blinds(horizontal)">
                                      <p:cBhvr>
                                        <p:cTn id="527" dur="500"/>
                                        <p:tgtEl>
                                          <p:spTgt spid="177"/>
                                        </p:tgtEl>
                                      </p:cBhvr>
                                    </p:animEffect>
                                  </p:childTnLst>
                                </p:cTn>
                              </p:par>
                            </p:childTnLst>
                          </p:cTn>
                        </p:par>
                      </p:childTnLst>
                    </p:cTn>
                  </p:par>
                  <p:par>
                    <p:cTn id="528" fill="hold">
                      <p:stCondLst>
                        <p:cond delay="indefinite"/>
                      </p:stCondLst>
                      <p:childTnLst>
                        <p:par>
                          <p:cTn id="529" fill="hold">
                            <p:stCondLst>
                              <p:cond delay="0"/>
                            </p:stCondLst>
                            <p:childTnLst>
                              <p:par>
                                <p:cTn id="530" presetID="3" presetClass="entr" presetSubtype="10" fill="hold" nodeType="clickEffect">
                                  <p:stCondLst>
                                    <p:cond delay="0"/>
                                  </p:stCondLst>
                                  <p:childTnLst>
                                    <p:set>
                                      <p:cBhvr>
                                        <p:cTn id="531" dur="1" fill="hold">
                                          <p:stCondLst>
                                            <p:cond delay="0"/>
                                          </p:stCondLst>
                                        </p:cTn>
                                        <p:tgtEl>
                                          <p:spTgt spid="207"/>
                                        </p:tgtEl>
                                        <p:attrNameLst>
                                          <p:attrName>style.visibility</p:attrName>
                                        </p:attrNameLst>
                                      </p:cBhvr>
                                      <p:to>
                                        <p:strVal val="visible"/>
                                      </p:to>
                                    </p:set>
                                    <p:animEffect transition="in" filter="blinds(horizontal)">
                                      <p:cBhvr>
                                        <p:cTn id="532" dur="500"/>
                                        <p:tgtEl>
                                          <p:spTgt spid="207"/>
                                        </p:tgtEl>
                                      </p:cBhvr>
                                    </p:animEffect>
                                  </p:childTnLst>
                                </p:cTn>
                              </p:par>
                            </p:childTnLst>
                          </p:cTn>
                        </p:par>
                      </p:childTnLst>
                    </p:cTn>
                  </p:par>
                  <p:par>
                    <p:cTn id="533" fill="hold">
                      <p:stCondLst>
                        <p:cond delay="indefinite"/>
                      </p:stCondLst>
                      <p:childTnLst>
                        <p:par>
                          <p:cTn id="534" fill="hold">
                            <p:stCondLst>
                              <p:cond delay="0"/>
                            </p:stCondLst>
                            <p:childTnLst>
                              <p:par>
                                <p:cTn id="535" presetID="3" presetClass="entr" presetSubtype="10" fill="hold" grpId="0" nodeType="clickEffect">
                                  <p:stCondLst>
                                    <p:cond delay="0"/>
                                  </p:stCondLst>
                                  <p:childTnLst>
                                    <p:set>
                                      <p:cBhvr>
                                        <p:cTn id="536" dur="1" fill="hold">
                                          <p:stCondLst>
                                            <p:cond delay="0"/>
                                          </p:stCondLst>
                                        </p:cTn>
                                        <p:tgtEl>
                                          <p:spTgt spid="176"/>
                                        </p:tgtEl>
                                        <p:attrNameLst>
                                          <p:attrName>style.visibility</p:attrName>
                                        </p:attrNameLst>
                                      </p:cBhvr>
                                      <p:to>
                                        <p:strVal val="visible"/>
                                      </p:to>
                                    </p:set>
                                    <p:animEffect transition="in" filter="blinds(horizontal)">
                                      <p:cBhvr>
                                        <p:cTn id="537" dur="500"/>
                                        <p:tgtEl>
                                          <p:spTgt spid="176"/>
                                        </p:tgtEl>
                                      </p:cBhvr>
                                    </p:animEffect>
                                  </p:childTnLst>
                                </p:cTn>
                              </p:par>
                            </p:childTnLst>
                          </p:cTn>
                        </p:par>
                      </p:childTnLst>
                    </p:cTn>
                  </p:par>
                  <p:par>
                    <p:cTn id="538" fill="hold">
                      <p:stCondLst>
                        <p:cond delay="indefinite"/>
                      </p:stCondLst>
                      <p:childTnLst>
                        <p:par>
                          <p:cTn id="539" fill="hold">
                            <p:stCondLst>
                              <p:cond delay="0"/>
                            </p:stCondLst>
                            <p:childTnLst>
                              <p:par>
                                <p:cTn id="540" presetID="3" presetClass="entr" presetSubtype="10" fill="hold" nodeType="clickEffect">
                                  <p:stCondLst>
                                    <p:cond delay="0"/>
                                  </p:stCondLst>
                                  <p:childTnLst>
                                    <p:set>
                                      <p:cBhvr>
                                        <p:cTn id="541" dur="1" fill="hold">
                                          <p:stCondLst>
                                            <p:cond delay="0"/>
                                          </p:stCondLst>
                                        </p:cTn>
                                        <p:tgtEl>
                                          <p:spTgt spid="208"/>
                                        </p:tgtEl>
                                        <p:attrNameLst>
                                          <p:attrName>style.visibility</p:attrName>
                                        </p:attrNameLst>
                                      </p:cBhvr>
                                      <p:to>
                                        <p:strVal val="visible"/>
                                      </p:to>
                                    </p:set>
                                    <p:animEffect transition="in" filter="blinds(horizontal)">
                                      <p:cBhvr>
                                        <p:cTn id="542" dur="500"/>
                                        <p:tgtEl>
                                          <p:spTgt spid="208"/>
                                        </p:tgtEl>
                                      </p:cBhvr>
                                    </p:animEffect>
                                  </p:childTnLst>
                                </p:cTn>
                              </p:par>
                            </p:childTnLst>
                          </p:cTn>
                        </p:par>
                      </p:childTnLst>
                    </p:cTn>
                  </p:par>
                  <p:par>
                    <p:cTn id="543" fill="hold">
                      <p:stCondLst>
                        <p:cond delay="indefinite"/>
                      </p:stCondLst>
                      <p:childTnLst>
                        <p:par>
                          <p:cTn id="544" fill="hold">
                            <p:stCondLst>
                              <p:cond delay="0"/>
                            </p:stCondLst>
                            <p:childTnLst>
                              <p:par>
                                <p:cTn id="545" presetID="3" presetClass="entr" presetSubtype="10" fill="hold" grpId="0" nodeType="clickEffect">
                                  <p:stCondLst>
                                    <p:cond delay="0"/>
                                  </p:stCondLst>
                                  <p:childTnLst>
                                    <p:set>
                                      <p:cBhvr>
                                        <p:cTn id="546" dur="1" fill="hold">
                                          <p:stCondLst>
                                            <p:cond delay="0"/>
                                          </p:stCondLst>
                                        </p:cTn>
                                        <p:tgtEl>
                                          <p:spTgt spid="175"/>
                                        </p:tgtEl>
                                        <p:attrNameLst>
                                          <p:attrName>style.visibility</p:attrName>
                                        </p:attrNameLst>
                                      </p:cBhvr>
                                      <p:to>
                                        <p:strVal val="visible"/>
                                      </p:to>
                                    </p:set>
                                    <p:animEffect transition="in" filter="blinds(horizontal)">
                                      <p:cBhvr>
                                        <p:cTn id="547" dur="500"/>
                                        <p:tgtEl>
                                          <p:spTgt spid="175"/>
                                        </p:tgtEl>
                                      </p:cBhvr>
                                    </p:animEffect>
                                  </p:childTnLst>
                                </p:cTn>
                              </p:par>
                            </p:childTnLst>
                          </p:cTn>
                        </p:par>
                      </p:childTnLst>
                    </p:cTn>
                  </p:par>
                  <p:par>
                    <p:cTn id="548" fill="hold">
                      <p:stCondLst>
                        <p:cond delay="indefinite"/>
                      </p:stCondLst>
                      <p:childTnLst>
                        <p:par>
                          <p:cTn id="549" fill="hold">
                            <p:stCondLst>
                              <p:cond delay="0"/>
                            </p:stCondLst>
                            <p:childTnLst>
                              <p:par>
                                <p:cTn id="550" presetID="3" presetClass="entr" presetSubtype="10" fill="hold" nodeType="clickEffect">
                                  <p:stCondLst>
                                    <p:cond delay="0"/>
                                  </p:stCondLst>
                                  <p:childTnLst>
                                    <p:set>
                                      <p:cBhvr>
                                        <p:cTn id="551" dur="1" fill="hold">
                                          <p:stCondLst>
                                            <p:cond delay="0"/>
                                          </p:stCondLst>
                                        </p:cTn>
                                        <p:tgtEl>
                                          <p:spTgt spid="224"/>
                                        </p:tgtEl>
                                        <p:attrNameLst>
                                          <p:attrName>style.visibility</p:attrName>
                                        </p:attrNameLst>
                                      </p:cBhvr>
                                      <p:to>
                                        <p:strVal val="visible"/>
                                      </p:to>
                                    </p:set>
                                    <p:animEffect transition="in" filter="blinds(horizontal)">
                                      <p:cBhvr>
                                        <p:cTn id="552" dur="500"/>
                                        <p:tgtEl>
                                          <p:spTgt spid="224"/>
                                        </p:tgtEl>
                                      </p:cBhvr>
                                    </p:animEffect>
                                  </p:childTnLst>
                                </p:cTn>
                              </p:par>
                            </p:childTnLst>
                          </p:cTn>
                        </p:par>
                      </p:childTnLst>
                    </p:cTn>
                  </p:par>
                  <p:par>
                    <p:cTn id="553" fill="hold">
                      <p:stCondLst>
                        <p:cond delay="indefinite"/>
                      </p:stCondLst>
                      <p:childTnLst>
                        <p:par>
                          <p:cTn id="554" fill="hold">
                            <p:stCondLst>
                              <p:cond delay="0"/>
                            </p:stCondLst>
                            <p:childTnLst>
                              <p:par>
                                <p:cTn id="555" presetID="3" presetClass="entr" presetSubtype="10" fill="hold" grpId="0" nodeType="clickEffect">
                                  <p:stCondLst>
                                    <p:cond delay="0"/>
                                  </p:stCondLst>
                                  <p:childTnLst>
                                    <p:set>
                                      <p:cBhvr>
                                        <p:cTn id="556" dur="1" fill="hold">
                                          <p:stCondLst>
                                            <p:cond delay="0"/>
                                          </p:stCondLst>
                                        </p:cTn>
                                        <p:tgtEl>
                                          <p:spTgt spid="165"/>
                                        </p:tgtEl>
                                        <p:attrNameLst>
                                          <p:attrName>style.visibility</p:attrName>
                                        </p:attrNameLst>
                                      </p:cBhvr>
                                      <p:to>
                                        <p:strVal val="visible"/>
                                      </p:to>
                                    </p:set>
                                    <p:animEffect transition="in" filter="blinds(horizontal)">
                                      <p:cBhvr>
                                        <p:cTn id="557" dur="500"/>
                                        <p:tgtEl>
                                          <p:spTgt spid="165"/>
                                        </p:tgtEl>
                                      </p:cBhvr>
                                    </p:animEffect>
                                  </p:childTnLst>
                                </p:cTn>
                              </p:par>
                            </p:childTnLst>
                          </p:cTn>
                        </p:par>
                      </p:childTnLst>
                    </p:cTn>
                  </p:par>
                  <p:par>
                    <p:cTn id="558" fill="hold">
                      <p:stCondLst>
                        <p:cond delay="indefinite"/>
                      </p:stCondLst>
                      <p:childTnLst>
                        <p:par>
                          <p:cTn id="559" fill="hold">
                            <p:stCondLst>
                              <p:cond delay="0"/>
                            </p:stCondLst>
                            <p:childTnLst>
                              <p:par>
                                <p:cTn id="560" presetID="3" presetClass="entr" presetSubtype="10" fill="hold" nodeType="clickEffect">
                                  <p:stCondLst>
                                    <p:cond delay="0"/>
                                  </p:stCondLst>
                                  <p:childTnLst>
                                    <p:set>
                                      <p:cBhvr>
                                        <p:cTn id="561" dur="1" fill="hold">
                                          <p:stCondLst>
                                            <p:cond delay="0"/>
                                          </p:stCondLst>
                                        </p:cTn>
                                        <p:tgtEl>
                                          <p:spTgt spid="222"/>
                                        </p:tgtEl>
                                        <p:attrNameLst>
                                          <p:attrName>style.visibility</p:attrName>
                                        </p:attrNameLst>
                                      </p:cBhvr>
                                      <p:to>
                                        <p:strVal val="visible"/>
                                      </p:to>
                                    </p:set>
                                    <p:animEffect transition="in" filter="blinds(horizontal)">
                                      <p:cBhvr>
                                        <p:cTn id="562" dur="500"/>
                                        <p:tgtEl>
                                          <p:spTgt spid="222"/>
                                        </p:tgtEl>
                                      </p:cBhvr>
                                    </p:animEffect>
                                  </p:childTnLst>
                                </p:cTn>
                              </p:par>
                            </p:childTnLst>
                          </p:cTn>
                        </p:par>
                      </p:childTnLst>
                    </p:cTn>
                  </p:par>
                  <p:par>
                    <p:cTn id="563" fill="hold">
                      <p:stCondLst>
                        <p:cond delay="indefinite"/>
                      </p:stCondLst>
                      <p:childTnLst>
                        <p:par>
                          <p:cTn id="564" fill="hold">
                            <p:stCondLst>
                              <p:cond delay="0"/>
                            </p:stCondLst>
                            <p:childTnLst>
                              <p:par>
                                <p:cTn id="565" presetID="3" presetClass="entr" presetSubtype="10" fill="hold" grpId="0" nodeType="clickEffect">
                                  <p:stCondLst>
                                    <p:cond delay="0"/>
                                  </p:stCondLst>
                                  <p:childTnLst>
                                    <p:set>
                                      <p:cBhvr>
                                        <p:cTn id="566" dur="1" fill="hold">
                                          <p:stCondLst>
                                            <p:cond delay="0"/>
                                          </p:stCondLst>
                                        </p:cTn>
                                        <p:tgtEl>
                                          <p:spTgt spid="174"/>
                                        </p:tgtEl>
                                        <p:attrNameLst>
                                          <p:attrName>style.visibility</p:attrName>
                                        </p:attrNameLst>
                                      </p:cBhvr>
                                      <p:to>
                                        <p:strVal val="visible"/>
                                      </p:to>
                                    </p:set>
                                    <p:animEffect transition="in" filter="blinds(horizontal)">
                                      <p:cBhvr>
                                        <p:cTn id="567" dur="500"/>
                                        <p:tgtEl>
                                          <p:spTgt spid="174"/>
                                        </p:tgtEl>
                                      </p:cBhvr>
                                    </p:animEffect>
                                  </p:childTnLst>
                                </p:cTn>
                              </p:par>
                            </p:childTnLst>
                          </p:cTn>
                        </p:par>
                      </p:childTnLst>
                    </p:cTn>
                  </p:par>
                  <p:par>
                    <p:cTn id="568" fill="hold">
                      <p:stCondLst>
                        <p:cond delay="indefinite"/>
                      </p:stCondLst>
                      <p:childTnLst>
                        <p:par>
                          <p:cTn id="569" fill="hold">
                            <p:stCondLst>
                              <p:cond delay="0"/>
                            </p:stCondLst>
                            <p:childTnLst>
                              <p:par>
                                <p:cTn id="570" presetID="3" presetClass="entr" presetSubtype="10" fill="hold" nodeType="clickEffect">
                                  <p:stCondLst>
                                    <p:cond delay="0"/>
                                  </p:stCondLst>
                                  <p:childTnLst>
                                    <p:set>
                                      <p:cBhvr>
                                        <p:cTn id="571" dur="1" fill="hold">
                                          <p:stCondLst>
                                            <p:cond delay="0"/>
                                          </p:stCondLst>
                                        </p:cTn>
                                        <p:tgtEl>
                                          <p:spTgt spid="209"/>
                                        </p:tgtEl>
                                        <p:attrNameLst>
                                          <p:attrName>style.visibility</p:attrName>
                                        </p:attrNameLst>
                                      </p:cBhvr>
                                      <p:to>
                                        <p:strVal val="visible"/>
                                      </p:to>
                                    </p:set>
                                    <p:animEffect transition="in" filter="blinds(horizontal)">
                                      <p:cBhvr>
                                        <p:cTn id="572" dur="500"/>
                                        <p:tgtEl>
                                          <p:spTgt spid="209"/>
                                        </p:tgtEl>
                                      </p:cBhvr>
                                    </p:animEffect>
                                  </p:childTnLst>
                                </p:cTn>
                              </p:par>
                            </p:childTnLst>
                          </p:cTn>
                        </p:par>
                      </p:childTnLst>
                    </p:cTn>
                  </p:par>
                  <p:par>
                    <p:cTn id="573" fill="hold">
                      <p:stCondLst>
                        <p:cond delay="indefinite"/>
                      </p:stCondLst>
                      <p:childTnLst>
                        <p:par>
                          <p:cTn id="574" fill="hold">
                            <p:stCondLst>
                              <p:cond delay="0"/>
                            </p:stCondLst>
                            <p:childTnLst>
                              <p:par>
                                <p:cTn id="575" presetID="3" presetClass="entr" presetSubtype="10" fill="hold" grpId="0" nodeType="clickEffect">
                                  <p:stCondLst>
                                    <p:cond delay="0"/>
                                  </p:stCondLst>
                                  <p:childTnLst>
                                    <p:set>
                                      <p:cBhvr>
                                        <p:cTn id="576" dur="1" fill="hold">
                                          <p:stCondLst>
                                            <p:cond delay="0"/>
                                          </p:stCondLst>
                                        </p:cTn>
                                        <p:tgtEl>
                                          <p:spTgt spid="164"/>
                                        </p:tgtEl>
                                        <p:attrNameLst>
                                          <p:attrName>style.visibility</p:attrName>
                                        </p:attrNameLst>
                                      </p:cBhvr>
                                      <p:to>
                                        <p:strVal val="visible"/>
                                      </p:to>
                                    </p:set>
                                    <p:animEffect transition="in" filter="blinds(horizontal)">
                                      <p:cBhvr>
                                        <p:cTn id="577" dur="500"/>
                                        <p:tgtEl>
                                          <p:spTgt spid="164"/>
                                        </p:tgtEl>
                                      </p:cBhvr>
                                    </p:animEffect>
                                  </p:childTnLst>
                                </p:cTn>
                              </p:par>
                            </p:childTnLst>
                          </p:cTn>
                        </p:par>
                      </p:childTnLst>
                    </p:cTn>
                  </p:par>
                  <p:par>
                    <p:cTn id="578" fill="hold">
                      <p:stCondLst>
                        <p:cond delay="indefinite"/>
                      </p:stCondLst>
                      <p:childTnLst>
                        <p:par>
                          <p:cTn id="579" fill="hold">
                            <p:stCondLst>
                              <p:cond delay="0"/>
                            </p:stCondLst>
                            <p:childTnLst>
                              <p:par>
                                <p:cTn id="580" presetID="3" presetClass="entr" presetSubtype="10" fill="hold" nodeType="clickEffect">
                                  <p:stCondLst>
                                    <p:cond delay="0"/>
                                  </p:stCondLst>
                                  <p:childTnLst>
                                    <p:set>
                                      <p:cBhvr>
                                        <p:cTn id="581" dur="1" fill="hold">
                                          <p:stCondLst>
                                            <p:cond delay="0"/>
                                          </p:stCondLst>
                                        </p:cTn>
                                        <p:tgtEl>
                                          <p:spTgt spid="205"/>
                                        </p:tgtEl>
                                        <p:attrNameLst>
                                          <p:attrName>style.visibility</p:attrName>
                                        </p:attrNameLst>
                                      </p:cBhvr>
                                      <p:to>
                                        <p:strVal val="visible"/>
                                      </p:to>
                                    </p:set>
                                    <p:animEffect transition="in" filter="blinds(horizontal)">
                                      <p:cBhvr>
                                        <p:cTn id="582" dur="500"/>
                                        <p:tgtEl>
                                          <p:spTgt spid="205"/>
                                        </p:tgtEl>
                                      </p:cBhvr>
                                    </p:animEffect>
                                  </p:childTnLst>
                                </p:cTn>
                              </p:par>
                            </p:childTnLst>
                          </p:cTn>
                        </p:par>
                      </p:childTnLst>
                    </p:cTn>
                  </p:par>
                  <p:par>
                    <p:cTn id="583" fill="hold">
                      <p:stCondLst>
                        <p:cond delay="indefinite"/>
                      </p:stCondLst>
                      <p:childTnLst>
                        <p:par>
                          <p:cTn id="584" fill="hold">
                            <p:stCondLst>
                              <p:cond delay="0"/>
                            </p:stCondLst>
                            <p:childTnLst>
                              <p:par>
                                <p:cTn id="585" presetID="3" presetClass="entr" presetSubtype="10" fill="hold" grpId="0" nodeType="clickEffect">
                                  <p:stCondLst>
                                    <p:cond delay="0"/>
                                  </p:stCondLst>
                                  <p:childTnLst>
                                    <p:set>
                                      <p:cBhvr>
                                        <p:cTn id="586" dur="1" fill="hold">
                                          <p:stCondLst>
                                            <p:cond delay="0"/>
                                          </p:stCondLst>
                                        </p:cTn>
                                        <p:tgtEl>
                                          <p:spTgt spid="180"/>
                                        </p:tgtEl>
                                        <p:attrNameLst>
                                          <p:attrName>style.visibility</p:attrName>
                                        </p:attrNameLst>
                                      </p:cBhvr>
                                      <p:to>
                                        <p:strVal val="visible"/>
                                      </p:to>
                                    </p:set>
                                    <p:animEffect transition="in" filter="blinds(horizontal)">
                                      <p:cBhvr>
                                        <p:cTn id="587" dur="500"/>
                                        <p:tgtEl>
                                          <p:spTgt spid="180"/>
                                        </p:tgtEl>
                                      </p:cBhvr>
                                    </p:animEffect>
                                  </p:childTnLst>
                                </p:cTn>
                              </p:par>
                            </p:childTnLst>
                          </p:cTn>
                        </p:par>
                      </p:childTnLst>
                    </p:cTn>
                  </p:par>
                  <p:par>
                    <p:cTn id="588" fill="hold">
                      <p:stCondLst>
                        <p:cond delay="indefinite"/>
                      </p:stCondLst>
                      <p:childTnLst>
                        <p:par>
                          <p:cTn id="589" fill="hold">
                            <p:stCondLst>
                              <p:cond delay="0"/>
                            </p:stCondLst>
                            <p:childTnLst>
                              <p:par>
                                <p:cTn id="590" presetID="3" presetClass="entr" presetSubtype="10" fill="hold" nodeType="clickEffect">
                                  <p:stCondLst>
                                    <p:cond delay="0"/>
                                  </p:stCondLst>
                                  <p:childTnLst>
                                    <p:set>
                                      <p:cBhvr>
                                        <p:cTn id="591" dur="1" fill="hold">
                                          <p:stCondLst>
                                            <p:cond delay="0"/>
                                          </p:stCondLst>
                                        </p:cTn>
                                        <p:tgtEl>
                                          <p:spTgt spid="223"/>
                                        </p:tgtEl>
                                        <p:attrNameLst>
                                          <p:attrName>style.visibility</p:attrName>
                                        </p:attrNameLst>
                                      </p:cBhvr>
                                      <p:to>
                                        <p:strVal val="visible"/>
                                      </p:to>
                                    </p:set>
                                    <p:animEffect transition="in" filter="blinds(horizontal)">
                                      <p:cBhvr>
                                        <p:cTn id="592" dur="500"/>
                                        <p:tgtEl>
                                          <p:spTgt spid="223"/>
                                        </p:tgtEl>
                                      </p:cBhvr>
                                    </p:animEffect>
                                  </p:childTnLst>
                                </p:cTn>
                              </p:par>
                            </p:childTnLst>
                          </p:cTn>
                        </p:par>
                      </p:childTnLst>
                    </p:cTn>
                  </p:par>
                  <p:par>
                    <p:cTn id="593" fill="hold">
                      <p:stCondLst>
                        <p:cond delay="indefinite"/>
                      </p:stCondLst>
                      <p:childTnLst>
                        <p:par>
                          <p:cTn id="594" fill="hold">
                            <p:stCondLst>
                              <p:cond delay="0"/>
                            </p:stCondLst>
                            <p:childTnLst>
                              <p:par>
                                <p:cTn id="595" presetID="3" presetClass="entr" presetSubtype="10" fill="hold" grpId="0" nodeType="clickEffect">
                                  <p:stCondLst>
                                    <p:cond delay="0"/>
                                  </p:stCondLst>
                                  <p:childTnLst>
                                    <p:set>
                                      <p:cBhvr>
                                        <p:cTn id="596" dur="1" fill="hold">
                                          <p:stCondLst>
                                            <p:cond delay="0"/>
                                          </p:stCondLst>
                                        </p:cTn>
                                        <p:tgtEl>
                                          <p:spTgt spid="179"/>
                                        </p:tgtEl>
                                        <p:attrNameLst>
                                          <p:attrName>style.visibility</p:attrName>
                                        </p:attrNameLst>
                                      </p:cBhvr>
                                      <p:to>
                                        <p:strVal val="visible"/>
                                      </p:to>
                                    </p:set>
                                    <p:animEffect transition="in" filter="blinds(horizontal)">
                                      <p:cBhvr>
                                        <p:cTn id="597" dur="500"/>
                                        <p:tgtEl>
                                          <p:spTgt spid="179"/>
                                        </p:tgtEl>
                                      </p:cBhvr>
                                    </p:animEffect>
                                  </p:childTnLst>
                                </p:cTn>
                              </p:par>
                            </p:childTnLst>
                          </p:cTn>
                        </p:par>
                      </p:childTnLst>
                    </p:cTn>
                  </p:par>
                  <p:par>
                    <p:cTn id="598" fill="hold">
                      <p:stCondLst>
                        <p:cond delay="indefinite"/>
                      </p:stCondLst>
                      <p:childTnLst>
                        <p:par>
                          <p:cTn id="599" fill="hold">
                            <p:stCondLst>
                              <p:cond delay="0"/>
                            </p:stCondLst>
                            <p:childTnLst>
                              <p:par>
                                <p:cTn id="600" presetID="3" presetClass="entr" presetSubtype="10" fill="hold" nodeType="clickEffect">
                                  <p:stCondLst>
                                    <p:cond delay="0"/>
                                  </p:stCondLst>
                                  <p:childTnLst>
                                    <p:set>
                                      <p:cBhvr>
                                        <p:cTn id="601" dur="1" fill="hold">
                                          <p:stCondLst>
                                            <p:cond delay="0"/>
                                          </p:stCondLst>
                                        </p:cTn>
                                        <p:tgtEl>
                                          <p:spTgt spid="257"/>
                                        </p:tgtEl>
                                        <p:attrNameLst>
                                          <p:attrName>style.visibility</p:attrName>
                                        </p:attrNameLst>
                                      </p:cBhvr>
                                      <p:to>
                                        <p:strVal val="visible"/>
                                      </p:to>
                                    </p:set>
                                    <p:animEffect transition="in" filter="blinds(horizontal)">
                                      <p:cBhvr>
                                        <p:cTn id="602" dur="500"/>
                                        <p:tgtEl>
                                          <p:spTgt spid="257"/>
                                        </p:tgtEl>
                                      </p:cBhvr>
                                    </p:animEffect>
                                  </p:childTnLst>
                                </p:cTn>
                              </p:par>
                            </p:childTnLst>
                          </p:cTn>
                        </p:par>
                      </p:childTnLst>
                    </p:cTn>
                  </p:par>
                  <p:par>
                    <p:cTn id="603" fill="hold">
                      <p:stCondLst>
                        <p:cond delay="indefinite"/>
                      </p:stCondLst>
                      <p:childTnLst>
                        <p:par>
                          <p:cTn id="604" fill="hold">
                            <p:stCondLst>
                              <p:cond delay="0"/>
                            </p:stCondLst>
                            <p:childTnLst>
                              <p:par>
                                <p:cTn id="605" presetID="3" presetClass="entr" presetSubtype="10" fill="hold" grpId="0" nodeType="clickEffect">
                                  <p:stCondLst>
                                    <p:cond delay="0"/>
                                  </p:stCondLst>
                                  <p:childTnLst>
                                    <p:set>
                                      <p:cBhvr>
                                        <p:cTn id="606" dur="1" fill="hold">
                                          <p:stCondLst>
                                            <p:cond delay="0"/>
                                          </p:stCondLst>
                                        </p:cTn>
                                        <p:tgtEl>
                                          <p:spTgt spid="77"/>
                                        </p:tgtEl>
                                        <p:attrNameLst>
                                          <p:attrName>style.visibility</p:attrName>
                                        </p:attrNameLst>
                                      </p:cBhvr>
                                      <p:to>
                                        <p:strVal val="visible"/>
                                      </p:to>
                                    </p:set>
                                    <p:animEffect transition="in" filter="blinds(horizontal)">
                                      <p:cBhvr>
                                        <p:cTn id="607" dur="500"/>
                                        <p:tgtEl>
                                          <p:spTgt spid="77"/>
                                        </p:tgtEl>
                                      </p:cBhvr>
                                    </p:animEffect>
                                  </p:childTnLst>
                                </p:cTn>
                              </p:par>
                            </p:childTnLst>
                          </p:cTn>
                        </p:par>
                      </p:childTnLst>
                    </p:cTn>
                  </p:par>
                  <p:par>
                    <p:cTn id="608" fill="hold">
                      <p:stCondLst>
                        <p:cond delay="indefinite"/>
                      </p:stCondLst>
                      <p:childTnLst>
                        <p:par>
                          <p:cTn id="609" fill="hold">
                            <p:stCondLst>
                              <p:cond delay="0"/>
                            </p:stCondLst>
                            <p:childTnLst>
                              <p:par>
                                <p:cTn id="610" presetID="3" presetClass="entr" presetSubtype="10" fill="hold" nodeType="clickEffect">
                                  <p:stCondLst>
                                    <p:cond delay="0"/>
                                  </p:stCondLst>
                                  <p:childTnLst>
                                    <p:set>
                                      <p:cBhvr>
                                        <p:cTn id="611" dur="1" fill="hold">
                                          <p:stCondLst>
                                            <p:cond delay="0"/>
                                          </p:stCondLst>
                                        </p:cTn>
                                        <p:tgtEl>
                                          <p:spTgt spid="236"/>
                                        </p:tgtEl>
                                        <p:attrNameLst>
                                          <p:attrName>style.visibility</p:attrName>
                                        </p:attrNameLst>
                                      </p:cBhvr>
                                      <p:to>
                                        <p:strVal val="visible"/>
                                      </p:to>
                                    </p:set>
                                    <p:animEffect transition="in" filter="blinds(horizontal)">
                                      <p:cBhvr>
                                        <p:cTn id="612" dur="500"/>
                                        <p:tgtEl>
                                          <p:spTgt spid="236"/>
                                        </p:tgtEl>
                                      </p:cBhvr>
                                    </p:animEffect>
                                  </p:childTnLst>
                                </p:cTn>
                              </p:par>
                            </p:childTnLst>
                          </p:cTn>
                        </p:par>
                      </p:childTnLst>
                    </p:cTn>
                  </p:par>
                  <p:par>
                    <p:cTn id="613" fill="hold">
                      <p:stCondLst>
                        <p:cond delay="indefinite"/>
                      </p:stCondLst>
                      <p:childTnLst>
                        <p:par>
                          <p:cTn id="614" fill="hold">
                            <p:stCondLst>
                              <p:cond delay="0"/>
                            </p:stCondLst>
                            <p:childTnLst>
                              <p:par>
                                <p:cTn id="615" presetID="3" presetClass="entr" presetSubtype="10" fill="hold" grpId="0" nodeType="clickEffect">
                                  <p:stCondLst>
                                    <p:cond delay="0"/>
                                  </p:stCondLst>
                                  <p:childTnLst>
                                    <p:set>
                                      <p:cBhvr>
                                        <p:cTn id="616" dur="1" fill="hold">
                                          <p:stCondLst>
                                            <p:cond delay="0"/>
                                          </p:stCondLst>
                                        </p:cTn>
                                        <p:tgtEl>
                                          <p:spTgt spid="158"/>
                                        </p:tgtEl>
                                        <p:attrNameLst>
                                          <p:attrName>style.visibility</p:attrName>
                                        </p:attrNameLst>
                                      </p:cBhvr>
                                      <p:to>
                                        <p:strVal val="visible"/>
                                      </p:to>
                                    </p:set>
                                    <p:animEffect transition="in" filter="blinds(horizontal)">
                                      <p:cBhvr>
                                        <p:cTn id="617" dur="500"/>
                                        <p:tgtEl>
                                          <p:spTgt spid="158"/>
                                        </p:tgtEl>
                                      </p:cBhvr>
                                    </p:animEffect>
                                  </p:childTnLst>
                                </p:cTn>
                              </p:par>
                            </p:childTnLst>
                          </p:cTn>
                        </p:par>
                      </p:childTnLst>
                    </p:cTn>
                  </p:par>
                  <p:par>
                    <p:cTn id="618" fill="hold">
                      <p:stCondLst>
                        <p:cond delay="indefinite"/>
                      </p:stCondLst>
                      <p:childTnLst>
                        <p:par>
                          <p:cTn id="619" fill="hold">
                            <p:stCondLst>
                              <p:cond delay="0"/>
                            </p:stCondLst>
                            <p:childTnLst>
                              <p:par>
                                <p:cTn id="620" presetID="3" presetClass="entr" presetSubtype="10" fill="hold" nodeType="clickEffect">
                                  <p:stCondLst>
                                    <p:cond delay="0"/>
                                  </p:stCondLst>
                                  <p:childTnLst>
                                    <p:set>
                                      <p:cBhvr>
                                        <p:cTn id="621" dur="1" fill="hold">
                                          <p:stCondLst>
                                            <p:cond delay="0"/>
                                          </p:stCondLst>
                                        </p:cTn>
                                        <p:tgtEl>
                                          <p:spTgt spid="232"/>
                                        </p:tgtEl>
                                        <p:attrNameLst>
                                          <p:attrName>style.visibility</p:attrName>
                                        </p:attrNameLst>
                                      </p:cBhvr>
                                      <p:to>
                                        <p:strVal val="visible"/>
                                      </p:to>
                                    </p:set>
                                    <p:animEffect transition="in" filter="blinds(horizontal)">
                                      <p:cBhvr>
                                        <p:cTn id="622" dur="500"/>
                                        <p:tgtEl>
                                          <p:spTgt spid="232"/>
                                        </p:tgtEl>
                                      </p:cBhvr>
                                    </p:animEffect>
                                  </p:childTnLst>
                                </p:cTn>
                              </p:par>
                            </p:childTnLst>
                          </p:cTn>
                        </p:par>
                      </p:childTnLst>
                    </p:cTn>
                  </p:par>
                  <p:par>
                    <p:cTn id="623" fill="hold">
                      <p:stCondLst>
                        <p:cond delay="indefinite"/>
                      </p:stCondLst>
                      <p:childTnLst>
                        <p:par>
                          <p:cTn id="624" fill="hold">
                            <p:stCondLst>
                              <p:cond delay="0"/>
                            </p:stCondLst>
                            <p:childTnLst>
                              <p:par>
                                <p:cTn id="625" presetID="3" presetClass="entr" presetSubtype="10" fill="hold" grpId="0" nodeType="clickEffect">
                                  <p:stCondLst>
                                    <p:cond delay="0"/>
                                  </p:stCondLst>
                                  <p:childTnLst>
                                    <p:set>
                                      <p:cBhvr>
                                        <p:cTn id="626" dur="1" fill="hold">
                                          <p:stCondLst>
                                            <p:cond delay="0"/>
                                          </p:stCondLst>
                                        </p:cTn>
                                        <p:tgtEl>
                                          <p:spTgt spid="157"/>
                                        </p:tgtEl>
                                        <p:attrNameLst>
                                          <p:attrName>style.visibility</p:attrName>
                                        </p:attrNameLst>
                                      </p:cBhvr>
                                      <p:to>
                                        <p:strVal val="visible"/>
                                      </p:to>
                                    </p:set>
                                    <p:animEffect transition="in" filter="blinds(horizontal)">
                                      <p:cBhvr>
                                        <p:cTn id="627" dur="500"/>
                                        <p:tgtEl>
                                          <p:spTgt spid="157"/>
                                        </p:tgtEl>
                                      </p:cBhvr>
                                    </p:animEffect>
                                  </p:childTnLst>
                                </p:cTn>
                              </p:par>
                            </p:childTnLst>
                          </p:cTn>
                        </p:par>
                      </p:childTnLst>
                    </p:cTn>
                  </p:par>
                  <p:par>
                    <p:cTn id="628" fill="hold">
                      <p:stCondLst>
                        <p:cond delay="indefinite"/>
                      </p:stCondLst>
                      <p:childTnLst>
                        <p:par>
                          <p:cTn id="629" fill="hold">
                            <p:stCondLst>
                              <p:cond delay="0"/>
                            </p:stCondLst>
                            <p:childTnLst>
                              <p:par>
                                <p:cTn id="630" presetID="3" presetClass="entr" presetSubtype="10" fill="hold" nodeType="clickEffect">
                                  <p:stCondLst>
                                    <p:cond delay="0"/>
                                  </p:stCondLst>
                                  <p:childTnLst>
                                    <p:set>
                                      <p:cBhvr>
                                        <p:cTn id="631" dur="1" fill="hold">
                                          <p:stCondLst>
                                            <p:cond delay="0"/>
                                          </p:stCondLst>
                                        </p:cTn>
                                        <p:tgtEl>
                                          <p:spTgt spid="231"/>
                                        </p:tgtEl>
                                        <p:attrNameLst>
                                          <p:attrName>style.visibility</p:attrName>
                                        </p:attrNameLst>
                                      </p:cBhvr>
                                      <p:to>
                                        <p:strVal val="visible"/>
                                      </p:to>
                                    </p:set>
                                    <p:animEffect transition="in" filter="blinds(horizontal)">
                                      <p:cBhvr>
                                        <p:cTn id="632" dur="500"/>
                                        <p:tgtEl>
                                          <p:spTgt spid="231"/>
                                        </p:tgtEl>
                                      </p:cBhvr>
                                    </p:animEffect>
                                  </p:childTnLst>
                                </p:cTn>
                              </p:par>
                            </p:childTnLst>
                          </p:cTn>
                        </p:par>
                      </p:childTnLst>
                    </p:cTn>
                  </p:par>
                  <p:par>
                    <p:cTn id="633" fill="hold">
                      <p:stCondLst>
                        <p:cond delay="indefinite"/>
                      </p:stCondLst>
                      <p:childTnLst>
                        <p:par>
                          <p:cTn id="634" fill="hold">
                            <p:stCondLst>
                              <p:cond delay="0"/>
                            </p:stCondLst>
                            <p:childTnLst>
                              <p:par>
                                <p:cTn id="635" presetID="3" presetClass="entr" presetSubtype="10" fill="hold" grpId="0" nodeType="clickEffect">
                                  <p:stCondLst>
                                    <p:cond delay="0"/>
                                  </p:stCondLst>
                                  <p:childTnLst>
                                    <p:set>
                                      <p:cBhvr>
                                        <p:cTn id="636" dur="1" fill="hold">
                                          <p:stCondLst>
                                            <p:cond delay="0"/>
                                          </p:stCondLst>
                                        </p:cTn>
                                        <p:tgtEl>
                                          <p:spTgt spid="161"/>
                                        </p:tgtEl>
                                        <p:attrNameLst>
                                          <p:attrName>style.visibility</p:attrName>
                                        </p:attrNameLst>
                                      </p:cBhvr>
                                      <p:to>
                                        <p:strVal val="visible"/>
                                      </p:to>
                                    </p:set>
                                    <p:animEffect transition="in" filter="blinds(horizontal)">
                                      <p:cBhvr>
                                        <p:cTn id="637" dur="500"/>
                                        <p:tgtEl>
                                          <p:spTgt spid="161"/>
                                        </p:tgtEl>
                                      </p:cBhvr>
                                    </p:animEffect>
                                  </p:childTnLst>
                                </p:cTn>
                              </p:par>
                            </p:childTnLst>
                          </p:cTn>
                        </p:par>
                      </p:childTnLst>
                    </p:cTn>
                  </p:par>
                  <p:par>
                    <p:cTn id="638" fill="hold">
                      <p:stCondLst>
                        <p:cond delay="indefinite"/>
                      </p:stCondLst>
                      <p:childTnLst>
                        <p:par>
                          <p:cTn id="639" fill="hold">
                            <p:stCondLst>
                              <p:cond delay="0"/>
                            </p:stCondLst>
                            <p:childTnLst>
                              <p:par>
                                <p:cTn id="640" presetID="3" presetClass="entr" presetSubtype="10" fill="hold" nodeType="clickEffect">
                                  <p:stCondLst>
                                    <p:cond delay="0"/>
                                  </p:stCondLst>
                                  <p:childTnLst>
                                    <p:set>
                                      <p:cBhvr>
                                        <p:cTn id="641" dur="1" fill="hold">
                                          <p:stCondLst>
                                            <p:cond delay="0"/>
                                          </p:stCondLst>
                                        </p:cTn>
                                        <p:tgtEl>
                                          <p:spTgt spid="219"/>
                                        </p:tgtEl>
                                        <p:attrNameLst>
                                          <p:attrName>style.visibility</p:attrName>
                                        </p:attrNameLst>
                                      </p:cBhvr>
                                      <p:to>
                                        <p:strVal val="visible"/>
                                      </p:to>
                                    </p:set>
                                    <p:animEffect transition="in" filter="blinds(horizontal)">
                                      <p:cBhvr>
                                        <p:cTn id="642" dur="500"/>
                                        <p:tgtEl>
                                          <p:spTgt spid="219"/>
                                        </p:tgtEl>
                                      </p:cBhvr>
                                    </p:animEffect>
                                  </p:childTnLst>
                                </p:cTn>
                              </p:par>
                            </p:childTnLst>
                          </p:cTn>
                        </p:par>
                      </p:childTnLst>
                    </p:cTn>
                  </p:par>
                  <p:par>
                    <p:cTn id="643" fill="hold">
                      <p:stCondLst>
                        <p:cond delay="indefinite"/>
                      </p:stCondLst>
                      <p:childTnLst>
                        <p:par>
                          <p:cTn id="644" fill="hold">
                            <p:stCondLst>
                              <p:cond delay="0"/>
                            </p:stCondLst>
                            <p:childTnLst>
                              <p:par>
                                <p:cTn id="645" presetID="3" presetClass="entr" presetSubtype="10" fill="hold" grpId="0" nodeType="clickEffect">
                                  <p:stCondLst>
                                    <p:cond delay="0"/>
                                  </p:stCondLst>
                                  <p:childTnLst>
                                    <p:set>
                                      <p:cBhvr>
                                        <p:cTn id="646" dur="1" fill="hold">
                                          <p:stCondLst>
                                            <p:cond delay="0"/>
                                          </p:stCondLst>
                                        </p:cTn>
                                        <p:tgtEl>
                                          <p:spTgt spid="160"/>
                                        </p:tgtEl>
                                        <p:attrNameLst>
                                          <p:attrName>style.visibility</p:attrName>
                                        </p:attrNameLst>
                                      </p:cBhvr>
                                      <p:to>
                                        <p:strVal val="visible"/>
                                      </p:to>
                                    </p:set>
                                    <p:animEffect transition="in" filter="blinds(horizontal)">
                                      <p:cBhvr>
                                        <p:cTn id="647" dur="500"/>
                                        <p:tgtEl>
                                          <p:spTgt spid="160"/>
                                        </p:tgtEl>
                                      </p:cBhvr>
                                    </p:animEffect>
                                  </p:childTnLst>
                                </p:cTn>
                              </p:par>
                            </p:childTnLst>
                          </p:cTn>
                        </p:par>
                      </p:childTnLst>
                    </p:cTn>
                  </p:par>
                  <p:par>
                    <p:cTn id="648" fill="hold">
                      <p:stCondLst>
                        <p:cond delay="indefinite"/>
                      </p:stCondLst>
                      <p:childTnLst>
                        <p:par>
                          <p:cTn id="649" fill="hold">
                            <p:stCondLst>
                              <p:cond delay="0"/>
                            </p:stCondLst>
                            <p:childTnLst>
                              <p:par>
                                <p:cTn id="650" presetID="3" presetClass="entr" presetSubtype="10" fill="hold" nodeType="clickEffect">
                                  <p:stCondLst>
                                    <p:cond delay="0"/>
                                  </p:stCondLst>
                                  <p:childTnLst>
                                    <p:set>
                                      <p:cBhvr>
                                        <p:cTn id="651" dur="1" fill="hold">
                                          <p:stCondLst>
                                            <p:cond delay="0"/>
                                          </p:stCondLst>
                                        </p:cTn>
                                        <p:tgtEl>
                                          <p:spTgt spid="220"/>
                                        </p:tgtEl>
                                        <p:attrNameLst>
                                          <p:attrName>style.visibility</p:attrName>
                                        </p:attrNameLst>
                                      </p:cBhvr>
                                      <p:to>
                                        <p:strVal val="visible"/>
                                      </p:to>
                                    </p:set>
                                    <p:animEffect transition="in" filter="blinds(horizontal)">
                                      <p:cBhvr>
                                        <p:cTn id="652" dur="500"/>
                                        <p:tgtEl>
                                          <p:spTgt spid="220"/>
                                        </p:tgtEl>
                                      </p:cBhvr>
                                    </p:animEffect>
                                  </p:childTnLst>
                                </p:cTn>
                              </p:par>
                            </p:childTnLst>
                          </p:cTn>
                        </p:par>
                      </p:childTnLst>
                    </p:cTn>
                  </p:par>
                  <p:par>
                    <p:cTn id="653" fill="hold">
                      <p:stCondLst>
                        <p:cond delay="indefinite"/>
                      </p:stCondLst>
                      <p:childTnLst>
                        <p:par>
                          <p:cTn id="654" fill="hold">
                            <p:stCondLst>
                              <p:cond delay="0"/>
                            </p:stCondLst>
                            <p:childTnLst>
                              <p:par>
                                <p:cTn id="655" presetID="3" presetClass="entr" presetSubtype="10" fill="hold" grpId="0" nodeType="clickEffect">
                                  <p:stCondLst>
                                    <p:cond delay="0"/>
                                  </p:stCondLst>
                                  <p:childTnLst>
                                    <p:set>
                                      <p:cBhvr>
                                        <p:cTn id="656" dur="1" fill="hold">
                                          <p:stCondLst>
                                            <p:cond delay="0"/>
                                          </p:stCondLst>
                                        </p:cTn>
                                        <p:tgtEl>
                                          <p:spTgt spid="159"/>
                                        </p:tgtEl>
                                        <p:attrNameLst>
                                          <p:attrName>style.visibility</p:attrName>
                                        </p:attrNameLst>
                                      </p:cBhvr>
                                      <p:to>
                                        <p:strVal val="visible"/>
                                      </p:to>
                                    </p:set>
                                    <p:animEffect transition="in" filter="blinds(horizontal)">
                                      <p:cBhvr>
                                        <p:cTn id="657" dur="500"/>
                                        <p:tgtEl>
                                          <p:spTgt spid="159"/>
                                        </p:tgtEl>
                                      </p:cBhvr>
                                    </p:animEffect>
                                  </p:childTnLst>
                                </p:cTn>
                              </p:par>
                            </p:childTnLst>
                          </p:cTn>
                        </p:par>
                      </p:childTnLst>
                    </p:cTn>
                  </p:par>
                  <p:par>
                    <p:cTn id="658" fill="hold">
                      <p:stCondLst>
                        <p:cond delay="indefinite"/>
                      </p:stCondLst>
                      <p:childTnLst>
                        <p:par>
                          <p:cTn id="659" fill="hold">
                            <p:stCondLst>
                              <p:cond delay="0"/>
                            </p:stCondLst>
                            <p:childTnLst>
                              <p:par>
                                <p:cTn id="660" presetID="3" presetClass="entr" presetSubtype="10" fill="hold" nodeType="clickEffect">
                                  <p:stCondLst>
                                    <p:cond delay="0"/>
                                  </p:stCondLst>
                                  <p:childTnLst>
                                    <p:set>
                                      <p:cBhvr>
                                        <p:cTn id="661" dur="1" fill="hold">
                                          <p:stCondLst>
                                            <p:cond delay="0"/>
                                          </p:stCondLst>
                                        </p:cTn>
                                        <p:tgtEl>
                                          <p:spTgt spid="249"/>
                                        </p:tgtEl>
                                        <p:attrNameLst>
                                          <p:attrName>style.visibility</p:attrName>
                                        </p:attrNameLst>
                                      </p:cBhvr>
                                      <p:to>
                                        <p:strVal val="visible"/>
                                      </p:to>
                                    </p:set>
                                    <p:animEffect transition="in" filter="blinds(horizontal)">
                                      <p:cBhvr>
                                        <p:cTn id="662" dur="500"/>
                                        <p:tgtEl>
                                          <p:spTgt spid="249"/>
                                        </p:tgtEl>
                                      </p:cBhvr>
                                    </p:animEffect>
                                  </p:childTnLst>
                                </p:cTn>
                              </p:par>
                            </p:childTnLst>
                          </p:cTn>
                        </p:par>
                      </p:childTnLst>
                    </p:cTn>
                  </p:par>
                  <p:par>
                    <p:cTn id="663" fill="hold">
                      <p:stCondLst>
                        <p:cond delay="indefinite"/>
                      </p:stCondLst>
                      <p:childTnLst>
                        <p:par>
                          <p:cTn id="664" fill="hold">
                            <p:stCondLst>
                              <p:cond delay="0"/>
                            </p:stCondLst>
                            <p:childTnLst>
                              <p:par>
                                <p:cTn id="665" presetID="3" presetClass="entr" presetSubtype="10" fill="hold" grpId="0" nodeType="clickEffect">
                                  <p:stCondLst>
                                    <p:cond delay="0"/>
                                  </p:stCondLst>
                                  <p:childTnLst>
                                    <p:set>
                                      <p:cBhvr>
                                        <p:cTn id="666" dur="1" fill="hold">
                                          <p:stCondLst>
                                            <p:cond delay="0"/>
                                          </p:stCondLst>
                                        </p:cTn>
                                        <p:tgtEl>
                                          <p:spTgt spid="168"/>
                                        </p:tgtEl>
                                        <p:attrNameLst>
                                          <p:attrName>style.visibility</p:attrName>
                                        </p:attrNameLst>
                                      </p:cBhvr>
                                      <p:to>
                                        <p:strVal val="visible"/>
                                      </p:to>
                                    </p:set>
                                    <p:animEffect transition="in" filter="blinds(horizontal)">
                                      <p:cBhvr>
                                        <p:cTn id="667" dur="500"/>
                                        <p:tgtEl>
                                          <p:spTgt spid="168"/>
                                        </p:tgtEl>
                                      </p:cBhvr>
                                    </p:animEffect>
                                  </p:childTnLst>
                                </p:cTn>
                              </p:par>
                            </p:childTnLst>
                          </p:cTn>
                        </p:par>
                      </p:childTnLst>
                    </p:cTn>
                  </p:par>
                  <p:par>
                    <p:cTn id="668" fill="hold">
                      <p:stCondLst>
                        <p:cond delay="indefinite"/>
                      </p:stCondLst>
                      <p:childTnLst>
                        <p:par>
                          <p:cTn id="669" fill="hold">
                            <p:stCondLst>
                              <p:cond delay="0"/>
                            </p:stCondLst>
                            <p:childTnLst>
                              <p:par>
                                <p:cTn id="670" presetID="3" presetClass="entr" presetSubtype="10" fill="hold" nodeType="clickEffect">
                                  <p:stCondLst>
                                    <p:cond delay="0"/>
                                  </p:stCondLst>
                                  <p:childTnLst>
                                    <p:set>
                                      <p:cBhvr>
                                        <p:cTn id="671" dur="1" fill="hold">
                                          <p:stCondLst>
                                            <p:cond delay="0"/>
                                          </p:stCondLst>
                                        </p:cTn>
                                        <p:tgtEl>
                                          <p:spTgt spid="248"/>
                                        </p:tgtEl>
                                        <p:attrNameLst>
                                          <p:attrName>style.visibility</p:attrName>
                                        </p:attrNameLst>
                                      </p:cBhvr>
                                      <p:to>
                                        <p:strVal val="visible"/>
                                      </p:to>
                                    </p:set>
                                    <p:animEffect transition="in" filter="blinds(horizontal)">
                                      <p:cBhvr>
                                        <p:cTn id="672" dur="500"/>
                                        <p:tgtEl>
                                          <p:spTgt spid="248"/>
                                        </p:tgtEl>
                                      </p:cBhvr>
                                    </p:animEffect>
                                  </p:childTnLst>
                                </p:cTn>
                              </p:par>
                            </p:childTnLst>
                          </p:cTn>
                        </p:par>
                      </p:childTnLst>
                    </p:cTn>
                  </p:par>
                  <p:par>
                    <p:cTn id="673" fill="hold">
                      <p:stCondLst>
                        <p:cond delay="indefinite"/>
                      </p:stCondLst>
                      <p:childTnLst>
                        <p:par>
                          <p:cTn id="674" fill="hold">
                            <p:stCondLst>
                              <p:cond delay="0"/>
                            </p:stCondLst>
                            <p:childTnLst>
                              <p:par>
                                <p:cTn id="675" presetID="3" presetClass="entr" presetSubtype="10" fill="hold" grpId="0" nodeType="clickEffect">
                                  <p:stCondLst>
                                    <p:cond delay="0"/>
                                  </p:stCondLst>
                                  <p:childTnLst>
                                    <p:set>
                                      <p:cBhvr>
                                        <p:cTn id="676" dur="1" fill="hold">
                                          <p:stCondLst>
                                            <p:cond delay="0"/>
                                          </p:stCondLst>
                                        </p:cTn>
                                        <p:tgtEl>
                                          <p:spTgt spid="167"/>
                                        </p:tgtEl>
                                        <p:attrNameLst>
                                          <p:attrName>style.visibility</p:attrName>
                                        </p:attrNameLst>
                                      </p:cBhvr>
                                      <p:to>
                                        <p:strVal val="visible"/>
                                      </p:to>
                                    </p:set>
                                    <p:animEffect transition="in" filter="blinds(horizontal)">
                                      <p:cBhvr>
                                        <p:cTn id="677" dur="500"/>
                                        <p:tgtEl>
                                          <p:spTgt spid="167"/>
                                        </p:tgtEl>
                                      </p:cBhvr>
                                    </p:animEffect>
                                  </p:childTnLst>
                                </p:cTn>
                              </p:par>
                            </p:childTnLst>
                          </p:cTn>
                        </p:par>
                      </p:childTnLst>
                    </p:cTn>
                  </p:par>
                  <p:par>
                    <p:cTn id="678" fill="hold">
                      <p:stCondLst>
                        <p:cond delay="indefinite"/>
                      </p:stCondLst>
                      <p:childTnLst>
                        <p:par>
                          <p:cTn id="679" fill="hold">
                            <p:stCondLst>
                              <p:cond delay="0"/>
                            </p:stCondLst>
                            <p:childTnLst>
                              <p:par>
                                <p:cTn id="680" presetID="3" presetClass="entr" presetSubtype="10" fill="hold" nodeType="clickEffect">
                                  <p:stCondLst>
                                    <p:cond delay="0"/>
                                  </p:stCondLst>
                                  <p:childTnLst>
                                    <p:set>
                                      <p:cBhvr>
                                        <p:cTn id="681" dur="1" fill="hold">
                                          <p:stCondLst>
                                            <p:cond delay="0"/>
                                          </p:stCondLst>
                                        </p:cTn>
                                        <p:tgtEl>
                                          <p:spTgt spid="247"/>
                                        </p:tgtEl>
                                        <p:attrNameLst>
                                          <p:attrName>style.visibility</p:attrName>
                                        </p:attrNameLst>
                                      </p:cBhvr>
                                      <p:to>
                                        <p:strVal val="visible"/>
                                      </p:to>
                                    </p:set>
                                    <p:animEffect transition="in" filter="blinds(horizontal)">
                                      <p:cBhvr>
                                        <p:cTn id="682" dur="500"/>
                                        <p:tgtEl>
                                          <p:spTgt spid="247"/>
                                        </p:tgtEl>
                                      </p:cBhvr>
                                    </p:animEffect>
                                  </p:childTnLst>
                                </p:cTn>
                              </p:par>
                            </p:childTnLst>
                          </p:cTn>
                        </p:par>
                      </p:childTnLst>
                    </p:cTn>
                  </p:par>
                  <p:par>
                    <p:cTn id="683" fill="hold">
                      <p:stCondLst>
                        <p:cond delay="indefinite"/>
                      </p:stCondLst>
                      <p:childTnLst>
                        <p:par>
                          <p:cTn id="684" fill="hold">
                            <p:stCondLst>
                              <p:cond delay="0"/>
                            </p:stCondLst>
                            <p:childTnLst>
                              <p:par>
                                <p:cTn id="685" presetID="3" presetClass="entr" presetSubtype="10" fill="hold" grpId="0" nodeType="clickEffect">
                                  <p:stCondLst>
                                    <p:cond delay="0"/>
                                  </p:stCondLst>
                                  <p:childTnLst>
                                    <p:set>
                                      <p:cBhvr>
                                        <p:cTn id="686" dur="1" fill="hold">
                                          <p:stCondLst>
                                            <p:cond delay="0"/>
                                          </p:stCondLst>
                                        </p:cTn>
                                        <p:tgtEl>
                                          <p:spTgt spid="170"/>
                                        </p:tgtEl>
                                        <p:attrNameLst>
                                          <p:attrName>style.visibility</p:attrName>
                                        </p:attrNameLst>
                                      </p:cBhvr>
                                      <p:to>
                                        <p:strVal val="visible"/>
                                      </p:to>
                                    </p:set>
                                    <p:animEffect transition="in" filter="blinds(horizontal)">
                                      <p:cBhvr>
                                        <p:cTn id="687" dur="500"/>
                                        <p:tgtEl>
                                          <p:spTgt spid="170"/>
                                        </p:tgtEl>
                                      </p:cBhvr>
                                    </p:animEffect>
                                  </p:childTnLst>
                                </p:cTn>
                              </p:par>
                            </p:childTnLst>
                          </p:cTn>
                        </p:par>
                      </p:childTnLst>
                    </p:cTn>
                  </p:par>
                  <p:par>
                    <p:cTn id="688" fill="hold">
                      <p:stCondLst>
                        <p:cond delay="indefinite"/>
                      </p:stCondLst>
                      <p:childTnLst>
                        <p:par>
                          <p:cTn id="689" fill="hold">
                            <p:stCondLst>
                              <p:cond delay="0"/>
                            </p:stCondLst>
                            <p:childTnLst>
                              <p:par>
                                <p:cTn id="690" presetID="3" presetClass="entr" presetSubtype="10" fill="hold" nodeType="clickEffect">
                                  <p:stCondLst>
                                    <p:cond delay="0"/>
                                  </p:stCondLst>
                                  <p:childTnLst>
                                    <p:set>
                                      <p:cBhvr>
                                        <p:cTn id="691" dur="1" fill="hold">
                                          <p:stCondLst>
                                            <p:cond delay="0"/>
                                          </p:stCondLst>
                                        </p:cTn>
                                        <p:tgtEl>
                                          <p:spTgt spid="233"/>
                                        </p:tgtEl>
                                        <p:attrNameLst>
                                          <p:attrName>style.visibility</p:attrName>
                                        </p:attrNameLst>
                                      </p:cBhvr>
                                      <p:to>
                                        <p:strVal val="visible"/>
                                      </p:to>
                                    </p:set>
                                    <p:animEffect transition="in" filter="blinds(horizontal)">
                                      <p:cBhvr>
                                        <p:cTn id="692" dur="500"/>
                                        <p:tgtEl>
                                          <p:spTgt spid="233"/>
                                        </p:tgtEl>
                                      </p:cBhvr>
                                    </p:animEffect>
                                  </p:childTnLst>
                                </p:cTn>
                              </p:par>
                            </p:childTnLst>
                          </p:cTn>
                        </p:par>
                      </p:childTnLst>
                    </p:cTn>
                  </p:par>
                  <p:par>
                    <p:cTn id="693" fill="hold">
                      <p:stCondLst>
                        <p:cond delay="indefinite"/>
                      </p:stCondLst>
                      <p:childTnLst>
                        <p:par>
                          <p:cTn id="694" fill="hold">
                            <p:stCondLst>
                              <p:cond delay="0"/>
                            </p:stCondLst>
                            <p:childTnLst>
                              <p:par>
                                <p:cTn id="695" presetID="3" presetClass="entr" presetSubtype="10" fill="hold" grpId="0" nodeType="clickEffect">
                                  <p:stCondLst>
                                    <p:cond delay="0"/>
                                  </p:stCondLst>
                                  <p:childTnLst>
                                    <p:set>
                                      <p:cBhvr>
                                        <p:cTn id="696" dur="1" fill="hold">
                                          <p:stCondLst>
                                            <p:cond delay="0"/>
                                          </p:stCondLst>
                                        </p:cTn>
                                        <p:tgtEl>
                                          <p:spTgt spid="173"/>
                                        </p:tgtEl>
                                        <p:attrNameLst>
                                          <p:attrName>style.visibility</p:attrName>
                                        </p:attrNameLst>
                                      </p:cBhvr>
                                      <p:to>
                                        <p:strVal val="visible"/>
                                      </p:to>
                                    </p:set>
                                    <p:animEffect transition="in" filter="blinds(horizontal)">
                                      <p:cBhvr>
                                        <p:cTn id="697" dur="500"/>
                                        <p:tgtEl>
                                          <p:spTgt spid="173"/>
                                        </p:tgtEl>
                                      </p:cBhvr>
                                    </p:animEffect>
                                  </p:childTnLst>
                                </p:cTn>
                              </p:par>
                            </p:childTnLst>
                          </p:cTn>
                        </p:par>
                      </p:childTnLst>
                    </p:cTn>
                  </p:par>
                  <p:par>
                    <p:cTn id="698" fill="hold">
                      <p:stCondLst>
                        <p:cond delay="indefinite"/>
                      </p:stCondLst>
                      <p:childTnLst>
                        <p:par>
                          <p:cTn id="699" fill="hold">
                            <p:stCondLst>
                              <p:cond delay="0"/>
                            </p:stCondLst>
                            <p:childTnLst>
                              <p:par>
                                <p:cTn id="700" presetID="3" presetClass="entr" presetSubtype="10" fill="hold" nodeType="clickEffect">
                                  <p:stCondLst>
                                    <p:cond delay="0"/>
                                  </p:stCondLst>
                                  <p:childTnLst>
                                    <p:set>
                                      <p:cBhvr>
                                        <p:cTn id="701" dur="1" fill="hold">
                                          <p:stCondLst>
                                            <p:cond delay="0"/>
                                          </p:stCondLst>
                                        </p:cTn>
                                        <p:tgtEl>
                                          <p:spTgt spid="230"/>
                                        </p:tgtEl>
                                        <p:attrNameLst>
                                          <p:attrName>style.visibility</p:attrName>
                                        </p:attrNameLst>
                                      </p:cBhvr>
                                      <p:to>
                                        <p:strVal val="visible"/>
                                      </p:to>
                                    </p:set>
                                    <p:animEffect transition="in" filter="blinds(horizontal)">
                                      <p:cBhvr>
                                        <p:cTn id="702" dur="500"/>
                                        <p:tgtEl>
                                          <p:spTgt spid="230"/>
                                        </p:tgtEl>
                                      </p:cBhvr>
                                    </p:animEffect>
                                  </p:childTnLst>
                                </p:cTn>
                              </p:par>
                            </p:childTnLst>
                          </p:cTn>
                        </p:par>
                      </p:childTnLst>
                    </p:cTn>
                  </p:par>
                  <p:par>
                    <p:cTn id="703" fill="hold">
                      <p:stCondLst>
                        <p:cond delay="indefinite"/>
                      </p:stCondLst>
                      <p:childTnLst>
                        <p:par>
                          <p:cTn id="704" fill="hold">
                            <p:stCondLst>
                              <p:cond delay="0"/>
                            </p:stCondLst>
                            <p:childTnLst>
                              <p:par>
                                <p:cTn id="705" presetID="3" presetClass="entr" presetSubtype="10" fill="hold" grpId="0" nodeType="clickEffect">
                                  <p:stCondLst>
                                    <p:cond delay="0"/>
                                  </p:stCondLst>
                                  <p:childTnLst>
                                    <p:set>
                                      <p:cBhvr>
                                        <p:cTn id="706" dur="1" fill="hold">
                                          <p:stCondLst>
                                            <p:cond delay="0"/>
                                          </p:stCondLst>
                                        </p:cTn>
                                        <p:tgtEl>
                                          <p:spTgt spid="172"/>
                                        </p:tgtEl>
                                        <p:attrNameLst>
                                          <p:attrName>style.visibility</p:attrName>
                                        </p:attrNameLst>
                                      </p:cBhvr>
                                      <p:to>
                                        <p:strVal val="visible"/>
                                      </p:to>
                                    </p:set>
                                    <p:animEffect transition="in" filter="blinds(horizontal)">
                                      <p:cBhvr>
                                        <p:cTn id="707" dur="500"/>
                                        <p:tgtEl>
                                          <p:spTgt spid="1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P spid="26" grpId="0" animBg="1"/>
      <p:bldP spid="75" grpId="0" animBg="1"/>
      <p:bldP spid="76" grpId="0" animBg="1"/>
      <p:bldP spid="77" grpId="0" animBg="1"/>
      <p:bldP spid="78" grpId="0" animBg="1"/>
      <p:bldP spid="79" grpId="0" animBg="1"/>
      <p:bldP spid="80" grpId="0" animBg="1"/>
      <p:bldP spid="81" grpId="0" animBg="1"/>
      <p:bldP spid="85" grpId="0" animBg="1"/>
      <p:bldP spid="86" grpId="0" animBg="1"/>
      <p:bldP spid="87" grpId="0" animBg="1"/>
      <p:bldP spid="88" grpId="0" animBg="1"/>
      <p:bldP spid="103" grpId="0" animBg="1"/>
      <p:bldP spid="104" grpId="0" animBg="1"/>
      <p:bldP spid="105" grpId="0" animBg="1"/>
      <p:bldP spid="106" grpId="0" animBg="1"/>
      <p:bldP spid="107" grpId="0" animBg="1"/>
      <p:bldP spid="108" grpId="0" animBg="1"/>
      <p:bldP spid="109" grpId="0" animBg="1"/>
      <p:bldP spid="110" grpId="0" animBg="1"/>
      <p:bldP spid="111" grpId="0" animBg="1"/>
      <p:bldP spid="112" grpId="0" animBg="1"/>
      <p:bldP spid="113" grpId="0" animBg="1"/>
      <p:bldP spid="114" grpId="0" animBg="1"/>
      <p:bldP spid="151" grpId="0" animBg="1"/>
      <p:bldP spid="152" grpId="0" animBg="1"/>
      <p:bldP spid="153" grpId="0" animBg="1"/>
      <p:bldP spid="154" grpId="0" animBg="1"/>
      <p:bldP spid="155" grpId="0" animBg="1"/>
      <p:bldP spid="156" grpId="0" animBg="1"/>
      <p:bldP spid="157" grpId="0" animBg="1"/>
      <p:bldP spid="158" grpId="0" animBg="1"/>
      <p:bldP spid="159" grpId="0" animBg="1"/>
      <p:bldP spid="160" grpId="0" animBg="1"/>
      <p:bldP spid="161" grpId="0" animBg="1"/>
      <p:bldP spid="162" grpId="0" animBg="1"/>
      <p:bldP spid="163" grpId="0" animBg="1"/>
      <p:bldP spid="164" grpId="0" animBg="1"/>
      <p:bldP spid="165" grpId="0" animBg="1"/>
      <p:bldP spid="166" grpId="0" animBg="1"/>
      <p:bldP spid="167" grpId="0" animBg="1"/>
      <p:bldP spid="168" grpId="0" animBg="1"/>
      <p:bldP spid="169" grpId="0" animBg="1"/>
      <p:bldP spid="170" grpId="0" animBg="1"/>
      <p:bldP spid="172" grpId="0" animBg="1"/>
      <p:bldP spid="173" grpId="0" animBg="1"/>
      <p:bldP spid="174" grpId="0" animBg="1"/>
      <p:bldP spid="175" grpId="0" animBg="1"/>
      <p:bldP spid="176" grpId="0" animBg="1"/>
      <p:bldP spid="177" grpId="0" animBg="1"/>
      <p:bldP spid="178" grpId="0" animBg="1"/>
      <p:bldP spid="179" grpId="0" animBg="1"/>
      <p:bldP spid="180"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a:xfrm>
            <a:off x="500063" y="142875"/>
            <a:ext cx="8229600" cy="1571625"/>
          </a:xfrm>
        </p:spPr>
        <p:txBody>
          <a:bodyPr rtlCol="0">
            <a:normAutofit/>
          </a:bodyPr>
          <a:lstStyle/>
          <a:p>
            <a:pPr marL="514350" indent="-514350" eaLnBrk="1" fontAlgn="auto" hangingPunct="1">
              <a:spcAft>
                <a:spcPts val="0"/>
              </a:spcAft>
              <a:defRPr/>
            </a:pPr>
            <a:r>
              <a:rPr lang="ru-RU" sz="2400" b="1" dirty="0" smtClean="0">
                <a:solidFill>
                  <a:srgbClr val="002060"/>
                </a:solidFill>
              </a:rPr>
              <a:t/>
            </a:r>
            <a:br>
              <a:rPr lang="ru-RU" sz="2400" b="1" dirty="0" smtClean="0">
                <a:solidFill>
                  <a:srgbClr val="002060"/>
                </a:solidFill>
              </a:rPr>
            </a:br>
            <a:r>
              <a:rPr lang="en-US" sz="2400" b="1" i="1" dirty="0" smtClean="0">
                <a:solidFill>
                  <a:srgbClr val="FF0000"/>
                </a:solidFill>
              </a:rPr>
              <a:t>      </a:t>
            </a:r>
            <a:r>
              <a:rPr lang="en-US" sz="3600" b="1" i="1" dirty="0" smtClean="0">
                <a:solidFill>
                  <a:schemeClr val="accent2">
                    <a:lumMod val="50000"/>
                  </a:schemeClr>
                </a:solidFill>
              </a:rPr>
              <a:t> </a:t>
            </a:r>
            <a:r>
              <a:rPr lang="ru-RU" sz="3600" b="1" i="1" dirty="0" smtClean="0">
                <a:solidFill>
                  <a:schemeClr val="accent2">
                    <a:lumMod val="50000"/>
                  </a:schemeClr>
                </a:solidFill>
              </a:rPr>
              <a:t>ИДРОК </a:t>
            </a:r>
            <a:r>
              <a:rPr lang="uz-Cyrl-UZ" sz="3600" b="1" i="1" dirty="0" smtClean="0">
                <a:solidFill>
                  <a:schemeClr val="accent2">
                    <a:lumMod val="50000"/>
                  </a:schemeClr>
                </a:solidFill>
              </a:rPr>
              <a:t>ҲАРИТАСИ</a:t>
            </a:r>
            <a:r>
              <a:rPr lang="en-US" sz="3600" b="1" i="1" dirty="0" smtClean="0">
                <a:solidFill>
                  <a:schemeClr val="accent2">
                    <a:lumMod val="50000"/>
                  </a:schemeClr>
                </a:solidFill>
              </a:rPr>
              <a:t> </a:t>
            </a:r>
            <a:r>
              <a:rPr lang="ru-RU" sz="3600" b="1" i="1" dirty="0" smtClean="0">
                <a:solidFill>
                  <a:srgbClr val="002060"/>
                </a:solidFill>
              </a:rPr>
              <a:t/>
            </a:r>
            <a:br>
              <a:rPr lang="ru-RU" sz="3600" b="1" i="1" dirty="0" smtClean="0">
                <a:solidFill>
                  <a:srgbClr val="002060"/>
                </a:solidFill>
              </a:rPr>
            </a:br>
            <a:endParaRPr lang="en-US" sz="3600" dirty="0" smtClean="0"/>
          </a:p>
        </p:txBody>
      </p:sp>
      <p:pic>
        <p:nvPicPr>
          <p:cNvPr id="37891" name="Content Placeholder 7" descr="220px-MapmyselfMindmap.jpg"/>
          <p:cNvPicPr>
            <a:picLocks noGrp="1" noChangeAspect="1"/>
          </p:cNvPicPr>
          <p:nvPr>
            <p:ph idx="1"/>
          </p:nvPr>
        </p:nvPicPr>
        <p:blipFill>
          <a:blip r:embed="rId2"/>
          <a:srcRect/>
          <a:stretch>
            <a:fillRect/>
          </a:stretch>
        </p:blipFill>
        <p:spPr>
          <a:xfrm>
            <a:off x="428625" y="1714500"/>
            <a:ext cx="8358188" cy="4857750"/>
          </a:xfr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7891"/>
                                        </p:tgtEl>
                                        <p:attrNameLst>
                                          <p:attrName>style.visibility</p:attrName>
                                        </p:attrNameLst>
                                      </p:cBhvr>
                                      <p:to>
                                        <p:strVal val="visible"/>
                                      </p:to>
                                    </p:set>
                                    <p:animEffect transition="in" filter="blinds(horizontal)">
                                      <p:cBhvr>
                                        <p:cTn id="7" dur="500"/>
                                        <p:tgtEl>
                                          <p:spTgt spid="3789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7890"/>
                                        </p:tgtEl>
                                        <p:attrNameLst>
                                          <p:attrName>style.visibility</p:attrName>
                                        </p:attrNameLst>
                                      </p:cBhvr>
                                      <p:to>
                                        <p:strVal val="visible"/>
                                      </p:to>
                                    </p:set>
                                    <p:animEffect transition="in" filter="blinds(horizontal)">
                                      <p:cBhvr>
                                        <p:cTn id="12" dur="500"/>
                                        <p:tgtEl>
                                          <p:spTgt spid="3789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89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Скругленный прямоугольник 5"/>
          <p:cNvSpPr/>
          <p:nvPr/>
        </p:nvSpPr>
        <p:spPr>
          <a:xfrm>
            <a:off x="3643306" y="2500306"/>
            <a:ext cx="1714512" cy="785818"/>
          </a:xfrm>
          <a:prstGeom prst="roundRect">
            <a:avLst/>
          </a:prstGeom>
          <a:solidFill>
            <a:srgbClr val="FFCCFF"/>
          </a:solidFill>
        </p:spPr>
        <p:style>
          <a:lnRef idx="0">
            <a:schemeClr val="accent1"/>
          </a:lnRef>
          <a:fillRef idx="3">
            <a:schemeClr val="accent1"/>
          </a:fillRef>
          <a:effectRef idx="3">
            <a:schemeClr val="accent1"/>
          </a:effectRef>
          <a:fontRef idx="minor">
            <a:schemeClr val="lt1"/>
          </a:fontRef>
        </p:style>
        <p:txBody>
          <a:bodyPr anchor="ctr">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fontAlgn="auto">
              <a:spcBef>
                <a:spcPts val="0"/>
              </a:spcBef>
              <a:spcAft>
                <a:spcPts val="0"/>
              </a:spcAft>
              <a:defRPr/>
            </a:pPr>
            <a:r>
              <a:rPr lang="uz-Cyrl-UZ" b="1" dirty="0">
                <a:ln w="12700">
                  <a:solidFill>
                    <a:schemeClr val="tx2">
                      <a:satMod val="155000"/>
                    </a:schemeClr>
                  </a:solidFill>
                  <a:prstDash val="solid"/>
                </a:ln>
                <a:solidFill>
                  <a:srgbClr val="C00000"/>
                </a:solidFill>
                <a:effectLst>
                  <a:outerShdw blurRad="41275" dist="20320" dir="1800000" algn="tl" rotWithShape="0">
                    <a:srgbClr val="000000">
                      <a:alpha val="40000"/>
                    </a:srgbClr>
                  </a:outerShdw>
                </a:effectLst>
                <a:latin typeface="Times New Roman" pitchFamily="18" charset="0"/>
                <a:cs typeface="Times New Roman" pitchFamily="18" charset="0"/>
              </a:rPr>
              <a:t>ТАРБИЯЧИ </a:t>
            </a:r>
            <a:r>
              <a:rPr lang="uz-Cyrl-UZ" b="1" spc="50" dirty="0">
                <a:ln w="11430"/>
                <a:solidFill>
                  <a:srgbClr val="C00000"/>
                </a:solidFill>
                <a:effectLst>
                  <a:outerShdw blurRad="38100" dist="38100" dir="2700000" algn="tl">
                    <a:srgbClr val="000000">
                      <a:alpha val="43137"/>
                    </a:srgbClr>
                  </a:outerShdw>
                </a:effectLst>
                <a:latin typeface="Times New Roman" pitchFamily="18" charset="0"/>
                <a:cs typeface="Times New Roman" pitchFamily="18" charset="0"/>
              </a:rPr>
              <a:t>МАҲОРАТИ</a:t>
            </a:r>
            <a:endParaRPr lang="ru-RU" b="1" spc="50" dirty="0">
              <a:ln w="11430"/>
              <a:solidFill>
                <a:srgbClr val="C00000"/>
              </a:solidFill>
              <a:effectLst>
                <a:outerShdw blurRad="38100" dist="38100" dir="2700000" algn="tl">
                  <a:srgbClr val="000000">
                    <a:alpha val="43137"/>
                  </a:srgbClr>
                </a:outerShdw>
              </a:effectLst>
              <a:latin typeface="Times New Roman" pitchFamily="18" charset="0"/>
              <a:cs typeface="Times New Roman" pitchFamily="18" charset="0"/>
            </a:endParaRPr>
          </a:p>
        </p:txBody>
      </p:sp>
      <p:sp>
        <p:nvSpPr>
          <p:cNvPr id="23" name="Скругленный прямоугольник 22"/>
          <p:cNvSpPr/>
          <p:nvPr/>
        </p:nvSpPr>
        <p:spPr>
          <a:xfrm>
            <a:off x="1357290" y="2500306"/>
            <a:ext cx="2000264" cy="785818"/>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dirty="0">
                <a:ln w="12700">
                  <a:solidFill>
                    <a:schemeClr val="tx2">
                      <a:satMod val="155000"/>
                    </a:schemeClr>
                  </a:solidFill>
                  <a:prstDash val="solid"/>
                </a:ln>
                <a:solidFill>
                  <a:schemeClr val="tx1"/>
                </a:solidFill>
              </a:rPr>
              <a:t>Маҳоратни шакллантириш босқичлари</a:t>
            </a:r>
            <a:endParaRPr lang="ru-RU" dirty="0">
              <a:ln w="12700">
                <a:solidFill>
                  <a:schemeClr val="tx2">
                    <a:satMod val="155000"/>
                  </a:schemeClr>
                </a:solidFill>
                <a:prstDash val="solid"/>
              </a:ln>
              <a:solidFill>
                <a:schemeClr val="tx1"/>
              </a:solidFill>
            </a:endParaRPr>
          </a:p>
        </p:txBody>
      </p:sp>
      <p:sp>
        <p:nvSpPr>
          <p:cNvPr id="25" name="Скругленный прямоугольник 24"/>
          <p:cNvSpPr/>
          <p:nvPr/>
        </p:nvSpPr>
        <p:spPr>
          <a:xfrm>
            <a:off x="3286116" y="3571876"/>
            <a:ext cx="1857388" cy="571504"/>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dirty="0">
                <a:ln w="12700">
                  <a:solidFill>
                    <a:schemeClr val="tx2">
                      <a:satMod val="155000"/>
                    </a:schemeClr>
                  </a:solidFill>
                  <a:prstDash val="solid"/>
                </a:ln>
                <a:solidFill>
                  <a:schemeClr val="tx1"/>
                </a:solidFill>
              </a:rPr>
              <a:t>Ўз устида ишлаш</a:t>
            </a:r>
            <a:endParaRPr lang="ru-RU" dirty="0">
              <a:ln w="12700">
                <a:solidFill>
                  <a:schemeClr val="tx2">
                    <a:satMod val="155000"/>
                  </a:schemeClr>
                </a:solidFill>
                <a:prstDash val="solid"/>
              </a:ln>
              <a:solidFill>
                <a:schemeClr val="tx1"/>
              </a:solidFill>
            </a:endParaRPr>
          </a:p>
        </p:txBody>
      </p:sp>
      <p:sp>
        <p:nvSpPr>
          <p:cNvPr id="26" name="Скругленный прямоугольник 25"/>
          <p:cNvSpPr/>
          <p:nvPr/>
        </p:nvSpPr>
        <p:spPr>
          <a:xfrm>
            <a:off x="5500694" y="2786058"/>
            <a:ext cx="1571636" cy="71438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400" dirty="0">
                <a:ln w="12700">
                  <a:solidFill>
                    <a:schemeClr val="tx2">
                      <a:satMod val="155000"/>
                    </a:schemeClr>
                  </a:solidFill>
                  <a:prstDash val="solid"/>
                </a:ln>
                <a:solidFill>
                  <a:schemeClr val="tx1"/>
                </a:solidFill>
              </a:rPr>
              <a:t>Ташқи кўриниши</a:t>
            </a:r>
            <a:endParaRPr lang="ru-RU" sz="1400" dirty="0">
              <a:ln w="12700">
                <a:solidFill>
                  <a:schemeClr val="tx2">
                    <a:satMod val="155000"/>
                  </a:schemeClr>
                </a:solidFill>
                <a:prstDash val="solid"/>
              </a:ln>
              <a:solidFill>
                <a:schemeClr val="tx1"/>
              </a:solidFill>
            </a:endParaRPr>
          </a:p>
        </p:txBody>
      </p:sp>
      <p:sp>
        <p:nvSpPr>
          <p:cNvPr id="27" name="Скругленный прямоугольник 26"/>
          <p:cNvSpPr/>
          <p:nvPr/>
        </p:nvSpPr>
        <p:spPr>
          <a:xfrm>
            <a:off x="1714480" y="1785926"/>
            <a:ext cx="1357322" cy="500066"/>
          </a:xfrm>
          <a:prstGeom prst="roundRect">
            <a:avLst>
              <a:gd name="adj" fmla="val 50000"/>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dirty="0">
                <a:ln w="12700">
                  <a:solidFill>
                    <a:schemeClr val="tx2">
                      <a:satMod val="155000"/>
                    </a:schemeClr>
                  </a:solidFill>
                  <a:prstDash val="solid"/>
                </a:ln>
                <a:solidFill>
                  <a:schemeClr val="tx1"/>
                </a:solidFill>
              </a:rPr>
              <a:t>Қобилият</a:t>
            </a:r>
            <a:endParaRPr lang="ru-RU" dirty="0">
              <a:ln w="12700">
                <a:solidFill>
                  <a:schemeClr val="tx2">
                    <a:satMod val="155000"/>
                  </a:schemeClr>
                </a:solidFill>
                <a:prstDash val="solid"/>
              </a:ln>
              <a:solidFill>
                <a:schemeClr val="tx1"/>
              </a:solidFill>
            </a:endParaRPr>
          </a:p>
        </p:txBody>
      </p:sp>
      <p:sp>
        <p:nvSpPr>
          <p:cNvPr id="28" name="Скругленный прямоугольник 27"/>
          <p:cNvSpPr/>
          <p:nvPr/>
        </p:nvSpPr>
        <p:spPr>
          <a:xfrm>
            <a:off x="1714480" y="3500438"/>
            <a:ext cx="1214446" cy="500066"/>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dirty="0">
                <a:ln w="12700">
                  <a:solidFill>
                    <a:schemeClr val="tx2">
                      <a:satMod val="155000"/>
                    </a:schemeClr>
                  </a:solidFill>
                  <a:prstDash val="solid"/>
                </a:ln>
                <a:solidFill>
                  <a:schemeClr val="tx1"/>
                </a:solidFill>
              </a:rPr>
              <a:t>Техника</a:t>
            </a:r>
            <a:endParaRPr lang="ru-RU" dirty="0">
              <a:ln w="12700">
                <a:solidFill>
                  <a:schemeClr val="tx2">
                    <a:satMod val="155000"/>
                  </a:schemeClr>
                </a:solidFill>
                <a:prstDash val="solid"/>
              </a:ln>
              <a:solidFill>
                <a:schemeClr val="tx1"/>
              </a:solidFill>
            </a:endParaRPr>
          </a:p>
        </p:txBody>
      </p:sp>
      <p:sp>
        <p:nvSpPr>
          <p:cNvPr id="29" name="Скругленный прямоугольник 28"/>
          <p:cNvSpPr/>
          <p:nvPr/>
        </p:nvSpPr>
        <p:spPr>
          <a:xfrm>
            <a:off x="3286116" y="1714488"/>
            <a:ext cx="1428760" cy="500066"/>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dirty="0">
                <a:ln w="12700">
                  <a:solidFill>
                    <a:schemeClr val="tx2">
                      <a:satMod val="155000"/>
                    </a:schemeClr>
                  </a:solidFill>
                  <a:prstDash val="solid"/>
                </a:ln>
                <a:solidFill>
                  <a:schemeClr val="tx1"/>
                </a:solidFill>
              </a:rPr>
              <a:t>Нутқ маданияти</a:t>
            </a:r>
            <a:endParaRPr lang="ru-RU" dirty="0">
              <a:ln w="12700">
                <a:solidFill>
                  <a:schemeClr val="tx2">
                    <a:satMod val="155000"/>
                  </a:schemeClr>
                </a:solidFill>
                <a:prstDash val="solid"/>
              </a:ln>
              <a:solidFill>
                <a:schemeClr val="tx1"/>
              </a:solidFill>
            </a:endParaRPr>
          </a:p>
        </p:txBody>
      </p:sp>
      <p:sp>
        <p:nvSpPr>
          <p:cNvPr id="30" name="Скругленный прямоугольник 29"/>
          <p:cNvSpPr/>
          <p:nvPr/>
        </p:nvSpPr>
        <p:spPr>
          <a:xfrm>
            <a:off x="5214942" y="3643314"/>
            <a:ext cx="1285884" cy="500066"/>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dirty="0">
                <a:ln w="12700">
                  <a:solidFill>
                    <a:schemeClr val="tx2">
                      <a:satMod val="155000"/>
                    </a:schemeClr>
                  </a:solidFill>
                  <a:prstDash val="solid"/>
                </a:ln>
                <a:solidFill>
                  <a:schemeClr val="tx1"/>
                </a:solidFill>
              </a:rPr>
              <a:t>Бошқарув</a:t>
            </a:r>
            <a:endParaRPr lang="ru-RU" dirty="0">
              <a:ln w="12700">
                <a:solidFill>
                  <a:schemeClr val="tx2">
                    <a:satMod val="155000"/>
                  </a:schemeClr>
                </a:solidFill>
                <a:prstDash val="solid"/>
              </a:ln>
              <a:solidFill>
                <a:schemeClr val="tx1"/>
              </a:solidFill>
            </a:endParaRPr>
          </a:p>
        </p:txBody>
      </p:sp>
      <p:sp>
        <p:nvSpPr>
          <p:cNvPr id="31" name="Скругленный прямоугольник 30"/>
          <p:cNvSpPr/>
          <p:nvPr/>
        </p:nvSpPr>
        <p:spPr>
          <a:xfrm>
            <a:off x="4857752" y="1714488"/>
            <a:ext cx="1571636" cy="571504"/>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dirty="0">
                <a:ln w="12700">
                  <a:solidFill>
                    <a:schemeClr val="tx2">
                      <a:satMod val="155000"/>
                    </a:schemeClr>
                  </a:solidFill>
                  <a:prstDash val="solid"/>
                </a:ln>
                <a:solidFill>
                  <a:schemeClr val="tx1"/>
                </a:solidFill>
              </a:rPr>
              <a:t>Шахсий фазилатлар</a:t>
            </a:r>
            <a:endParaRPr lang="ru-RU" dirty="0">
              <a:ln w="12700">
                <a:solidFill>
                  <a:schemeClr val="tx2">
                    <a:satMod val="155000"/>
                  </a:schemeClr>
                </a:solidFill>
                <a:prstDash val="solid"/>
              </a:ln>
              <a:solidFill>
                <a:schemeClr val="tx1"/>
              </a:solidFill>
            </a:endParaRPr>
          </a:p>
        </p:txBody>
      </p:sp>
      <p:sp>
        <p:nvSpPr>
          <p:cNvPr id="33" name="Скругленный прямоугольник 32"/>
          <p:cNvSpPr/>
          <p:nvPr/>
        </p:nvSpPr>
        <p:spPr>
          <a:xfrm>
            <a:off x="2643188" y="0"/>
            <a:ext cx="1643062" cy="428625"/>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Нутқнинг грамматик жиҳатдан тўғрилиги</a:t>
            </a:r>
            <a:endParaRPr lang="ru-RU" sz="1200" dirty="0">
              <a:solidFill>
                <a:schemeClr val="tx1"/>
              </a:solidFill>
            </a:endParaRPr>
          </a:p>
        </p:txBody>
      </p:sp>
      <p:sp>
        <p:nvSpPr>
          <p:cNvPr id="36" name="Скругленный прямоугольник 35"/>
          <p:cNvSpPr/>
          <p:nvPr/>
        </p:nvSpPr>
        <p:spPr>
          <a:xfrm>
            <a:off x="2786063" y="500063"/>
            <a:ext cx="1643062"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Сўз бойлиги</a:t>
            </a:r>
            <a:endParaRPr lang="ru-RU" sz="1200" dirty="0">
              <a:solidFill>
                <a:schemeClr val="tx1"/>
              </a:solidFill>
            </a:endParaRPr>
          </a:p>
        </p:txBody>
      </p:sp>
      <p:sp>
        <p:nvSpPr>
          <p:cNvPr id="37" name="Скругленный прямоугольник 36"/>
          <p:cNvSpPr/>
          <p:nvPr/>
        </p:nvSpPr>
        <p:spPr>
          <a:xfrm>
            <a:off x="2500313" y="785813"/>
            <a:ext cx="1928812"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Нутқнинг ифодалилиги </a:t>
            </a:r>
            <a:endParaRPr lang="ru-RU" sz="1200" dirty="0">
              <a:solidFill>
                <a:schemeClr val="tx1"/>
              </a:solidFill>
            </a:endParaRPr>
          </a:p>
        </p:txBody>
      </p:sp>
      <p:sp>
        <p:nvSpPr>
          <p:cNvPr id="38" name="Скругленный прямоугольник 37"/>
          <p:cNvSpPr/>
          <p:nvPr/>
        </p:nvSpPr>
        <p:spPr>
          <a:xfrm>
            <a:off x="2795588" y="1071563"/>
            <a:ext cx="1633537" cy="204787"/>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Нутқнинг техникаси</a:t>
            </a:r>
            <a:endParaRPr lang="ru-RU" sz="1200" dirty="0">
              <a:solidFill>
                <a:schemeClr val="tx1"/>
              </a:solidFill>
            </a:endParaRPr>
          </a:p>
        </p:txBody>
      </p:sp>
      <p:sp>
        <p:nvSpPr>
          <p:cNvPr id="39" name="Скругленный прямоугольник 38"/>
          <p:cNvSpPr/>
          <p:nvPr/>
        </p:nvSpPr>
        <p:spPr>
          <a:xfrm>
            <a:off x="2571750" y="1357313"/>
            <a:ext cx="1857375"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Нутқнинг</a:t>
            </a:r>
            <a:r>
              <a:rPr lang="en-US" sz="1200" dirty="0">
                <a:solidFill>
                  <a:schemeClr val="tx1"/>
                </a:solidFill>
              </a:rPr>
              <a:t> </a:t>
            </a:r>
            <a:r>
              <a:rPr lang="ru-RU" sz="1200" dirty="0">
                <a:solidFill>
                  <a:schemeClr val="tx1"/>
                </a:solidFill>
              </a:rPr>
              <a:t> нейтраллиги</a:t>
            </a:r>
          </a:p>
        </p:txBody>
      </p:sp>
      <p:cxnSp>
        <p:nvCxnSpPr>
          <p:cNvPr id="41" name="Прямая соединительная линия 40"/>
          <p:cNvCxnSpPr/>
          <p:nvPr/>
        </p:nvCxnSpPr>
        <p:spPr>
          <a:xfrm rot="5400000" flipH="1" flipV="1">
            <a:off x="3821907" y="962819"/>
            <a:ext cx="1500187" cy="3175"/>
          </a:xfrm>
          <a:prstGeom prst="line">
            <a:avLst/>
          </a:prstGeom>
        </p:spPr>
        <p:style>
          <a:lnRef idx="1">
            <a:schemeClr val="dk1"/>
          </a:lnRef>
          <a:fillRef idx="0">
            <a:schemeClr val="dk1"/>
          </a:fillRef>
          <a:effectRef idx="0">
            <a:schemeClr val="dk1"/>
          </a:effectRef>
          <a:fontRef idx="minor">
            <a:schemeClr val="tx1"/>
          </a:fontRef>
        </p:style>
      </p:cxnSp>
      <p:cxnSp>
        <p:nvCxnSpPr>
          <p:cNvPr id="45" name="Прямая со стрелкой 44"/>
          <p:cNvCxnSpPr>
            <a:endCxn id="0" idx="3"/>
          </p:cNvCxnSpPr>
          <p:nvPr/>
        </p:nvCxnSpPr>
        <p:spPr>
          <a:xfrm rot="10800000" flipV="1">
            <a:off x="4429125" y="214313"/>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6" name="Прямая со стрелкой 45"/>
          <p:cNvCxnSpPr/>
          <p:nvPr/>
        </p:nvCxnSpPr>
        <p:spPr>
          <a:xfrm rot="10800000" flipV="1">
            <a:off x="4429125" y="571500"/>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7" name="Прямая со стрелкой 46"/>
          <p:cNvCxnSpPr/>
          <p:nvPr/>
        </p:nvCxnSpPr>
        <p:spPr>
          <a:xfrm rot="10800000" flipV="1">
            <a:off x="4429125" y="857250"/>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8" name="Прямая со стрелкой 47"/>
          <p:cNvCxnSpPr/>
          <p:nvPr/>
        </p:nvCxnSpPr>
        <p:spPr>
          <a:xfrm rot="10800000" flipV="1">
            <a:off x="4429125" y="1143000"/>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49" name="Прямая со стрелкой 48"/>
          <p:cNvCxnSpPr/>
          <p:nvPr/>
        </p:nvCxnSpPr>
        <p:spPr>
          <a:xfrm rot="10800000" flipV="1">
            <a:off x="4429125" y="1428750"/>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0" name="Прямая со стрелкой 49"/>
          <p:cNvCxnSpPr/>
          <p:nvPr/>
        </p:nvCxnSpPr>
        <p:spPr>
          <a:xfrm rot="5400000" flipH="1" flipV="1">
            <a:off x="4286250" y="2357438"/>
            <a:ext cx="28575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6" name="Прямая со стрелкой 55"/>
          <p:cNvCxnSpPr/>
          <p:nvPr/>
        </p:nvCxnSpPr>
        <p:spPr>
          <a:xfrm rot="16200000" flipV="1">
            <a:off x="5143500" y="2428875"/>
            <a:ext cx="28575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59" name="Прямая со стрелкой 58"/>
          <p:cNvCxnSpPr/>
          <p:nvPr/>
        </p:nvCxnSpPr>
        <p:spPr>
          <a:xfrm rot="10800000">
            <a:off x="3000375" y="2286000"/>
            <a:ext cx="714375" cy="21431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2" name="Прямая со стрелкой 61"/>
          <p:cNvCxnSpPr>
            <a:stCxn id="6" idx="1"/>
            <a:endCxn id="23" idx="3"/>
          </p:cNvCxnSpPr>
          <p:nvPr/>
        </p:nvCxnSpPr>
        <p:spPr>
          <a:xfrm rot="10800000">
            <a:off x="3357563" y="2892425"/>
            <a:ext cx="28575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66" name="Прямая со стрелкой 65"/>
          <p:cNvCxnSpPr/>
          <p:nvPr/>
        </p:nvCxnSpPr>
        <p:spPr>
          <a:xfrm rot="10800000" flipV="1">
            <a:off x="2857500" y="3214688"/>
            <a:ext cx="785813" cy="3571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0" name="Прямая со стрелкой 69"/>
          <p:cNvCxnSpPr/>
          <p:nvPr/>
        </p:nvCxnSpPr>
        <p:spPr>
          <a:xfrm rot="5400000">
            <a:off x="3857625" y="3429000"/>
            <a:ext cx="285750"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3" name="Прямая со стрелкой 72"/>
          <p:cNvCxnSpPr/>
          <p:nvPr/>
        </p:nvCxnSpPr>
        <p:spPr>
          <a:xfrm>
            <a:off x="5357813" y="2857500"/>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79" name="Прямая со стрелкой 78"/>
          <p:cNvCxnSpPr/>
          <p:nvPr/>
        </p:nvCxnSpPr>
        <p:spPr>
          <a:xfrm rot="5400000">
            <a:off x="5107781" y="3464719"/>
            <a:ext cx="3587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86" name="Скругленный прямоугольник 85"/>
          <p:cNvSpPr/>
          <p:nvPr/>
        </p:nvSpPr>
        <p:spPr>
          <a:xfrm>
            <a:off x="571500" y="71438"/>
            <a:ext cx="1285875"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Коммуникатив </a:t>
            </a:r>
            <a:endParaRPr lang="ru-RU" sz="1200" dirty="0">
              <a:solidFill>
                <a:schemeClr val="tx1"/>
              </a:solidFill>
            </a:endParaRPr>
          </a:p>
        </p:txBody>
      </p:sp>
      <p:sp>
        <p:nvSpPr>
          <p:cNvPr id="87" name="Скругленный прямоугольник 86"/>
          <p:cNvSpPr/>
          <p:nvPr/>
        </p:nvSpPr>
        <p:spPr>
          <a:xfrm>
            <a:off x="571500" y="357188"/>
            <a:ext cx="1285875"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Креатив </a:t>
            </a:r>
            <a:endParaRPr lang="ru-RU" sz="1200" dirty="0">
              <a:solidFill>
                <a:schemeClr val="tx1"/>
              </a:solidFill>
            </a:endParaRPr>
          </a:p>
        </p:txBody>
      </p:sp>
      <p:sp>
        <p:nvSpPr>
          <p:cNvPr id="88" name="Скругленный прямоугольник 87"/>
          <p:cNvSpPr/>
          <p:nvPr/>
        </p:nvSpPr>
        <p:spPr>
          <a:xfrm>
            <a:off x="428625" y="642938"/>
            <a:ext cx="1428750"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Тишкилотчилик</a:t>
            </a:r>
            <a:endParaRPr lang="ru-RU" sz="1200" dirty="0">
              <a:solidFill>
                <a:schemeClr val="tx1"/>
              </a:solidFill>
            </a:endParaRPr>
          </a:p>
        </p:txBody>
      </p:sp>
      <p:sp>
        <p:nvSpPr>
          <p:cNvPr id="89" name="Скругленный прямоугольник 88"/>
          <p:cNvSpPr/>
          <p:nvPr/>
        </p:nvSpPr>
        <p:spPr>
          <a:xfrm>
            <a:off x="571500" y="928688"/>
            <a:ext cx="1285875"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Перцептив </a:t>
            </a:r>
            <a:endParaRPr lang="ru-RU" sz="1200" dirty="0">
              <a:solidFill>
                <a:schemeClr val="tx1"/>
              </a:solidFill>
            </a:endParaRPr>
          </a:p>
        </p:txBody>
      </p:sp>
      <p:sp>
        <p:nvSpPr>
          <p:cNvPr id="90" name="Скругленный прямоугольник 89"/>
          <p:cNvSpPr/>
          <p:nvPr/>
        </p:nvSpPr>
        <p:spPr>
          <a:xfrm>
            <a:off x="571500" y="1214438"/>
            <a:ext cx="1285875"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Конструктив </a:t>
            </a:r>
            <a:endParaRPr lang="ru-RU" sz="1200" dirty="0">
              <a:solidFill>
                <a:schemeClr val="tx1"/>
              </a:solidFill>
            </a:endParaRPr>
          </a:p>
        </p:txBody>
      </p:sp>
      <p:sp>
        <p:nvSpPr>
          <p:cNvPr id="91" name="Скругленный прямоугольник 90"/>
          <p:cNvSpPr/>
          <p:nvPr/>
        </p:nvSpPr>
        <p:spPr>
          <a:xfrm>
            <a:off x="571500" y="1500188"/>
            <a:ext cx="1285875"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Рефлексия </a:t>
            </a:r>
            <a:endParaRPr lang="ru-RU" sz="1200" dirty="0">
              <a:solidFill>
                <a:schemeClr val="tx1"/>
              </a:solidFill>
            </a:endParaRPr>
          </a:p>
        </p:txBody>
      </p:sp>
      <p:sp>
        <p:nvSpPr>
          <p:cNvPr id="92" name="Скругленный прямоугольник 91"/>
          <p:cNvSpPr/>
          <p:nvPr/>
        </p:nvSpPr>
        <p:spPr>
          <a:xfrm>
            <a:off x="285750" y="1785938"/>
            <a:ext cx="1285875"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Эмпатия</a:t>
            </a:r>
            <a:endParaRPr lang="ru-RU" sz="1200" dirty="0">
              <a:solidFill>
                <a:schemeClr val="tx1"/>
              </a:solidFill>
            </a:endParaRPr>
          </a:p>
        </p:txBody>
      </p:sp>
      <p:sp>
        <p:nvSpPr>
          <p:cNvPr id="93" name="Скругленный прямоугольник 92"/>
          <p:cNvSpPr/>
          <p:nvPr/>
        </p:nvSpPr>
        <p:spPr>
          <a:xfrm>
            <a:off x="214313" y="2500313"/>
            <a:ext cx="1000125"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Бошланғич </a:t>
            </a:r>
            <a:endParaRPr lang="ru-RU" sz="1200" dirty="0">
              <a:solidFill>
                <a:schemeClr val="tx1"/>
              </a:solidFill>
            </a:endParaRPr>
          </a:p>
        </p:txBody>
      </p:sp>
      <p:sp>
        <p:nvSpPr>
          <p:cNvPr id="94" name="Скругленный прямоугольник 93"/>
          <p:cNvSpPr/>
          <p:nvPr/>
        </p:nvSpPr>
        <p:spPr>
          <a:xfrm>
            <a:off x="80963" y="2786063"/>
            <a:ext cx="1133475"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Ижодкорлик</a:t>
            </a:r>
            <a:endParaRPr lang="ru-RU" sz="1200" dirty="0">
              <a:solidFill>
                <a:schemeClr val="tx1"/>
              </a:solidFill>
            </a:endParaRPr>
          </a:p>
        </p:txBody>
      </p:sp>
      <p:sp>
        <p:nvSpPr>
          <p:cNvPr id="95" name="Скругленный прямоугольник 94"/>
          <p:cNvSpPr/>
          <p:nvPr/>
        </p:nvSpPr>
        <p:spPr>
          <a:xfrm>
            <a:off x="142875" y="3071813"/>
            <a:ext cx="1071563" cy="28575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Новаторлик</a:t>
            </a:r>
            <a:endParaRPr lang="ru-RU" sz="1200" dirty="0">
              <a:solidFill>
                <a:schemeClr val="tx1"/>
              </a:solidFill>
            </a:endParaRPr>
          </a:p>
        </p:txBody>
      </p:sp>
      <p:sp>
        <p:nvSpPr>
          <p:cNvPr id="96" name="Скругленный прямоугольник 95"/>
          <p:cNvSpPr/>
          <p:nvPr/>
        </p:nvSpPr>
        <p:spPr>
          <a:xfrm>
            <a:off x="2071688" y="4357688"/>
            <a:ext cx="1714500" cy="428625"/>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Махсус педагогик кўникмалар</a:t>
            </a:r>
            <a:endParaRPr lang="ru-RU" sz="1200" dirty="0">
              <a:solidFill>
                <a:schemeClr val="tx1"/>
              </a:solidFill>
            </a:endParaRPr>
          </a:p>
        </p:txBody>
      </p:sp>
      <p:sp>
        <p:nvSpPr>
          <p:cNvPr id="97" name="Скругленный прямоугольник 96"/>
          <p:cNvSpPr/>
          <p:nvPr/>
        </p:nvSpPr>
        <p:spPr>
          <a:xfrm>
            <a:off x="71438" y="4929188"/>
            <a:ext cx="1500187"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 Тафаккур</a:t>
            </a:r>
            <a:endParaRPr lang="ru-RU" sz="1200" dirty="0">
              <a:solidFill>
                <a:schemeClr val="tx1"/>
              </a:solidFill>
            </a:endParaRPr>
          </a:p>
        </p:txBody>
      </p:sp>
      <p:sp>
        <p:nvSpPr>
          <p:cNvPr id="98" name="Скругленный прямоугольник 97"/>
          <p:cNvSpPr/>
          <p:nvPr/>
        </p:nvSpPr>
        <p:spPr>
          <a:xfrm>
            <a:off x="71438" y="4071938"/>
            <a:ext cx="1500187"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Тасаввур</a:t>
            </a:r>
            <a:endParaRPr lang="ru-RU" sz="1200" dirty="0">
              <a:solidFill>
                <a:schemeClr val="tx1"/>
              </a:solidFill>
            </a:endParaRPr>
          </a:p>
        </p:txBody>
      </p:sp>
      <p:sp>
        <p:nvSpPr>
          <p:cNvPr id="99" name="Скругленный прямоугольник 98"/>
          <p:cNvSpPr/>
          <p:nvPr/>
        </p:nvSpPr>
        <p:spPr>
          <a:xfrm>
            <a:off x="71438" y="4357688"/>
            <a:ext cx="1500187"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Кузатувчанлик </a:t>
            </a:r>
            <a:endParaRPr lang="ru-RU" sz="1200" dirty="0">
              <a:solidFill>
                <a:schemeClr val="tx1"/>
              </a:solidFill>
            </a:endParaRPr>
          </a:p>
        </p:txBody>
      </p:sp>
      <p:sp>
        <p:nvSpPr>
          <p:cNvPr id="100" name="Скругленный прямоугольник 99"/>
          <p:cNvSpPr/>
          <p:nvPr/>
        </p:nvSpPr>
        <p:spPr>
          <a:xfrm>
            <a:off x="71438" y="4643438"/>
            <a:ext cx="1500187"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Такт</a:t>
            </a:r>
            <a:endParaRPr lang="ru-RU" sz="1200" dirty="0">
              <a:solidFill>
                <a:schemeClr val="tx1"/>
              </a:solidFill>
            </a:endParaRPr>
          </a:p>
        </p:txBody>
      </p:sp>
      <p:sp>
        <p:nvSpPr>
          <p:cNvPr id="51" name="Скругленный прямоугольник 50"/>
          <p:cNvSpPr/>
          <p:nvPr/>
        </p:nvSpPr>
        <p:spPr>
          <a:xfrm>
            <a:off x="71438" y="5500688"/>
            <a:ext cx="1500187"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 Конструктивлик </a:t>
            </a:r>
            <a:endParaRPr lang="ru-RU" sz="1200" dirty="0">
              <a:solidFill>
                <a:schemeClr val="tx1"/>
              </a:solidFill>
            </a:endParaRPr>
          </a:p>
        </p:txBody>
      </p:sp>
      <p:sp>
        <p:nvSpPr>
          <p:cNvPr id="52" name="Скругленный прямоугольник 51"/>
          <p:cNvSpPr/>
          <p:nvPr/>
        </p:nvSpPr>
        <p:spPr>
          <a:xfrm>
            <a:off x="71438" y="5786438"/>
            <a:ext cx="1500187"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 Мулоқотчанлик</a:t>
            </a:r>
            <a:endParaRPr lang="ru-RU" sz="1200" dirty="0">
              <a:solidFill>
                <a:schemeClr val="tx1"/>
              </a:solidFill>
            </a:endParaRPr>
          </a:p>
        </p:txBody>
      </p:sp>
      <p:sp>
        <p:nvSpPr>
          <p:cNvPr id="54" name="Скругленный прямоугольник 53"/>
          <p:cNvSpPr/>
          <p:nvPr/>
        </p:nvSpPr>
        <p:spPr>
          <a:xfrm>
            <a:off x="2071688" y="4857750"/>
            <a:ext cx="1714500" cy="50006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Таълим ва тарбия усуллари услубиёти</a:t>
            </a:r>
            <a:endParaRPr lang="ru-RU" sz="1200" dirty="0">
              <a:solidFill>
                <a:schemeClr val="tx1"/>
              </a:solidFill>
            </a:endParaRPr>
          </a:p>
        </p:txBody>
      </p:sp>
      <p:sp>
        <p:nvSpPr>
          <p:cNvPr id="55" name="Скругленный прямоугольник 54"/>
          <p:cNvSpPr/>
          <p:nvPr/>
        </p:nvSpPr>
        <p:spPr>
          <a:xfrm>
            <a:off x="2071688" y="5429250"/>
            <a:ext cx="1714500" cy="357188"/>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Ўқувчи психология-сини билиш</a:t>
            </a:r>
            <a:endParaRPr lang="ru-RU" sz="1200" dirty="0">
              <a:solidFill>
                <a:schemeClr val="tx1"/>
              </a:solidFill>
            </a:endParaRPr>
          </a:p>
        </p:txBody>
      </p:sp>
      <p:sp>
        <p:nvSpPr>
          <p:cNvPr id="57" name="Скругленный прямоугольник 56"/>
          <p:cNvSpPr/>
          <p:nvPr/>
        </p:nvSpPr>
        <p:spPr>
          <a:xfrm>
            <a:off x="2071688" y="5857875"/>
            <a:ext cx="1714500" cy="428625"/>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Таълим жараёнини ташкил эта билиш</a:t>
            </a:r>
            <a:endParaRPr lang="ru-RU" sz="1200" dirty="0">
              <a:solidFill>
                <a:schemeClr val="tx1"/>
              </a:solidFill>
            </a:endParaRPr>
          </a:p>
        </p:txBody>
      </p:sp>
      <p:sp>
        <p:nvSpPr>
          <p:cNvPr id="58" name="Скругленный прямоугольник 57"/>
          <p:cNvSpPr/>
          <p:nvPr/>
        </p:nvSpPr>
        <p:spPr>
          <a:xfrm>
            <a:off x="5500688" y="4357688"/>
            <a:ext cx="1214437" cy="28575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Авторитар</a:t>
            </a:r>
            <a:endParaRPr lang="ru-RU" sz="1200" dirty="0">
              <a:solidFill>
                <a:schemeClr val="tx1"/>
              </a:solidFill>
            </a:endParaRPr>
          </a:p>
        </p:txBody>
      </p:sp>
      <p:sp>
        <p:nvSpPr>
          <p:cNvPr id="60" name="Скругленный прямоугольник 59"/>
          <p:cNvSpPr/>
          <p:nvPr/>
        </p:nvSpPr>
        <p:spPr>
          <a:xfrm>
            <a:off x="5500688" y="4714875"/>
            <a:ext cx="1214437" cy="28575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Либерал</a:t>
            </a:r>
            <a:endParaRPr lang="ru-RU" sz="1200" dirty="0">
              <a:solidFill>
                <a:schemeClr val="tx1"/>
              </a:solidFill>
            </a:endParaRPr>
          </a:p>
        </p:txBody>
      </p:sp>
      <p:sp>
        <p:nvSpPr>
          <p:cNvPr id="61" name="Скругленный прямоугольник 60"/>
          <p:cNvSpPr/>
          <p:nvPr/>
        </p:nvSpPr>
        <p:spPr>
          <a:xfrm>
            <a:off x="5500688" y="5072063"/>
            <a:ext cx="1214437" cy="28575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Демократик</a:t>
            </a:r>
            <a:endParaRPr lang="ru-RU" sz="1200" dirty="0">
              <a:solidFill>
                <a:schemeClr val="tx1"/>
              </a:solidFill>
            </a:endParaRPr>
          </a:p>
        </p:txBody>
      </p:sp>
      <p:sp>
        <p:nvSpPr>
          <p:cNvPr id="63" name="Скругленный прямоугольник 62"/>
          <p:cNvSpPr/>
          <p:nvPr/>
        </p:nvSpPr>
        <p:spPr>
          <a:xfrm>
            <a:off x="5500688" y="5500688"/>
            <a:ext cx="1214437" cy="28575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Аралаш</a:t>
            </a:r>
            <a:endParaRPr lang="ru-RU" sz="1200" dirty="0">
              <a:solidFill>
                <a:schemeClr val="tx1"/>
              </a:solidFill>
            </a:endParaRPr>
          </a:p>
        </p:txBody>
      </p:sp>
      <p:sp>
        <p:nvSpPr>
          <p:cNvPr id="64" name="Скругленный прямоугольник 63"/>
          <p:cNvSpPr/>
          <p:nvPr/>
        </p:nvSpPr>
        <p:spPr>
          <a:xfrm>
            <a:off x="5000625" y="214313"/>
            <a:ext cx="1214438"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Масъулият</a:t>
            </a:r>
            <a:endParaRPr lang="ru-RU" sz="1200" dirty="0">
              <a:solidFill>
                <a:schemeClr val="tx1"/>
              </a:solidFill>
            </a:endParaRPr>
          </a:p>
        </p:txBody>
      </p:sp>
      <p:sp>
        <p:nvSpPr>
          <p:cNvPr id="65" name="Скругленный прямоугольник 64"/>
          <p:cNvSpPr/>
          <p:nvPr/>
        </p:nvSpPr>
        <p:spPr>
          <a:xfrm>
            <a:off x="5000625" y="500063"/>
            <a:ext cx="1214438"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Билимдонлик</a:t>
            </a:r>
            <a:endParaRPr lang="ru-RU" sz="1200" dirty="0">
              <a:solidFill>
                <a:schemeClr val="tx1"/>
              </a:solidFill>
            </a:endParaRPr>
          </a:p>
        </p:txBody>
      </p:sp>
      <p:sp>
        <p:nvSpPr>
          <p:cNvPr id="68" name="Скругленный прямоугольник 67"/>
          <p:cNvSpPr/>
          <p:nvPr/>
        </p:nvSpPr>
        <p:spPr>
          <a:xfrm>
            <a:off x="5000625" y="785813"/>
            <a:ext cx="1214438"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Касбий билим</a:t>
            </a:r>
            <a:endParaRPr lang="ru-RU" sz="1200" dirty="0">
              <a:solidFill>
                <a:schemeClr val="tx1"/>
              </a:solidFill>
            </a:endParaRPr>
          </a:p>
        </p:txBody>
      </p:sp>
      <p:sp>
        <p:nvSpPr>
          <p:cNvPr id="69" name="Скругленный прямоугольник 68"/>
          <p:cNvSpPr/>
          <p:nvPr/>
        </p:nvSpPr>
        <p:spPr>
          <a:xfrm>
            <a:off x="5000625" y="1071563"/>
            <a:ext cx="1571625"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М</a:t>
            </a:r>
            <a:r>
              <a:rPr lang="ru-RU" sz="1200" dirty="0">
                <a:solidFill>
                  <a:schemeClr val="tx1"/>
                </a:solidFill>
              </a:rPr>
              <a:t>а</a:t>
            </a:r>
            <a:r>
              <a:rPr lang="uz-Cyrl-UZ" sz="1200" dirty="0">
                <a:solidFill>
                  <a:schemeClr val="tx1"/>
                </a:solidFill>
              </a:rPr>
              <a:t>лака кўникмаси</a:t>
            </a:r>
            <a:endParaRPr lang="ru-RU" sz="1200" dirty="0">
              <a:solidFill>
                <a:schemeClr val="tx1"/>
              </a:solidFill>
            </a:endParaRPr>
          </a:p>
        </p:txBody>
      </p:sp>
      <p:sp>
        <p:nvSpPr>
          <p:cNvPr id="71" name="Скругленный прямоугольник 70"/>
          <p:cNvSpPr/>
          <p:nvPr/>
        </p:nvSpPr>
        <p:spPr>
          <a:xfrm>
            <a:off x="5000625" y="1357313"/>
            <a:ext cx="1500188" cy="285750"/>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Юморни ишлата билиш</a:t>
            </a:r>
            <a:endParaRPr lang="ru-RU" sz="1200" dirty="0">
              <a:solidFill>
                <a:schemeClr val="tx1"/>
              </a:solidFill>
            </a:endParaRPr>
          </a:p>
        </p:txBody>
      </p:sp>
      <p:sp>
        <p:nvSpPr>
          <p:cNvPr id="72" name="Скругленный прямоугольник 71"/>
          <p:cNvSpPr/>
          <p:nvPr/>
        </p:nvSpPr>
        <p:spPr>
          <a:xfrm>
            <a:off x="6786563" y="0"/>
            <a:ext cx="1785937"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Адолатпарварлик</a:t>
            </a:r>
            <a:endParaRPr lang="ru-RU" sz="1200" dirty="0">
              <a:solidFill>
                <a:schemeClr val="tx1"/>
              </a:solidFill>
            </a:endParaRPr>
          </a:p>
        </p:txBody>
      </p:sp>
      <p:sp>
        <p:nvSpPr>
          <p:cNvPr id="74" name="Скругленный прямоугольник 73"/>
          <p:cNvSpPr/>
          <p:nvPr/>
        </p:nvSpPr>
        <p:spPr>
          <a:xfrm>
            <a:off x="6786563" y="285750"/>
            <a:ext cx="1785937"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Дилкашлик</a:t>
            </a:r>
            <a:endParaRPr lang="ru-RU" sz="1200" dirty="0">
              <a:solidFill>
                <a:schemeClr val="tx1"/>
              </a:solidFill>
            </a:endParaRPr>
          </a:p>
        </p:txBody>
      </p:sp>
      <p:sp>
        <p:nvSpPr>
          <p:cNvPr id="75" name="Скругленный прямоугольник 74"/>
          <p:cNvSpPr/>
          <p:nvPr/>
        </p:nvSpPr>
        <p:spPr>
          <a:xfrm>
            <a:off x="6786563" y="571500"/>
            <a:ext cx="1785937"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Виждонлилик</a:t>
            </a:r>
            <a:endParaRPr lang="ru-RU" sz="1200" dirty="0">
              <a:solidFill>
                <a:schemeClr val="tx1"/>
              </a:solidFill>
            </a:endParaRPr>
          </a:p>
        </p:txBody>
      </p:sp>
      <p:sp>
        <p:nvSpPr>
          <p:cNvPr id="77" name="Скругленный прямоугольник 76"/>
          <p:cNvSpPr/>
          <p:nvPr/>
        </p:nvSpPr>
        <p:spPr>
          <a:xfrm>
            <a:off x="6786563" y="1143000"/>
            <a:ext cx="1785937"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Ўз касбига садоқат</a:t>
            </a:r>
            <a:endParaRPr lang="ru-RU" sz="1200" dirty="0">
              <a:solidFill>
                <a:schemeClr val="tx1"/>
              </a:solidFill>
            </a:endParaRPr>
          </a:p>
        </p:txBody>
      </p:sp>
      <p:sp>
        <p:nvSpPr>
          <p:cNvPr id="78" name="Скругленный прямоугольник 77"/>
          <p:cNvSpPr/>
          <p:nvPr/>
        </p:nvSpPr>
        <p:spPr>
          <a:xfrm>
            <a:off x="6786563" y="857250"/>
            <a:ext cx="1785937"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Ҳайриҳоҳлик</a:t>
            </a:r>
            <a:endParaRPr lang="ru-RU" sz="1200" dirty="0">
              <a:solidFill>
                <a:schemeClr val="tx1"/>
              </a:solidFill>
            </a:endParaRPr>
          </a:p>
        </p:txBody>
      </p:sp>
      <p:sp>
        <p:nvSpPr>
          <p:cNvPr id="80" name="Скругленный прямоугольник 79"/>
          <p:cNvSpPr/>
          <p:nvPr/>
        </p:nvSpPr>
        <p:spPr>
          <a:xfrm>
            <a:off x="6786563" y="1428750"/>
            <a:ext cx="1785937"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Муомала маданияти</a:t>
            </a:r>
            <a:endParaRPr lang="ru-RU" sz="1200" dirty="0">
              <a:solidFill>
                <a:schemeClr val="tx1"/>
              </a:solidFill>
            </a:endParaRPr>
          </a:p>
        </p:txBody>
      </p:sp>
      <p:sp>
        <p:nvSpPr>
          <p:cNvPr id="81" name="Скругленный прямоугольник 80"/>
          <p:cNvSpPr/>
          <p:nvPr/>
        </p:nvSpPr>
        <p:spPr>
          <a:xfrm>
            <a:off x="6786563" y="1714500"/>
            <a:ext cx="1785937"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Талабчанлик</a:t>
            </a:r>
            <a:endParaRPr lang="ru-RU" sz="1200" dirty="0">
              <a:solidFill>
                <a:schemeClr val="tx1"/>
              </a:solidFill>
            </a:endParaRPr>
          </a:p>
        </p:txBody>
      </p:sp>
      <p:sp>
        <p:nvSpPr>
          <p:cNvPr id="82" name="Скругленный прямоугольник 81"/>
          <p:cNvSpPr/>
          <p:nvPr/>
        </p:nvSpPr>
        <p:spPr>
          <a:xfrm>
            <a:off x="6786563" y="2000250"/>
            <a:ext cx="1785937"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Вақт мониторинги</a:t>
            </a:r>
            <a:endParaRPr lang="ru-RU" sz="1200" dirty="0">
              <a:solidFill>
                <a:schemeClr val="tx1"/>
              </a:solidFill>
            </a:endParaRPr>
          </a:p>
        </p:txBody>
      </p:sp>
      <p:sp>
        <p:nvSpPr>
          <p:cNvPr id="83" name="Скругленный прямоугольник 82"/>
          <p:cNvSpPr/>
          <p:nvPr/>
        </p:nvSpPr>
        <p:spPr>
          <a:xfrm>
            <a:off x="7572375" y="3214688"/>
            <a:ext cx="1214438"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Имиджи</a:t>
            </a:r>
            <a:endParaRPr lang="ru-RU" sz="1200" dirty="0">
              <a:solidFill>
                <a:schemeClr val="tx1"/>
              </a:solidFill>
            </a:endParaRPr>
          </a:p>
        </p:txBody>
      </p:sp>
      <p:sp>
        <p:nvSpPr>
          <p:cNvPr id="84" name="Скругленный прямоугольник 83"/>
          <p:cNvSpPr/>
          <p:nvPr/>
        </p:nvSpPr>
        <p:spPr>
          <a:xfrm>
            <a:off x="7572375" y="3571875"/>
            <a:ext cx="1214438" cy="428625"/>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Кийиниш маданияти</a:t>
            </a:r>
            <a:endParaRPr lang="ru-RU" sz="1200" dirty="0">
              <a:solidFill>
                <a:schemeClr val="tx1"/>
              </a:solidFill>
            </a:endParaRPr>
          </a:p>
        </p:txBody>
      </p:sp>
      <p:sp>
        <p:nvSpPr>
          <p:cNvPr id="85" name="Скругленный прямоугольник 84"/>
          <p:cNvSpPr/>
          <p:nvPr/>
        </p:nvSpPr>
        <p:spPr>
          <a:xfrm>
            <a:off x="7572375" y="4143375"/>
            <a:ext cx="1214438"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Макияжи</a:t>
            </a:r>
            <a:endParaRPr lang="ru-RU" sz="1200" dirty="0">
              <a:solidFill>
                <a:schemeClr val="tx1"/>
              </a:solidFill>
            </a:endParaRPr>
          </a:p>
        </p:txBody>
      </p:sp>
      <p:sp>
        <p:nvSpPr>
          <p:cNvPr id="101" name="Скругленный прямоугольник 100"/>
          <p:cNvSpPr/>
          <p:nvPr/>
        </p:nvSpPr>
        <p:spPr>
          <a:xfrm>
            <a:off x="7572375" y="4500563"/>
            <a:ext cx="1214438"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Соч турмаги</a:t>
            </a:r>
            <a:endParaRPr lang="ru-RU" sz="1200" dirty="0">
              <a:solidFill>
                <a:schemeClr val="tx1"/>
              </a:solidFill>
            </a:endParaRPr>
          </a:p>
        </p:txBody>
      </p:sp>
      <p:sp>
        <p:nvSpPr>
          <p:cNvPr id="102" name="Скругленный прямоугольник 101"/>
          <p:cNvSpPr/>
          <p:nvPr/>
        </p:nvSpPr>
        <p:spPr>
          <a:xfrm>
            <a:off x="7572375" y="4857750"/>
            <a:ext cx="1214438"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Хулқ атвори</a:t>
            </a:r>
            <a:endParaRPr lang="ru-RU" sz="1200" dirty="0">
              <a:solidFill>
                <a:schemeClr val="tx1"/>
              </a:solidFill>
            </a:endParaRPr>
          </a:p>
        </p:txBody>
      </p:sp>
      <p:cxnSp>
        <p:nvCxnSpPr>
          <p:cNvPr id="103" name="Прямая соединительная линия 102"/>
          <p:cNvCxnSpPr/>
          <p:nvPr/>
        </p:nvCxnSpPr>
        <p:spPr>
          <a:xfrm rot="5400000" flipH="1" flipV="1">
            <a:off x="1213644" y="999332"/>
            <a:ext cx="1571625" cy="1587"/>
          </a:xfrm>
          <a:prstGeom prst="line">
            <a:avLst/>
          </a:prstGeom>
          <a:ln/>
        </p:spPr>
        <p:style>
          <a:lnRef idx="1">
            <a:schemeClr val="dk1"/>
          </a:lnRef>
          <a:fillRef idx="0">
            <a:schemeClr val="dk1"/>
          </a:fillRef>
          <a:effectRef idx="0">
            <a:schemeClr val="dk1"/>
          </a:effectRef>
          <a:fontRef idx="minor">
            <a:schemeClr val="tx1"/>
          </a:fontRef>
        </p:style>
      </p:cxnSp>
      <p:cxnSp>
        <p:nvCxnSpPr>
          <p:cNvPr id="104" name="Прямая со стрелкой 103"/>
          <p:cNvCxnSpPr/>
          <p:nvPr/>
        </p:nvCxnSpPr>
        <p:spPr>
          <a:xfrm rot="10800000" flipV="1">
            <a:off x="1857375" y="214313"/>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05" name="Прямая со стрелкой 104"/>
          <p:cNvCxnSpPr/>
          <p:nvPr/>
        </p:nvCxnSpPr>
        <p:spPr>
          <a:xfrm rot="10800000" flipV="1">
            <a:off x="1857375" y="428625"/>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06" name="Прямая со стрелкой 105"/>
          <p:cNvCxnSpPr/>
          <p:nvPr/>
        </p:nvCxnSpPr>
        <p:spPr>
          <a:xfrm rot="10800000" flipV="1">
            <a:off x="1857375" y="714375"/>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07" name="Прямая со стрелкой 106"/>
          <p:cNvCxnSpPr/>
          <p:nvPr/>
        </p:nvCxnSpPr>
        <p:spPr>
          <a:xfrm rot="10800000" flipV="1">
            <a:off x="1857375" y="1000125"/>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08" name="Прямая со стрелкой 107"/>
          <p:cNvCxnSpPr/>
          <p:nvPr/>
        </p:nvCxnSpPr>
        <p:spPr>
          <a:xfrm rot="10800000" flipV="1">
            <a:off x="1857375" y="1285875"/>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15" name="Прямая соединительная линия 114"/>
          <p:cNvCxnSpPr/>
          <p:nvPr/>
        </p:nvCxnSpPr>
        <p:spPr>
          <a:xfrm rot="5400000" flipH="1" flipV="1">
            <a:off x="4178300" y="965201"/>
            <a:ext cx="1501775" cy="0"/>
          </a:xfrm>
          <a:prstGeom prst="line">
            <a:avLst/>
          </a:prstGeom>
        </p:spPr>
        <p:style>
          <a:lnRef idx="1">
            <a:schemeClr val="dk1"/>
          </a:lnRef>
          <a:fillRef idx="0">
            <a:schemeClr val="dk1"/>
          </a:fillRef>
          <a:effectRef idx="0">
            <a:schemeClr val="dk1"/>
          </a:effectRef>
          <a:fontRef idx="minor">
            <a:schemeClr val="tx1"/>
          </a:fontRef>
        </p:style>
      </p:cxnSp>
      <p:cxnSp>
        <p:nvCxnSpPr>
          <p:cNvPr id="116" name="Прямая со стрелкой 115"/>
          <p:cNvCxnSpPr/>
          <p:nvPr/>
        </p:nvCxnSpPr>
        <p:spPr>
          <a:xfrm>
            <a:off x="4930775" y="284163"/>
            <a:ext cx="141288"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27" name="Прямая соединительная линия 126"/>
          <p:cNvCxnSpPr/>
          <p:nvPr/>
        </p:nvCxnSpPr>
        <p:spPr>
          <a:xfrm rot="5400000" flipH="1" flipV="1">
            <a:off x="6573044" y="4071144"/>
            <a:ext cx="1714500" cy="1588"/>
          </a:xfrm>
          <a:prstGeom prst="line">
            <a:avLst/>
          </a:prstGeom>
        </p:spPr>
        <p:style>
          <a:lnRef idx="1">
            <a:schemeClr val="dk1"/>
          </a:lnRef>
          <a:fillRef idx="0">
            <a:schemeClr val="dk1"/>
          </a:fillRef>
          <a:effectRef idx="0">
            <a:schemeClr val="dk1"/>
          </a:effectRef>
          <a:fontRef idx="minor">
            <a:schemeClr val="tx1"/>
          </a:fontRef>
        </p:style>
      </p:cxnSp>
      <p:cxnSp>
        <p:nvCxnSpPr>
          <p:cNvPr id="140" name="Прямая со стрелкой 139"/>
          <p:cNvCxnSpPr/>
          <p:nvPr/>
        </p:nvCxnSpPr>
        <p:spPr>
          <a:xfrm rot="10800000" flipV="1">
            <a:off x="1857375" y="1571625"/>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41" name="Прямая со стрелкой 140"/>
          <p:cNvCxnSpPr/>
          <p:nvPr/>
        </p:nvCxnSpPr>
        <p:spPr>
          <a:xfrm rot="10800000" flipV="1">
            <a:off x="1571625" y="1857375"/>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42" name="Прямая со стрелкой 141"/>
          <p:cNvCxnSpPr/>
          <p:nvPr/>
        </p:nvCxnSpPr>
        <p:spPr>
          <a:xfrm rot="10800000" flipV="1">
            <a:off x="1214438" y="2571750"/>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43" name="Прямая со стрелкой 142"/>
          <p:cNvCxnSpPr/>
          <p:nvPr/>
        </p:nvCxnSpPr>
        <p:spPr>
          <a:xfrm rot="10800000" flipV="1">
            <a:off x="1214438" y="2857500"/>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44" name="Прямая со стрелкой 143"/>
          <p:cNvCxnSpPr/>
          <p:nvPr/>
        </p:nvCxnSpPr>
        <p:spPr>
          <a:xfrm rot="10800000" flipV="1">
            <a:off x="1214438" y="3143250"/>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49" name="Прямая со стрелкой 148"/>
          <p:cNvCxnSpPr/>
          <p:nvPr/>
        </p:nvCxnSpPr>
        <p:spPr>
          <a:xfrm>
            <a:off x="4929188" y="569913"/>
            <a:ext cx="142875"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50" name="Прямая со стрелкой 149"/>
          <p:cNvCxnSpPr/>
          <p:nvPr/>
        </p:nvCxnSpPr>
        <p:spPr>
          <a:xfrm>
            <a:off x="4929188" y="855663"/>
            <a:ext cx="142875"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51" name="Прямая со стрелкой 150"/>
          <p:cNvCxnSpPr/>
          <p:nvPr/>
        </p:nvCxnSpPr>
        <p:spPr>
          <a:xfrm>
            <a:off x="4929188" y="1141413"/>
            <a:ext cx="142875"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52" name="Прямая со стрелкой 151"/>
          <p:cNvCxnSpPr/>
          <p:nvPr/>
        </p:nvCxnSpPr>
        <p:spPr>
          <a:xfrm>
            <a:off x="4929188" y="1427163"/>
            <a:ext cx="142875"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57" name="Прямая соединительная линия 156"/>
          <p:cNvCxnSpPr/>
          <p:nvPr/>
        </p:nvCxnSpPr>
        <p:spPr>
          <a:xfrm rot="5400000" flipH="1" flipV="1">
            <a:off x="5322094" y="1391444"/>
            <a:ext cx="2644775" cy="1587"/>
          </a:xfrm>
          <a:prstGeom prst="line">
            <a:avLst/>
          </a:prstGeom>
        </p:spPr>
        <p:style>
          <a:lnRef idx="1">
            <a:schemeClr val="dk1"/>
          </a:lnRef>
          <a:fillRef idx="0">
            <a:schemeClr val="dk1"/>
          </a:fillRef>
          <a:effectRef idx="0">
            <a:schemeClr val="dk1"/>
          </a:effectRef>
          <a:fontRef idx="minor">
            <a:schemeClr val="tx1"/>
          </a:fontRef>
        </p:style>
      </p:cxnSp>
      <p:cxnSp>
        <p:nvCxnSpPr>
          <p:cNvPr id="158" name="Прямая со стрелкой 157"/>
          <p:cNvCxnSpPr/>
          <p:nvPr/>
        </p:nvCxnSpPr>
        <p:spPr>
          <a:xfrm>
            <a:off x="6645275" y="69850"/>
            <a:ext cx="1428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59" name="Прямая со стрелкой 158"/>
          <p:cNvCxnSpPr/>
          <p:nvPr/>
        </p:nvCxnSpPr>
        <p:spPr>
          <a:xfrm>
            <a:off x="6645275" y="355600"/>
            <a:ext cx="141288"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60" name="Прямая со стрелкой 159"/>
          <p:cNvCxnSpPr/>
          <p:nvPr/>
        </p:nvCxnSpPr>
        <p:spPr>
          <a:xfrm>
            <a:off x="6645275" y="641350"/>
            <a:ext cx="141288"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61" name="Прямая со стрелкой 160"/>
          <p:cNvCxnSpPr/>
          <p:nvPr/>
        </p:nvCxnSpPr>
        <p:spPr>
          <a:xfrm>
            <a:off x="6645275" y="927100"/>
            <a:ext cx="141288"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62" name="Прямая со стрелкой 161"/>
          <p:cNvCxnSpPr/>
          <p:nvPr/>
        </p:nvCxnSpPr>
        <p:spPr>
          <a:xfrm>
            <a:off x="6645275" y="1212850"/>
            <a:ext cx="141288"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82" name="Прямая соединительная линия 181"/>
          <p:cNvCxnSpPr/>
          <p:nvPr/>
        </p:nvCxnSpPr>
        <p:spPr>
          <a:xfrm rot="5400000" flipH="1" flipV="1">
            <a:off x="785812" y="5072063"/>
            <a:ext cx="2143125" cy="0"/>
          </a:xfrm>
          <a:prstGeom prst="line">
            <a:avLst/>
          </a:prstGeom>
        </p:spPr>
        <p:style>
          <a:lnRef idx="1">
            <a:schemeClr val="dk1"/>
          </a:lnRef>
          <a:fillRef idx="0">
            <a:schemeClr val="dk1"/>
          </a:fillRef>
          <a:effectRef idx="0">
            <a:schemeClr val="dk1"/>
          </a:effectRef>
          <a:fontRef idx="minor">
            <a:schemeClr val="tx1"/>
          </a:fontRef>
        </p:style>
      </p:cxnSp>
      <p:cxnSp>
        <p:nvCxnSpPr>
          <p:cNvPr id="188" name="Прямая со стрелкой 187"/>
          <p:cNvCxnSpPr/>
          <p:nvPr/>
        </p:nvCxnSpPr>
        <p:spPr>
          <a:xfrm rot="10800000">
            <a:off x="1571625" y="6143625"/>
            <a:ext cx="285750"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90" name="Скругленный прямоугольник 189"/>
          <p:cNvSpPr/>
          <p:nvPr/>
        </p:nvSpPr>
        <p:spPr>
          <a:xfrm>
            <a:off x="6786563" y="2286000"/>
            <a:ext cx="1785937"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Поклик</a:t>
            </a:r>
            <a:endParaRPr lang="ru-RU" sz="1200" dirty="0">
              <a:solidFill>
                <a:schemeClr val="tx1"/>
              </a:solidFill>
            </a:endParaRPr>
          </a:p>
        </p:txBody>
      </p:sp>
      <p:sp>
        <p:nvSpPr>
          <p:cNvPr id="191" name="Скругленный прямоугольник 190"/>
          <p:cNvSpPr/>
          <p:nvPr/>
        </p:nvSpPr>
        <p:spPr>
          <a:xfrm>
            <a:off x="6786563" y="2571750"/>
            <a:ext cx="1785937"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Ўз ваъдасида туриш</a:t>
            </a:r>
            <a:endParaRPr lang="ru-RU" sz="1200" dirty="0">
              <a:solidFill>
                <a:schemeClr val="tx1"/>
              </a:solidFill>
            </a:endParaRPr>
          </a:p>
        </p:txBody>
      </p:sp>
      <p:cxnSp>
        <p:nvCxnSpPr>
          <p:cNvPr id="193" name="Прямая со стрелкой 192"/>
          <p:cNvCxnSpPr/>
          <p:nvPr/>
        </p:nvCxnSpPr>
        <p:spPr>
          <a:xfrm>
            <a:off x="6643688" y="1498600"/>
            <a:ext cx="1428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94" name="Прямая со стрелкой 193"/>
          <p:cNvCxnSpPr/>
          <p:nvPr/>
        </p:nvCxnSpPr>
        <p:spPr>
          <a:xfrm>
            <a:off x="6643688" y="1784350"/>
            <a:ext cx="1428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95" name="Прямая со стрелкой 194"/>
          <p:cNvCxnSpPr/>
          <p:nvPr/>
        </p:nvCxnSpPr>
        <p:spPr>
          <a:xfrm>
            <a:off x="6643688" y="2070100"/>
            <a:ext cx="1428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96" name="Прямая со стрелкой 195"/>
          <p:cNvCxnSpPr/>
          <p:nvPr/>
        </p:nvCxnSpPr>
        <p:spPr>
          <a:xfrm>
            <a:off x="6643688" y="2355850"/>
            <a:ext cx="1428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97" name="Прямая со стрелкой 196"/>
          <p:cNvCxnSpPr/>
          <p:nvPr/>
        </p:nvCxnSpPr>
        <p:spPr>
          <a:xfrm>
            <a:off x="6643688" y="2713038"/>
            <a:ext cx="142875"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98" name="Прямая соединительная линия 197"/>
          <p:cNvCxnSpPr>
            <a:endCxn id="31" idx="3"/>
          </p:cNvCxnSpPr>
          <p:nvPr/>
        </p:nvCxnSpPr>
        <p:spPr>
          <a:xfrm rot="10800000">
            <a:off x="6429375" y="2000250"/>
            <a:ext cx="214313" cy="1588"/>
          </a:xfrm>
          <a:prstGeom prst="line">
            <a:avLst/>
          </a:prstGeom>
        </p:spPr>
        <p:style>
          <a:lnRef idx="1">
            <a:schemeClr val="dk1"/>
          </a:lnRef>
          <a:fillRef idx="0">
            <a:schemeClr val="dk1"/>
          </a:fillRef>
          <a:effectRef idx="0">
            <a:schemeClr val="dk1"/>
          </a:effectRef>
          <a:fontRef idx="minor">
            <a:schemeClr val="tx1"/>
          </a:fontRef>
        </p:style>
      </p:cxnSp>
      <p:cxnSp>
        <p:nvCxnSpPr>
          <p:cNvPr id="202" name="Прямая со стрелкой 201"/>
          <p:cNvCxnSpPr/>
          <p:nvPr/>
        </p:nvCxnSpPr>
        <p:spPr>
          <a:xfrm>
            <a:off x="7431088" y="3284538"/>
            <a:ext cx="141287"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03" name="Прямая со стрелкой 202"/>
          <p:cNvCxnSpPr/>
          <p:nvPr/>
        </p:nvCxnSpPr>
        <p:spPr>
          <a:xfrm>
            <a:off x="7429500" y="3713163"/>
            <a:ext cx="142875"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04" name="Прямая со стрелкой 203"/>
          <p:cNvCxnSpPr/>
          <p:nvPr/>
        </p:nvCxnSpPr>
        <p:spPr>
          <a:xfrm>
            <a:off x="7429500" y="4213225"/>
            <a:ext cx="1428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05" name="Прямая со стрелкой 204"/>
          <p:cNvCxnSpPr/>
          <p:nvPr/>
        </p:nvCxnSpPr>
        <p:spPr>
          <a:xfrm>
            <a:off x="7429500" y="4570413"/>
            <a:ext cx="142875"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06" name="Прямая со стрелкой 205"/>
          <p:cNvCxnSpPr/>
          <p:nvPr/>
        </p:nvCxnSpPr>
        <p:spPr>
          <a:xfrm>
            <a:off x="7429500" y="4929188"/>
            <a:ext cx="142875"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07" name="Прямая соединительная линия 206"/>
          <p:cNvCxnSpPr>
            <a:endCxn id="26" idx="3"/>
          </p:cNvCxnSpPr>
          <p:nvPr/>
        </p:nvCxnSpPr>
        <p:spPr>
          <a:xfrm rot="10800000">
            <a:off x="7072313" y="3143250"/>
            <a:ext cx="357187" cy="71438"/>
          </a:xfrm>
          <a:prstGeom prst="line">
            <a:avLst/>
          </a:prstGeom>
        </p:spPr>
        <p:style>
          <a:lnRef idx="1">
            <a:schemeClr val="dk1"/>
          </a:lnRef>
          <a:fillRef idx="0">
            <a:schemeClr val="dk1"/>
          </a:fillRef>
          <a:effectRef idx="0">
            <a:schemeClr val="dk1"/>
          </a:effectRef>
          <a:fontRef idx="minor">
            <a:schemeClr val="tx1"/>
          </a:fontRef>
        </p:style>
      </p:cxnSp>
      <p:cxnSp>
        <p:nvCxnSpPr>
          <p:cNvPr id="214" name="Прямая соединительная линия 213"/>
          <p:cNvCxnSpPr/>
          <p:nvPr/>
        </p:nvCxnSpPr>
        <p:spPr>
          <a:xfrm rot="5400000" flipH="1" flipV="1">
            <a:off x="4608513" y="4892675"/>
            <a:ext cx="1500188" cy="1587"/>
          </a:xfrm>
          <a:prstGeom prst="line">
            <a:avLst/>
          </a:prstGeom>
        </p:spPr>
        <p:style>
          <a:lnRef idx="1">
            <a:schemeClr val="dk1"/>
          </a:lnRef>
          <a:fillRef idx="0">
            <a:schemeClr val="dk1"/>
          </a:fillRef>
          <a:effectRef idx="0">
            <a:schemeClr val="dk1"/>
          </a:effectRef>
          <a:fontRef idx="minor">
            <a:schemeClr val="tx1"/>
          </a:fontRef>
        </p:style>
      </p:cxnSp>
      <p:cxnSp>
        <p:nvCxnSpPr>
          <p:cNvPr id="215" name="Прямая со стрелкой 214"/>
          <p:cNvCxnSpPr/>
          <p:nvPr/>
        </p:nvCxnSpPr>
        <p:spPr>
          <a:xfrm>
            <a:off x="5359400" y="4427538"/>
            <a:ext cx="142875"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16" name="Прямая со стрелкой 215"/>
          <p:cNvCxnSpPr/>
          <p:nvPr/>
        </p:nvCxnSpPr>
        <p:spPr>
          <a:xfrm>
            <a:off x="5359400" y="4784725"/>
            <a:ext cx="141288"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17" name="Прямая со стрелкой 216"/>
          <p:cNvCxnSpPr/>
          <p:nvPr/>
        </p:nvCxnSpPr>
        <p:spPr>
          <a:xfrm>
            <a:off x="5357813" y="5213350"/>
            <a:ext cx="1428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18" name="Прямая со стрелкой 217"/>
          <p:cNvCxnSpPr/>
          <p:nvPr/>
        </p:nvCxnSpPr>
        <p:spPr>
          <a:xfrm>
            <a:off x="5359400" y="5641975"/>
            <a:ext cx="141288"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23" name="Прямая соединительная линия 222"/>
          <p:cNvCxnSpPr/>
          <p:nvPr/>
        </p:nvCxnSpPr>
        <p:spPr>
          <a:xfrm rot="16200000" flipV="1">
            <a:off x="857250" y="5072063"/>
            <a:ext cx="2143125" cy="0"/>
          </a:xfrm>
          <a:prstGeom prst="line">
            <a:avLst/>
          </a:prstGeom>
        </p:spPr>
        <p:style>
          <a:lnRef idx="1">
            <a:schemeClr val="dk1"/>
          </a:lnRef>
          <a:fillRef idx="0">
            <a:schemeClr val="dk1"/>
          </a:fillRef>
          <a:effectRef idx="0">
            <a:schemeClr val="dk1"/>
          </a:effectRef>
          <a:fontRef idx="minor">
            <a:schemeClr val="tx1"/>
          </a:fontRef>
        </p:style>
      </p:cxnSp>
      <p:cxnSp>
        <p:nvCxnSpPr>
          <p:cNvPr id="225" name="Прямая со стрелкой 224"/>
          <p:cNvCxnSpPr/>
          <p:nvPr/>
        </p:nvCxnSpPr>
        <p:spPr>
          <a:xfrm>
            <a:off x="1930400" y="5143500"/>
            <a:ext cx="1428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26" name="Прямая со стрелкой 225"/>
          <p:cNvCxnSpPr/>
          <p:nvPr/>
        </p:nvCxnSpPr>
        <p:spPr>
          <a:xfrm>
            <a:off x="1928813" y="5643563"/>
            <a:ext cx="142875"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27" name="Прямая со стрелкой 226"/>
          <p:cNvCxnSpPr/>
          <p:nvPr/>
        </p:nvCxnSpPr>
        <p:spPr>
          <a:xfrm>
            <a:off x="1928813" y="6143625"/>
            <a:ext cx="1428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155" name="Скругленный прямоугольник 154"/>
          <p:cNvSpPr/>
          <p:nvPr/>
        </p:nvSpPr>
        <p:spPr>
          <a:xfrm>
            <a:off x="71438" y="5214938"/>
            <a:ext cx="1500187"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Лойиҳалаш</a:t>
            </a:r>
            <a:endParaRPr lang="ru-RU" sz="1200" dirty="0">
              <a:solidFill>
                <a:schemeClr val="tx1"/>
              </a:solidFill>
            </a:endParaRPr>
          </a:p>
        </p:txBody>
      </p:sp>
      <p:sp>
        <p:nvSpPr>
          <p:cNvPr id="156" name="Скругленный прямоугольник 155"/>
          <p:cNvSpPr/>
          <p:nvPr/>
        </p:nvSpPr>
        <p:spPr>
          <a:xfrm>
            <a:off x="71438" y="6072188"/>
            <a:ext cx="1500187" cy="214312"/>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 Ташкилотчилик</a:t>
            </a:r>
            <a:endParaRPr lang="ru-RU" sz="1200" dirty="0">
              <a:solidFill>
                <a:schemeClr val="tx1"/>
              </a:solidFill>
            </a:endParaRPr>
          </a:p>
        </p:txBody>
      </p:sp>
      <p:cxnSp>
        <p:nvCxnSpPr>
          <p:cNvPr id="164" name="Прямая со стрелкой 163"/>
          <p:cNvCxnSpPr/>
          <p:nvPr/>
        </p:nvCxnSpPr>
        <p:spPr>
          <a:xfrm rot="10800000" flipV="1">
            <a:off x="1571625" y="5072063"/>
            <a:ext cx="285750"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65" name="Прямая со стрелкой 164"/>
          <p:cNvCxnSpPr/>
          <p:nvPr/>
        </p:nvCxnSpPr>
        <p:spPr>
          <a:xfrm rot="10800000" flipV="1">
            <a:off x="1571625" y="5357813"/>
            <a:ext cx="285750"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66" name="Прямая со стрелкой 165"/>
          <p:cNvCxnSpPr/>
          <p:nvPr/>
        </p:nvCxnSpPr>
        <p:spPr>
          <a:xfrm rot="10800000" flipV="1">
            <a:off x="1571625" y="5643563"/>
            <a:ext cx="285750"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67" name="Прямая со стрелкой 166"/>
          <p:cNvCxnSpPr/>
          <p:nvPr/>
        </p:nvCxnSpPr>
        <p:spPr>
          <a:xfrm rot="10800000" flipV="1">
            <a:off x="1571625" y="5929313"/>
            <a:ext cx="285750"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68" name="Прямая со стрелкой 167"/>
          <p:cNvCxnSpPr/>
          <p:nvPr/>
        </p:nvCxnSpPr>
        <p:spPr>
          <a:xfrm rot="10800000" flipV="1">
            <a:off x="1579563" y="4429125"/>
            <a:ext cx="277812" cy="9525"/>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71" name="Прямая со стрелкой 170"/>
          <p:cNvCxnSpPr/>
          <p:nvPr/>
        </p:nvCxnSpPr>
        <p:spPr>
          <a:xfrm rot="10800000" flipV="1">
            <a:off x="1571625" y="4714875"/>
            <a:ext cx="285750" cy="11113"/>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172" name="Прямая со стрелкой 171"/>
          <p:cNvCxnSpPr/>
          <p:nvPr/>
        </p:nvCxnSpPr>
        <p:spPr>
          <a:xfrm rot="10800000" flipV="1">
            <a:off x="1571625" y="4143375"/>
            <a:ext cx="285750" cy="9525"/>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08" name="Прямая со стрелкой 207"/>
          <p:cNvCxnSpPr>
            <a:endCxn id="0" idx="1"/>
          </p:cNvCxnSpPr>
          <p:nvPr/>
        </p:nvCxnSpPr>
        <p:spPr>
          <a:xfrm flipV="1">
            <a:off x="1928813" y="4572000"/>
            <a:ext cx="142875" cy="0"/>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
        <p:nvSpPr>
          <p:cNvPr id="211" name="Скругленный прямоугольник 210"/>
          <p:cNvSpPr/>
          <p:nvPr/>
        </p:nvSpPr>
        <p:spPr>
          <a:xfrm>
            <a:off x="4000500" y="4286250"/>
            <a:ext cx="1285875"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Кенг</a:t>
            </a:r>
            <a:endParaRPr lang="ru-RU" sz="1200" dirty="0">
              <a:solidFill>
                <a:schemeClr val="tx1"/>
              </a:solidFill>
            </a:endParaRPr>
          </a:p>
        </p:txBody>
      </p:sp>
      <p:sp>
        <p:nvSpPr>
          <p:cNvPr id="212" name="Скругленный прямоугольник 211"/>
          <p:cNvSpPr/>
          <p:nvPr/>
        </p:nvSpPr>
        <p:spPr>
          <a:xfrm>
            <a:off x="4000500" y="4572000"/>
            <a:ext cx="1285875"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Чуқур  </a:t>
            </a:r>
            <a:endParaRPr lang="ru-RU" sz="1200" dirty="0">
              <a:solidFill>
                <a:schemeClr val="tx1"/>
              </a:solidFill>
            </a:endParaRPr>
          </a:p>
        </p:txBody>
      </p:sp>
      <p:sp>
        <p:nvSpPr>
          <p:cNvPr id="213" name="Скругленный прямоугольник 212"/>
          <p:cNvSpPr/>
          <p:nvPr/>
        </p:nvSpPr>
        <p:spPr>
          <a:xfrm>
            <a:off x="4000500" y="4857750"/>
            <a:ext cx="1285875"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Методологик</a:t>
            </a:r>
            <a:endParaRPr lang="ru-RU" sz="1200" dirty="0">
              <a:solidFill>
                <a:schemeClr val="tx1"/>
              </a:solidFill>
            </a:endParaRPr>
          </a:p>
        </p:txBody>
      </p:sp>
      <p:sp>
        <p:nvSpPr>
          <p:cNvPr id="219" name="Скругленный прямоугольник 218"/>
          <p:cNvSpPr/>
          <p:nvPr/>
        </p:nvSpPr>
        <p:spPr>
          <a:xfrm>
            <a:off x="4000500" y="5143500"/>
            <a:ext cx="1285875"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Назарий </a:t>
            </a:r>
            <a:endParaRPr lang="ru-RU" sz="1200" dirty="0">
              <a:solidFill>
                <a:schemeClr val="tx1"/>
              </a:solidFill>
            </a:endParaRPr>
          </a:p>
        </p:txBody>
      </p:sp>
      <p:sp>
        <p:nvSpPr>
          <p:cNvPr id="220" name="Скругленный прямоугольник 219"/>
          <p:cNvSpPr/>
          <p:nvPr/>
        </p:nvSpPr>
        <p:spPr>
          <a:xfrm>
            <a:off x="4000500" y="5429250"/>
            <a:ext cx="1285875"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Мет</a:t>
            </a:r>
            <a:r>
              <a:rPr lang="ru-RU" sz="1200" dirty="0">
                <a:solidFill>
                  <a:schemeClr val="tx1"/>
                </a:solidFill>
              </a:rPr>
              <a:t>о</a:t>
            </a:r>
            <a:r>
              <a:rPr lang="uz-Cyrl-UZ" sz="1200" dirty="0">
                <a:solidFill>
                  <a:schemeClr val="tx1"/>
                </a:solidFill>
              </a:rPr>
              <a:t>дик</a:t>
            </a:r>
            <a:endParaRPr lang="ru-RU" sz="1200" dirty="0">
              <a:solidFill>
                <a:schemeClr val="tx1"/>
              </a:solidFill>
            </a:endParaRPr>
          </a:p>
        </p:txBody>
      </p:sp>
      <p:sp>
        <p:nvSpPr>
          <p:cNvPr id="222" name="Скругленный прямоугольник 221"/>
          <p:cNvSpPr/>
          <p:nvPr/>
        </p:nvSpPr>
        <p:spPr>
          <a:xfrm>
            <a:off x="4000500" y="5715000"/>
            <a:ext cx="1285875"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Технологик</a:t>
            </a:r>
            <a:endParaRPr lang="ru-RU" sz="1200" dirty="0">
              <a:solidFill>
                <a:schemeClr val="tx1"/>
              </a:solidFill>
            </a:endParaRPr>
          </a:p>
        </p:txBody>
      </p:sp>
      <p:sp>
        <p:nvSpPr>
          <p:cNvPr id="224" name="Скругленный прямоугольник 223"/>
          <p:cNvSpPr/>
          <p:nvPr/>
        </p:nvSpPr>
        <p:spPr>
          <a:xfrm>
            <a:off x="4000500" y="6000750"/>
            <a:ext cx="1285875" cy="223838"/>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Прогн</a:t>
            </a:r>
            <a:r>
              <a:rPr lang="ru-RU" sz="1200" dirty="0">
                <a:solidFill>
                  <a:schemeClr val="tx1"/>
                </a:solidFill>
              </a:rPr>
              <a:t>о</a:t>
            </a:r>
            <a:r>
              <a:rPr lang="uz-Cyrl-UZ" sz="1200" dirty="0">
                <a:solidFill>
                  <a:schemeClr val="tx1"/>
                </a:solidFill>
              </a:rPr>
              <a:t>стик</a:t>
            </a:r>
            <a:endParaRPr lang="ru-RU" sz="1200" dirty="0">
              <a:solidFill>
                <a:schemeClr val="tx1"/>
              </a:solidFill>
            </a:endParaRPr>
          </a:p>
        </p:txBody>
      </p:sp>
      <p:sp>
        <p:nvSpPr>
          <p:cNvPr id="228" name="Скругленный прямоугольник 227"/>
          <p:cNvSpPr/>
          <p:nvPr/>
        </p:nvSpPr>
        <p:spPr>
          <a:xfrm>
            <a:off x="4000500" y="6286500"/>
            <a:ext cx="1285875" cy="214313"/>
          </a:xfrm>
          <a:prstGeom prst="roundRect">
            <a:avLst/>
          </a:prstGeom>
        </p:spPr>
        <p:style>
          <a:lnRef idx="1">
            <a:schemeClr val="accent3"/>
          </a:lnRef>
          <a:fillRef idx="2">
            <a:schemeClr val="accent3"/>
          </a:fillRef>
          <a:effectRef idx="1">
            <a:schemeClr val="accent3"/>
          </a:effectRef>
          <a:fontRef idx="minor">
            <a:schemeClr val="dk1"/>
          </a:fontRef>
        </p:style>
        <p:txBody>
          <a:bodyPr anchor="ctr"/>
          <a:lstStyle/>
          <a:p>
            <a:pPr algn="ctr" fontAlgn="auto">
              <a:spcBef>
                <a:spcPts val="0"/>
              </a:spcBef>
              <a:spcAft>
                <a:spcPts val="0"/>
              </a:spcAft>
              <a:defRPr/>
            </a:pPr>
            <a:r>
              <a:rPr lang="uz-Cyrl-UZ" sz="1200" dirty="0">
                <a:solidFill>
                  <a:schemeClr val="tx1"/>
                </a:solidFill>
              </a:rPr>
              <a:t>Амалий</a:t>
            </a:r>
            <a:endParaRPr lang="ru-RU" sz="1200" dirty="0">
              <a:solidFill>
                <a:schemeClr val="tx1"/>
              </a:solidFill>
            </a:endParaRPr>
          </a:p>
        </p:txBody>
      </p:sp>
      <p:cxnSp>
        <p:nvCxnSpPr>
          <p:cNvPr id="235" name="Прямая соединительная линия 234"/>
          <p:cNvCxnSpPr/>
          <p:nvPr/>
        </p:nvCxnSpPr>
        <p:spPr>
          <a:xfrm rot="5400000" flipH="1" flipV="1">
            <a:off x="2715419" y="5285581"/>
            <a:ext cx="2286000" cy="1588"/>
          </a:xfrm>
          <a:prstGeom prst="line">
            <a:avLst/>
          </a:prstGeom>
        </p:spPr>
        <p:style>
          <a:lnRef idx="1">
            <a:schemeClr val="dk1"/>
          </a:lnRef>
          <a:fillRef idx="0">
            <a:schemeClr val="dk1"/>
          </a:fillRef>
          <a:effectRef idx="0">
            <a:schemeClr val="dk1"/>
          </a:effectRef>
          <a:fontRef idx="minor">
            <a:schemeClr val="tx1"/>
          </a:fontRef>
        </p:style>
      </p:cxnSp>
      <p:cxnSp>
        <p:nvCxnSpPr>
          <p:cNvPr id="236" name="Прямая со стрелкой 235"/>
          <p:cNvCxnSpPr/>
          <p:nvPr/>
        </p:nvCxnSpPr>
        <p:spPr>
          <a:xfrm>
            <a:off x="3857625" y="4357688"/>
            <a:ext cx="141288"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37" name="Прямая со стрелкой 236"/>
          <p:cNvCxnSpPr/>
          <p:nvPr/>
        </p:nvCxnSpPr>
        <p:spPr>
          <a:xfrm>
            <a:off x="3857625" y="5500688"/>
            <a:ext cx="142875"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39" name="Прямая со стрелкой 238"/>
          <p:cNvCxnSpPr/>
          <p:nvPr/>
        </p:nvCxnSpPr>
        <p:spPr>
          <a:xfrm>
            <a:off x="3857625" y="5857875"/>
            <a:ext cx="1428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41" name="Прямая со стрелкой 240"/>
          <p:cNvCxnSpPr/>
          <p:nvPr/>
        </p:nvCxnSpPr>
        <p:spPr>
          <a:xfrm>
            <a:off x="3857625" y="6072188"/>
            <a:ext cx="142875" cy="1587"/>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42" name="Прямая со стрелкой 241"/>
          <p:cNvCxnSpPr/>
          <p:nvPr/>
        </p:nvCxnSpPr>
        <p:spPr>
          <a:xfrm>
            <a:off x="3857625" y="6429375"/>
            <a:ext cx="142875"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44" name="Прямая со стрелкой 243"/>
          <p:cNvCxnSpPr/>
          <p:nvPr/>
        </p:nvCxnSpPr>
        <p:spPr>
          <a:xfrm>
            <a:off x="3857625" y="4641850"/>
            <a:ext cx="141288"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45" name="Прямая со стрелкой 244"/>
          <p:cNvCxnSpPr/>
          <p:nvPr/>
        </p:nvCxnSpPr>
        <p:spPr>
          <a:xfrm>
            <a:off x="3857625" y="4927600"/>
            <a:ext cx="141288"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cxnSp>
        <p:nvCxnSpPr>
          <p:cNvPr id="246" name="Прямая со стрелкой 245"/>
          <p:cNvCxnSpPr/>
          <p:nvPr/>
        </p:nvCxnSpPr>
        <p:spPr>
          <a:xfrm>
            <a:off x="3857625" y="5213350"/>
            <a:ext cx="141288" cy="1588"/>
          </a:xfrm>
          <a:prstGeom prst="straightConnector1">
            <a:avLst/>
          </a:prstGeom>
          <a:ln>
            <a:tailEnd type="arrow"/>
          </a:ln>
        </p:spPr>
        <p:style>
          <a:lnRef idx="1">
            <a:schemeClr val="dk1"/>
          </a:lnRef>
          <a:fillRef idx="0">
            <a:schemeClr val="dk1"/>
          </a:fillRef>
          <a:effectRef idx="0">
            <a:schemeClr val="dk1"/>
          </a:effectRef>
          <a:fontRef idx="minor">
            <a:schemeClr val="tx1"/>
          </a:fontRef>
        </p:style>
      </p:cxn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29378" name="Rectangle 2"/>
          <p:cNvSpPr>
            <a:spLocks noGrp="1" noChangeArrowheads="1"/>
          </p:cNvSpPr>
          <p:nvPr>
            <p:ph type="body" idx="1"/>
          </p:nvPr>
        </p:nvSpPr>
        <p:spPr>
          <a:xfrm>
            <a:off x="827088" y="1143000"/>
            <a:ext cx="7561262" cy="5214938"/>
          </a:xfrm>
        </p:spPr>
        <p:style>
          <a:lnRef idx="1">
            <a:schemeClr val="accent5"/>
          </a:lnRef>
          <a:fillRef idx="2">
            <a:schemeClr val="accent5"/>
          </a:fillRef>
          <a:effectRef idx="1">
            <a:schemeClr val="accent5"/>
          </a:effectRef>
          <a:fontRef idx="minor">
            <a:schemeClr val="dk1"/>
          </a:fontRef>
        </p:style>
        <p:txBody>
          <a:bodyPr rtlCol="0">
            <a:normAutofit/>
          </a:bodyPr>
          <a:lstStyle/>
          <a:p>
            <a:pPr marL="0" indent="0" algn="ctr" eaLnBrk="1" fontAlgn="auto" hangingPunct="1">
              <a:lnSpc>
                <a:spcPct val="120000"/>
              </a:lnSpc>
              <a:spcAft>
                <a:spcPts val="0"/>
              </a:spcAft>
              <a:buFont typeface="Wingdings" pitchFamily="2" charset="2"/>
              <a:buNone/>
              <a:defRPr/>
            </a:pPr>
            <a:r>
              <a:rPr lang="en-US" sz="4000" b="1" dirty="0" smtClean="0">
                <a:solidFill>
                  <a:srgbClr val="333399"/>
                </a:solidFill>
                <a:latin typeface="BalticaUzbek" charset="0"/>
                <a:cs typeface="Times New Roman" pitchFamily="18" charset="0"/>
              </a:rPr>
              <a:t> </a:t>
            </a:r>
            <a:r>
              <a:rPr lang="en-US" sz="2600" b="1" i="1" dirty="0" smtClean="0">
                <a:solidFill>
                  <a:schemeClr val="hlink"/>
                </a:solidFill>
                <a:latin typeface="Times New Roman" pitchFamily="18" charset="0"/>
                <a:cs typeface="Times New Roman" pitchFamily="18" charset="0"/>
              </a:rPr>
              <a:t>“</a:t>
            </a:r>
            <a:r>
              <a:rPr lang="ru-RU" sz="2600" b="1" i="1" dirty="0" smtClean="0">
                <a:solidFill>
                  <a:schemeClr val="hlink"/>
                </a:solidFill>
                <a:latin typeface="Times New Roman" pitchFamily="18" charset="0"/>
                <a:cs typeface="Times New Roman" pitchFamily="18" charset="0"/>
              </a:rPr>
              <a:t>ЧАРХПАЛАК</a:t>
            </a:r>
            <a:r>
              <a:rPr lang="en-US" sz="2600" b="1" i="1" dirty="0" smtClean="0">
                <a:solidFill>
                  <a:schemeClr val="hlink"/>
                </a:solidFill>
                <a:latin typeface="Times New Roman" pitchFamily="18" charset="0"/>
                <a:cs typeface="Times New Roman" pitchFamily="18" charset="0"/>
              </a:rPr>
              <a:t>” </a:t>
            </a:r>
            <a:r>
              <a:rPr lang="ru-RU" sz="2600" b="1" i="1" dirty="0" err="1" smtClean="0">
                <a:solidFill>
                  <a:schemeClr val="hlink"/>
                </a:solidFill>
                <a:latin typeface="Times New Roman" pitchFamily="18" charset="0"/>
                <a:cs typeface="Times New Roman" pitchFamily="18" charset="0"/>
              </a:rPr>
              <a:t>методи</a:t>
            </a:r>
            <a:r>
              <a:rPr lang="en-US" sz="2600" b="1" i="1" dirty="0" smtClean="0">
                <a:solidFill>
                  <a:schemeClr val="hlink"/>
                </a:solidFill>
                <a:latin typeface="Times New Roman" pitchFamily="18" charset="0"/>
                <a:cs typeface="Times New Roman" pitchFamily="18" charset="0"/>
              </a:rPr>
              <a:t>-</a:t>
            </a:r>
          </a:p>
          <a:p>
            <a:pPr marL="0" indent="0" algn="just" eaLnBrk="1" fontAlgn="auto" hangingPunct="1">
              <a:lnSpc>
                <a:spcPct val="120000"/>
              </a:lnSpc>
              <a:spcAft>
                <a:spcPts val="0"/>
              </a:spcAft>
              <a:buFont typeface="Wingdings" pitchFamily="2" charset="2"/>
              <a:buNone/>
              <a:defRPr/>
            </a:pPr>
            <a:r>
              <a:rPr lang="uz-Cyrl-UZ" sz="2600" b="1" dirty="0" smtClean="0">
                <a:solidFill>
                  <a:srgbClr val="000000"/>
                </a:solidFill>
                <a:latin typeface="Times New Roman" pitchFamily="18" charset="0"/>
                <a:cs typeface="Times New Roman" pitchFamily="18" charset="0"/>
              </a:rPr>
              <a:t>      ўтилган мавзу бўйича билимларини мустаҳкамлаш ва текшириш ҳамда бир</a:t>
            </a:r>
            <a:r>
              <a:rPr lang="en-US" sz="2600" b="1" dirty="0" smtClean="0">
                <a:solidFill>
                  <a:srgbClr val="000000"/>
                </a:solidFill>
                <a:latin typeface="Times New Roman" pitchFamily="18" charset="0"/>
                <a:cs typeface="Times New Roman" pitchFamily="18" charset="0"/>
              </a:rPr>
              <a:t>-</a:t>
            </a:r>
            <a:r>
              <a:rPr lang="uz-Cyrl-UZ" sz="2600" b="1" dirty="0" smtClean="0">
                <a:solidFill>
                  <a:srgbClr val="000000"/>
                </a:solidFill>
                <a:latin typeface="Times New Roman" pitchFamily="18" charset="0"/>
                <a:cs typeface="Times New Roman" pitchFamily="18" charset="0"/>
              </a:rPr>
              <a:t>бирини баҳолаш имкониятини берувчи методдир.</a:t>
            </a:r>
            <a:endParaRPr lang="ru-RU" sz="2600" b="1" dirty="0" smtClean="0">
              <a:latin typeface="Times New Roman" pitchFamily="18" charset="0"/>
            </a:endParaRPr>
          </a:p>
        </p:txBody>
      </p:sp>
      <p:grpSp>
        <p:nvGrpSpPr>
          <p:cNvPr id="2" name="Group 3"/>
          <p:cNvGrpSpPr>
            <a:grpSpLocks/>
          </p:cNvGrpSpPr>
          <p:nvPr/>
        </p:nvGrpSpPr>
        <p:grpSpPr bwMode="auto">
          <a:xfrm>
            <a:off x="3708400" y="4292600"/>
            <a:ext cx="2306638" cy="1968500"/>
            <a:chOff x="3695" y="2417"/>
            <a:chExt cx="1453" cy="1240"/>
          </a:xfrm>
        </p:grpSpPr>
        <p:sp>
          <p:nvSpPr>
            <p:cNvPr id="40966" name="Oval 4"/>
            <p:cNvSpPr>
              <a:spLocks noChangeArrowheads="1"/>
            </p:cNvSpPr>
            <p:nvPr/>
          </p:nvSpPr>
          <p:spPr bwMode="auto">
            <a:xfrm>
              <a:off x="4539" y="2417"/>
              <a:ext cx="274" cy="229"/>
            </a:xfrm>
            <a:prstGeom prst="ellipse">
              <a:avLst/>
            </a:prstGeom>
            <a:solidFill>
              <a:srgbClr val="FFFF99"/>
            </a:solidFill>
            <a:ln w="9525">
              <a:solidFill>
                <a:srgbClr val="000000"/>
              </a:solidFill>
              <a:round/>
              <a:headEnd/>
              <a:tailEnd/>
            </a:ln>
          </p:spPr>
          <p:txBody>
            <a:bodyPr/>
            <a:lstStyle/>
            <a:p>
              <a:pPr defTabSz="762000"/>
              <a:endParaRPr lang="ru-RU" sz="2800" b="1">
                <a:latin typeface="BalticaUzbek"/>
              </a:endParaRPr>
            </a:p>
          </p:txBody>
        </p:sp>
        <p:sp>
          <p:nvSpPr>
            <p:cNvPr id="40967" name="Oval 5"/>
            <p:cNvSpPr>
              <a:spLocks noChangeArrowheads="1"/>
            </p:cNvSpPr>
            <p:nvPr/>
          </p:nvSpPr>
          <p:spPr bwMode="auto">
            <a:xfrm>
              <a:off x="4016" y="2417"/>
              <a:ext cx="273" cy="229"/>
            </a:xfrm>
            <a:prstGeom prst="ellipse">
              <a:avLst/>
            </a:prstGeom>
            <a:solidFill>
              <a:srgbClr val="FFFF99"/>
            </a:solidFill>
            <a:ln w="9525">
              <a:solidFill>
                <a:srgbClr val="000000"/>
              </a:solidFill>
              <a:round/>
              <a:headEnd/>
              <a:tailEnd/>
            </a:ln>
          </p:spPr>
          <p:txBody>
            <a:bodyPr/>
            <a:lstStyle/>
            <a:p>
              <a:endParaRPr lang="ru-RU">
                <a:latin typeface="Calibri" pitchFamily="34" charset="0"/>
              </a:endParaRPr>
            </a:p>
          </p:txBody>
        </p:sp>
        <p:sp>
          <p:nvSpPr>
            <p:cNvPr id="40968" name="Oval 6"/>
            <p:cNvSpPr>
              <a:spLocks noChangeArrowheads="1"/>
            </p:cNvSpPr>
            <p:nvPr/>
          </p:nvSpPr>
          <p:spPr bwMode="auto">
            <a:xfrm>
              <a:off x="3695" y="2684"/>
              <a:ext cx="274" cy="229"/>
            </a:xfrm>
            <a:prstGeom prst="ellipse">
              <a:avLst/>
            </a:prstGeom>
            <a:solidFill>
              <a:srgbClr val="FFFF99"/>
            </a:solidFill>
            <a:ln w="9525">
              <a:solidFill>
                <a:srgbClr val="000000"/>
              </a:solidFill>
              <a:round/>
              <a:headEnd/>
              <a:tailEnd/>
            </a:ln>
          </p:spPr>
          <p:txBody>
            <a:bodyPr/>
            <a:lstStyle/>
            <a:p>
              <a:endParaRPr lang="ru-RU">
                <a:latin typeface="Calibri" pitchFamily="34" charset="0"/>
              </a:endParaRPr>
            </a:p>
          </p:txBody>
        </p:sp>
        <p:sp>
          <p:nvSpPr>
            <p:cNvPr id="40969" name="Oval 7"/>
            <p:cNvSpPr>
              <a:spLocks noChangeArrowheads="1"/>
            </p:cNvSpPr>
            <p:nvPr/>
          </p:nvSpPr>
          <p:spPr bwMode="auto">
            <a:xfrm>
              <a:off x="4869" y="2721"/>
              <a:ext cx="273" cy="228"/>
            </a:xfrm>
            <a:prstGeom prst="ellipse">
              <a:avLst/>
            </a:prstGeom>
            <a:solidFill>
              <a:srgbClr val="FFFF99"/>
            </a:solidFill>
            <a:ln w="9525">
              <a:solidFill>
                <a:srgbClr val="000000"/>
              </a:solidFill>
              <a:round/>
              <a:headEnd/>
              <a:tailEnd/>
            </a:ln>
          </p:spPr>
          <p:txBody>
            <a:bodyPr/>
            <a:lstStyle/>
            <a:p>
              <a:pPr defTabSz="762000"/>
              <a:endParaRPr lang="ru-RU" sz="2800" b="1">
                <a:latin typeface="BalticaUzbek"/>
              </a:endParaRPr>
            </a:p>
          </p:txBody>
        </p:sp>
        <p:sp>
          <p:nvSpPr>
            <p:cNvPr id="40970" name="Oval 8"/>
            <p:cNvSpPr>
              <a:spLocks noChangeArrowheads="1"/>
            </p:cNvSpPr>
            <p:nvPr/>
          </p:nvSpPr>
          <p:spPr bwMode="auto">
            <a:xfrm>
              <a:off x="4016" y="3428"/>
              <a:ext cx="273" cy="229"/>
            </a:xfrm>
            <a:prstGeom prst="ellipse">
              <a:avLst/>
            </a:prstGeom>
            <a:solidFill>
              <a:srgbClr val="FFFF99"/>
            </a:solidFill>
            <a:ln w="9525">
              <a:solidFill>
                <a:srgbClr val="000000"/>
              </a:solidFill>
              <a:round/>
              <a:headEnd/>
              <a:tailEnd/>
            </a:ln>
          </p:spPr>
          <p:txBody>
            <a:bodyPr/>
            <a:lstStyle/>
            <a:p>
              <a:endParaRPr lang="ru-RU">
                <a:latin typeface="Calibri" pitchFamily="34" charset="0"/>
              </a:endParaRPr>
            </a:p>
          </p:txBody>
        </p:sp>
        <p:sp>
          <p:nvSpPr>
            <p:cNvPr id="40971" name="Oval 9"/>
            <p:cNvSpPr>
              <a:spLocks noChangeArrowheads="1"/>
            </p:cNvSpPr>
            <p:nvPr/>
          </p:nvSpPr>
          <p:spPr bwMode="auto">
            <a:xfrm>
              <a:off x="4595" y="3428"/>
              <a:ext cx="274" cy="229"/>
            </a:xfrm>
            <a:prstGeom prst="ellipse">
              <a:avLst/>
            </a:prstGeom>
            <a:solidFill>
              <a:srgbClr val="FFFF99"/>
            </a:solidFill>
            <a:ln w="9525">
              <a:solidFill>
                <a:srgbClr val="000000"/>
              </a:solidFill>
              <a:round/>
              <a:headEnd/>
              <a:tailEnd/>
            </a:ln>
          </p:spPr>
          <p:txBody>
            <a:bodyPr/>
            <a:lstStyle/>
            <a:p>
              <a:endParaRPr lang="ru-RU">
                <a:latin typeface="Calibri" pitchFamily="34" charset="0"/>
              </a:endParaRPr>
            </a:p>
          </p:txBody>
        </p:sp>
        <p:sp>
          <p:nvSpPr>
            <p:cNvPr id="40972" name="Oval 10"/>
            <p:cNvSpPr>
              <a:spLocks noChangeArrowheads="1"/>
            </p:cNvSpPr>
            <p:nvPr/>
          </p:nvSpPr>
          <p:spPr bwMode="auto">
            <a:xfrm>
              <a:off x="4874" y="3104"/>
              <a:ext cx="274" cy="229"/>
            </a:xfrm>
            <a:prstGeom prst="ellipse">
              <a:avLst/>
            </a:prstGeom>
            <a:solidFill>
              <a:srgbClr val="FFFF99"/>
            </a:solidFill>
            <a:ln w="9525">
              <a:solidFill>
                <a:srgbClr val="000000"/>
              </a:solidFill>
              <a:round/>
              <a:headEnd/>
              <a:tailEnd/>
            </a:ln>
          </p:spPr>
          <p:txBody>
            <a:bodyPr/>
            <a:lstStyle/>
            <a:p>
              <a:endParaRPr lang="ru-RU">
                <a:latin typeface="Calibri" pitchFamily="34" charset="0"/>
              </a:endParaRPr>
            </a:p>
          </p:txBody>
        </p:sp>
        <p:sp>
          <p:nvSpPr>
            <p:cNvPr id="40973" name="Oval 11"/>
            <p:cNvSpPr>
              <a:spLocks noChangeArrowheads="1"/>
            </p:cNvSpPr>
            <p:nvPr/>
          </p:nvSpPr>
          <p:spPr bwMode="auto">
            <a:xfrm>
              <a:off x="3701" y="3058"/>
              <a:ext cx="273" cy="229"/>
            </a:xfrm>
            <a:prstGeom prst="ellipse">
              <a:avLst/>
            </a:prstGeom>
            <a:solidFill>
              <a:srgbClr val="FFFF99"/>
            </a:solidFill>
            <a:ln w="9525">
              <a:solidFill>
                <a:srgbClr val="000000"/>
              </a:solidFill>
              <a:round/>
              <a:headEnd/>
              <a:tailEnd/>
            </a:ln>
          </p:spPr>
          <p:txBody>
            <a:bodyPr/>
            <a:lstStyle/>
            <a:p>
              <a:endParaRPr lang="ru-RU">
                <a:latin typeface="Calibri" pitchFamily="34" charset="0"/>
              </a:endParaRPr>
            </a:p>
          </p:txBody>
        </p:sp>
        <p:sp>
          <p:nvSpPr>
            <p:cNvPr id="40974" name="Oval 12"/>
            <p:cNvSpPr>
              <a:spLocks noChangeArrowheads="1"/>
            </p:cNvSpPr>
            <p:nvPr/>
          </p:nvSpPr>
          <p:spPr bwMode="auto">
            <a:xfrm>
              <a:off x="3807" y="2455"/>
              <a:ext cx="1235" cy="1145"/>
            </a:xfrm>
            <a:prstGeom prst="ellipse">
              <a:avLst/>
            </a:prstGeom>
            <a:solidFill>
              <a:srgbClr val="CCFFCC"/>
            </a:solidFill>
            <a:ln w="9525">
              <a:solidFill>
                <a:srgbClr val="000000"/>
              </a:solidFill>
              <a:round/>
              <a:headEnd/>
              <a:tailEnd/>
            </a:ln>
          </p:spPr>
          <p:txBody>
            <a:bodyPr/>
            <a:lstStyle/>
            <a:p>
              <a:endParaRPr lang="ru-RU">
                <a:latin typeface="Calibri" pitchFamily="34" charset="0"/>
              </a:endParaRPr>
            </a:p>
          </p:txBody>
        </p:sp>
        <p:sp>
          <p:nvSpPr>
            <p:cNvPr id="40975" name="Line 13"/>
            <p:cNvSpPr>
              <a:spLocks noChangeShapeType="1"/>
            </p:cNvSpPr>
            <p:nvPr/>
          </p:nvSpPr>
          <p:spPr bwMode="auto">
            <a:xfrm flipV="1">
              <a:off x="3863" y="2570"/>
              <a:ext cx="137" cy="91"/>
            </a:xfrm>
            <a:prstGeom prst="line">
              <a:avLst/>
            </a:prstGeom>
            <a:noFill/>
            <a:ln w="9525">
              <a:solidFill>
                <a:srgbClr val="000000"/>
              </a:solidFill>
              <a:round/>
              <a:headEnd/>
              <a:tailEnd type="triangle" w="med" len="med"/>
            </a:ln>
          </p:spPr>
          <p:txBody>
            <a:bodyPr/>
            <a:lstStyle/>
            <a:p>
              <a:endParaRPr lang="ru-RU"/>
            </a:p>
          </p:txBody>
        </p:sp>
        <p:sp>
          <p:nvSpPr>
            <p:cNvPr id="40976" name="Line 14"/>
            <p:cNvSpPr>
              <a:spLocks noChangeShapeType="1"/>
            </p:cNvSpPr>
            <p:nvPr/>
          </p:nvSpPr>
          <p:spPr bwMode="auto">
            <a:xfrm>
              <a:off x="4286" y="2432"/>
              <a:ext cx="279" cy="0"/>
            </a:xfrm>
            <a:prstGeom prst="line">
              <a:avLst/>
            </a:prstGeom>
            <a:noFill/>
            <a:ln w="9525">
              <a:solidFill>
                <a:srgbClr val="000000"/>
              </a:solidFill>
              <a:round/>
              <a:headEnd/>
              <a:tailEnd type="triangle" w="med" len="med"/>
            </a:ln>
          </p:spPr>
          <p:txBody>
            <a:bodyPr/>
            <a:lstStyle/>
            <a:p>
              <a:endParaRPr lang="ru-RU"/>
            </a:p>
          </p:txBody>
        </p:sp>
        <p:sp>
          <p:nvSpPr>
            <p:cNvPr id="40977" name="Line 15"/>
            <p:cNvSpPr>
              <a:spLocks noChangeShapeType="1"/>
            </p:cNvSpPr>
            <p:nvPr/>
          </p:nvSpPr>
          <p:spPr bwMode="auto">
            <a:xfrm>
              <a:off x="4846" y="2570"/>
              <a:ext cx="134" cy="114"/>
            </a:xfrm>
            <a:prstGeom prst="line">
              <a:avLst/>
            </a:prstGeom>
            <a:noFill/>
            <a:ln w="9525">
              <a:solidFill>
                <a:srgbClr val="000000"/>
              </a:solidFill>
              <a:round/>
              <a:headEnd/>
              <a:tailEnd type="triangle" w="med" len="med"/>
            </a:ln>
          </p:spPr>
          <p:txBody>
            <a:bodyPr/>
            <a:lstStyle/>
            <a:p>
              <a:endParaRPr lang="ru-RU"/>
            </a:p>
          </p:txBody>
        </p:sp>
        <p:sp>
          <p:nvSpPr>
            <p:cNvPr id="40978" name="Line 16"/>
            <p:cNvSpPr>
              <a:spLocks noChangeShapeType="1"/>
            </p:cNvSpPr>
            <p:nvPr/>
          </p:nvSpPr>
          <p:spPr bwMode="auto">
            <a:xfrm>
              <a:off x="5092" y="2970"/>
              <a:ext cx="0" cy="138"/>
            </a:xfrm>
            <a:prstGeom prst="line">
              <a:avLst/>
            </a:prstGeom>
            <a:noFill/>
            <a:ln w="9525">
              <a:solidFill>
                <a:srgbClr val="000000"/>
              </a:solidFill>
              <a:round/>
              <a:headEnd/>
              <a:tailEnd type="triangle" w="med" len="med"/>
            </a:ln>
          </p:spPr>
          <p:txBody>
            <a:bodyPr/>
            <a:lstStyle/>
            <a:p>
              <a:endParaRPr lang="ru-RU"/>
            </a:p>
          </p:txBody>
        </p:sp>
        <p:sp>
          <p:nvSpPr>
            <p:cNvPr id="40979" name="Line 17"/>
            <p:cNvSpPr>
              <a:spLocks noChangeShapeType="1"/>
            </p:cNvSpPr>
            <p:nvPr/>
          </p:nvSpPr>
          <p:spPr bwMode="auto">
            <a:xfrm flipH="1">
              <a:off x="4869" y="3337"/>
              <a:ext cx="137" cy="148"/>
            </a:xfrm>
            <a:prstGeom prst="line">
              <a:avLst/>
            </a:prstGeom>
            <a:noFill/>
            <a:ln w="9525">
              <a:solidFill>
                <a:srgbClr val="000000"/>
              </a:solidFill>
              <a:round/>
              <a:headEnd/>
              <a:tailEnd type="triangle" w="med" len="med"/>
            </a:ln>
          </p:spPr>
          <p:txBody>
            <a:bodyPr/>
            <a:lstStyle/>
            <a:p>
              <a:endParaRPr lang="ru-RU"/>
            </a:p>
          </p:txBody>
        </p:sp>
        <p:sp>
          <p:nvSpPr>
            <p:cNvPr id="40980" name="Line 18"/>
            <p:cNvSpPr>
              <a:spLocks noChangeShapeType="1"/>
            </p:cNvSpPr>
            <p:nvPr/>
          </p:nvSpPr>
          <p:spPr bwMode="auto">
            <a:xfrm flipH="1">
              <a:off x="4328" y="3657"/>
              <a:ext cx="261" cy="0"/>
            </a:xfrm>
            <a:prstGeom prst="line">
              <a:avLst/>
            </a:prstGeom>
            <a:noFill/>
            <a:ln w="9525">
              <a:solidFill>
                <a:srgbClr val="000000"/>
              </a:solidFill>
              <a:round/>
              <a:headEnd/>
              <a:tailEnd type="triangle" w="med" len="med"/>
            </a:ln>
          </p:spPr>
          <p:txBody>
            <a:bodyPr/>
            <a:lstStyle/>
            <a:p>
              <a:endParaRPr lang="ru-RU"/>
            </a:p>
          </p:txBody>
        </p:sp>
        <p:sp>
          <p:nvSpPr>
            <p:cNvPr id="40981" name="Line 19"/>
            <p:cNvSpPr>
              <a:spLocks noChangeShapeType="1"/>
            </p:cNvSpPr>
            <p:nvPr/>
          </p:nvSpPr>
          <p:spPr bwMode="auto">
            <a:xfrm flipH="1" flipV="1">
              <a:off x="3807" y="3314"/>
              <a:ext cx="187" cy="171"/>
            </a:xfrm>
            <a:prstGeom prst="line">
              <a:avLst/>
            </a:prstGeom>
            <a:noFill/>
            <a:ln w="9525">
              <a:solidFill>
                <a:srgbClr val="000000"/>
              </a:solidFill>
              <a:round/>
              <a:headEnd/>
              <a:tailEnd type="triangle" w="med" len="med"/>
            </a:ln>
          </p:spPr>
          <p:txBody>
            <a:bodyPr/>
            <a:lstStyle/>
            <a:p>
              <a:endParaRPr lang="ru-RU"/>
            </a:p>
          </p:txBody>
        </p:sp>
        <p:sp>
          <p:nvSpPr>
            <p:cNvPr id="40982" name="Line 20"/>
            <p:cNvSpPr>
              <a:spLocks noChangeShapeType="1"/>
            </p:cNvSpPr>
            <p:nvPr/>
          </p:nvSpPr>
          <p:spPr bwMode="auto">
            <a:xfrm flipV="1">
              <a:off x="3751" y="2904"/>
              <a:ext cx="0" cy="137"/>
            </a:xfrm>
            <a:prstGeom prst="line">
              <a:avLst/>
            </a:prstGeom>
            <a:noFill/>
            <a:ln w="9525">
              <a:solidFill>
                <a:srgbClr val="000000"/>
              </a:solidFill>
              <a:round/>
              <a:headEnd/>
              <a:tailEnd type="triangle" w="med" len="med"/>
            </a:ln>
          </p:spPr>
          <p:txBody>
            <a:bodyPr/>
            <a:lstStyle/>
            <a:p>
              <a:endParaRPr lang="ru-RU"/>
            </a:p>
          </p:txBody>
        </p:sp>
        <p:sp>
          <p:nvSpPr>
            <p:cNvPr id="40983" name="Oval 21"/>
            <p:cNvSpPr>
              <a:spLocks noChangeArrowheads="1"/>
            </p:cNvSpPr>
            <p:nvPr/>
          </p:nvSpPr>
          <p:spPr bwMode="auto">
            <a:xfrm>
              <a:off x="4086" y="2684"/>
              <a:ext cx="727" cy="687"/>
            </a:xfrm>
            <a:prstGeom prst="ellipse">
              <a:avLst/>
            </a:prstGeom>
            <a:solidFill>
              <a:srgbClr val="FFFFFF"/>
            </a:solidFill>
            <a:ln w="9525" algn="ctr">
              <a:solidFill>
                <a:srgbClr val="000000"/>
              </a:solidFill>
              <a:round/>
              <a:headEnd/>
              <a:tailEnd/>
            </a:ln>
          </p:spPr>
          <p:txBody>
            <a:bodyPr lIns="86868" tIns="43434" rIns="86868" bIns="43434"/>
            <a:lstStyle/>
            <a:p>
              <a:endParaRPr lang="ru-RU">
                <a:latin typeface="Calibri" pitchFamily="34" charset="0"/>
              </a:endParaRPr>
            </a:p>
          </p:txBody>
        </p:sp>
        <p:sp>
          <p:nvSpPr>
            <p:cNvPr id="40984" name="Oval 22" descr="Ромбики"/>
            <p:cNvSpPr>
              <a:spLocks noChangeArrowheads="1"/>
            </p:cNvSpPr>
            <p:nvPr/>
          </p:nvSpPr>
          <p:spPr bwMode="auto">
            <a:xfrm>
              <a:off x="4142" y="2627"/>
              <a:ext cx="274" cy="229"/>
            </a:xfrm>
            <a:prstGeom prst="ellipse">
              <a:avLst/>
            </a:prstGeom>
            <a:pattFill prst="solidDmnd">
              <a:fgClr>
                <a:srgbClr val="99CCFF"/>
              </a:fgClr>
              <a:bgClr>
                <a:srgbClr val="FFFFFF"/>
              </a:bgClr>
            </a:pattFill>
            <a:ln w="9525">
              <a:solidFill>
                <a:srgbClr val="000000"/>
              </a:solidFill>
              <a:round/>
              <a:headEnd/>
              <a:tailEnd/>
            </a:ln>
          </p:spPr>
          <p:txBody>
            <a:bodyPr/>
            <a:lstStyle/>
            <a:p>
              <a:endParaRPr lang="ru-RU">
                <a:latin typeface="Calibri" pitchFamily="34" charset="0"/>
              </a:endParaRPr>
            </a:p>
          </p:txBody>
        </p:sp>
        <p:sp>
          <p:nvSpPr>
            <p:cNvPr id="40985" name="Line 23"/>
            <p:cNvSpPr>
              <a:spLocks noChangeShapeType="1"/>
            </p:cNvSpPr>
            <p:nvPr/>
          </p:nvSpPr>
          <p:spPr bwMode="auto">
            <a:xfrm flipH="1" flipV="1">
              <a:off x="4142" y="2455"/>
              <a:ext cx="112" cy="229"/>
            </a:xfrm>
            <a:prstGeom prst="line">
              <a:avLst/>
            </a:prstGeom>
            <a:noFill/>
            <a:ln w="9525">
              <a:solidFill>
                <a:srgbClr val="000000"/>
              </a:solidFill>
              <a:round/>
              <a:headEnd type="triangle" w="med" len="med"/>
              <a:tailEnd type="triangle" w="med" len="med"/>
            </a:ln>
          </p:spPr>
          <p:txBody>
            <a:bodyPr lIns="86868" tIns="43434" rIns="86868" bIns="43434"/>
            <a:lstStyle/>
            <a:p>
              <a:endParaRPr lang="ru-RU"/>
            </a:p>
          </p:txBody>
        </p:sp>
        <p:sp>
          <p:nvSpPr>
            <p:cNvPr id="40986" name="Line 24"/>
            <p:cNvSpPr>
              <a:spLocks noChangeShapeType="1"/>
            </p:cNvSpPr>
            <p:nvPr/>
          </p:nvSpPr>
          <p:spPr bwMode="auto">
            <a:xfrm flipV="1">
              <a:off x="4589" y="2455"/>
              <a:ext cx="112" cy="229"/>
            </a:xfrm>
            <a:prstGeom prst="line">
              <a:avLst/>
            </a:prstGeom>
            <a:noFill/>
            <a:ln w="9525">
              <a:solidFill>
                <a:srgbClr val="000000"/>
              </a:solidFill>
              <a:round/>
              <a:headEnd type="triangle" w="med" len="med"/>
              <a:tailEnd type="triangle" w="med" len="med"/>
            </a:ln>
          </p:spPr>
          <p:txBody>
            <a:bodyPr lIns="86868" tIns="43434" rIns="86868" bIns="43434"/>
            <a:lstStyle/>
            <a:p>
              <a:endParaRPr lang="ru-RU"/>
            </a:p>
          </p:txBody>
        </p:sp>
        <p:sp>
          <p:nvSpPr>
            <p:cNvPr id="40987" name="Line 25"/>
            <p:cNvSpPr>
              <a:spLocks noChangeShapeType="1"/>
            </p:cNvSpPr>
            <p:nvPr/>
          </p:nvSpPr>
          <p:spPr bwMode="auto">
            <a:xfrm flipV="1">
              <a:off x="4813" y="2799"/>
              <a:ext cx="223" cy="57"/>
            </a:xfrm>
            <a:prstGeom prst="line">
              <a:avLst/>
            </a:prstGeom>
            <a:noFill/>
            <a:ln w="9525">
              <a:solidFill>
                <a:srgbClr val="000000"/>
              </a:solidFill>
              <a:round/>
              <a:headEnd type="triangle" w="med" len="med"/>
              <a:tailEnd type="triangle" w="med" len="med"/>
            </a:ln>
          </p:spPr>
          <p:txBody>
            <a:bodyPr lIns="86868" tIns="43434" rIns="86868" bIns="43434"/>
            <a:lstStyle/>
            <a:p>
              <a:endParaRPr lang="ru-RU"/>
            </a:p>
          </p:txBody>
        </p:sp>
        <p:sp>
          <p:nvSpPr>
            <p:cNvPr id="40988" name="Line 26"/>
            <p:cNvSpPr>
              <a:spLocks noChangeShapeType="1"/>
            </p:cNvSpPr>
            <p:nvPr/>
          </p:nvSpPr>
          <p:spPr bwMode="auto">
            <a:xfrm>
              <a:off x="4813" y="3142"/>
              <a:ext cx="279" cy="57"/>
            </a:xfrm>
            <a:prstGeom prst="line">
              <a:avLst/>
            </a:prstGeom>
            <a:noFill/>
            <a:ln w="9525">
              <a:solidFill>
                <a:srgbClr val="000000"/>
              </a:solidFill>
              <a:round/>
              <a:headEnd type="triangle" w="med" len="med"/>
              <a:tailEnd type="triangle" w="med" len="med"/>
            </a:ln>
          </p:spPr>
          <p:txBody>
            <a:bodyPr lIns="86868" tIns="43434" rIns="86868" bIns="43434"/>
            <a:lstStyle/>
            <a:p>
              <a:endParaRPr lang="ru-RU"/>
            </a:p>
          </p:txBody>
        </p:sp>
        <p:sp>
          <p:nvSpPr>
            <p:cNvPr id="40989" name="Line 27"/>
            <p:cNvSpPr>
              <a:spLocks noChangeShapeType="1"/>
            </p:cNvSpPr>
            <p:nvPr/>
          </p:nvSpPr>
          <p:spPr bwMode="auto">
            <a:xfrm>
              <a:off x="4589" y="3371"/>
              <a:ext cx="168" cy="172"/>
            </a:xfrm>
            <a:prstGeom prst="line">
              <a:avLst/>
            </a:prstGeom>
            <a:noFill/>
            <a:ln w="9525">
              <a:solidFill>
                <a:srgbClr val="000000"/>
              </a:solidFill>
              <a:round/>
              <a:headEnd type="triangle" w="med" len="med"/>
              <a:tailEnd type="triangle" w="med" len="med"/>
            </a:ln>
          </p:spPr>
          <p:txBody>
            <a:bodyPr lIns="86868" tIns="43434" rIns="86868" bIns="43434"/>
            <a:lstStyle/>
            <a:p>
              <a:endParaRPr lang="ru-RU"/>
            </a:p>
          </p:txBody>
        </p:sp>
        <p:sp>
          <p:nvSpPr>
            <p:cNvPr id="40990" name="Line 28"/>
            <p:cNvSpPr>
              <a:spLocks noChangeShapeType="1"/>
            </p:cNvSpPr>
            <p:nvPr/>
          </p:nvSpPr>
          <p:spPr bwMode="auto">
            <a:xfrm flipH="1">
              <a:off x="4086" y="3371"/>
              <a:ext cx="168" cy="229"/>
            </a:xfrm>
            <a:prstGeom prst="line">
              <a:avLst/>
            </a:prstGeom>
            <a:noFill/>
            <a:ln w="9525">
              <a:solidFill>
                <a:srgbClr val="000000"/>
              </a:solidFill>
              <a:round/>
              <a:headEnd type="triangle" w="med" len="med"/>
              <a:tailEnd type="triangle" w="med" len="med"/>
            </a:ln>
          </p:spPr>
          <p:txBody>
            <a:bodyPr lIns="86868" tIns="43434" rIns="86868" bIns="43434"/>
            <a:lstStyle/>
            <a:p>
              <a:endParaRPr lang="ru-RU"/>
            </a:p>
          </p:txBody>
        </p:sp>
        <p:sp>
          <p:nvSpPr>
            <p:cNvPr id="40991" name="Line 29"/>
            <p:cNvSpPr>
              <a:spLocks noChangeShapeType="1"/>
            </p:cNvSpPr>
            <p:nvPr/>
          </p:nvSpPr>
          <p:spPr bwMode="auto">
            <a:xfrm flipH="1">
              <a:off x="3751" y="3142"/>
              <a:ext cx="279" cy="57"/>
            </a:xfrm>
            <a:prstGeom prst="line">
              <a:avLst/>
            </a:prstGeom>
            <a:noFill/>
            <a:ln w="9525">
              <a:solidFill>
                <a:srgbClr val="000000"/>
              </a:solidFill>
              <a:round/>
              <a:headEnd type="triangle" w="med" len="med"/>
              <a:tailEnd type="triangle" w="med" len="med"/>
            </a:ln>
          </p:spPr>
          <p:txBody>
            <a:bodyPr lIns="86868" tIns="43434" rIns="86868" bIns="43434"/>
            <a:lstStyle/>
            <a:p>
              <a:endParaRPr lang="ru-RU"/>
            </a:p>
          </p:txBody>
        </p:sp>
        <p:sp>
          <p:nvSpPr>
            <p:cNvPr id="40992" name="Line 30"/>
            <p:cNvSpPr>
              <a:spLocks noChangeShapeType="1"/>
            </p:cNvSpPr>
            <p:nvPr/>
          </p:nvSpPr>
          <p:spPr bwMode="auto">
            <a:xfrm flipH="1" flipV="1">
              <a:off x="3751" y="2742"/>
              <a:ext cx="279" cy="114"/>
            </a:xfrm>
            <a:prstGeom prst="line">
              <a:avLst/>
            </a:prstGeom>
            <a:noFill/>
            <a:ln w="9525">
              <a:solidFill>
                <a:srgbClr val="000000"/>
              </a:solidFill>
              <a:round/>
              <a:headEnd type="triangle" w="med" len="med"/>
              <a:tailEnd type="triangle" w="med" len="med"/>
            </a:ln>
          </p:spPr>
          <p:txBody>
            <a:bodyPr lIns="86868" tIns="43434" rIns="86868" bIns="43434"/>
            <a:lstStyle/>
            <a:p>
              <a:endParaRPr lang="ru-RU"/>
            </a:p>
          </p:txBody>
        </p:sp>
        <p:sp>
          <p:nvSpPr>
            <p:cNvPr id="40993" name="Oval 31" descr="Ромбики"/>
            <p:cNvSpPr>
              <a:spLocks noChangeArrowheads="1"/>
            </p:cNvSpPr>
            <p:nvPr/>
          </p:nvSpPr>
          <p:spPr bwMode="auto">
            <a:xfrm>
              <a:off x="4142" y="3199"/>
              <a:ext cx="274" cy="229"/>
            </a:xfrm>
            <a:prstGeom prst="ellipse">
              <a:avLst/>
            </a:prstGeom>
            <a:pattFill prst="solidDmnd">
              <a:fgClr>
                <a:srgbClr val="99CCFF"/>
              </a:fgClr>
              <a:bgClr>
                <a:srgbClr val="FFFFFF"/>
              </a:bgClr>
            </a:pattFill>
            <a:ln w="9525">
              <a:solidFill>
                <a:srgbClr val="000000"/>
              </a:solidFill>
              <a:round/>
              <a:headEnd/>
              <a:tailEnd/>
            </a:ln>
          </p:spPr>
          <p:txBody>
            <a:bodyPr/>
            <a:lstStyle/>
            <a:p>
              <a:endParaRPr lang="ru-RU">
                <a:latin typeface="Calibri" pitchFamily="34" charset="0"/>
              </a:endParaRPr>
            </a:p>
          </p:txBody>
        </p:sp>
        <p:sp>
          <p:nvSpPr>
            <p:cNvPr id="40994" name="Oval 32" descr="Ромбики"/>
            <p:cNvSpPr>
              <a:spLocks noChangeArrowheads="1"/>
            </p:cNvSpPr>
            <p:nvPr/>
          </p:nvSpPr>
          <p:spPr bwMode="auto">
            <a:xfrm>
              <a:off x="3974" y="3028"/>
              <a:ext cx="274" cy="228"/>
            </a:xfrm>
            <a:prstGeom prst="ellipse">
              <a:avLst/>
            </a:prstGeom>
            <a:pattFill prst="solidDmnd">
              <a:fgClr>
                <a:srgbClr val="99CCFF"/>
              </a:fgClr>
              <a:bgClr>
                <a:srgbClr val="FFFFFF"/>
              </a:bgClr>
            </a:pattFill>
            <a:ln w="9525">
              <a:solidFill>
                <a:srgbClr val="000000"/>
              </a:solidFill>
              <a:round/>
              <a:headEnd/>
              <a:tailEnd/>
            </a:ln>
          </p:spPr>
          <p:txBody>
            <a:bodyPr/>
            <a:lstStyle/>
            <a:p>
              <a:endParaRPr lang="ru-RU">
                <a:latin typeface="Calibri" pitchFamily="34" charset="0"/>
              </a:endParaRPr>
            </a:p>
          </p:txBody>
        </p:sp>
        <p:sp>
          <p:nvSpPr>
            <p:cNvPr id="40995" name="Oval 33" descr="Ромбики"/>
            <p:cNvSpPr>
              <a:spLocks noChangeArrowheads="1"/>
            </p:cNvSpPr>
            <p:nvPr/>
          </p:nvSpPr>
          <p:spPr bwMode="auto">
            <a:xfrm>
              <a:off x="3974" y="2799"/>
              <a:ext cx="274" cy="229"/>
            </a:xfrm>
            <a:prstGeom prst="ellipse">
              <a:avLst/>
            </a:prstGeom>
            <a:pattFill prst="solidDmnd">
              <a:fgClr>
                <a:srgbClr val="99CCFF"/>
              </a:fgClr>
              <a:bgClr>
                <a:srgbClr val="FFFFFF"/>
              </a:bgClr>
            </a:pattFill>
            <a:ln w="9525">
              <a:solidFill>
                <a:srgbClr val="000000"/>
              </a:solidFill>
              <a:round/>
              <a:headEnd/>
              <a:tailEnd/>
            </a:ln>
          </p:spPr>
          <p:txBody>
            <a:bodyPr/>
            <a:lstStyle/>
            <a:p>
              <a:endParaRPr lang="ru-RU">
                <a:latin typeface="Calibri" pitchFamily="34" charset="0"/>
              </a:endParaRPr>
            </a:p>
          </p:txBody>
        </p:sp>
        <p:sp>
          <p:nvSpPr>
            <p:cNvPr id="40996" name="Oval 34" descr="Ромбики"/>
            <p:cNvSpPr>
              <a:spLocks noChangeArrowheads="1"/>
            </p:cNvSpPr>
            <p:nvPr/>
          </p:nvSpPr>
          <p:spPr bwMode="auto">
            <a:xfrm>
              <a:off x="4421" y="2627"/>
              <a:ext cx="274" cy="229"/>
            </a:xfrm>
            <a:prstGeom prst="ellipse">
              <a:avLst/>
            </a:prstGeom>
            <a:pattFill prst="solidDmnd">
              <a:fgClr>
                <a:srgbClr val="99CCFF"/>
              </a:fgClr>
              <a:bgClr>
                <a:srgbClr val="FFFFFF"/>
              </a:bgClr>
            </a:pattFill>
            <a:ln w="9525">
              <a:solidFill>
                <a:srgbClr val="000000"/>
              </a:solidFill>
              <a:round/>
              <a:headEnd/>
              <a:tailEnd/>
            </a:ln>
          </p:spPr>
          <p:txBody>
            <a:bodyPr/>
            <a:lstStyle/>
            <a:p>
              <a:endParaRPr lang="ru-RU">
                <a:latin typeface="Calibri" pitchFamily="34" charset="0"/>
              </a:endParaRPr>
            </a:p>
          </p:txBody>
        </p:sp>
        <p:sp>
          <p:nvSpPr>
            <p:cNvPr id="40997" name="Oval 35" descr="Ромбики"/>
            <p:cNvSpPr>
              <a:spLocks noChangeArrowheads="1"/>
            </p:cNvSpPr>
            <p:nvPr/>
          </p:nvSpPr>
          <p:spPr bwMode="auto">
            <a:xfrm>
              <a:off x="4645" y="2799"/>
              <a:ext cx="274" cy="229"/>
            </a:xfrm>
            <a:prstGeom prst="ellipse">
              <a:avLst/>
            </a:prstGeom>
            <a:pattFill prst="solidDmnd">
              <a:fgClr>
                <a:srgbClr val="99CCFF"/>
              </a:fgClr>
              <a:bgClr>
                <a:srgbClr val="FFFFFF"/>
              </a:bgClr>
            </a:pattFill>
            <a:ln w="9525">
              <a:solidFill>
                <a:srgbClr val="000000"/>
              </a:solidFill>
              <a:round/>
              <a:headEnd/>
              <a:tailEnd/>
            </a:ln>
          </p:spPr>
          <p:txBody>
            <a:bodyPr/>
            <a:lstStyle/>
            <a:p>
              <a:endParaRPr lang="ru-RU">
                <a:latin typeface="Calibri" pitchFamily="34" charset="0"/>
              </a:endParaRPr>
            </a:p>
          </p:txBody>
        </p:sp>
        <p:sp>
          <p:nvSpPr>
            <p:cNvPr id="40998" name="Oval 36" descr="Ромбики"/>
            <p:cNvSpPr>
              <a:spLocks noChangeArrowheads="1"/>
            </p:cNvSpPr>
            <p:nvPr/>
          </p:nvSpPr>
          <p:spPr bwMode="auto">
            <a:xfrm>
              <a:off x="4589" y="3028"/>
              <a:ext cx="274" cy="228"/>
            </a:xfrm>
            <a:prstGeom prst="ellipse">
              <a:avLst/>
            </a:prstGeom>
            <a:pattFill prst="solidDmnd">
              <a:fgClr>
                <a:srgbClr val="99CCFF"/>
              </a:fgClr>
              <a:bgClr>
                <a:srgbClr val="FFFFFF"/>
              </a:bgClr>
            </a:pattFill>
            <a:ln w="9525">
              <a:solidFill>
                <a:srgbClr val="000000"/>
              </a:solidFill>
              <a:round/>
              <a:headEnd/>
              <a:tailEnd/>
            </a:ln>
          </p:spPr>
          <p:txBody>
            <a:bodyPr/>
            <a:lstStyle/>
            <a:p>
              <a:endParaRPr lang="ru-RU">
                <a:latin typeface="Calibri" pitchFamily="34" charset="0"/>
              </a:endParaRPr>
            </a:p>
          </p:txBody>
        </p:sp>
        <p:sp>
          <p:nvSpPr>
            <p:cNvPr id="40999" name="Oval 37" descr="Ромбики"/>
            <p:cNvSpPr>
              <a:spLocks noChangeArrowheads="1"/>
            </p:cNvSpPr>
            <p:nvPr/>
          </p:nvSpPr>
          <p:spPr bwMode="auto">
            <a:xfrm>
              <a:off x="4421" y="3199"/>
              <a:ext cx="274" cy="229"/>
            </a:xfrm>
            <a:prstGeom prst="ellipse">
              <a:avLst/>
            </a:prstGeom>
            <a:pattFill prst="solidDmnd">
              <a:fgClr>
                <a:srgbClr val="99CCFF"/>
              </a:fgClr>
              <a:bgClr>
                <a:srgbClr val="FFFFFF"/>
              </a:bgClr>
            </a:pattFill>
            <a:ln w="9525">
              <a:solidFill>
                <a:srgbClr val="000000"/>
              </a:solidFill>
              <a:round/>
              <a:headEnd/>
              <a:tailEnd/>
            </a:ln>
          </p:spPr>
          <p:txBody>
            <a:bodyPr/>
            <a:lstStyle/>
            <a:p>
              <a:endParaRPr lang="ru-RU">
                <a:latin typeface="Calibri" pitchFamily="34" charset="0"/>
              </a:endParaRPr>
            </a:p>
          </p:txBody>
        </p:sp>
      </p:grpSp>
      <p:grpSp>
        <p:nvGrpSpPr>
          <p:cNvPr id="3" name="Group 38"/>
          <p:cNvGrpSpPr>
            <a:grpSpLocks/>
          </p:cNvGrpSpPr>
          <p:nvPr/>
        </p:nvGrpSpPr>
        <p:grpSpPr bwMode="auto">
          <a:xfrm>
            <a:off x="2436813" y="692150"/>
            <a:ext cx="4295775" cy="971550"/>
            <a:chOff x="1534" y="436"/>
            <a:chExt cx="2707" cy="612"/>
          </a:xfrm>
        </p:grpSpPr>
        <p:sp>
          <p:nvSpPr>
            <p:cNvPr id="229415" name="WordArt 39"/>
            <p:cNvSpPr>
              <a:spLocks noChangeArrowheads="1" noChangeShapeType="1" noTextEdit="1"/>
            </p:cNvSpPr>
            <p:nvPr/>
          </p:nvSpPr>
          <p:spPr bwMode="auto">
            <a:xfrm>
              <a:off x="1534" y="436"/>
              <a:ext cx="2707" cy="612"/>
            </a:xfrm>
            <a:prstGeom prst="rect">
              <a:avLst/>
            </a:prstGeom>
          </p:spPr>
          <p:txBody>
            <a:bodyPr spcFirstLastPara="1" wrap="none" fromWordArt="1">
              <a:prstTxWarp prst="textArchUp">
                <a:avLst>
                  <a:gd name="adj" fmla="val 10687717"/>
                </a:avLst>
              </a:prstTxWarp>
            </a:bodyPr>
            <a:lstStyle/>
            <a:p>
              <a:pPr fontAlgn="auto">
                <a:spcBef>
                  <a:spcPts val="0"/>
                </a:spcBef>
                <a:spcAft>
                  <a:spcPts val="0"/>
                </a:spcAft>
                <a:defRPr/>
              </a:pPr>
              <a:r>
                <a:rPr lang="ru-RU" sz="3600" b="1" kern="10">
                  <a:ln w="9525">
                    <a:solidFill>
                      <a:srgbClr val="000000"/>
                    </a:solidFill>
                    <a:round/>
                    <a:headEnd/>
                    <a:tailEnd/>
                  </a:ln>
                  <a:gradFill rotWithShape="1">
                    <a:gsLst>
                      <a:gs pos="0">
                        <a:schemeClr val="folHlink"/>
                      </a:gs>
                      <a:gs pos="50000">
                        <a:schemeClr val="bg1"/>
                      </a:gs>
                      <a:gs pos="100000">
                        <a:schemeClr val="folHlink"/>
                      </a:gs>
                    </a:gsLst>
                    <a:lin ang="5400000" scaled="1"/>
                  </a:gradFill>
                  <a:effectLst>
                    <a:outerShdw dist="56796" dir="20006097" algn="ctr" rotWithShape="0">
                      <a:srgbClr val="868686">
                        <a:alpha val="50000"/>
                      </a:srgbClr>
                    </a:outerShdw>
                  </a:effectLst>
                  <a:latin typeface="Times New Roman"/>
                  <a:cs typeface="Times New Roman"/>
                </a:rPr>
                <a:t>           </a:t>
              </a:r>
            </a:p>
          </p:txBody>
        </p:sp>
        <p:sp>
          <p:nvSpPr>
            <p:cNvPr id="229416" name="WordArt 40"/>
            <p:cNvSpPr>
              <a:spLocks noChangeArrowheads="1" noChangeShapeType="1" noTextEdit="1"/>
            </p:cNvSpPr>
            <p:nvPr/>
          </p:nvSpPr>
          <p:spPr bwMode="auto">
            <a:xfrm>
              <a:off x="2196" y="709"/>
              <a:ext cx="1455" cy="317"/>
            </a:xfrm>
            <a:prstGeom prst="rect">
              <a:avLst/>
            </a:prstGeom>
          </p:spPr>
          <p:txBody>
            <a:bodyPr wrap="none" fromWordArt="1">
              <a:prstTxWarp prst="textCanDown">
                <a:avLst>
                  <a:gd name="adj" fmla="val 33333"/>
                </a:avLst>
              </a:prstTxWarp>
            </a:bodyPr>
            <a:lstStyle/>
            <a:p>
              <a:pPr fontAlgn="auto">
                <a:spcBef>
                  <a:spcPts val="0"/>
                </a:spcBef>
                <a:spcAft>
                  <a:spcPts val="0"/>
                </a:spcAft>
                <a:defRPr/>
              </a:pPr>
              <a:r>
                <a:rPr lang="ru-RU" sz="3600" b="1" kern="10">
                  <a:ln w="9525">
                    <a:solidFill>
                      <a:schemeClr val="tx1"/>
                    </a:solidFill>
                    <a:round/>
                    <a:headEnd/>
                    <a:tailEnd/>
                  </a:ln>
                  <a:gradFill rotWithShape="1">
                    <a:gsLst>
                      <a:gs pos="0">
                        <a:schemeClr val="folHlink"/>
                      </a:gs>
                      <a:gs pos="50000">
                        <a:schemeClr val="bg1"/>
                      </a:gs>
                      <a:gs pos="100000">
                        <a:schemeClr val="folHlink"/>
                      </a:gs>
                    </a:gsLst>
                    <a:lin ang="5400000" scaled="1"/>
                  </a:gradFill>
                  <a:effectLst>
                    <a:outerShdw dist="74053" dir="19742175" algn="ctr" rotWithShape="0">
                      <a:srgbClr val="868686">
                        <a:alpha val="50000"/>
                      </a:srgbClr>
                    </a:outerShdw>
                  </a:effectLst>
                  <a:latin typeface="Times New Roman"/>
                  <a:cs typeface="Times New Roman"/>
                </a:rPr>
                <a:t>      </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2000"/>
                                        <p:tgtEl>
                                          <p:spTgt spid="3"/>
                                        </p:tgtEl>
                                      </p:cBhvr>
                                    </p:animEffect>
                                    <p:anim calcmode="lin" valueType="num">
                                      <p:cBhvr>
                                        <p:cTn id="8" dur="2000" fill="hold"/>
                                        <p:tgtEl>
                                          <p:spTgt spid="3"/>
                                        </p:tgtEl>
                                        <p:attrNameLst>
                                          <p:attrName>style.rotation</p:attrName>
                                        </p:attrNameLst>
                                      </p:cBhvr>
                                      <p:tavLst>
                                        <p:tav tm="0">
                                          <p:val>
                                            <p:fltVal val="720"/>
                                          </p:val>
                                        </p:tav>
                                        <p:tav tm="100000">
                                          <p:val>
                                            <p:fltVal val="0"/>
                                          </p:val>
                                        </p:tav>
                                      </p:tavLst>
                                    </p:anim>
                                    <p:anim calcmode="lin" valueType="num">
                                      <p:cBhvr>
                                        <p:cTn id="9" dur="2000" fill="hold"/>
                                        <p:tgtEl>
                                          <p:spTgt spid="3"/>
                                        </p:tgtEl>
                                        <p:attrNameLst>
                                          <p:attrName>ppt_h</p:attrName>
                                        </p:attrNameLst>
                                      </p:cBhvr>
                                      <p:tavLst>
                                        <p:tav tm="0">
                                          <p:val>
                                            <p:fltVal val="0"/>
                                          </p:val>
                                        </p:tav>
                                        <p:tav tm="100000">
                                          <p:val>
                                            <p:strVal val="#ppt_h"/>
                                          </p:val>
                                        </p:tav>
                                      </p:tavLst>
                                    </p:anim>
                                    <p:anim calcmode="lin" valueType="num">
                                      <p:cBhvr>
                                        <p:cTn id="10" dur="2000" fill="hold"/>
                                        <p:tgtEl>
                                          <p:spTgt spid="3"/>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3" presetClass="entr" presetSubtype="10" fill="hold" grpId="0" nodeType="afterEffect">
                                  <p:stCondLst>
                                    <p:cond delay="0"/>
                                  </p:stCondLst>
                                  <p:childTnLst>
                                    <p:set>
                                      <p:cBhvr>
                                        <p:cTn id="13" dur="1" fill="hold">
                                          <p:stCondLst>
                                            <p:cond delay="0"/>
                                          </p:stCondLst>
                                        </p:cTn>
                                        <p:tgtEl>
                                          <p:spTgt spid="229378">
                                            <p:bg/>
                                          </p:spTgt>
                                        </p:tgtEl>
                                        <p:attrNameLst>
                                          <p:attrName>style.visibility</p:attrName>
                                        </p:attrNameLst>
                                      </p:cBhvr>
                                      <p:to>
                                        <p:strVal val="visible"/>
                                      </p:to>
                                    </p:set>
                                    <p:animEffect transition="in" filter="blinds(horizontal)">
                                      <p:cBhvr>
                                        <p:cTn id="14" dur="500"/>
                                        <p:tgtEl>
                                          <p:spTgt spid="229378">
                                            <p:bg/>
                                          </p:spTgt>
                                        </p:tgtEl>
                                      </p:cBhvr>
                                    </p:animEffect>
                                  </p:childTnLst>
                                </p:cTn>
                              </p:par>
                            </p:childTnLst>
                          </p:cTn>
                        </p:par>
                      </p:childTnLst>
                    </p:cTn>
                  </p:par>
                  <p:par>
                    <p:cTn id="15" fill="hold">
                      <p:stCondLst>
                        <p:cond delay="indefinite"/>
                      </p:stCondLst>
                      <p:childTnLst>
                        <p:par>
                          <p:cTn id="16" fill="hold">
                            <p:stCondLst>
                              <p:cond delay="0"/>
                            </p:stCondLst>
                            <p:childTnLst>
                              <p:par>
                                <p:cTn id="17" presetID="3" presetClass="entr" presetSubtype="10" fill="hold" grpId="0" nodeType="clickEffect">
                                  <p:stCondLst>
                                    <p:cond delay="0"/>
                                  </p:stCondLst>
                                  <p:childTnLst>
                                    <p:set>
                                      <p:cBhvr>
                                        <p:cTn id="18" dur="1" fill="hold">
                                          <p:stCondLst>
                                            <p:cond delay="0"/>
                                          </p:stCondLst>
                                        </p:cTn>
                                        <p:tgtEl>
                                          <p:spTgt spid="229378">
                                            <p:txEl>
                                              <p:pRg st="0" end="0"/>
                                            </p:txEl>
                                          </p:spTgt>
                                        </p:tgtEl>
                                        <p:attrNameLst>
                                          <p:attrName>style.visibility</p:attrName>
                                        </p:attrNameLst>
                                      </p:cBhvr>
                                      <p:to>
                                        <p:strVal val="visible"/>
                                      </p:to>
                                    </p:set>
                                    <p:animEffect transition="in" filter="blinds(horizontal)">
                                      <p:cBhvr>
                                        <p:cTn id="19" dur="500"/>
                                        <p:tgtEl>
                                          <p:spTgt spid="229378">
                                            <p:txEl>
                                              <p:pRg st="0" end="0"/>
                                            </p:txEl>
                                          </p:spTgt>
                                        </p:tgtEl>
                                      </p:cBhvr>
                                    </p:animEffect>
                                  </p:childTnLst>
                                </p:cTn>
                              </p:par>
                            </p:childTnLst>
                          </p:cTn>
                        </p:par>
                        <p:par>
                          <p:cTn id="20" fill="hold">
                            <p:stCondLst>
                              <p:cond delay="500"/>
                            </p:stCondLst>
                            <p:childTnLst>
                              <p:par>
                                <p:cTn id="21" presetID="3" presetClass="entr" presetSubtype="10" fill="hold" grpId="0" nodeType="afterEffect">
                                  <p:stCondLst>
                                    <p:cond delay="0"/>
                                  </p:stCondLst>
                                  <p:childTnLst>
                                    <p:set>
                                      <p:cBhvr>
                                        <p:cTn id="22" dur="1" fill="hold">
                                          <p:stCondLst>
                                            <p:cond delay="0"/>
                                          </p:stCondLst>
                                        </p:cTn>
                                        <p:tgtEl>
                                          <p:spTgt spid="229378">
                                            <p:txEl>
                                              <p:pRg st="1" end="1"/>
                                            </p:txEl>
                                          </p:spTgt>
                                        </p:tgtEl>
                                        <p:attrNameLst>
                                          <p:attrName>style.visibility</p:attrName>
                                        </p:attrNameLst>
                                      </p:cBhvr>
                                      <p:to>
                                        <p:strVal val="visible"/>
                                      </p:to>
                                    </p:set>
                                    <p:animEffect transition="in" filter="blinds(horizontal)">
                                      <p:cBhvr>
                                        <p:cTn id="23" dur="500"/>
                                        <p:tgtEl>
                                          <p:spTgt spid="229378">
                                            <p:txEl>
                                              <p:pRg st="1" end="1"/>
                                            </p:txEl>
                                          </p:spTgt>
                                        </p:tgtEl>
                                      </p:cBhvr>
                                    </p:animEffect>
                                  </p:childTnLst>
                                </p:cTn>
                              </p:par>
                            </p:childTnLst>
                          </p:cTn>
                        </p:par>
                        <p:par>
                          <p:cTn id="24" fill="hold">
                            <p:stCondLst>
                              <p:cond delay="1000"/>
                            </p:stCondLst>
                            <p:childTnLst>
                              <p:par>
                                <p:cTn id="25" presetID="35" presetClass="entr" presetSubtype="0"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fade">
                                      <p:cBhvr>
                                        <p:cTn id="27" dur="3000"/>
                                        <p:tgtEl>
                                          <p:spTgt spid="2"/>
                                        </p:tgtEl>
                                      </p:cBhvr>
                                    </p:animEffect>
                                    <p:anim calcmode="lin" valueType="num">
                                      <p:cBhvr>
                                        <p:cTn id="28" dur="3000" fill="hold"/>
                                        <p:tgtEl>
                                          <p:spTgt spid="2"/>
                                        </p:tgtEl>
                                        <p:attrNameLst>
                                          <p:attrName>style.rotation</p:attrName>
                                        </p:attrNameLst>
                                      </p:cBhvr>
                                      <p:tavLst>
                                        <p:tav tm="0">
                                          <p:val>
                                            <p:fltVal val="720"/>
                                          </p:val>
                                        </p:tav>
                                        <p:tav tm="100000">
                                          <p:val>
                                            <p:fltVal val="0"/>
                                          </p:val>
                                        </p:tav>
                                      </p:tavLst>
                                    </p:anim>
                                    <p:anim calcmode="lin" valueType="num">
                                      <p:cBhvr>
                                        <p:cTn id="29" dur="3000" fill="hold"/>
                                        <p:tgtEl>
                                          <p:spTgt spid="2"/>
                                        </p:tgtEl>
                                        <p:attrNameLst>
                                          <p:attrName>ppt_h</p:attrName>
                                        </p:attrNameLst>
                                      </p:cBhvr>
                                      <p:tavLst>
                                        <p:tav tm="0">
                                          <p:val>
                                            <p:fltVal val="0"/>
                                          </p:val>
                                        </p:tav>
                                        <p:tav tm="100000">
                                          <p:val>
                                            <p:strVal val="#ppt_h"/>
                                          </p:val>
                                        </p:tav>
                                      </p:tavLst>
                                    </p:anim>
                                    <p:anim calcmode="lin" valueType="num">
                                      <p:cBhvr>
                                        <p:cTn id="30" dur="3000" fill="hold"/>
                                        <p:tgtEl>
                                          <p:spTgt spid="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9378"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0402" name="Rectangle 2"/>
          <p:cNvSpPr>
            <a:spLocks noGrp="1" noChangeArrowheads="1"/>
          </p:cNvSpPr>
          <p:nvPr>
            <p:ph type="title"/>
          </p:nvPr>
        </p:nvSpPr>
        <p:spPr>
          <a:xfrm>
            <a:off x="1116013" y="188913"/>
            <a:ext cx="7793037" cy="1462087"/>
          </a:xfrm>
          <a:solidFill>
            <a:schemeClr val="accent2">
              <a:lumMod val="20000"/>
              <a:lumOff val="80000"/>
            </a:schemeClr>
          </a:solidFill>
        </p:spPr>
        <p:txBody>
          <a:bodyPr rtlCol="0">
            <a:normAutofit/>
          </a:bodyPr>
          <a:lstStyle/>
          <a:p>
            <a:pPr eaLnBrk="1" fontAlgn="auto" hangingPunct="1">
              <a:spcAft>
                <a:spcPts val="0"/>
              </a:spcAft>
              <a:defRPr/>
            </a:pPr>
            <a:r>
              <a:rPr lang="en-US" sz="3200" b="1" i="1" dirty="0" smtClean="0">
                <a:latin typeface="BalticaUzbek" charset="0"/>
                <a:cs typeface="Times New Roman" pitchFamily="18" charset="0"/>
              </a:rPr>
              <a:t>«</a:t>
            </a:r>
            <a:r>
              <a:rPr lang="uz-Cyrl-UZ" sz="3200" b="1" i="1" dirty="0" smtClean="0">
                <a:latin typeface="BalticaUzbek" charset="0"/>
                <a:cs typeface="Times New Roman" pitchFamily="18" charset="0"/>
              </a:rPr>
              <a:t>ЧАРХПАЛАК</a:t>
            </a:r>
            <a:r>
              <a:rPr lang="en-US" sz="3200" b="1" i="1" dirty="0" smtClean="0">
                <a:latin typeface="Times New Roman" pitchFamily="18" charset="0"/>
                <a:cs typeface="Times New Roman" pitchFamily="18" charset="0"/>
              </a:rPr>
              <a:t>»</a:t>
            </a:r>
            <a:br>
              <a:rPr lang="en-US" sz="3200" b="1" i="1" dirty="0" smtClean="0">
                <a:latin typeface="Times New Roman" pitchFamily="18" charset="0"/>
                <a:cs typeface="Times New Roman" pitchFamily="18" charset="0"/>
              </a:rPr>
            </a:br>
            <a:r>
              <a:rPr lang="en-US" sz="3200" b="1" i="1" dirty="0" smtClean="0">
                <a:latin typeface="Times New Roman" pitchFamily="18" charset="0"/>
                <a:cs typeface="Times New Roman" pitchFamily="18" charset="0"/>
              </a:rPr>
              <a:t> </a:t>
            </a:r>
            <a:r>
              <a:rPr lang="uz-Cyrl-UZ" sz="3200" b="1" i="1" dirty="0" smtClean="0">
                <a:latin typeface="Times New Roman" pitchFamily="18" charset="0"/>
                <a:cs typeface="Times New Roman" pitchFamily="18" charset="0"/>
              </a:rPr>
              <a:t>методининг тузилмаси</a:t>
            </a:r>
            <a:endParaRPr lang="ru-RU" sz="3200" b="1" i="1" dirty="0" smtClean="0">
              <a:latin typeface="Times New Roman" pitchFamily="18" charset="0"/>
              <a:cs typeface="Times New Roman" pitchFamily="18" charset="0"/>
            </a:endParaRPr>
          </a:p>
        </p:txBody>
      </p:sp>
      <p:grpSp>
        <p:nvGrpSpPr>
          <p:cNvPr id="2" name="Group 3"/>
          <p:cNvGrpSpPr>
            <a:grpSpLocks/>
          </p:cNvGrpSpPr>
          <p:nvPr/>
        </p:nvGrpSpPr>
        <p:grpSpPr bwMode="auto">
          <a:xfrm>
            <a:off x="1476375" y="1773238"/>
            <a:ext cx="6985000" cy="4319587"/>
            <a:chOff x="929" y="1117"/>
            <a:chExt cx="4400" cy="2721"/>
          </a:xfrm>
        </p:grpSpPr>
        <p:sp>
          <p:nvSpPr>
            <p:cNvPr id="230404" name="Text Box 4"/>
            <p:cNvSpPr txBox="1">
              <a:spLocks noChangeArrowheads="1"/>
            </p:cNvSpPr>
            <p:nvPr/>
          </p:nvSpPr>
          <p:spPr bwMode="auto">
            <a:xfrm>
              <a:off x="1519" y="1117"/>
              <a:ext cx="3085" cy="323"/>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mn-lt"/>
                  <a:cs typeface="+mn-cs"/>
                </a:rPr>
                <a:t>Гуруҳларга ажратиш</a:t>
              </a:r>
              <a:endParaRPr lang="ru-RU" b="1" dirty="0">
                <a:latin typeface="+mn-lt"/>
                <a:cs typeface="+mn-cs"/>
              </a:endParaRPr>
            </a:p>
          </p:txBody>
        </p:sp>
        <p:sp>
          <p:nvSpPr>
            <p:cNvPr id="230405" name="Text Box 5"/>
            <p:cNvSpPr txBox="1">
              <a:spLocks noChangeArrowheads="1"/>
            </p:cNvSpPr>
            <p:nvPr/>
          </p:nvSpPr>
          <p:spPr bwMode="auto">
            <a:xfrm>
              <a:off x="1574" y="1575"/>
              <a:ext cx="3025" cy="263"/>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mn-lt"/>
                  <a:cs typeface="+mn-cs"/>
                </a:rPr>
                <a:t>Муаммоларни аниқлаш</a:t>
              </a:r>
              <a:endParaRPr lang="ru-RU" b="1" dirty="0">
                <a:latin typeface="+mn-lt"/>
                <a:cs typeface="+mn-cs"/>
              </a:endParaRPr>
            </a:p>
          </p:txBody>
        </p:sp>
        <p:sp>
          <p:nvSpPr>
            <p:cNvPr id="230406" name="Text Box 6"/>
            <p:cNvSpPr txBox="1">
              <a:spLocks noChangeArrowheads="1"/>
            </p:cNvSpPr>
            <p:nvPr/>
          </p:nvSpPr>
          <p:spPr bwMode="auto">
            <a:xfrm>
              <a:off x="929" y="2069"/>
              <a:ext cx="4400" cy="318"/>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mn-lt"/>
                  <a:cs typeface="+mn-cs"/>
                </a:rPr>
                <a:t>  Белгиланган вақтда муаммо ечимини аниқлаш</a:t>
              </a:r>
              <a:endParaRPr lang="ru-RU" dirty="0">
                <a:latin typeface="+mn-lt"/>
                <a:cs typeface="+mn-cs"/>
              </a:endParaRPr>
            </a:p>
          </p:txBody>
        </p:sp>
        <p:sp>
          <p:nvSpPr>
            <p:cNvPr id="230407" name="Text Box 7"/>
            <p:cNvSpPr txBox="1">
              <a:spLocks noChangeArrowheads="1"/>
            </p:cNvSpPr>
            <p:nvPr/>
          </p:nvSpPr>
          <p:spPr bwMode="auto">
            <a:xfrm>
              <a:off x="1066" y="2546"/>
              <a:ext cx="4177" cy="340"/>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defTabSz="762000" fontAlgn="auto">
                <a:spcBef>
                  <a:spcPts val="0"/>
                </a:spcBef>
                <a:spcAft>
                  <a:spcPts val="0"/>
                </a:spcAft>
                <a:defRPr/>
              </a:pPr>
              <a:r>
                <a:rPr lang="uz-Cyrl-UZ" dirty="0">
                  <a:latin typeface="+mn-lt"/>
                  <a:cs typeface="+mn-cs"/>
                </a:rPr>
                <a:t>                Вақт тугагач  гуруҳлар  ишини алмаштириш ва ечим ёзиш</a:t>
              </a:r>
              <a:endParaRPr lang="ru-RU" dirty="0">
                <a:latin typeface="+mn-lt"/>
                <a:cs typeface="+mn-cs"/>
              </a:endParaRPr>
            </a:p>
          </p:txBody>
        </p:sp>
        <p:sp>
          <p:nvSpPr>
            <p:cNvPr id="230408" name="Text Box 8"/>
            <p:cNvSpPr txBox="1">
              <a:spLocks noChangeArrowheads="1"/>
            </p:cNvSpPr>
            <p:nvPr/>
          </p:nvSpPr>
          <p:spPr bwMode="auto">
            <a:xfrm>
              <a:off x="930" y="3047"/>
              <a:ext cx="4332" cy="292"/>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mn-lt"/>
                  <a:cs typeface="+mn-cs"/>
                </a:rPr>
                <a:t>Гуруҳлар тақдимоти  </a:t>
              </a:r>
              <a:endParaRPr lang="ru-RU" dirty="0">
                <a:latin typeface="+mn-lt"/>
                <a:cs typeface="+mn-cs"/>
              </a:endParaRPr>
            </a:p>
          </p:txBody>
        </p:sp>
        <p:sp>
          <p:nvSpPr>
            <p:cNvPr id="230409" name="Text Box 9"/>
            <p:cNvSpPr txBox="1">
              <a:spLocks noChangeArrowheads="1"/>
            </p:cNvSpPr>
            <p:nvPr/>
          </p:nvSpPr>
          <p:spPr bwMode="auto">
            <a:xfrm>
              <a:off x="1110" y="3521"/>
              <a:ext cx="4083" cy="317"/>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mn-lt"/>
                  <a:cs typeface="+mn-cs"/>
                </a:rPr>
                <a:t> Умумлаштириш </a:t>
              </a:r>
              <a:endParaRPr lang="ru-RU" b="1" dirty="0">
                <a:latin typeface="+mn-lt"/>
                <a:cs typeface="+mn-cs"/>
              </a:endParaRPr>
            </a:p>
          </p:txBody>
        </p:sp>
        <p:sp>
          <p:nvSpPr>
            <p:cNvPr id="41993" name="AutoShape 10"/>
            <p:cNvSpPr>
              <a:spLocks noChangeArrowheads="1"/>
            </p:cNvSpPr>
            <p:nvPr/>
          </p:nvSpPr>
          <p:spPr bwMode="auto">
            <a:xfrm>
              <a:off x="2925" y="1434"/>
              <a:ext cx="318" cy="182"/>
            </a:xfrm>
            <a:prstGeom prst="downArrow">
              <a:avLst>
                <a:gd name="adj1" fmla="val 50000"/>
                <a:gd name="adj2" fmla="val 25000"/>
              </a:avLst>
            </a:prstGeom>
            <a:solidFill>
              <a:schemeClr val="tx1"/>
            </a:solidFill>
            <a:ln w="9525" algn="ctr">
              <a:solidFill>
                <a:schemeClr val="tx1"/>
              </a:solidFill>
              <a:miter lim="800000"/>
              <a:headEnd/>
              <a:tailEnd/>
            </a:ln>
          </p:spPr>
          <p:txBody>
            <a:bodyPr wrap="none" lIns="86868" tIns="43434" rIns="86868" bIns="43434" anchor="ctr"/>
            <a:lstStyle/>
            <a:p>
              <a:endParaRPr lang="ru-RU">
                <a:latin typeface="Calibri" pitchFamily="34" charset="0"/>
              </a:endParaRPr>
            </a:p>
          </p:txBody>
        </p:sp>
        <p:sp>
          <p:nvSpPr>
            <p:cNvPr id="41994" name="AutoShape 11"/>
            <p:cNvSpPr>
              <a:spLocks noChangeArrowheads="1"/>
            </p:cNvSpPr>
            <p:nvPr/>
          </p:nvSpPr>
          <p:spPr bwMode="auto">
            <a:xfrm>
              <a:off x="2925" y="1888"/>
              <a:ext cx="318" cy="181"/>
            </a:xfrm>
            <a:prstGeom prst="downArrow">
              <a:avLst>
                <a:gd name="adj1" fmla="val 50000"/>
                <a:gd name="adj2" fmla="val 25000"/>
              </a:avLst>
            </a:prstGeom>
            <a:solidFill>
              <a:schemeClr val="tx1"/>
            </a:solidFill>
            <a:ln w="9525" algn="ctr">
              <a:solidFill>
                <a:schemeClr val="tx1"/>
              </a:solidFill>
              <a:miter lim="800000"/>
              <a:headEnd/>
              <a:tailEnd/>
            </a:ln>
          </p:spPr>
          <p:txBody>
            <a:bodyPr wrap="none" lIns="86868" tIns="43434" rIns="86868" bIns="43434" anchor="ctr"/>
            <a:lstStyle/>
            <a:p>
              <a:endParaRPr lang="ru-RU">
                <a:latin typeface="Calibri" pitchFamily="34" charset="0"/>
              </a:endParaRPr>
            </a:p>
          </p:txBody>
        </p:sp>
        <p:sp>
          <p:nvSpPr>
            <p:cNvPr id="41995" name="AutoShape 12"/>
            <p:cNvSpPr>
              <a:spLocks noChangeArrowheads="1"/>
            </p:cNvSpPr>
            <p:nvPr/>
          </p:nvSpPr>
          <p:spPr bwMode="auto">
            <a:xfrm>
              <a:off x="2925" y="2387"/>
              <a:ext cx="318" cy="182"/>
            </a:xfrm>
            <a:prstGeom prst="downArrow">
              <a:avLst>
                <a:gd name="adj1" fmla="val 50000"/>
                <a:gd name="adj2" fmla="val 25000"/>
              </a:avLst>
            </a:prstGeom>
            <a:solidFill>
              <a:schemeClr val="tx1"/>
            </a:solidFill>
            <a:ln w="9525" algn="ctr">
              <a:solidFill>
                <a:schemeClr val="tx1"/>
              </a:solidFill>
              <a:miter lim="800000"/>
              <a:headEnd/>
              <a:tailEnd/>
            </a:ln>
          </p:spPr>
          <p:txBody>
            <a:bodyPr wrap="none" lIns="86868" tIns="43434" rIns="86868" bIns="43434" anchor="ctr"/>
            <a:lstStyle/>
            <a:p>
              <a:endParaRPr lang="ru-RU">
                <a:latin typeface="Calibri" pitchFamily="34" charset="0"/>
              </a:endParaRPr>
            </a:p>
          </p:txBody>
        </p:sp>
        <p:sp>
          <p:nvSpPr>
            <p:cNvPr id="41996" name="AutoShape 13"/>
            <p:cNvSpPr>
              <a:spLocks noChangeArrowheads="1"/>
            </p:cNvSpPr>
            <p:nvPr/>
          </p:nvSpPr>
          <p:spPr bwMode="auto">
            <a:xfrm>
              <a:off x="2925" y="2886"/>
              <a:ext cx="318" cy="181"/>
            </a:xfrm>
            <a:prstGeom prst="downArrow">
              <a:avLst>
                <a:gd name="adj1" fmla="val 50000"/>
                <a:gd name="adj2" fmla="val 25000"/>
              </a:avLst>
            </a:prstGeom>
            <a:solidFill>
              <a:schemeClr val="tx1"/>
            </a:solidFill>
            <a:ln w="9525" algn="ctr">
              <a:solidFill>
                <a:schemeClr val="tx1"/>
              </a:solidFill>
              <a:miter lim="800000"/>
              <a:headEnd/>
              <a:tailEnd/>
            </a:ln>
          </p:spPr>
          <p:txBody>
            <a:bodyPr wrap="none" lIns="86868" tIns="43434" rIns="86868" bIns="43434" anchor="ctr"/>
            <a:lstStyle/>
            <a:p>
              <a:endParaRPr lang="ru-RU">
                <a:latin typeface="Calibri" pitchFamily="34" charset="0"/>
              </a:endParaRPr>
            </a:p>
          </p:txBody>
        </p:sp>
        <p:sp>
          <p:nvSpPr>
            <p:cNvPr id="41997" name="AutoShape 14"/>
            <p:cNvSpPr>
              <a:spLocks noChangeArrowheads="1"/>
            </p:cNvSpPr>
            <p:nvPr/>
          </p:nvSpPr>
          <p:spPr bwMode="auto">
            <a:xfrm>
              <a:off x="2925" y="3339"/>
              <a:ext cx="318" cy="182"/>
            </a:xfrm>
            <a:prstGeom prst="downArrow">
              <a:avLst>
                <a:gd name="adj1" fmla="val 50000"/>
                <a:gd name="adj2" fmla="val 25000"/>
              </a:avLst>
            </a:prstGeom>
            <a:solidFill>
              <a:schemeClr val="tx1"/>
            </a:solidFill>
            <a:ln w="9525" algn="ctr">
              <a:solidFill>
                <a:schemeClr val="tx1"/>
              </a:solidFill>
              <a:miter lim="800000"/>
              <a:headEnd/>
              <a:tailEnd/>
            </a:ln>
          </p:spPr>
          <p:txBody>
            <a:bodyPr wrap="none" lIns="86868" tIns="43434" rIns="86868" bIns="43434" anchor="ctr"/>
            <a:lstStyle/>
            <a:p>
              <a:endParaRPr lang="ru-RU">
                <a:latin typeface="Calibri"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230402"/>
                                        </p:tgtEl>
                                        <p:attrNameLst>
                                          <p:attrName>style.visibility</p:attrName>
                                        </p:attrNameLst>
                                      </p:cBhvr>
                                      <p:to>
                                        <p:strVal val="visible"/>
                                      </p:to>
                                    </p:set>
                                    <p:anim calcmode="lin" valueType="num">
                                      <p:cBhvr>
                                        <p:cTn id="7" dur="500" fill="hold"/>
                                        <p:tgtEl>
                                          <p:spTgt spid="230402"/>
                                        </p:tgtEl>
                                        <p:attrNameLst>
                                          <p:attrName>ppt_w</p:attrName>
                                        </p:attrNameLst>
                                      </p:cBhvr>
                                      <p:tavLst>
                                        <p:tav tm="0">
                                          <p:val>
                                            <p:fltVal val="0"/>
                                          </p:val>
                                        </p:tav>
                                        <p:tav tm="100000">
                                          <p:val>
                                            <p:strVal val="#ppt_w"/>
                                          </p:val>
                                        </p:tav>
                                      </p:tavLst>
                                    </p:anim>
                                    <p:anim calcmode="lin" valueType="num">
                                      <p:cBhvr>
                                        <p:cTn id="8" dur="500" fill="hold"/>
                                        <p:tgtEl>
                                          <p:spTgt spid="230402"/>
                                        </p:tgtEl>
                                        <p:attrNameLst>
                                          <p:attrName>ppt_h</p:attrName>
                                        </p:attrNameLst>
                                      </p:cBhvr>
                                      <p:tavLst>
                                        <p:tav tm="0">
                                          <p:val>
                                            <p:fltVal val="0"/>
                                          </p:val>
                                        </p:tav>
                                        <p:tav tm="100000">
                                          <p:val>
                                            <p:strVal val="#ppt_h"/>
                                          </p:val>
                                        </p:tav>
                                      </p:tavLst>
                                    </p:anim>
                                    <p:animEffect transition="in" filter="fade">
                                      <p:cBhvr>
                                        <p:cTn id="9" dur="500"/>
                                        <p:tgtEl>
                                          <p:spTgt spid="230402"/>
                                        </p:tgtEl>
                                      </p:cBhvr>
                                    </p:animEffect>
                                  </p:childTnLst>
                                </p:cTn>
                              </p:par>
                            </p:childTnLst>
                          </p:cTn>
                        </p:par>
                        <p:par>
                          <p:cTn id="10" fill="hold">
                            <p:stCondLst>
                              <p:cond delay="500"/>
                            </p:stCondLst>
                            <p:childTnLst>
                              <p:par>
                                <p:cTn id="11" presetID="22" presetClass="entr" presetSubtype="1"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0402"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ctrTitle"/>
          </p:nvPr>
        </p:nvSpPr>
        <p:spPr/>
        <p:style>
          <a:lnRef idx="1">
            <a:schemeClr val="accent2"/>
          </a:lnRef>
          <a:fillRef idx="2">
            <a:schemeClr val="accent2"/>
          </a:fillRef>
          <a:effectRef idx="1">
            <a:schemeClr val="accent2"/>
          </a:effectRef>
          <a:fontRef idx="minor">
            <a:schemeClr val="dk1"/>
          </a:fontRef>
        </p:style>
        <p:txBody>
          <a:bodyPr rtlCol="0">
            <a:normAutofit/>
          </a:bodyPr>
          <a:lstStyle/>
          <a:p>
            <a:pPr eaLnBrk="1" fontAlgn="auto" hangingPunct="1">
              <a:spcAft>
                <a:spcPts val="0"/>
              </a:spcAft>
              <a:defRPr/>
            </a:pPr>
            <a:r>
              <a:rPr lang="en-US" dirty="0" smtClean="0">
                <a:solidFill>
                  <a:srgbClr val="002060"/>
                </a:solidFill>
                <a:latin typeface="Times New Roman" pitchFamily="18" charset="0"/>
                <a:cs typeface="Times New Roman" pitchFamily="18" charset="0"/>
              </a:rPr>
              <a:t>SWOT </a:t>
            </a:r>
            <a:r>
              <a:rPr lang="uz-Cyrl-UZ" dirty="0" smtClean="0">
                <a:solidFill>
                  <a:srgbClr val="002060"/>
                </a:solidFill>
                <a:latin typeface="Times New Roman" pitchFamily="18" charset="0"/>
                <a:cs typeface="Times New Roman" pitchFamily="18" charset="0"/>
              </a:rPr>
              <a:t> таҳлил технологияси</a:t>
            </a:r>
            <a:endParaRPr lang="ru-RU" dirty="0">
              <a:solidFill>
                <a:srgbClr val="00206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a:xfrm>
            <a:off x="457200" y="214313"/>
            <a:ext cx="8229600" cy="2928937"/>
          </a:xfrm>
        </p:spPr>
        <p:txBody>
          <a:bodyPr/>
          <a:lstStyle/>
          <a:p>
            <a:pPr eaLnBrk="1" hangingPunct="1"/>
            <a:r>
              <a:rPr lang="ru-RU" sz="4800" smtClean="0">
                <a:solidFill>
                  <a:srgbClr val="C2089F"/>
                </a:solidFill>
                <a:latin typeface="Times New Roman" pitchFamily="18" charset="0"/>
                <a:cs typeface="Times New Roman" pitchFamily="18" charset="0"/>
              </a:rPr>
              <a:t>Замонавий тарбиячи  </a:t>
            </a:r>
            <a:r>
              <a:rPr lang="ru-RU" sz="2000" smtClean="0">
                <a:solidFill>
                  <a:srgbClr val="C2089F"/>
                </a:solidFill>
                <a:latin typeface="Times New Roman" pitchFamily="18" charset="0"/>
                <a:cs typeface="Times New Roman" pitchFamily="18" charset="0"/>
              </a:rPr>
              <a:t>(</a:t>
            </a:r>
            <a:r>
              <a:rPr lang="en-US" sz="2000" smtClean="0">
                <a:solidFill>
                  <a:srgbClr val="C2089F"/>
                </a:solidFill>
                <a:latin typeface="Times New Roman" pitchFamily="18" charset="0"/>
                <a:cs typeface="Times New Roman" pitchFamily="18" charset="0"/>
              </a:rPr>
              <a:t>SWOT</a:t>
            </a:r>
            <a:r>
              <a:rPr lang="ru-RU" sz="2000" smtClean="0">
                <a:solidFill>
                  <a:srgbClr val="C2089F"/>
                </a:solidFill>
                <a:latin typeface="Times New Roman" pitchFamily="18" charset="0"/>
                <a:cs typeface="Times New Roman" pitchFamily="18" charset="0"/>
              </a:rPr>
              <a:t> анализ)</a:t>
            </a:r>
            <a:br>
              <a:rPr lang="ru-RU" sz="2000" smtClean="0">
                <a:solidFill>
                  <a:srgbClr val="C2089F"/>
                </a:solidFill>
                <a:latin typeface="Times New Roman" pitchFamily="18" charset="0"/>
                <a:cs typeface="Times New Roman" pitchFamily="18" charset="0"/>
              </a:rPr>
            </a:br>
            <a:r>
              <a:rPr lang="ru-RU" sz="2000" smtClean="0">
                <a:solidFill>
                  <a:srgbClr val="0000CC"/>
                </a:solidFill>
                <a:latin typeface="Times New Roman" pitchFamily="18" charset="0"/>
                <a:cs typeface="Times New Roman" pitchFamily="18" charset="0"/>
              </a:rPr>
              <a:t/>
            </a:r>
            <a:br>
              <a:rPr lang="ru-RU" sz="2000" smtClean="0">
                <a:solidFill>
                  <a:srgbClr val="0000CC"/>
                </a:solidFill>
                <a:latin typeface="Times New Roman" pitchFamily="18" charset="0"/>
                <a:cs typeface="Times New Roman" pitchFamily="18" charset="0"/>
              </a:rPr>
            </a:br>
            <a:r>
              <a:rPr lang="ru-RU" sz="2400" b="1" smtClean="0">
                <a:solidFill>
                  <a:srgbClr val="002060"/>
                </a:solidFill>
                <a:latin typeface="Times New Roman" pitchFamily="18" charset="0"/>
                <a:cs typeface="Times New Roman" pitchFamily="18" charset="0"/>
              </a:rPr>
              <a:t>КУЧ</a:t>
            </a:r>
            <a:br>
              <a:rPr lang="ru-RU" sz="2400" b="1" smtClean="0">
                <a:solidFill>
                  <a:srgbClr val="002060"/>
                </a:solidFill>
                <a:latin typeface="Times New Roman" pitchFamily="18" charset="0"/>
                <a:cs typeface="Times New Roman" pitchFamily="18" charset="0"/>
              </a:rPr>
            </a:br>
            <a:r>
              <a:rPr lang="ru-RU" sz="2400" b="1" smtClean="0">
                <a:solidFill>
                  <a:srgbClr val="002060"/>
                </a:solidFill>
                <a:latin typeface="Times New Roman" pitchFamily="18" charset="0"/>
                <a:cs typeface="Times New Roman" pitchFamily="18" charset="0"/>
              </a:rPr>
              <a:t>ОЖИЗЛИК</a:t>
            </a:r>
            <a:br>
              <a:rPr lang="ru-RU" sz="2400" b="1" smtClean="0">
                <a:solidFill>
                  <a:srgbClr val="002060"/>
                </a:solidFill>
                <a:latin typeface="Times New Roman" pitchFamily="18" charset="0"/>
                <a:cs typeface="Times New Roman" pitchFamily="18" charset="0"/>
              </a:rPr>
            </a:br>
            <a:r>
              <a:rPr lang="ru-RU" sz="2400" b="1" smtClean="0">
                <a:solidFill>
                  <a:srgbClr val="002060"/>
                </a:solidFill>
                <a:latin typeface="Times New Roman" pitchFamily="18" charset="0"/>
                <a:cs typeface="Times New Roman" pitchFamily="18" charset="0"/>
              </a:rPr>
              <a:t>ИМКОНИЯТ </a:t>
            </a:r>
            <a:br>
              <a:rPr lang="ru-RU" sz="2400" b="1" smtClean="0">
                <a:solidFill>
                  <a:srgbClr val="002060"/>
                </a:solidFill>
                <a:latin typeface="Times New Roman" pitchFamily="18" charset="0"/>
                <a:cs typeface="Times New Roman" pitchFamily="18" charset="0"/>
              </a:rPr>
            </a:br>
            <a:r>
              <a:rPr lang="ru-RU" sz="2400" b="1" smtClean="0">
                <a:solidFill>
                  <a:srgbClr val="002060"/>
                </a:solidFill>
                <a:latin typeface="Times New Roman" pitchFamily="18" charset="0"/>
                <a:cs typeface="Times New Roman" pitchFamily="18" charset="0"/>
              </a:rPr>
              <a:t>ТАҲДИД</a:t>
            </a:r>
            <a:endParaRPr lang="en-US" sz="2400" b="1" smtClean="0">
              <a:solidFill>
                <a:srgbClr val="002060"/>
              </a:solidFill>
              <a:latin typeface="Times New Roman" pitchFamily="18" charset="0"/>
              <a:cs typeface="Times New Roman" pitchFamily="18" charset="0"/>
            </a:endParaRPr>
          </a:p>
        </p:txBody>
      </p:sp>
      <p:pic>
        <p:nvPicPr>
          <p:cNvPr id="9" name="Content Placeholder 8" descr="5VCALQ0FJ7.jpg"/>
          <p:cNvPicPr>
            <a:picLocks noGrp="1" noChangeAspect="1"/>
          </p:cNvPicPr>
          <p:nvPr>
            <p:ph sz="quarter" idx="1"/>
          </p:nvPr>
        </p:nvPicPr>
        <p:blipFill>
          <a:blip r:embed="rId2"/>
          <a:srcRect/>
          <a:stretch>
            <a:fillRect/>
          </a:stretch>
        </p:blipFill>
        <p:spPr>
          <a:xfrm>
            <a:off x="6929438" y="1428750"/>
            <a:ext cx="1881187" cy="2286000"/>
          </a:xfrm>
        </p:spPr>
      </p:pic>
      <p:pic>
        <p:nvPicPr>
          <p:cNvPr id="10" name="Content Placeholder 9" descr="6CA6CB171.jpg"/>
          <p:cNvPicPr>
            <a:picLocks noGrp="1" noChangeAspect="1"/>
          </p:cNvPicPr>
          <p:nvPr>
            <p:ph sz="quarter" idx="2"/>
          </p:nvPr>
        </p:nvPicPr>
        <p:blipFill>
          <a:blip r:embed="rId3"/>
          <a:srcRect/>
          <a:stretch>
            <a:fillRect/>
          </a:stretch>
        </p:blipFill>
        <p:spPr>
          <a:xfrm>
            <a:off x="0" y="4572000"/>
            <a:ext cx="2214563" cy="2286000"/>
          </a:xfrm>
        </p:spPr>
      </p:pic>
      <p:pic>
        <p:nvPicPr>
          <p:cNvPr id="11" name="Content Placeholder 10" descr="13.jpg"/>
          <p:cNvPicPr>
            <a:picLocks noGrp="1" noChangeAspect="1"/>
          </p:cNvPicPr>
          <p:nvPr>
            <p:ph sz="half" idx="3"/>
          </p:nvPr>
        </p:nvPicPr>
        <p:blipFill>
          <a:blip r:embed="rId4"/>
          <a:srcRect/>
          <a:stretch>
            <a:fillRect/>
          </a:stretch>
        </p:blipFill>
        <p:spPr>
          <a:xfrm>
            <a:off x="5429250" y="3357563"/>
            <a:ext cx="1743075" cy="2428875"/>
          </a:xfrm>
        </p:spPr>
      </p:pic>
      <p:pic>
        <p:nvPicPr>
          <p:cNvPr id="33797" name="Picture 5" descr="C:\Users\Gulkhumor\Pictures\Школа\CAAO1KGJ.jpg"/>
          <p:cNvPicPr>
            <a:picLocks noGrp="1" noChangeAspect="1" noChangeArrowheads="1"/>
          </p:cNvPicPr>
          <p:nvPr>
            <p:ph sz="quarter" idx="4294967295"/>
          </p:nvPr>
        </p:nvPicPr>
        <p:blipFill>
          <a:blip r:embed="rId5"/>
          <a:srcRect/>
          <a:stretch>
            <a:fillRect/>
          </a:stretch>
        </p:blipFill>
        <p:spPr>
          <a:xfrm>
            <a:off x="6786563" y="4786313"/>
            <a:ext cx="2357437" cy="2071687"/>
          </a:xfrm>
        </p:spPr>
      </p:pic>
      <p:pic>
        <p:nvPicPr>
          <p:cNvPr id="12" name="Content Placeholder 7" descr="7.jpg"/>
          <p:cNvPicPr>
            <a:picLocks noChangeAspect="1"/>
          </p:cNvPicPr>
          <p:nvPr/>
        </p:nvPicPr>
        <p:blipFill>
          <a:blip r:embed="rId6"/>
          <a:srcRect/>
          <a:stretch>
            <a:fillRect/>
          </a:stretch>
        </p:blipFill>
        <p:spPr bwMode="auto">
          <a:xfrm>
            <a:off x="3500438" y="4643438"/>
            <a:ext cx="1976437" cy="2214562"/>
          </a:xfrm>
          <a:prstGeom prst="rect">
            <a:avLst/>
          </a:prstGeom>
          <a:noFill/>
          <a:ln w="9525">
            <a:noFill/>
            <a:miter lim="800000"/>
            <a:headEnd/>
            <a:tailEnd/>
          </a:ln>
        </p:spPr>
      </p:pic>
      <p:pic>
        <p:nvPicPr>
          <p:cNvPr id="13" name="Content Placeholder 6" descr="15.jpg"/>
          <p:cNvPicPr>
            <a:picLocks noChangeAspect="1"/>
          </p:cNvPicPr>
          <p:nvPr/>
        </p:nvPicPr>
        <p:blipFill>
          <a:blip r:embed="rId7"/>
          <a:srcRect/>
          <a:stretch>
            <a:fillRect/>
          </a:stretch>
        </p:blipFill>
        <p:spPr bwMode="auto">
          <a:xfrm>
            <a:off x="2214563" y="2857500"/>
            <a:ext cx="2071687" cy="2089150"/>
          </a:xfrm>
          <a:prstGeom prst="rect">
            <a:avLst/>
          </a:prstGeom>
          <a:noFill/>
          <a:ln w="9525">
            <a:noFill/>
            <a:miter lim="800000"/>
            <a:headEnd/>
            <a:tailEnd/>
          </a:ln>
        </p:spPr>
      </p:pic>
      <p:pic>
        <p:nvPicPr>
          <p:cNvPr id="44040" name="Picture 8" descr="C:\Users\Gulkhumor\Pictures\Школа\Z6XGT.jpg"/>
          <p:cNvPicPr>
            <a:picLocks noChangeAspect="1" noChangeArrowheads="1"/>
          </p:cNvPicPr>
          <p:nvPr/>
        </p:nvPicPr>
        <p:blipFill>
          <a:blip r:embed="rId8"/>
          <a:srcRect/>
          <a:stretch>
            <a:fillRect/>
          </a:stretch>
        </p:blipFill>
        <p:spPr bwMode="auto">
          <a:xfrm>
            <a:off x="0" y="1428750"/>
            <a:ext cx="2214563" cy="2071688"/>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ntr" presetSubtype="10" fill="hold" nodeType="with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blinds(horizontal)">
                                      <p:cBhvr>
                                        <p:cTn id="7" dur="500"/>
                                        <p:tgtEl>
                                          <p:spTgt spid="13"/>
                                        </p:tgtEl>
                                      </p:cBhvr>
                                    </p:animEffect>
                                  </p:childTnLst>
                                </p:cTn>
                              </p:par>
                              <p:par>
                                <p:cTn id="8" presetID="3" presetClass="entr" presetSubtype="10" fill="hold"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blinds(horizontal)">
                                      <p:cBhvr>
                                        <p:cTn id="10" dur="500"/>
                                        <p:tgtEl>
                                          <p:spTgt spid="11"/>
                                        </p:tgtEl>
                                      </p:cBhvr>
                                    </p:animEffect>
                                  </p:childTnLst>
                                </p:cTn>
                              </p:par>
                              <p:par>
                                <p:cTn id="11" presetID="3" presetClass="entr" presetSubtype="10" fill="hold" nodeType="with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blinds(horizontal)">
                                      <p:cBhvr>
                                        <p:cTn id="13" dur="500"/>
                                        <p:tgtEl>
                                          <p:spTgt spid="9"/>
                                        </p:tgtEl>
                                      </p:cBhvr>
                                    </p:animEffect>
                                  </p:childTnLst>
                                </p:cTn>
                              </p:par>
                              <p:par>
                                <p:cTn id="14" presetID="3" presetClass="entr" presetSubtype="10" fill="hold" nodeType="withEffect">
                                  <p:stCondLst>
                                    <p:cond delay="0"/>
                                  </p:stCondLst>
                                  <p:childTnLst>
                                    <p:set>
                                      <p:cBhvr>
                                        <p:cTn id="15" dur="1" fill="hold">
                                          <p:stCondLst>
                                            <p:cond delay="0"/>
                                          </p:stCondLst>
                                        </p:cTn>
                                        <p:tgtEl>
                                          <p:spTgt spid="33797"/>
                                        </p:tgtEl>
                                        <p:attrNameLst>
                                          <p:attrName>style.visibility</p:attrName>
                                        </p:attrNameLst>
                                      </p:cBhvr>
                                      <p:to>
                                        <p:strVal val="visible"/>
                                      </p:to>
                                    </p:set>
                                    <p:animEffect transition="in" filter="blinds(horizontal)">
                                      <p:cBhvr>
                                        <p:cTn id="16" dur="500"/>
                                        <p:tgtEl>
                                          <p:spTgt spid="33797"/>
                                        </p:tgtEl>
                                      </p:cBhvr>
                                    </p:animEffect>
                                  </p:childTnLst>
                                </p:cTn>
                              </p:par>
                              <p:par>
                                <p:cTn id="17" presetID="3" presetClass="entr" presetSubtype="1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blinds(horizontal)">
                                      <p:cBhvr>
                                        <p:cTn id="19" dur="500"/>
                                        <p:tgtEl>
                                          <p:spTgt spid="12"/>
                                        </p:tgtEl>
                                      </p:cBhvr>
                                    </p:animEffect>
                                  </p:childTnLst>
                                </p:cTn>
                              </p:par>
                              <p:par>
                                <p:cTn id="20" presetID="3" presetClass="entr" presetSubtype="10"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blinds(horizontal)">
                                      <p:cBhvr>
                                        <p:cTn id="22" dur="500"/>
                                        <p:tgtEl>
                                          <p:spTgt spid="1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33794"/>
                                        </p:tgtEl>
                                        <p:attrNameLst>
                                          <p:attrName>style.visibility</p:attrName>
                                        </p:attrNameLst>
                                      </p:cBhvr>
                                      <p:to>
                                        <p:strVal val="visible"/>
                                      </p:to>
                                    </p:set>
                                    <p:animEffect transition="in" filter="blinds(horizontal)">
                                      <p:cBhvr>
                                        <p:cTn id="27" dur="500"/>
                                        <p:tgtEl>
                                          <p:spTgt spid="337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794"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63" y="285750"/>
            <a:ext cx="8229600" cy="857250"/>
          </a:xfrm>
          <a:solidFill>
            <a:schemeClr val="accent6">
              <a:lumMod val="40000"/>
              <a:lumOff val="60000"/>
            </a:schemeClr>
          </a:solidFill>
        </p:spPr>
        <p:txBody>
          <a:bodyPr rtlCol="0">
            <a:normAutofit fontScale="90000"/>
          </a:bodyPr>
          <a:lstStyle/>
          <a:p>
            <a:pPr eaLnBrk="1" fontAlgn="auto" hangingPunct="1">
              <a:spcAft>
                <a:spcPts val="0"/>
              </a:spcAft>
              <a:defRPr/>
            </a:pPr>
            <a:r>
              <a:rPr lang="uz-Cyrl-UZ" dirty="0" smtClean="0">
                <a:solidFill>
                  <a:srgbClr val="002060"/>
                </a:solidFill>
                <a:latin typeface="Times New Roman" pitchFamily="18" charset="0"/>
                <a:cs typeface="Times New Roman" pitchFamily="18" charset="0"/>
              </a:rPr>
              <a:t>Ўз-ўзини таҳлил қилиш</a:t>
            </a:r>
            <a:br>
              <a:rPr lang="uz-Cyrl-UZ" dirty="0" smtClean="0">
                <a:solidFill>
                  <a:srgbClr val="002060"/>
                </a:solidFill>
                <a:latin typeface="Times New Roman" pitchFamily="18" charset="0"/>
                <a:cs typeface="Times New Roman" pitchFamily="18" charset="0"/>
              </a:rPr>
            </a:br>
            <a:r>
              <a:rPr lang="uz-Cyrl-UZ" sz="3100" dirty="0" smtClean="0">
                <a:solidFill>
                  <a:srgbClr val="002060"/>
                </a:solidFill>
                <a:latin typeface="Times New Roman" pitchFamily="18" charset="0"/>
                <a:cs typeface="Times New Roman" pitchFamily="18" charset="0"/>
              </a:rPr>
              <a:t>тест топшириш</a:t>
            </a:r>
            <a:endParaRPr lang="ru-RU" sz="3100" dirty="0">
              <a:solidFill>
                <a:srgbClr val="002060"/>
              </a:solidFill>
              <a:latin typeface="Times New Roman" pitchFamily="18" charset="0"/>
              <a:cs typeface="Times New Roman" pitchFamily="18" charset="0"/>
            </a:endParaRPr>
          </a:p>
        </p:txBody>
      </p:sp>
      <p:sp>
        <p:nvSpPr>
          <p:cNvPr id="3" name="Содержимое 2"/>
          <p:cNvSpPr>
            <a:spLocks noGrp="1"/>
          </p:cNvSpPr>
          <p:nvPr>
            <p:ph idx="1"/>
          </p:nvPr>
        </p:nvSpPr>
        <p:spPr>
          <a:xfrm>
            <a:off x="428625" y="1285875"/>
            <a:ext cx="8329613" cy="5286375"/>
          </a:xfrm>
          <a:solidFill>
            <a:srgbClr val="FFCCFF"/>
          </a:solidFill>
        </p:spPr>
        <p:style>
          <a:lnRef idx="1">
            <a:schemeClr val="accent1"/>
          </a:lnRef>
          <a:fillRef idx="2">
            <a:schemeClr val="accent1"/>
          </a:fillRef>
          <a:effectRef idx="1">
            <a:schemeClr val="accent1"/>
          </a:effectRef>
          <a:fontRef idx="minor">
            <a:schemeClr val="dk1"/>
          </a:fontRef>
        </p:style>
        <p:txBody>
          <a:bodyPr rtlCol="0">
            <a:normAutofit fontScale="47500" lnSpcReduction="20000"/>
          </a:bodyPr>
          <a:lstStyle/>
          <a:p>
            <a:pPr eaLnBrk="1" fontAlgn="auto" hangingPunct="1">
              <a:spcAft>
                <a:spcPts val="0"/>
              </a:spcAft>
              <a:buFont typeface="Arial" pitchFamily="34" charset="0"/>
              <a:buChar char="•"/>
              <a:defRPr/>
            </a:pPr>
            <a:r>
              <a:rPr lang="en-US" sz="3400" b="1" dirty="0" smtClean="0">
                <a:solidFill>
                  <a:srgbClr val="FF0000"/>
                </a:solidFill>
                <a:latin typeface="Times New Roman" pitchFamily="18" charset="0"/>
                <a:cs typeface="Times New Roman" pitchFamily="18" charset="0"/>
              </a:rPr>
              <a:t>S</a:t>
            </a:r>
            <a:r>
              <a:rPr lang="uz-Cyrl-UZ" sz="3400" b="1" dirty="0" smtClean="0">
                <a:solidFill>
                  <a:srgbClr val="FF0000"/>
                </a:solidFill>
                <a:latin typeface="Times New Roman" pitchFamily="18" charset="0"/>
                <a:cs typeface="Times New Roman" pitchFamily="18" charset="0"/>
              </a:rPr>
              <a:t>-КУЧЛИ  </a:t>
            </a:r>
            <a:r>
              <a:rPr lang="en-US" sz="3400" b="1" dirty="0" smtClean="0">
                <a:solidFill>
                  <a:srgbClr val="FF0000"/>
                </a:solidFill>
                <a:latin typeface="Times New Roman" pitchFamily="18" charset="0"/>
                <a:cs typeface="Times New Roman" pitchFamily="18" charset="0"/>
              </a:rPr>
              <a:t>Strength                     </a:t>
            </a:r>
            <a:r>
              <a:rPr lang="uz-Cyrl-UZ" sz="3400" b="1" dirty="0" smtClean="0">
                <a:solidFill>
                  <a:srgbClr val="FF0000"/>
                </a:solidFill>
                <a:latin typeface="Times New Roman" pitchFamily="18" charset="0"/>
                <a:cs typeface="Times New Roman" pitchFamily="18" charset="0"/>
              </a:rPr>
              <a:t>                                </a:t>
            </a:r>
            <a:r>
              <a:rPr lang="en-US" sz="3400" b="1" dirty="0" smtClean="0">
                <a:solidFill>
                  <a:srgbClr val="FF0000"/>
                </a:solidFill>
                <a:latin typeface="Times New Roman" pitchFamily="18" charset="0"/>
                <a:cs typeface="Times New Roman" pitchFamily="18" charset="0"/>
              </a:rPr>
              <a:t> W</a:t>
            </a:r>
            <a:r>
              <a:rPr lang="uz-Cyrl-UZ" sz="3400" b="1" dirty="0" smtClean="0">
                <a:solidFill>
                  <a:srgbClr val="FF0000"/>
                </a:solidFill>
                <a:latin typeface="Times New Roman" pitchFamily="18" charset="0"/>
                <a:cs typeface="Times New Roman" pitchFamily="18" charset="0"/>
              </a:rPr>
              <a:t> –ЗАИФ, ОЖИЗЛИК </a:t>
            </a:r>
            <a:r>
              <a:rPr lang="en-US" sz="3400" b="1" dirty="0" smtClean="0">
                <a:solidFill>
                  <a:srgbClr val="FF0000"/>
                </a:solidFill>
                <a:latin typeface="Times New Roman" pitchFamily="18" charset="0"/>
                <a:cs typeface="Times New Roman" pitchFamily="18" charset="0"/>
              </a:rPr>
              <a:t> </a:t>
            </a:r>
            <a:r>
              <a:rPr lang="en-US" sz="3400" b="1" dirty="0" err="1" smtClean="0">
                <a:solidFill>
                  <a:srgbClr val="FF0000"/>
                </a:solidFill>
                <a:latin typeface="Times New Roman" pitchFamily="18" charset="0"/>
                <a:cs typeface="Times New Roman" pitchFamily="18" charset="0"/>
              </a:rPr>
              <a:t>wearness</a:t>
            </a:r>
            <a:endParaRPr lang="uz-Cyrl-UZ" sz="3400" b="1" dirty="0" smtClean="0">
              <a:solidFill>
                <a:srgbClr val="FF0000"/>
              </a:solidFill>
              <a:latin typeface="Times New Roman" pitchFamily="18" charset="0"/>
              <a:cs typeface="Times New Roman" pitchFamily="18" charset="0"/>
            </a:endParaRPr>
          </a:p>
          <a:p>
            <a:pPr eaLnBrk="1" fontAlgn="auto" hangingPunct="1">
              <a:spcAft>
                <a:spcPts val="0"/>
              </a:spcAft>
              <a:buFont typeface="Arial" pitchFamily="34" charset="0"/>
              <a:buChar char="•"/>
              <a:defRPr/>
            </a:pPr>
            <a:r>
              <a:rPr lang="uz-Cyrl-UZ" sz="4200" b="1" dirty="0" smtClean="0">
                <a:solidFill>
                  <a:schemeClr val="tx1"/>
                </a:solidFill>
                <a:latin typeface="Times New Roman" pitchFamily="18" charset="0"/>
                <a:cs typeface="Times New Roman" pitchFamily="18" charset="0"/>
              </a:rPr>
              <a:t>Адабиётлар бор                                       Хотира паст</a:t>
            </a:r>
          </a:p>
          <a:p>
            <a:pPr eaLnBrk="1" fontAlgn="auto" hangingPunct="1">
              <a:spcAft>
                <a:spcPts val="0"/>
              </a:spcAft>
              <a:buFont typeface="Arial" pitchFamily="34" charset="0"/>
              <a:buChar char="•"/>
              <a:defRPr/>
            </a:pPr>
            <a:r>
              <a:rPr lang="uz-Cyrl-UZ" sz="4200" b="1" dirty="0" smtClean="0">
                <a:solidFill>
                  <a:schemeClr val="tx1"/>
                </a:solidFill>
                <a:latin typeface="Times New Roman" pitchFamily="18" charset="0"/>
                <a:cs typeface="Times New Roman" pitchFamily="18" charset="0"/>
              </a:rPr>
              <a:t>Тест китоб тарқатилган                          Компьютер билмайман</a:t>
            </a:r>
          </a:p>
          <a:p>
            <a:pPr eaLnBrk="1" fontAlgn="auto" hangingPunct="1">
              <a:spcAft>
                <a:spcPts val="0"/>
              </a:spcAft>
              <a:buFont typeface="Arial" pitchFamily="34" charset="0"/>
              <a:buChar char="•"/>
              <a:defRPr/>
            </a:pPr>
            <a:r>
              <a:rPr lang="uz-Cyrl-UZ" sz="4200" b="1" dirty="0" smtClean="0">
                <a:solidFill>
                  <a:schemeClr val="tx1"/>
                </a:solidFill>
                <a:latin typeface="Times New Roman" pitchFamily="18" charset="0"/>
                <a:cs typeface="Times New Roman" pitchFamily="18" charset="0"/>
              </a:rPr>
              <a:t>Билимимга ишонаман                             Ҳаяжон босади</a:t>
            </a:r>
          </a:p>
          <a:p>
            <a:pPr eaLnBrk="1" fontAlgn="auto" hangingPunct="1">
              <a:spcAft>
                <a:spcPts val="0"/>
              </a:spcAft>
              <a:buFont typeface="Arial" pitchFamily="34" charset="0"/>
              <a:buChar char="•"/>
              <a:defRPr/>
            </a:pPr>
            <a:r>
              <a:rPr lang="uz-Cyrl-UZ" sz="4200" b="1" dirty="0" smtClean="0">
                <a:solidFill>
                  <a:schemeClr val="tx1"/>
                </a:solidFill>
                <a:latin typeface="Times New Roman" pitchFamily="18" charset="0"/>
                <a:cs typeface="Times New Roman" pitchFamily="18" charset="0"/>
              </a:rPr>
              <a:t>Тайёргарлик кўраман                               Вақтим етмайди</a:t>
            </a:r>
          </a:p>
          <a:p>
            <a:pPr eaLnBrk="1" fontAlgn="auto" hangingPunct="1">
              <a:spcAft>
                <a:spcPts val="0"/>
              </a:spcAft>
              <a:buFont typeface="Arial" pitchFamily="34" charset="0"/>
              <a:buChar char="•"/>
              <a:defRPr/>
            </a:pPr>
            <a:r>
              <a:rPr lang="uz-Cyrl-UZ" sz="4200" b="1" dirty="0" smtClean="0">
                <a:solidFill>
                  <a:schemeClr val="tx1"/>
                </a:solidFill>
                <a:latin typeface="Times New Roman" pitchFamily="18" charset="0"/>
                <a:cs typeface="Times New Roman" pitchFamily="18" charset="0"/>
              </a:rPr>
              <a:t>Маъсулиятлиман                                      Билмаган саволлар ва кўплиги</a:t>
            </a:r>
            <a:endParaRPr lang="en-US" sz="4200" b="1" dirty="0" smtClean="0">
              <a:solidFill>
                <a:schemeClr val="tx1"/>
              </a:solidFill>
              <a:latin typeface="Times New Roman" pitchFamily="18" charset="0"/>
              <a:cs typeface="Times New Roman" pitchFamily="18" charset="0"/>
            </a:endParaRPr>
          </a:p>
          <a:p>
            <a:pPr eaLnBrk="1" fontAlgn="auto" hangingPunct="1">
              <a:spcAft>
                <a:spcPts val="0"/>
              </a:spcAft>
              <a:buFont typeface="Arial" pitchFamily="34" charset="0"/>
              <a:buNone/>
              <a:defRPr/>
            </a:pPr>
            <a:endParaRPr lang="uz-Cyrl-UZ" sz="3800" b="1" dirty="0" smtClean="0">
              <a:solidFill>
                <a:schemeClr val="tx1"/>
              </a:solidFill>
            </a:endParaRPr>
          </a:p>
          <a:p>
            <a:pPr eaLnBrk="1" fontAlgn="auto" hangingPunct="1">
              <a:spcAft>
                <a:spcPts val="0"/>
              </a:spcAft>
              <a:buFont typeface="Arial" pitchFamily="34" charset="0"/>
              <a:buNone/>
              <a:defRPr/>
            </a:pPr>
            <a:r>
              <a:rPr lang="en-US" sz="3300" b="1" dirty="0" smtClean="0">
                <a:solidFill>
                  <a:srgbClr val="FF0000"/>
                </a:solidFill>
                <a:latin typeface="Times New Roman" pitchFamily="18" charset="0"/>
                <a:cs typeface="Times New Roman" pitchFamily="18" charset="0"/>
              </a:rPr>
              <a:t>O </a:t>
            </a:r>
            <a:r>
              <a:rPr lang="uz-Cyrl-UZ" sz="3300" b="1" dirty="0" smtClean="0">
                <a:solidFill>
                  <a:srgbClr val="FF0000"/>
                </a:solidFill>
                <a:latin typeface="Times New Roman" pitchFamily="18" charset="0"/>
                <a:cs typeface="Times New Roman" pitchFamily="18" charset="0"/>
              </a:rPr>
              <a:t>–ИМКОНИЯТ</a:t>
            </a:r>
            <a:r>
              <a:rPr lang="en-US" sz="3300" b="1" dirty="0" smtClean="0">
                <a:solidFill>
                  <a:srgbClr val="FF0000"/>
                </a:solidFill>
                <a:latin typeface="Times New Roman" pitchFamily="18" charset="0"/>
                <a:cs typeface="Times New Roman" pitchFamily="18" charset="0"/>
              </a:rPr>
              <a:t> Opportunity</a:t>
            </a:r>
            <a:r>
              <a:rPr lang="uz-Cyrl-UZ" sz="3300" b="1" dirty="0" smtClean="0">
                <a:solidFill>
                  <a:srgbClr val="FF0000"/>
                </a:solidFill>
                <a:latin typeface="Times New Roman" pitchFamily="18" charset="0"/>
                <a:cs typeface="Times New Roman" pitchFamily="18" charset="0"/>
              </a:rPr>
              <a:t>                                      Т-ТЎСИҚ, ТАҲДИД </a:t>
            </a:r>
            <a:r>
              <a:rPr lang="en-US" sz="3300" b="1" dirty="0" smtClean="0">
                <a:solidFill>
                  <a:srgbClr val="FF0000"/>
                </a:solidFill>
                <a:latin typeface="Times New Roman" pitchFamily="18" charset="0"/>
                <a:cs typeface="Times New Roman" pitchFamily="18" charset="0"/>
              </a:rPr>
              <a:t>Thread</a:t>
            </a:r>
            <a:endParaRPr lang="uz-Cyrl-UZ" sz="3300" b="1" dirty="0" smtClean="0">
              <a:solidFill>
                <a:srgbClr val="FF0000"/>
              </a:solidFill>
              <a:latin typeface="Times New Roman" pitchFamily="18" charset="0"/>
              <a:cs typeface="Times New Roman" pitchFamily="18" charset="0"/>
            </a:endParaRPr>
          </a:p>
          <a:p>
            <a:pPr eaLnBrk="1" fontAlgn="auto" hangingPunct="1">
              <a:spcAft>
                <a:spcPts val="0"/>
              </a:spcAft>
              <a:buFont typeface="Arial" pitchFamily="34" charset="0"/>
              <a:buNone/>
              <a:defRPr/>
            </a:pPr>
            <a:r>
              <a:rPr lang="uz-Cyrl-UZ" sz="3300" b="1" dirty="0" smtClean="0">
                <a:solidFill>
                  <a:schemeClr val="tx1"/>
                </a:solidFill>
                <a:latin typeface="Times New Roman" pitchFamily="18" charset="0"/>
                <a:cs typeface="Times New Roman" pitchFamily="18" charset="0"/>
              </a:rPr>
              <a:t>- </a:t>
            </a:r>
            <a:r>
              <a:rPr lang="en-US" sz="3300" b="1" dirty="0" smtClean="0">
                <a:solidFill>
                  <a:schemeClr val="tx1"/>
                </a:solidFill>
                <a:latin typeface="Times New Roman" pitchFamily="18" charset="0"/>
                <a:cs typeface="Times New Roman" pitchFamily="18" charset="0"/>
              </a:rPr>
              <a:t>   </a:t>
            </a:r>
            <a:r>
              <a:rPr lang="uz-Cyrl-UZ" sz="3300" b="1" dirty="0" smtClean="0">
                <a:solidFill>
                  <a:schemeClr val="tx1"/>
                </a:solidFill>
                <a:latin typeface="Times New Roman" pitchFamily="18" charset="0"/>
                <a:cs typeface="Times New Roman" pitchFamily="18" charset="0"/>
              </a:rPr>
              <a:t>Машқланиш</a:t>
            </a:r>
          </a:p>
          <a:p>
            <a:pPr eaLnBrk="1" fontAlgn="auto" hangingPunct="1">
              <a:spcAft>
                <a:spcPts val="0"/>
              </a:spcAft>
              <a:buFont typeface="Arial" pitchFamily="34" charset="0"/>
              <a:buNone/>
              <a:defRPr/>
            </a:pPr>
            <a:r>
              <a:rPr lang="uz-Cyrl-UZ" sz="3300" b="1" dirty="0" smtClean="0">
                <a:solidFill>
                  <a:schemeClr val="tx1"/>
                </a:solidFill>
                <a:latin typeface="Times New Roman" pitchFamily="18" charset="0"/>
                <a:cs typeface="Times New Roman" pitchFamily="18" charset="0"/>
              </a:rPr>
              <a:t>-    Таянч сўзлар ёдлаш                                                Ўзига боғлиқ</a:t>
            </a:r>
          </a:p>
          <a:p>
            <a:pPr eaLnBrk="1" fontAlgn="auto" hangingPunct="1">
              <a:spcAft>
                <a:spcPts val="0"/>
              </a:spcAft>
              <a:buFont typeface="Arial" pitchFamily="34" charset="0"/>
              <a:buNone/>
              <a:defRPr/>
            </a:pPr>
            <a:r>
              <a:rPr lang="uz-Cyrl-UZ" sz="3300" b="1" dirty="0" smtClean="0">
                <a:solidFill>
                  <a:schemeClr val="tx1"/>
                </a:solidFill>
                <a:latin typeface="Times New Roman" pitchFamily="18" charset="0"/>
                <a:cs typeface="Times New Roman" pitchFamily="18" charset="0"/>
              </a:rPr>
              <a:t>-   Ёрдам сўраш                                                            Таъқиқлаш</a:t>
            </a:r>
          </a:p>
          <a:p>
            <a:pPr eaLnBrk="1" fontAlgn="auto" hangingPunct="1">
              <a:spcAft>
                <a:spcPts val="0"/>
              </a:spcAft>
              <a:buFont typeface="Arial" pitchFamily="34" charset="0"/>
              <a:buNone/>
              <a:defRPr/>
            </a:pPr>
            <a:r>
              <a:rPr lang="uz-Cyrl-UZ" sz="3300" b="1" dirty="0" smtClean="0">
                <a:solidFill>
                  <a:schemeClr val="tx1"/>
                </a:solidFill>
                <a:latin typeface="Times New Roman" pitchFamily="18" charset="0"/>
                <a:cs typeface="Times New Roman" pitchFamily="18" charset="0"/>
              </a:rPr>
              <a:t>-   Савол-жавоб “Қорбўрон”                                        Дарсда тайёргарлик учун вақт ажрат-к</a:t>
            </a:r>
          </a:p>
          <a:p>
            <a:pPr eaLnBrk="1" fontAlgn="auto" hangingPunct="1">
              <a:spcAft>
                <a:spcPts val="0"/>
              </a:spcAft>
              <a:buFont typeface="Arial" pitchFamily="34" charset="0"/>
              <a:buNone/>
              <a:defRPr/>
            </a:pPr>
            <a:endParaRPr lang="uz-Cyrl-UZ" sz="3300" b="1" dirty="0" smtClean="0">
              <a:solidFill>
                <a:schemeClr val="tx1"/>
              </a:solidFill>
              <a:latin typeface="Times New Roman" pitchFamily="18" charset="0"/>
              <a:cs typeface="Times New Roman" pitchFamily="18" charset="0"/>
            </a:endParaRPr>
          </a:p>
          <a:p>
            <a:pPr eaLnBrk="1" fontAlgn="auto" hangingPunct="1">
              <a:spcAft>
                <a:spcPts val="0"/>
              </a:spcAft>
              <a:buFont typeface="Arial" pitchFamily="34" charset="0"/>
              <a:buNone/>
              <a:defRPr/>
            </a:pPr>
            <a:r>
              <a:rPr lang="uz-Cyrl-UZ" sz="3300" b="1" dirty="0" smtClean="0">
                <a:solidFill>
                  <a:schemeClr val="tx1"/>
                </a:solidFill>
                <a:latin typeface="Times New Roman" pitchFamily="18" charset="0"/>
                <a:cs typeface="Times New Roman" pitchFamily="18" charset="0"/>
              </a:rPr>
              <a:t>-   2-даражали ишларни ажратиб                               Ўзига боғлиқ</a:t>
            </a:r>
          </a:p>
          <a:p>
            <a:pPr eaLnBrk="1" fontAlgn="auto" hangingPunct="1">
              <a:spcAft>
                <a:spcPts val="0"/>
              </a:spcAft>
              <a:buFont typeface="Arial" pitchFamily="34" charset="0"/>
              <a:buNone/>
              <a:defRPr/>
            </a:pPr>
            <a:r>
              <a:rPr lang="uz-Cyrl-UZ" sz="3300" b="1" dirty="0" smtClean="0">
                <a:solidFill>
                  <a:schemeClr val="tx1"/>
                </a:solidFill>
                <a:latin typeface="Times New Roman" pitchFamily="18" charset="0"/>
                <a:cs typeface="Times New Roman" pitchFamily="18" charset="0"/>
              </a:rPr>
              <a:t>олиш ва кейинга суриш</a:t>
            </a:r>
          </a:p>
          <a:p>
            <a:pPr eaLnBrk="1" fontAlgn="auto" hangingPunct="1">
              <a:spcAft>
                <a:spcPts val="0"/>
              </a:spcAft>
              <a:buFont typeface="Arial" pitchFamily="34" charset="0"/>
              <a:buNone/>
              <a:defRPr/>
            </a:pPr>
            <a:r>
              <a:rPr lang="uz-Cyrl-UZ" sz="3300" b="1" dirty="0" smtClean="0">
                <a:solidFill>
                  <a:schemeClr val="tx1"/>
                </a:solidFill>
                <a:latin typeface="Times New Roman" pitchFamily="18" charset="0"/>
                <a:cs typeface="Times New Roman" pitchFamily="18" charset="0"/>
              </a:rPr>
              <a:t>- Ўзига  ишониш “Мен биламан”                                Ўзига боғлиқ</a:t>
            </a:r>
          </a:p>
          <a:p>
            <a:pPr eaLnBrk="1" fontAlgn="auto" hangingPunct="1">
              <a:spcAft>
                <a:spcPts val="0"/>
              </a:spcAft>
              <a:buFont typeface="Arial" pitchFamily="34" charset="0"/>
              <a:buNone/>
              <a:defRPr/>
            </a:pPr>
            <a:r>
              <a:rPr lang="uz-Cyrl-UZ" sz="3300" b="1" dirty="0" smtClean="0">
                <a:solidFill>
                  <a:schemeClr val="tx1"/>
                </a:solidFill>
                <a:latin typeface="Times New Roman" pitchFamily="18" charset="0"/>
                <a:cs typeface="Times New Roman" pitchFamily="18" charset="0"/>
              </a:rPr>
              <a:t>- Саволларни туркумлаш ва ёдлаш</a:t>
            </a:r>
          </a:p>
          <a:p>
            <a:pPr eaLnBrk="1" fontAlgn="auto" hangingPunct="1">
              <a:spcAft>
                <a:spcPts val="0"/>
              </a:spcAft>
              <a:buFont typeface="Arial" pitchFamily="34" charset="0"/>
              <a:buNone/>
              <a:defRPr/>
            </a:pPr>
            <a:r>
              <a:rPr lang="uz-Cyrl-UZ" sz="3300" b="1" dirty="0" smtClean="0">
                <a:solidFill>
                  <a:schemeClr val="tx1"/>
                </a:solidFill>
                <a:latin typeface="Times New Roman" pitchFamily="18" charset="0"/>
                <a:cs typeface="Times New Roman" pitchFamily="18" charset="0"/>
              </a:rPr>
              <a:t>- Ёзиш                                                                             Ўзига боғлиқ</a:t>
            </a:r>
          </a:p>
          <a:p>
            <a:pPr algn="r" eaLnBrk="1" fontAlgn="auto" hangingPunct="1">
              <a:spcAft>
                <a:spcPts val="0"/>
              </a:spcAft>
              <a:buFontTx/>
              <a:buChar char="-"/>
              <a:defRPr/>
            </a:pPr>
            <a:endParaRPr lang="ru-RU" sz="3300" b="1" dirty="0">
              <a:solidFill>
                <a:schemeClr val="accent2">
                  <a:lumMod val="50000"/>
                </a:schemeClr>
              </a:solidFill>
              <a:latin typeface="Times New Roman" pitchFamily="18" charset="0"/>
              <a:cs typeface="Times New Roman" pitchFamily="18" charset="0"/>
            </a:endParaRPr>
          </a:p>
        </p:txBody>
      </p:sp>
      <p:cxnSp>
        <p:nvCxnSpPr>
          <p:cNvPr id="5" name="Прямая со стрелкой 4"/>
          <p:cNvCxnSpPr>
            <a:endCxn id="3" idx="2"/>
          </p:cNvCxnSpPr>
          <p:nvPr/>
        </p:nvCxnSpPr>
        <p:spPr>
          <a:xfrm rot="16200000" flipH="1">
            <a:off x="1974850" y="3954463"/>
            <a:ext cx="5214937" cy="2063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7" name="Прямая со стрелкой 6"/>
          <p:cNvCxnSpPr/>
          <p:nvPr/>
        </p:nvCxnSpPr>
        <p:spPr>
          <a:xfrm rot="10800000" flipH="1">
            <a:off x="357188" y="3571875"/>
            <a:ext cx="832961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18" name="Прямая со стрелкой 17"/>
          <p:cNvCxnSpPr/>
          <p:nvPr/>
        </p:nvCxnSpPr>
        <p:spPr>
          <a:xfrm rot="10800000">
            <a:off x="3500438" y="6429375"/>
            <a:ext cx="4071937"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1" name="Прямая со стрелкой 20"/>
          <p:cNvCxnSpPr/>
          <p:nvPr/>
        </p:nvCxnSpPr>
        <p:spPr>
          <a:xfrm rot="5400000" flipH="1" flipV="1">
            <a:off x="2072482" y="4999831"/>
            <a:ext cx="2857500"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3" name="Прямая со стрелкой 22"/>
          <p:cNvCxnSpPr/>
          <p:nvPr/>
        </p:nvCxnSpPr>
        <p:spPr>
          <a:xfrm>
            <a:off x="2928938" y="3571875"/>
            <a:ext cx="2500312" cy="1588"/>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5" name="Прямая со стрелкой 24"/>
          <p:cNvCxnSpPr/>
          <p:nvPr/>
        </p:nvCxnSpPr>
        <p:spPr>
          <a:xfrm rot="5400000" flipH="1" flipV="1">
            <a:off x="5180012" y="3392488"/>
            <a:ext cx="500063" cy="158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27" name="Прямая со стрелкой 26"/>
          <p:cNvCxnSpPr/>
          <p:nvPr/>
        </p:nvCxnSpPr>
        <p:spPr>
          <a:xfrm rot="10800000">
            <a:off x="785813" y="3214688"/>
            <a:ext cx="4714875"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9" name="Прямая со стрелкой 28"/>
          <p:cNvCxnSpPr/>
          <p:nvPr/>
        </p:nvCxnSpPr>
        <p:spPr>
          <a:xfrm rot="5400000" flipH="1" flipV="1">
            <a:off x="794" y="2428082"/>
            <a:ext cx="1571625" cy="1587"/>
          </a:xfrm>
          <a:prstGeom prst="straightConnector1">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2">
              <a:lumMod val="40000"/>
              <a:lumOff val="60000"/>
            </a:schemeClr>
          </a:solidFill>
        </p:spPr>
        <p:txBody>
          <a:bodyPr rtlCol="0">
            <a:normAutofit/>
          </a:bodyPr>
          <a:lstStyle/>
          <a:p>
            <a:pPr eaLnBrk="1" fontAlgn="auto" hangingPunct="1">
              <a:spcAft>
                <a:spcPts val="0"/>
              </a:spcAft>
              <a:defRPr/>
            </a:pPr>
            <a:r>
              <a:rPr lang="uz-Cyrl-UZ" dirty="0" smtClean="0">
                <a:solidFill>
                  <a:srgbClr val="002060"/>
                </a:solidFill>
              </a:rPr>
              <a:t>Рефлексия методи 1-варинат</a:t>
            </a:r>
            <a:endParaRPr lang="ru-RU" dirty="0">
              <a:solidFill>
                <a:srgbClr val="002060"/>
              </a:solidFill>
            </a:endParaRPr>
          </a:p>
        </p:txBody>
      </p:sp>
      <p:sp>
        <p:nvSpPr>
          <p:cNvPr id="3" name="Содержимое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rtlCol="0">
            <a:normAutofit/>
          </a:bodyPr>
          <a:lstStyle/>
          <a:p>
            <a:pPr eaLnBrk="1" fontAlgn="auto" hangingPunct="1">
              <a:spcAft>
                <a:spcPts val="0"/>
              </a:spcAft>
              <a:buFont typeface="Arial" pitchFamily="34" charset="0"/>
              <a:buChar char="•"/>
              <a:defRPr/>
            </a:pPr>
            <a:r>
              <a:rPr lang="uz-Cyrl-UZ" dirty="0" smtClean="0"/>
              <a:t>3 та фикр ёзинг</a:t>
            </a:r>
          </a:p>
          <a:p>
            <a:pPr eaLnBrk="1" fontAlgn="auto" hangingPunct="1">
              <a:spcAft>
                <a:spcPts val="0"/>
              </a:spcAft>
              <a:buFont typeface="Arial" pitchFamily="34" charset="0"/>
              <a:buChar char="•"/>
              <a:defRPr/>
            </a:pPr>
            <a:r>
              <a:rPr lang="uz-Cyrl-UZ" dirty="0" smtClean="0"/>
              <a:t>1.</a:t>
            </a:r>
          </a:p>
          <a:p>
            <a:pPr eaLnBrk="1" fontAlgn="auto" hangingPunct="1">
              <a:spcAft>
                <a:spcPts val="0"/>
              </a:spcAft>
              <a:buFont typeface="Arial" pitchFamily="34" charset="0"/>
              <a:buChar char="•"/>
              <a:defRPr/>
            </a:pPr>
            <a:r>
              <a:rPr lang="uz-Cyrl-UZ" dirty="0" smtClean="0"/>
              <a:t>2.</a:t>
            </a:r>
          </a:p>
          <a:p>
            <a:pPr eaLnBrk="1" fontAlgn="auto" hangingPunct="1">
              <a:spcAft>
                <a:spcPts val="0"/>
              </a:spcAft>
              <a:buFont typeface="Arial" pitchFamily="34" charset="0"/>
              <a:buChar char="•"/>
              <a:defRPr/>
            </a:pPr>
            <a:r>
              <a:rPr lang="uz-Cyrl-UZ" dirty="0" smtClean="0"/>
              <a:t>3.</a:t>
            </a:r>
          </a:p>
          <a:p>
            <a:pPr eaLnBrk="1" fontAlgn="auto" hangingPunct="1">
              <a:spcAft>
                <a:spcPts val="0"/>
              </a:spcAft>
              <a:buFont typeface="Arial" pitchFamily="34" charset="0"/>
              <a:buChar char="•"/>
              <a:defRPr/>
            </a:pPr>
            <a:r>
              <a:rPr lang="uz-Cyrl-UZ" dirty="0" smtClean="0"/>
              <a:t>Шундан мен учун янгилик (моҳиятини тушундим)бўлди.  2 тасини тагига чизинг.</a:t>
            </a:r>
          </a:p>
          <a:p>
            <a:pPr eaLnBrk="1" fontAlgn="auto" hangingPunct="1">
              <a:spcAft>
                <a:spcPts val="0"/>
              </a:spcAft>
              <a:buFont typeface="Arial" pitchFamily="34" charset="0"/>
              <a:buChar char="•"/>
              <a:defRPr/>
            </a:pPr>
            <a:r>
              <a:rPr lang="uz-Cyrl-UZ" dirty="0" smtClean="0"/>
              <a:t>Шулардан биттасини жамоага етказаман.</a:t>
            </a:r>
            <a:endParaRPr lang="ru-RU" dirty="0"/>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tile tx="0" ty="0" sx="100000" sy="100000" flip="none" algn="tl"/>
        </a:blipFill>
        <a:effectLst/>
      </p:bgPr>
    </p:bg>
    <p:spTree>
      <p:nvGrpSpPr>
        <p:cNvPr id="1" name=""/>
        <p:cNvGrpSpPr/>
        <p:nvPr/>
      </p:nvGrpSpPr>
      <p:grpSpPr>
        <a:xfrm>
          <a:off x="0" y="0"/>
          <a:ext cx="0" cy="0"/>
          <a:chOff x="0" y="0"/>
          <a:chExt cx="0" cy="0"/>
        </a:xfrm>
      </p:grpSpPr>
      <p:sp>
        <p:nvSpPr>
          <p:cNvPr id="49154" name="Заголовок 1"/>
          <p:cNvSpPr>
            <a:spLocks noGrp="1"/>
          </p:cNvSpPr>
          <p:nvPr>
            <p:ph type="title"/>
          </p:nvPr>
        </p:nvSpPr>
        <p:spPr/>
        <p:txBody>
          <a:bodyPr/>
          <a:lstStyle/>
          <a:p>
            <a:pPr eaLnBrk="1" hangingPunct="1"/>
            <a:r>
              <a:rPr lang="uz-Cyrl-UZ" smtClean="0">
                <a:solidFill>
                  <a:schemeClr val="accent2"/>
                </a:solidFill>
              </a:rPr>
              <a:t>Рефлексия 2-вариант</a:t>
            </a:r>
            <a:endParaRPr lang="ru-RU" smtClean="0">
              <a:solidFill>
                <a:schemeClr val="accent2"/>
              </a:solidFill>
            </a:endParaRPr>
          </a:p>
        </p:txBody>
      </p:sp>
      <p:sp>
        <p:nvSpPr>
          <p:cNvPr id="3" name="Содержимое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rtlCol="0">
            <a:normAutofit/>
          </a:bodyPr>
          <a:lstStyle/>
          <a:p>
            <a:pPr eaLnBrk="1" fontAlgn="auto" hangingPunct="1">
              <a:spcAft>
                <a:spcPts val="0"/>
              </a:spcAft>
              <a:buFont typeface="Arial" pitchFamily="34" charset="0"/>
              <a:buChar char="•"/>
              <a:defRPr/>
            </a:pPr>
            <a:r>
              <a:rPr lang="uz-Cyrl-UZ" dirty="0" smtClean="0">
                <a:solidFill>
                  <a:srgbClr val="CC00CC"/>
                </a:solidFill>
              </a:rPr>
              <a:t>Жумла ёзинг...... </a:t>
            </a:r>
          </a:p>
          <a:p>
            <a:pPr eaLnBrk="1" fontAlgn="auto" hangingPunct="1">
              <a:spcAft>
                <a:spcPts val="0"/>
              </a:spcAft>
              <a:buFont typeface="Arial" pitchFamily="34" charset="0"/>
              <a:buChar char="•"/>
              <a:defRPr/>
            </a:pPr>
            <a:r>
              <a:rPr lang="uz-Cyrl-UZ" dirty="0" smtClean="0">
                <a:solidFill>
                  <a:srgbClr val="CC00CC"/>
                </a:solidFill>
              </a:rPr>
              <a:t>1. Янгилик бўлди</a:t>
            </a:r>
          </a:p>
          <a:p>
            <a:pPr eaLnBrk="1" fontAlgn="auto" hangingPunct="1">
              <a:spcAft>
                <a:spcPts val="0"/>
              </a:spcAft>
              <a:buFont typeface="Arial" pitchFamily="34" charset="0"/>
              <a:buChar char="•"/>
              <a:defRPr/>
            </a:pPr>
            <a:r>
              <a:rPr lang="uz-Cyrl-UZ" dirty="0" smtClean="0">
                <a:solidFill>
                  <a:srgbClr val="CC00CC"/>
                </a:solidFill>
              </a:rPr>
              <a:t>2. Тушундим</a:t>
            </a:r>
          </a:p>
          <a:p>
            <a:pPr eaLnBrk="1" fontAlgn="auto" hangingPunct="1">
              <a:spcAft>
                <a:spcPts val="0"/>
              </a:spcAft>
              <a:buFont typeface="Arial" pitchFamily="34" charset="0"/>
              <a:buChar char="•"/>
              <a:defRPr/>
            </a:pPr>
            <a:r>
              <a:rPr lang="uz-Cyrl-UZ" dirty="0" smtClean="0">
                <a:solidFill>
                  <a:srgbClr val="CC00CC"/>
                </a:solidFill>
              </a:rPr>
              <a:t>3. Қўллайман</a:t>
            </a:r>
            <a:endParaRPr lang="ru-RU" dirty="0">
              <a:solidFill>
                <a:srgbClr val="CC00CC"/>
              </a:solidFill>
            </a:endParaRP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5">
            <a:lumMod val="40000"/>
            <a:lumOff val="60000"/>
          </a:schemeClr>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2">
              <a:lumMod val="20000"/>
              <a:lumOff val="80000"/>
            </a:schemeClr>
          </a:solidFill>
        </p:spPr>
        <p:txBody>
          <a:bodyPr rtlCol="0">
            <a:normAutofit/>
          </a:bodyPr>
          <a:lstStyle/>
          <a:p>
            <a:pPr eaLnBrk="1" fontAlgn="auto" hangingPunct="1">
              <a:spcAft>
                <a:spcPts val="0"/>
              </a:spcAft>
              <a:defRPr/>
            </a:pPr>
            <a:r>
              <a:rPr lang="uz-Cyrl-UZ" dirty="0" smtClean="0">
                <a:solidFill>
                  <a:schemeClr val="accent2"/>
                </a:solidFill>
              </a:rPr>
              <a:t>Рефлексия 3-вариант</a:t>
            </a:r>
            <a:endParaRPr lang="ru-RU" dirty="0">
              <a:solidFill>
                <a:schemeClr val="accent2"/>
              </a:solidFill>
            </a:endParaRPr>
          </a:p>
        </p:txBody>
      </p:sp>
      <p:sp>
        <p:nvSpPr>
          <p:cNvPr id="50179" name="Содержимое 2"/>
          <p:cNvSpPr>
            <a:spLocks noGrp="1"/>
          </p:cNvSpPr>
          <p:nvPr>
            <p:ph idx="1"/>
          </p:nvPr>
        </p:nvSpPr>
        <p:spPr/>
        <p:txBody>
          <a:bodyPr/>
          <a:lstStyle/>
          <a:p>
            <a:pPr eaLnBrk="1" hangingPunct="1"/>
            <a:r>
              <a:rPr lang="uz-Cyrl-UZ" smtClean="0">
                <a:solidFill>
                  <a:srgbClr val="7030A0"/>
                </a:solidFill>
              </a:rPr>
              <a:t>1-дақиқа ичида .... Саволлар бўйича интервью олинг. Жуфтликда ишлаш.</a:t>
            </a:r>
          </a:p>
          <a:p>
            <a:pPr eaLnBrk="1" hangingPunct="1"/>
            <a:r>
              <a:rPr lang="uz-Cyrl-UZ" smtClean="0">
                <a:solidFill>
                  <a:srgbClr val="7030A0"/>
                </a:solidFill>
              </a:rPr>
              <a:t>Бир-биридан саволга жавоб олади.</a:t>
            </a:r>
          </a:p>
          <a:p>
            <a:pPr eaLnBrk="1" hangingPunct="1"/>
            <a:r>
              <a:rPr lang="uz-Cyrl-UZ" smtClean="0">
                <a:solidFill>
                  <a:srgbClr val="7030A0"/>
                </a:solidFill>
              </a:rPr>
              <a:t> Шериги  нима ўрганганини айтади</a:t>
            </a:r>
            <a:endParaRPr lang="ru-RU" smtClean="0">
              <a:solidFill>
                <a:srgbClr val="7030A0"/>
              </a:solidFill>
            </a:endParaRPr>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rgbClr val="00FFFF"/>
          </a:solidFill>
        </p:spPr>
        <p:txBody>
          <a:bodyPr rtlCol="0">
            <a:normAutofit fontScale="90000"/>
          </a:bodyPr>
          <a:lstStyle/>
          <a:p>
            <a:pPr eaLnBrk="1" fontAlgn="auto" hangingPunct="1">
              <a:spcAft>
                <a:spcPts val="0"/>
              </a:spcAft>
              <a:defRPr/>
            </a:pPr>
            <a:r>
              <a:rPr lang="uz-Cyrl-UZ" dirty="0" smtClean="0">
                <a:solidFill>
                  <a:srgbClr val="7030A0"/>
                </a:solidFill>
              </a:rPr>
              <a:t>ФИДБЕК  машғулот таҳлилининг замонавий шакли</a:t>
            </a:r>
            <a:endParaRPr lang="ru-RU" dirty="0">
              <a:solidFill>
                <a:srgbClr val="7030A0"/>
              </a:solidFill>
            </a:endParaRPr>
          </a:p>
        </p:txBody>
      </p:sp>
      <p:sp>
        <p:nvSpPr>
          <p:cNvPr id="3" name="Содержимое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rtlCol="0">
            <a:normAutofit fontScale="77500" lnSpcReduction="20000"/>
          </a:bodyPr>
          <a:lstStyle/>
          <a:p>
            <a:pPr algn="just" eaLnBrk="1" fontAlgn="auto" hangingPunct="1">
              <a:spcAft>
                <a:spcPts val="0"/>
              </a:spcAft>
              <a:buFont typeface="Arial" pitchFamily="34" charset="0"/>
              <a:buChar char="•"/>
              <a:defRPr/>
            </a:pPr>
            <a:r>
              <a:rPr lang="uz-Cyrl-UZ" dirty="0" smtClean="0">
                <a:solidFill>
                  <a:srgbClr val="0047D6"/>
                </a:solidFill>
              </a:rPr>
              <a:t>Машғулот кузатганда 3 киши фидбек берувчи бўлади. 1 таси бошловчи бўлади. Аввал тарбиячига сўз берилади:  -Сиз ўзингизни нималарингиз билан мақтайсиз? </a:t>
            </a:r>
          </a:p>
          <a:p>
            <a:pPr algn="just" eaLnBrk="1" fontAlgn="auto" hangingPunct="1">
              <a:spcAft>
                <a:spcPts val="0"/>
              </a:spcAft>
              <a:buFont typeface="Arial" pitchFamily="34" charset="0"/>
              <a:buChar char="•"/>
              <a:defRPr/>
            </a:pPr>
            <a:r>
              <a:rPr lang="uz-Cyrl-UZ" dirty="0" smtClean="0">
                <a:solidFill>
                  <a:srgbClr val="0047D6"/>
                </a:solidFill>
              </a:rPr>
              <a:t>- Нима ёқди?</a:t>
            </a:r>
          </a:p>
          <a:p>
            <a:pPr algn="just" eaLnBrk="1" fontAlgn="auto" hangingPunct="1">
              <a:spcAft>
                <a:spcPts val="0"/>
              </a:spcAft>
              <a:buFont typeface="Arial" pitchFamily="34" charset="0"/>
              <a:buChar char="•"/>
              <a:defRPr/>
            </a:pPr>
            <a:r>
              <a:rPr lang="uz-Cyrl-UZ" dirty="0" smtClean="0">
                <a:solidFill>
                  <a:srgbClr val="0047D6"/>
                </a:solidFill>
              </a:rPr>
              <a:t>-  Кейинги сафар нимани бошқача қилардингиз?</a:t>
            </a:r>
          </a:p>
          <a:p>
            <a:pPr algn="just" eaLnBrk="1" fontAlgn="auto" hangingPunct="1">
              <a:spcAft>
                <a:spcPts val="0"/>
              </a:spcAft>
              <a:buFont typeface="Arial" pitchFamily="34" charset="0"/>
              <a:buNone/>
              <a:defRPr/>
            </a:pPr>
            <a:r>
              <a:rPr lang="uz-Cyrl-UZ" dirty="0" smtClean="0">
                <a:solidFill>
                  <a:srgbClr val="0047D6"/>
                </a:solidFill>
              </a:rPr>
              <a:t>    Кейин шерикларига сўз беради. Аввал  машғулотни ижобий томони айтилиб, камчилик эмас, тавсия деб айтилади,  менимча,.. яхши бўлар эди.</a:t>
            </a:r>
          </a:p>
          <a:p>
            <a:pPr algn="just" eaLnBrk="1" fontAlgn="auto" hangingPunct="1">
              <a:spcAft>
                <a:spcPts val="0"/>
              </a:spcAft>
              <a:buFont typeface="Arial" pitchFamily="34" charset="0"/>
              <a:buChar char="•"/>
              <a:defRPr/>
            </a:pPr>
            <a:r>
              <a:rPr lang="uz-Cyrl-UZ" dirty="0" smtClean="0">
                <a:solidFill>
                  <a:srgbClr val="0047D6"/>
                </a:solidFill>
              </a:rPr>
              <a:t>2-фидбек берувчи, 1-ни такрорламаган ҳолда, 1-яхши томони, 2-тавсиялари айтилади.</a:t>
            </a:r>
          </a:p>
          <a:p>
            <a:pPr algn="just" eaLnBrk="1" fontAlgn="auto" hangingPunct="1">
              <a:spcAft>
                <a:spcPts val="0"/>
              </a:spcAft>
              <a:buFont typeface="Arial" pitchFamily="34" charset="0"/>
              <a:buChar char="•"/>
              <a:defRPr/>
            </a:pPr>
            <a:r>
              <a:rPr lang="uz-Cyrl-UZ" dirty="0" smtClean="0">
                <a:solidFill>
                  <a:srgbClr val="0047D6"/>
                </a:solidFill>
              </a:rPr>
              <a:t>Фидбек бошловчи ҳам такрорламаган ҳолда ютуқ  ва тавсияларни айтади.</a:t>
            </a:r>
            <a:endParaRPr lang="ru-RU" dirty="0">
              <a:solidFill>
                <a:srgbClr val="0047D6"/>
              </a:solidFill>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5"/>
          </a:lnRef>
          <a:fillRef idx="2">
            <a:schemeClr val="accent5"/>
          </a:fillRef>
          <a:effectRef idx="1">
            <a:schemeClr val="accent5"/>
          </a:effectRef>
          <a:fontRef idx="minor">
            <a:schemeClr val="dk1"/>
          </a:fontRef>
        </p:style>
        <p:txBody>
          <a:bodyPr rtlCol="0">
            <a:normAutofit/>
          </a:bodyPr>
          <a:lstStyle/>
          <a:p>
            <a:pPr eaLnBrk="1" fontAlgn="auto" hangingPunct="1">
              <a:spcAft>
                <a:spcPts val="0"/>
              </a:spcAft>
              <a:defRPr/>
            </a:pPr>
            <a:r>
              <a:rPr lang="uz-Cyrl-UZ" dirty="0" smtClean="0"/>
              <a:t>Фидбек қоидаси</a:t>
            </a:r>
            <a:endParaRPr lang="ru-RU" dirty="0"/>
          </a:p>
        </p:txBody>
      </p:sp>
      <p:sp>
        <p:nvSpPr>
          <p:cNvPr id="3" name="Содержимое 2"/>
          <p:cNvSpPr>
            <a:spLocks noGrp="1"/>
          </p:cNvSpPr>
          <p:nvPr>
            <p:ph idx="1"/>
          </p:nvPr>
        </p:nvSpPr>
        <p:spPr/>
        <p:style>
          <a:lnRef idx="1">
            <a:schemeClr val="accent4"/>
          </a:lnRef>
          <a:fillRef idx="2">
            <a:schemeClr val="accent4"/>
          </a:fillRef>
          <a:effectRef idx="1">
            <a:schemeClr val="accent4"/>
          </a:effectRef>
          <a:fontRef idx="minor">
            <a:schemeClr val="dk1"/>
          </a:fontRef>
        </p:style>
        <p:txBody>
          <a:bodyPr rtlCol="0">
            <a:normAutofit/>
          </a:bodyPr>
          <a:lstStyle/>
          <a:p>
            <a:pPr eaLnBrk="1" fontAlgn="auto" hangingPunct="1">
              <a:spcAft>
                <a:spcPts val="0"/>
              </a:spcAft>
              <a:buFont typeface="Arial" pitchFamily="34" charset="0"/>
              <a:buChar char="•"/>
              <a:defRPr/>
            </a:pPr>
            <a:r>
              <a:rPr lang="uz-Cyrl-UZ" dirty="0" smtClean="0"/>
              <a:t>1. Эшитиш</a:t>
            </a:r>
          </a:p>
          <a:p>
            <a:pPr eaLnBrk="1" fontAlgn="auto" hangingPunct="1">
              <a:spcAft>
                <a:spcPts val="0"/>
              </a:spcAft>
              <a:buFont typeface="Arial" pitchFamily="34" charset="0"/>
              <a:buChar char="•"/>
              <a:defRPr/>
            </a:pPr>
            <a:r>
              <a:rPr lang="uz-Cyrl-UZ" dirty="0" smtClean="0"/>
              <a:t>2. Фикрни бўлмаслик</a:t>
            </a:r>
          </a:p>
          <a:p>
            <a:pPr eaLnBrk="1" fontAlgn="auto" hangingPunct="1">
              <a:spcAft>
                <a:spcPts val="0"/>
              </a:spcAft>
              <a:buFont typeface="Arial" pitchFamily="34" charset="0"/>
              <a:buChar char="•"/>
              <a:defRPr/>
            </a:pPr>
            <a:r>
              <a:rPr lang="uz-Cyrl-UZ" dirty="0" smtClean="0"/>
              <a:t>3. Фикрлар мулоҳазасиз қабул қилинади</a:t>
            </a:r>
          </a:p>
          <a:p>
            <a:pPr eaLnBrk="1" fontAlgn="auto" hangingPunct="1">
              <a:spcAft>
                <a:spcPts val="0"/>
              </a:spcAft>
              <a:buFont typeface="Arial" pitchFamily="34" charset="0"/>
              <a:buChar char="•"/>
              <a:defRPr/>
            </a:pPr>
            <a:r>
              <a:rPr lang="uz-Cyrl-UZ" dirty="0" smtClean="0"/>
              <a:t>4. Яхши фикрлар билан бошланиб, яхшилик билан тугайди.</a:t>
            </a:r>
          </a:p>
          <a:p>
            <a:pPr eaLnBrk="1" fontAlgn="auto" hangingPunct="1">
              <a:spcAft>
                <a:spcPts val="0"/>
              </a:spcAft>
              <a:buFont typeface="Arial" pitchFamily="34" charset="0"/>
              <a:buChar char="•"/>
              <a:defRPr/>
            </a:pPr>
            <a:r>
              <a:rPr lang="uz-Cyrl-UZ" dirty="0" smtClean="0"/>
              <a:t>5. Фидбек бошловчиси ҳаммага ташаккур билдиради.</a:t>
            </a:r>
            <a:endParaRPr lang="ru-RU"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sz="quarter" idx="4294967295"/>
          </p:nvPr>
        </p:nvSpPr>
        <p:spPr>
          <a:xfrm>
            <a:off x="0" y="274638"/>
            <a:ext cx="8229600" cy="1143000"/>
          </a:xfrm>
        </p:spPr>
        <p:txBody>
          <a:bodyPr rtlCol="0">
            <a:normAutofit/>
          </a:bodyPr>
          <a:lstStyle/>
          <a:p>
            <a:pPr eaLnBrk="1" fontAlgn="auto" hangingPunct="1">
              <a:spcAft>
                <a:spcPts val="0"/>
              </a:spcAft>
              <a:defRPr/>
            </a:pPr>
            <a:r>
              <a:rPr lang="ru-RU" sz="4800" b="1" i="1" dirty="0" smtClean="0">
                <a:solidFill>
                  <a:srgbClr val="FF0066"/>
                </a:solidFill>
                <a:effectLst>
                  <a:outerShdw blurRad="38100" dist="38100" dir="2700000" algn="tl">
                    <a:srgbClr val="000000">
                      <a:alpha val="43137"/>
                    </a:srgbClr>
                  </a:outerShdw>
                </a:effectLst>
              </a:rPr>
              <a:t>ФСМУ (МППО) </a:t>
            </a:r>
            <a:endParaRPr lang="en-US" sz="4800" b="1" i="1" dirty="0">
              <a:solidFill>
                <a:srgbClr val="FF0066"/>
              </a:solidFill>
              <a:effectLst>
                <a:outerShdw blurRad="38100" dist="38100" dir="2700000" algn="tl">
                  <a:srgbClr val="000000">
                    <a:alpha val="43137"/>
                  </a:srgbClr>
                </a:outerShdw>
              </a:effectLst>
            </a:endParaRPr>
          </a:p>
        </p:txBody>
      </p:sp>
      <p:pic>
        <p:nvPicPr>
          <p:cNvPr id="53250" name="Content Placeholder 8" descr="bespoke.jpg"/>
          <p:cNvPicPr>
            <a:picLocks noGrp="1" noChangeAspect="1"/>
          </p:cNvPicPr>
          <p:nvPr>
            <p:ph sz="quarter" idx="4294967295"/>
          </p:nvPr>
        </p:nvPicPr>
        <p:blipFill>
          <a:blip r:embed="rId2"/>
          <a:srcRect/>
          <a:stretch>
            <a:fillRect/>
          </a:stretch>
        </p:blipFill>
        <p:spPr>
          <a:xfrm>
            <a:off x="2571750" y="3500438"/>
            <a:ext cx="2354263" cy="2185987"/>
          </a:xfrm>
        </p:spPr>
      </p:pic>
      <p:pic>
        <p:nvPicPr>
          <p:cNvPr id="53251" name="Content Placeholder 11" descr="others_saying.png"/>
          <p:cNvPicPr>
            <a:picLocks noGrp="1" noChangeAspect="1"/>
          </p:cNvPicPr>
          <p:nvPr>
            <p:ph sz="quarter" idx="4294967295"/>
          </p:nvPr>
        </p:nvPicPr>
        <p:blipFill>
          <a:blip r:embed="rId3"/>
          <a:srcRect/>
          <a:stretch>
            <a:fillRect/>
          </a:stretch>
        </p:blipFill>
        <p:spPr>
          <a:xfrm>
            <a:off x="4286250" y="1214438"/>
            <a:ext cx="2357438" cy="2286000"/>
          </a:xfrm>
        </p:spPr>
      </p:pic>
      <p:sp>
        <p:nvSpPr>
          <p:cNvPr id="11" name="Content Placeholder 10"/>
          <p:cNvSpPr>
            <a:spLocks noGrp="1"/>
          </p:cNvSpPr>
          <p:nvPr>
            <p:ph sz="quarter" idx="4294967295"/>
          </p:nvPr>
        </p:nvSpPr>
        <p:spPr>
          <a:xfrm>
            <a:off x="0" y="1143000"/>
            <a:ext cx="4038600" cy="2500313"/>
          </a:xfrm>
        </p:spPr>
        <p:txBody>
          <a:bodyPr/>
          <a:lstStyle/>
          <a:p>
            <a:pPr eaLnBrk="1" hangingPunct="1"/>
            <a:r>
              <a:rPr lang="ru-RU" b="1" smtClean="0">
                <a:solidFill>
                  <a:srgbClr val="7030A0"/>
                </a:solidFill>
              </a:rPr>
              <a:t>ФИКР</a:t>
            </a:r>
          </a:p>
          <a:p>
            <a:pPr eaLnBrk="1" hangingPunct="1"/>
            <a:r>
              <a:rPr lang="ru-RU" b="1" smtClean="0">
                <a:solidFill>
                  <a:srgbClr val="7030A0"/>
                </a:solidFill>
              </a:rPr>
              <a:t>САБАБ</a:t>
            </a:r>
          </a:p>
          <a:p>
            <a:pPr eaLnBrk="1" hangingPunct="1"/>
            <a:r>
              <a:rPr lang="ru-RU" b="1" smtClean="0">
                <a:solidFill>
                  <a:srgbClr val="7030A0"/>
                </a:solidFill>
              </a:rPr>
              <a:t>МИСОЛ</a:t>
            </a:r>
          </a:p>
          <a:p>
            <a:pPr eaLnBrk="1" hangingPunct="1"/>
            <a:r>
              <a:rPr lang="ru-RU" b="1" smtClean="0">
                <a:solidFill>
                  <a:srgbClr val="7030A0"/>
                </a:solidFill>
              </a:rPr>
              <a:t>УМУМЛАШМА</a:t>
            </a:r>
            <a:endParaRPr lang="en-US" b="1" smtClean="0">
              <a:solidFill>
                <a:srgbClr val="7030A0"/>
              </a:solidFill>
            </a:endParaRPr>
          </a:p>
        </p:txBody>
      </p:sp>
      <p:sp>
        <p:nvSpPr>
          <p:cNvPr id="15" name="Content Placeholder 14"/>
          <p:cNvSpPr>
            <a:spLocks noGrp="1"/>
          </p:cNvSpPr>
          <p:nvPr>
            <p:ph sz="quarter" idx="4294967295"/>
          </p:nvPr>
        </p:nvSpPr>
        <p:spPr>
          <a:xfrm>
            <a:off x="5786438" y="3714750"/>
            <a:ext cx="3071812" cy="2786063"/>
          </a:xfrm>
        </p:spPr>
        <p:txBody>
          <a:bodyPr rtlCol="0">
            <a:normAutofit/>
          </a:bodyPr>
          <a:lstStyle/>
          <a:p>
            <a:pPr eaLnBrk="1" fontAlgn="auto" hangingPunct="1">
              <a:spcAft>
                <a:spcPts val="0"/>
              </a:spcAft>
              <a:buFontTx/>
              <a:buNone/>
              <a:defRPr/>
            </a:pPr>
            <a:r>
              <a:rPr lang="ru-RU" sz="3600" b="1" i="1" dirty="0" smtClean="0">
                <a:solidFill>
                  <a:srgbClr val="FF0066"/>
                </a:solidFill>
                <a:effectLst>
                  <a:outerShdw blurRad="38100" dist="38100" dir="2700000" algn="tl">
                    <a:srgbClr val="000000">
                      <a:alpha val="43137"/>
                    </a:srgbClr>
                  </a:outerShdw>
                </a:effectLst>
              </a:rPr>
              <a:t>КБИ (НСУ)</a:t>
            </a:r>
          </a:p>
          <a:p>
            <a:pPr eaLnBrk="1" fontAlgn="auto" hangingPunct="1">
              <a:spcAft>
                <a:spcPts val="0"/>
              </a:spcAft>
              <a:buFont typeface="Arial" pitchFamily="34" charset="0"/>
              <a:buChar char="•"/>
              <a:defRPr/>
            </a:pPr>
            <a:r>
              <a:rPr lang="ru-RU" b="1" dirty="0" smtClean="0">
                <a:solidFill>
                  <a:schemeClr val="accent2">
                    <a:lumMod val="50000"/>
                  </a:schemeClr>
                </a:solidFill>
              </a:rPr>
              <a:t>Кузатиш</a:t>
            </a:r>
          </a:p>
          <a:p>
            <a:pPr eaLnBrk="1" fontAlgn="auto" hangingPunct="1">
              <a:spcAft>
                <a:spcPts val="0"/>
              </a:spcAft>
              <a:buFont typeface="Arial" pitchFamily="34" charset="0"/>
              <a:buChar char="•"/>
              <a:defRPr/>
            </a:pPr>
            <a:r>
              <a:rPr lang="ru-RU" b="1" dirty="0" smtClean="0">
                <a:solidFill>
                  <a:schemeClr val="accent2">
                    <a:lumMod val="50000"/>
                  </a:schemeClr>
                </a:solidFill>
              </a:rPr>
              <a:t>Баҳслашиш</a:t>
            </a:r>
          </a:p>
          <a:p>
            <a:pPr eaLnBrk="1" fontAlgn="auto" hangingPunct="1">
              <a:spcAft>
                <a:spcPts val="0"/>
              </a:spcAft>
              <a:buFont typeface="Arial" pitchFamily="34" charset="0"/>
              <a:buChar char="•"/>
              <a:defRPr/>
            </a:pPr>
            <a:r>
              <a:rPr lang="ru-RU" b="1" dirty="0" smtClean="0">
                <a:solidFill>
                  <a:schemeClr val="accent2">
                    <a:lumMod val="50000"/>
                  </a:schemeClr>
                </a:solidFill>
              </a:rPr>
              <a:t>Ишонтириш</a:t>
            </a:r>
          </a:p>
          <a:p>
            <a:pPr eaLnBrk="1" fontAlgn="auto" hangingPunct="1">
              <a:spcAft>
                <a:spcPts val="0"/>
              </a:spcAft>
              <a:buFontTx/>
              <a:buNone/>
              <a:defRPr/>
            </a:pPr>
            <a:endParaRPr lang="en-US" dirty="0"/>
          </a:p>
        </p:txBody>
      </p:sp>
      <p:pic>
        <p:nvPicPr>
          <p:cNvPr id="53254" name="Content Placeholder 7" descr="faq.png"/>
          <p:cNvPicPr>
            <a:picLocks noChangeAspect="1"/>
          </p:cNvPicPr>
          <p:nvPr/>
        </p:nvPicPr>
        <p:blipFill>
          <a:blip r:embed="rId4"/>
          <a:srcRect/>
          <a:stretch>
            <a:fillRect/>
          </a:stretch>
        </p:blipFill>
        <p:spPr bwMode="auto">
          <a:xfrm>
            <a:off x="6643688" y="214313"/>
            <a:ext cx="2500312" cy="2185987"/>
          </a:xfrm>
          <a:prstGeom prst="rect">
            <a:avLst/>
          </a:prstGeom>
          <a:noFill/>
          <a:ln w="9525">
            <a:noFill/>
            <a:miter lim="800000"/>
            <a:headEnd/>
            <a:tailEnd/>
          </a:ln>
        </p:spPr>
      </p:pic>
      <p:pic>
        <p:nvPicPr>
          <p:cNvPr id="53255" name="Content Placeholder 6" descr="global_network.jpg"/>
          <p:cNvPicPr>
            <a:picLocks noChangeAspect="1"/>
          </p:cNvPicPr>
          <p:nvPr/>
        </p:nvPicPr>
        <p:blipFill>
          <a:blip r:embed="rId5"/>
          <a:srcRect/>
          <a:stretch>
            <a:fillRect/>
          </a:stretch>
        </p:blipFill>
        <p:spPr bwMode="auto">
          <a:xfrm>
            <a:off x="142875" y="4286250"/>
            <a:ext cx="2428875" cy="242887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par>
                                <p:cTn id="8" presetID="3" presetClass="entr" presetSubtype="10" fill="hold" nodeType="withEffect">
                                  <p:stCondLst>
                                    <p:cond delay="0"/>
                                  </p:stCondLst>
                                  <p:childTnLst>
                                    <p:set>
                                      <p:cBhvr>
                                        <p:cTn id="9" dur="1" fill="hold">
                                          <p:stCondLst>
                                            <p:cond delay="0"/>
                                          </p:stCondLst>
                                        </p:cTn>
                                        <p:tgtEl>
                                          <p:spTgt spid="11">
                                            <p:txEl>
                                              <p:pRg st="0" end="0"/>
                                            </p:txEl>
                                          </p:spTgt>
                                        </p:tgtEl>
                                        <p:attrNameLst>
                                          <p:attrName>style.visibility</p:attrName>
                                        </p:attrNameLst>
                                      </p:cBhvr>
                                      <p:to>
                                        <p:strVal val="visible"/>
                                      </p:to>
                                    </p:set>
                                    <p:animEffect transition="in" filter="blinds(horizontal)">
                                      <p:cBhvr>
                                        <p:cTn id="10" dur="500"/>
                                        <p:tgtEl>
                                          <p:spTgt spid="11">
                                            <p:txEl>
                                              <p:pRg st="0" end="0"/>
                                            </p:txEl>
                                          </p:spTgt>
                                        </p:tgtEl>
                                      </p:cBhvr>
                                    </p:animEffect>
                                  </p:childTnLst>
                                </p:cTn>
                              </p:par>
                              <p:par>
                                <p:cTn id="11" presetID="3" presetClass="entr" presetSubtype="10" fill="hold" nodeType="withEffect">
                                  <p:stCondLst>
                                    <p:cond delay="0"/>
                                  </p:stCondLst>
                                  <p:childTnLst>
                                    <p:set>
                                      <p:cBhvr>
                                        <p:cTn id="12" dur="1" fill="hold">
                                          <p:stCondLst>
                                            <p:cond delay="0"/>
                                          </p:stCondLst>
                                        </p:cTn>
                                        <p:tgtEl>
                                          <p:spTgt spid="11">
                                            <p:txEl>
                                              <p:pRg st="1" end="1"/>
                                            </p:txEl>
                                          </p:spTgt>
                                        </p:tgtEl>
                                        <p:attrNameLst>
                                          <p:attrName>style.visibility</p:attrName>
                                        </p:attrNameLst>
                                      </p:cBhvr>
                                      <p:to>
                                        <p:strVal val="visible"/>
                                      </p:to>
                                    </p:set>
                                    <p:animEffect transition="in" filter="blinds(horizontal)">
                                      <p:cBhvr>
                                        <p:cTn id="13" dur="500"/>
                                        <p:tgtEl>
                                          <p:spTgt spid="11">
                                            <p:txEl>
                                              <p:pRg st="1" end="1"/>
                                            </p:txEl>
                                          </p:spTgt>
                                        </p:tgtEl>
                                      </p:cBhvr>
                                    </p:animEffect>
                                  </p:childTnLst>
                                </p:cTn>
                              </p:par>
                              <p:par>
                                <p:cTn id="14" presetID="3" presetClass="entr" presetSubtype="10" fill="hold" nodeType="withEffect">
                                  <p:stCondLst>
                                    <p:cond delay="0"/>
                                  </p:stCondLst>
                                  <p:childTnLst>
                                    <p:set>
                                      <p:cBhvr>
                                        <p:cTn id="15" dur="1" fill="hold">
                                          <p:stCondLst>
                                            <p:cond delay="0"/>
                                          </p:stCondLst>
                                        </p:cTn>
                                        <p:tgtEl>
                                          <p:spTgt spid="11">
                                            <p:txEl>
                                              <p:pRg st="2" end="2"/>
                                            </p:txEl>
                                          </p:spTgt>
                                        </p:tgtEl>
                                        <p:attrNameLst>
                                          <p:attrName>style.visibility</p:attrName>
                                        </p:attrNameLst>
                                      </p:cBhvr>
                                      <p:to>
                                        <p:strVal val="visible"/>
                                      </p:to>
                                    </p:set>
                                    <p:animEffect transition="in" filter="blinds(horizontal)">
                                      <p:cBhvr>
                                        <p:cTn id="16" dur="500"/>
                                        <p:tgtEl>
                                          <p:spTgt spid="11">
                                            <p:txEl>
                                              <p:pRg st="2" end="2"/>
                                            </p:txEl>
                                          </p:spTgt>
                                        </p:tgtEl>
                                      </p:cBhvr>
                                    </p:animEffect>
                                  </p:childTnLst>
                                </p:cTn>
                              </p:par>
                              <p:par>
                                <p:cTn id="17" presetID="3" presetClass="entr" presetSubtype="10" fill="hold" nodeType="withEffect">
                                  <p:stCondLst>
                                    <p:cond delay="0"/>
                                  </p:stCondLst>
                                  <p:childTnLst>
                                    <p:set>
                                      <p:cBhvr>
                                        <p:cTn id="18" dur="1" fill="hold">
                                          <p:stCondLst>
                                            <p:cond delay="0"/>
                                          </p:stCondLst>
                                        </p:cTn>
                                        <p:tgtEl>
                                          <p:spTgt spid="11">
                                            <p:txEl>
                                              <p:pRg st="3" end="3"/>
                                            </p:txEl>
                                          </p:spTgt>
                                        </p:tgtEl>
                                        <p:attrNameLst>
                                          <p:attrName>style.visibility</p:attrName>
                                        </p:attrNameLst>
                                      </p:cBhvr>
                                      <p:to>
                                        <p:strVal val="visible"/>
                                      </p:to>
                                    </p:set>
                                    <p:animEffect transition="in" filter="blinds(horizontal)">
                                      <p:cBhvr>
                                        <p:cTn id="19" dur="500"/>
                                        <p:tgtEl>
                                          <p:spTgt spid="11">
                                            <p:txEl>
                                              <p:pRg st="3" end="3"/>
                                            </p:txEl>
                                          </p:spTgt>
                                        </p:tgtEl>
                                      </p:cBhvr>
                                    </p:animEffect>
                                  </p:childTnLst>
                                </p:cTn>
                              </p:par>
                            </p:childTnLst>
                          </p:cTn>
                        </p:par>
                      </p:childTnLst>
                    </p:cTn>
                  </p:par>
                  <p:par>
                    <p:cTn id="20" fill="hold">
                      <p:stCondLst>
                        <p:cond delay="indefinite"/>
                      </p:stCondLst>
                      <p:childTnLst>
                        <p:par>
                          <p:cTn id="21" fill="hold">
                            <p:stCondLst>
                              <p:cond delay="0"/>
                            </p:stCondLst>
                            <p:childTnLst>
                              <p:par>
                                <p:cTn id="22" presetID="3" presetClass="entr" presetSubtype="10" fill="hold" nodeType="clickEffect">
                                  <p:stCondLst>
                                    <p:cond delay="0"/>
                                  </p:stCondLst>
                                  <p:childTnLst>
                                    <p:set>
                                      <p:cBhvr>
                                        <p:cTn id="23" dur="1" fill="hold">
                                          <p:stCondLst>
                                            <p:cond delay="0"/>
                                          </p:stCondLst>
                                        </p:cTn>
                                        <p:tgtEl>
                                          <p:spTgt spid="15">
                                            <p:txEl>
                                              <p:pRg st="0" end="0"/>
                                            </p:txEl>
                                          </p:spTgt>
                                        </p:tgtEl>
                                        <p:attrNameLst>
                                          <p:attrName>style.visibility</p:attrName>
                                        </p:attrNameLst>
                                      </p:cBhvr>
                                      <p:to>
                                        <p:strVal val="visible"/>
                                      </p:to>
                                    </p:set>
                                    <p:animEffect transition="in" filter="blinds(horizontal)">
                                      <p:cBhvr>
                                        <p:cTn id="24" dur="500"/>
                                        <p:tgtEl>
                                          <p:spTgt spid="15">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nodeType="clickEffect">
                                  <p:stCondLst>
                                    <p:cond delay="0"/>
                                  </p:stCondLst>
                                  <p:childTnLst>
                                    <p:set>
                                      <p:cBhvr>
                                        <p:cTn id="28" dur="1" fill="hold">
                                          <p:stCondLst>
                                            <p:cond delay="0"/>
                                          </p:stCondLst>
                                        </p:cTn>
                                        <p:tgtEl>
                                          <p:spTgt spid="15">
                                            <p:txEl>
                                              <p:pRg st="1" end="1"/>
                                            </p:txEl>
                                          </p:spTgt>
                                        </p:tgtEl>
                                        <p:attrNameLst>
                                          <p:attrName>style.visibility</p:attrName>
                                        </p:attrNameLst>
                                      </p:cBhvr>
                                      <p:to>
                                        <p:strVal val="visible"/>
                                      </p:to>
                                    </p:set>
                                    <p:animEffect transition="in" filter="blinds(horizontal)">
                                      <p:cBhvr>
                                        <p:cTn id="29" dur="500"/>
                                        <p:tgtEl>
                                          <p:spTgt spid="15">
                                            <p:txEl>
                                              <p:pRg st="1" end="1"/>
                                            </p:txEl>
                                          </p:spTgt>
                                        </p:tgtEl>
                                      </p:cBhvr>
                                    </p:animEffect>
                                  </p:childTnLst>
                                </p:cTn>
                              </p:par>
                              <p:par>
                                <p:cTn id="30" presetID="3" presetClass="entr" presetSubtype="10" fill="hold" nodeType="withEffect">
                                  <p:stCondLst>
                                    <p:cond delay="0"/>
                                  </p:stCondLst>
                                  <p:childTnLst>
                                    <p:set>
                                      <p:cBhvr>
                                        <p:cTn id="31" dur="1" fill="hold">
                                          <p:stCondLst>
                                            <p:cond delay="0"/>
                                          </p:stCondLst>
                                        </p:cTn>
                                        <p:tgtEl>
                                          <p:spTgt spid="15">
                                            <p:txEl>
                                              <p:pRg st="2" end="2"/>
                                            </p:txEl>
                                          </p:spTgt>
                                        </p:tgtEl>
                                        <p:attrNameLst>
                                          <p:attrName>style.visibility</p:attrName>
                                        </p:attrNameLst>
                                      </p:cBhvr>
                                      <p:to>
                                        <p:strVal val="visible"/>
                                      </p:to>
                                    </p:set>
                                    <p:animEffect transition="in" filter="blinds(horizontal)">
                                      <p:cBhvr>
                                        <p:cTn id="32" dur="500"/>
                                        <p:tgtEl>
                                          <p:spTgt spid="15">
                                            <p:txEl>
                                              <p:pRg st="2" end="2"/>
                                            </p:txEl>
                                          </p:spTgt>
                                        </p:tgtEl>
                                      </p:cBhvr>
                                    </p:animEffect>
                                  </p:childTnLst>
                                </p:cTn>
                              </p:par>
                              <p:par>
                                <p:cTn id="33" presetID="3" presetClass="entr" presetSubtype="10" fill="hold" nodeType="withEffect">
                                  <p:stCondLst>
                                    <p:cond delay="0"/>
                                  </p:stCondLst>
                                  <p:childTnLst>
                                    <p:set>
                                      <p:cBhvr>
                                        <p:cTn id="34" dur="1" fill="hold">
                                          <p:stCondLst>
                                            <p:cond delay="0"/>
                                          </p:stCondLst>
                                        </p:cTn>
                                        <p:tgtEl>
                                          <p:spTgt spid="15">
                                            <p:txEl>
                                              <p:pRg st="3" end="3"/>
                                            </p:txEl>
                                          </p:spTgt>
                                        </p:tgtEl>
                                        <p:attrNameLst>
                                          <p:attrName>style.visibility</p:attrName>
                                        </p:attrNameLst>
                                      </p:cBhvr>
                                      <p:to>
                                        <p:strVal val="visible"/>
                                      </p:to>
                                    </p:set>
                                    <p:animEffect transition="in" filter="blinds(horizontal)">
                                      <p:cBhvr>
                                        <p:cTn id="35" dur="500"/>
                                        <p:tgtEl>
                                          <p:spTgt spid="15">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6"/>
          </a:lnRef>
          <a:fillRef idx="2">
            <a:schemeClr val="accent6"/>
          </a:fillRef>
          <a:effectRef idx="1">
            <a:schemeClr val="accent6"/>
          </a:effectRef>
          <a:fontRef idx="minor">
            <a:schemeClr val="dk1"/>
          </a:fontRef>
        </p:style>
        <p:txBody>
          <a:bodyPr rtlCol="0">
            <a:normAutofit/>
          </a:bodyPr>
          <a:lstStyle/>
          <a:p>
            <a:pPr eaLnBrk="1" fontAlgn="auto" hangingPunct="1">
              <a:spcAft>
                <a:spcPts val="0"/>
              </a:spcAft>
              <a:defRPr/>
            </a:pPr>
            <a:r>
              <a:rPr lang="ru-RU" dirty="0" err="1" smtClean="0">
                <a:solidFill>
                  <a:srgbClr val="7030A0"/>
                </a:solidFill>
              </a:rPr>
              <a:t>Тарбиячининг</a:t>
            </a:r>
            <a:r>
              <a:rPr lang="ru-RU" dirty="0" smtClean="0">
                <a:solidFill>
                  <a:srgbClr val="7030A0"/>
                </a:solidFill>
              </a:rPr>
              <a:t>  </a:t>
            </a:r>
            <a:r>
              <a:rPr lang="ru-RU" dirty="0" err="1" smtClean="0">
                <a:solidFill>
                  <a:srgbClr val="7030A0"/>
                </a:solidFill>
              </a:rPr>
              <a:t>функциялари</a:t>
            </a:r>
            <a:r>
              <a:rPr lang="ru-RU" dirty="0" smtClean="0">
                <a:solidFill>
                  <a:srgbClr val="7030A0"/>
                </a:solidFill>
              </a:rPr>
              <a:t> </a:t>
            </a:r>
            <a:endParaRPr lang="ru-RU" dirty="0">
              <a:solidFill>
                <a:srgbClr val="7030A0"/>
              </a:solidFill>
            </a:endParaRPr>
          </a:p>
        </p:txBody>
      </p:sp>
      <p:graphicFrame>
        <p:nvGraphicFramePr>
          <p:cNvPr id="7" name="Содержимое 6"/>
          <p:cNvGraphicFramePr>
            <a:graphicFrameLocks noGrp="1"/>
          </p:cNvGraphicFramePr>
          <p:nvPr>
            <p:ph idx="1"/>
          </p:nvPr>
        </p:nvGraphicFramePr>
        <p:xfrm>
          <a:off x="428596" y="1714488"/>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Content Placeholder 2"/>
          <p:cNvSpPr>
            <a:spLocks noGrp="1"/>
          </p:cNvSpPr>
          <p:nvPr>
            <p:ph idx="4294967295"/>
          </p:nvPr>
        </p:nvSpPr>
        <p:spPr>
          <a:xfrm>
            <a:off x="214313" y="285750"/>
            <a:ext cx="8786812" cy="6286500"/>
          </a:xfrm>
        </p:spPr>
        <p:style>
          <a:lnRef idx="1">
            <a:schemeClr val="accent5"/>
          </a:lnRef>
          <a:fillRef idx="2">
            <a:schemeClr val="accent5"/>
          </a:fillRef>
          <a:effectRef idx="1">
            <a:schemeClr val="accent5"/>
          </a:effectRef>
          <a:fontRef idx="minor">
            <a:schemeClr val="dk1"/>
          </a:fontRef>
        </p:style>
        <p:txBody>
          <a:bodyPr rtlCol="0">
            <a:normAutofit/>
          </a:bodyPr>
          <a:lstStyle/>
          <a:p>
            <a:pPr eaLnBrk="1" fontAlgn="auto" hangingPunct="1">
              <a:spcAft>
                <a:spcPts val="0"/>
              </a:spcAft>
              <a:buFontTx/>
              <a:buNone/>
              <a:defRPr/>
            </a:pPr>
            <a:r>
              <a:rPr lang="uz-Cyrl-UZ" sz="4000" i="1" dirty="0" smtClean="0">
                <a:solidFill>
                  <a:srgbClr val="C00000"/>
                </a:solidFill>
                <a:effectLst>
                  <a:outerShdw blurRad="38100" dist="38100" dir="2700000" algn="tl">
                    <a:srgbClr val="000000">
                      <a:alpha val="43137"/>
                    </a:srgbClr>
                  </a:outerShdw>
                </a:effectLst>
              </a:rPr>
              <a:t>Ҳаётингни Ватанга ҳадя эт, </a:t>
            </a:r>
            <a:endParaRPr lang="ru-RU" sz="4000" i="1" dirty="0" smtClean="0">
              <a:solidFill>
                <a:srgbClr val="C00000"/>
              </a:solidFill>
              <a:effectLst>
                <a:outerShdw blurRad="38100" dist="38100" dir="2700000" algn="tl">
                  <a:srgbClr val="000000">
                    <a:alpha val="43137"/>
                  </a:srgbClr>
                </a:outerShdw>
              </a:effectLst>
            </a:endParaRPr>
          </a:p>
          <a:p>
            <a:pPr eaLnBrk="1" fontAlgn="auto" hangingPunct="1">
              <a:spcAft>
                <a:spcPts val="0"/>
              </a:spcAft>
              <a:buFontTx/>
              <a:buNone/>
              <a:defRPr/>
            </a:pPr>
            <a:r>
              <a:rPr lang="ru-RU" sz="4000" i="1" dirty="0" smtClean="0">
                <a:solidFill>
                  <a:srgbClr val="C00000"/>
                </a:solidFill>
                <a:effectLst>
                  <a:outerShdw blurRad="38100" dist="38100" dir="2700000" algn="tl">
                    <a:srgbClr val="000000">
                      <a:alpha val="43137"/>
                    </a:srgbClr>
                  </a:outerShdw>
                </a:effectLst>
              </a:rPr>
              <a:t>Юрагингни одамларга инъом  қил,</a:t>
            </a:r>
            <a:endParaRPr lang="en-US" sz="4000" i="1" dirty="0" smtClean="0">
              <a:solidFill>
                <a:srgbClr val="C00000"/>
              </a:solidFill>
              <a:effectLst>
                <a:outerShdw blurRad="38100" dist="38100" dir="2700000" algn="tl">
                  <a:srgbClr val="000000">
                    <a:alpha val="43137"/>
                  </a:srgbClr>
                </a:outerShdw>
              </a:effectLst>
            </a:endParaRPr>
          </a:p>
          <a:p>
            <a:pPr eaLnBrk="1" fontAlgn="auto" hangingPunct="1">
              <a:spcAft>
                <a:spcPts val="0"/>
              </a:spcAft>
              <a:buFontTx/>
              <a:buNone/>
              <a:defRPr/>
            </a:pPr>
            <a:r>
              <a:rPr lang="ru-RU" sz="4000" i="1" dirty="0" smtClean="0">
                <a:solidFill>
                  <a:srgbClr val="C00000"/>
                </a:solidFill>
                <a:effectLst>
                  <a:outerShdw blurRad="38100" dist="38100" dir="2700000" algn="tl">
                    <a:srgbClr val="000000">
                      <a:alpha val="43137"/>
                    </a:srgbClr>
                  </a:outerShdw>
                </a:effectLst>
              </a:rPr>
              <a:t>Қалбингни она, аёл ва болаларга баҳшида қил,</a:t>
            </a:r>
          </a:p>
          <a:p>
            <a:pPr eaLnBrk="1" fontAlgn="auto" hangingPunct="1">
              <a:spcAft>
                <a:spcPts val="0"/>
              </a:spcAft>
              <a:buFontTx/>
              <a:buNone/>
              <a:defRPr/>
            </a:pPr>
            <a:r>
              <a:rPr lang="ru-RU" sz="4000" i="1" dirty="0" smtClean="0">
                <a:solidFill>
                  <a:srgbClr val="C00000"/>
                </a:solidFill>
                <a:effectLst>
                  <a:outerShdw blurRad="38100" dist="38100" dir="2700000" algn="tl">
                    <a:srgbClr val="000000">
                      <a:alpha val="43137"/>
                    </a:srgbClr>
                  </a:outerShdw>
                </a:effectLst>
              </a:rPr>
              <a:t>Эътиқодингни яратганга бер!</a:t>
            </a:r>
          </a:p>
          <a:p>
            <a:pPr algn="r" eaLnBrk="1" fontAlgn="auto" hangingPunct="1">
              <a:spcAft>
                <a:spcPts val="0"/>
              </a:spcAft>
              <a:buFontTx/>
              <a:buNone/>
              <a:defRPr/>
            </a:pPr>
            <a:r>
              <a:rPr lang="ru-RU" sz="4000" i="1" dirty="0" smtClean="0">
                <a:solidFill>
                  <a:srgbClr val="0070C0"/>
                </a:solidFill>
                <a:effectLst>
                  <a:outerShdw blurRad="38100" dist="38100" dir="2700000" algn="tl">
                    <a:srgbClr val="000000">
                      <a:alpha val="43137"/>
                    </a:srgbClr>
                  </a:outerShdw>
                </a:effectLst>
              </a:rPr>
              <a:t>   </a:t>
            </a:r>
            <a:r>
              <a:rPr lang="ru-RU" sz="3600" i="1" dirty="0" smtClean="0">
                <a:solidFill>
                  <a:srgbClr val="FF0000"/>
                </a:solidFill>
                <a:effectLst>
                  <a:outerShdw blurRad="38100" dist="38100" dir="2700000" algn="tl">
                    <a:srgbClr val="000000">
                      <a:alpha val="43137"/>
                    </a:srgbClr>
                  </a:outerShdw>
                </a:effectLst>
              </a:rPr>
              <a:t>Аммо,</a:t>
            </a:r>
          </a:p>
          <a:p>
            <a:pPr algn="r" eaLnBrk="1" fontAlgn="auto" hangingPunct="1">
              <a:spcAft>
                <a:spcPts val="0"/>
              </a:spcAft>
              <a:buFontTx/>
              <a:buNone/>
              <a:defRPr/>
            </a:pPr>
            <a:r>
              <a:rPr lang="ru-RU" sz="3600" i="1" dirty="0" smtClean="0">
                <a:solidFill>
                  <a:srgbClr val="FF0000"/>
                </a:solidFill>
                <a:effectLst>
                  <a:outerShdw blurRad="38100" dist="38100" dir="2700000" algn="tl">
                    <a:srgbClr val="000000">
                      <a:alpha val="43137"/>
                    </a:srgbClr>
                  </a:outerShdw>
                </a:effectLst>
              </a:rPr>
              <a:t>   Ор ва номусингни, </a:t>
            </a:r>
          </a:p>
          <a:p>
            <a:pPr algn="r" eaLnBrk="1" fontAlgn="auto" hangingPunct="1">
              <a:spcAft>
                <a:spcPts val="0"/>
              </a:spcAft>
              <a:buFontTx/>
              <a:buNone/>
              <a:defRPr/>
            </a:pPr>
            <a:r>
              <a:rPr lang="ru-RU" sz="3600" i="1" dirty="0" smtClean="0">
                <a:solidFill>
                  <a:srgbClr val="FF0000"/>
                </a:solidFill>
                <a:effectLst>
                  <a:outerShdw blurRad="38100" dist="38100" dir="2700000" algn="tl">
                    <a:srgbClr val="000000">
                      <a:alpha val="43137"/>
                    </a:srgbClr>
                  </a:outerShdw>
                </a:effectLst>
              </a:rPr>
              <a:t>   Инсоний қадрингни ҳеч кимга берма, </a:t>
            </a:r>
            <a:endParaRPr lang="uz-Cyrl-UZ" sz="3600" i="1" dirty="0" smtClean="0">
              <a:solidFill>
                <a:srgbClr val="FF0000"/>
              </a:solidFill>
              <a:effectLst>
                <a:outerShdw blurRad="38100" dist="38100" dir="2700000" algn="tl">
                  <a:srgbClr val="000000">
                    <a:alpha val="43137"/>
                  </a:srgbClr>
                </a:outerShdw>
              </a:effectLst>
            </a:endParaRPr>
          </a:p>
          <a:p>
            <a:pPr algn="r" eaLnBrk="1" fontAlgn="auto" hangingPunct="1">
              <a:spcAft>
                <a:spcPts val="0"/>
              </a:spcAft>
              <a:buFontTx/>
              <a:buNone/>
              <a:defRPr/>
            </a:pPr>
            <a:r>
              <a:rPr lang="uz-Cyrl-UZ" sz="3600" i="1" dirty="0" smtClean="0">
                <a:solidFill>
                  <a:srgbClr val="FF0000"/>
                </a:solidFill>
                <a:effectLst>
                  <a:outerShdw blurRad="38100" dist="38100" dir="2700000" algn="tl">
                    <a:srgbClr val="000000">
                      <a:alpha val="43137"/>
                    </a:srgbClr>
                  </a:outerShdw>
                </a:effectLst>
              </a:rPr>
              <a:t>   Абадий ўзингда қолдир</a:t>
            </a:r>
            <a:r>
              <a:rPr lang="ru-RU" sz="3600" i="1" dirty="0" smtClean="0">
                <a:solidFill>
                  <a:srgbClr val="FF0000"/>
                </a:solidFill>
                <a:effectLst>
                  <a:outerShdw blurRad="38100" dist="38100" dir="2700000" algn="tl">
                    <a:srgbClr val="000000">
                      <a:alpha val="43137"/>
                    </a:srgbClr>
                  </a:outerShdw>
                </a:effectLst>
              </a:rPr>
              <a:t>!</a:t>
            </a:r>
            <a:endParaRPr lang="en-US" sz="3600" i="1" dirty="0" smtClean="0">
              <a:solidFill>
                <a:srgbClr val="FF0000"/>
              </a:solidFill>
              <a:effectLst>
                <a:outerShdw blurRad="38100" dist="38100" dir="2700000" algn="tl">
                  <a:srgbClr val="000000">
                    <a:alpha val="43137"/>
                  </a:srgbClr>
                </a:outerShdw>
              </a:effectLs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nodeType="clickEffect">
                                  <p:stCondLst>
                                    <p:cond delay="0"/>
                                  </p:stCondLst>
                                  <p:childTnLst>
                                    <p:set>
                                      <p:cBhvr>
                                        <p:cTn id="6" dur="1" fill="hold">
                                          <p:stCondLst>
                                            <p:cond delay="0"/>
                                          </p:stCondLst>
                                        </p:cTn>
                                        <p:tgtEl>
                                          <p:spTgt spid="24578">
                                            <p:txEl>
                                              <p:pRg st="0" end="0"/>
                                            </p:txEl>
                                          </p:spTgt>
                                        </p:tgtEl>
                                        <p:attrNameLst>
                                          <p:attrName>style.visibility</p:attrName>
                                        </p:attrNameLst>
                                      </p:cBhvr>
                                      <p:to>
                                        <p:strVal val="visible"/>
                                      </p:to>
                                    </p:set>
                                    <p:anim calcmode="lin" valueType="num">
                                      <p:cBhvr additive="base">
                                        <p:cTn id="7" dur="5000" fill="hold"/>
                                        <p:tgtEl>
                                          <p:spTgt spid="24578">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24578">
                                            <p:txEl>
                                              <p:pRg st="0" end="0"/>
                                            </p:txEl>
                                          </p:spTgt>
                                        </p:tgtEl>
                                        <p:attrNameLst>
                                          <p:attrName>ppt_y</p:attrName>
                                        </p:attrNameLst>
                                      </p:cBhvr>
                                      <p:tavLst>
                                        <p:tav tm="0">
                                          <p:val>
                                            <p:strVal val="1+#ppt_h/2"/>
                                          </p:val>
                                        </p:tav>
                                        <p:tav tm="100000">
                                          <p:val>
                                            <p:strVal val="#ppt_y"/>
                                          </p:val>
                                        </p:tav>
                                      </p:tavLst>
                                    </p:anim>
                                  </p:childTnLst>
                                </p:cTn>
                              </p:par>
                              <p:par>
                                <p:cTn id="9" presetID="7" presetClass="entr" presetSubtype="4" fill="hold" nodeType="withEffect">
                                  <p:stCondLst>
                                    <p:cond delay="0"/>
                                  </p:stCondLst>
                                  <p:childTnLst>
                                    <p:set>
                                      <p:cBhvr>
                                        <p:cTn id="10" dur="1" fill="hold">
                                          <p:stCondLst>
                                            <p:cond delay="0"/>
                                          </p:stCondLst>
                                        </p:cTn>
                                        <p:tgtEl>
                                          <p:spTgt spid="24578">
                                            <p:txEl>
                                              <p:pRg st="1" end="1"/>
                                            </p:txEl>
                                          </p:spTgt>
                                        </p:tgtEl>
                                        <p:attrNameLst>
                                          <p:attrName>style.visibility</p:attrName>
                                        </p:attrNameLst>
                                      </p:cBhvr>
                                      <p:to>
                                        <p:strVal val="visible"/>
                                      </p:to>
                                    </p:set>
                                    <p:anim calcmode="lin" valueType="num">
                                      <p:cBhvr additive="base">
                                        <p:cTn id="11" dur="5000" fill="hold"/>
                                        <p:tgtEl>
                                          <p:spTgt spid="24578">
                                            <p:txEl>
                                              <p:pRg st="1" end="1"/>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24578">
                                            <p:txEl>
                                              <p:pRg st="1" end="1"/>
                                            </p:txEl>
                                          </p:spTgt>
                                        </p:tgtEl>
                                        <p:attrNameLst>
                                          <p:attrName>ppt_y</p:attrName>
                                        </p:attrNameLst>
                                      </p:cBhvr>
                                      <p:tavLst>
                                        <p:tav tm="0">
                                          <p:val>
                                            <p:strVal val="1+#ppt_h/2"/>
                                          </p:val>
                                        </p:tav>
                                        <p:tav tm="100000">
                                          <p:val>
                                            <p:strVal val="#ppt_y"/>
                                          </p:val>
                                        </p:tav>
                                      </p:tavLst>
                                    </p:anim>
                                  </p:childTnLst>
                                </p:cTn>
                              </p:par>
                              <p:par>
                                <p:cTn id="13" presetID="7" presetClass="entr" presetSubtype="4" fill="hold" nodeType="withEffect">
                                  <p:stCondLst>
                                    <p:cond delay="0"/>
                                  </p:stCondLst>
                                  <p:childTnLst>
                                    <p:set>
                                      <p:cBhvr>
                                        <p:cTn id="14" dur="1" fill="hold">
                                          <p:stCondLst>
                                            <p:cond delay="0"/>
                                          </p:stCondLst>
                                        </p:cTn>
                                        <p:tgtEl>
                                          <p:spTgt spid="24578">
                                            <p:txEl>
                                              <p:pRg st="2" end="2"/>
                                            </p:txEl>
                                          </p:spTgt>
                                        </p:tgtEl>
                                        <p:attrNameLst>
                                          <p:attrName>style.visibility</p:attrName>
                                        </p:attrNameLst>
                                      </p:cBhvr>
                                      <p:to>
                                        <p:strVal val="visible"/>
                                      </p:to>
                                    </p:set>
                                    <p:anim calcmode="lin" valueType="num">
                                      <p:cBhvr additive="base">
                                        <p:cTn id="15" dur="5000" fill="hold"/>
                                        <p:tgtEl>
                                          <p:spTgt spid="24578">
                                            <p:txEl>
                                              <p:pRg st="2" end="2"/>
                                            </p:txEl>
                                          </p:spTgt>
                                        </p:tgtEl>
                                        <p:attrNameLst>
                                          <p:attrName>ppt_x</p:attrName>
                                        </p:attrNameLst>
                                      </p:cBhvr>
                                      <p:tavLst>
                                        <p:tav tm="0">
                                          <p:val>
                                            <p:strVal val="#ppt_x"/>
                                          </p:val>
                                        </p:tav>
                                        <p:tav tm="100000">
                                          <p:val>
                                            <p:strVal val="#ppt_x"/>
                                          </p:val>
                                        </p:tav>
                                      </p:tavLst>
                                    </p:anim>
                                    <p:anim calcmode="lin" valueType="num">
                                      <p:cBhvr additive="base">
                                        <p:cTn id="16" dur="5000" fill="hold"/>
                                        <p:tgtEl>
                                          <p:spTgt spid="24578">
                                            <p:txEl>
                                              <p:pRg st="2" end="2"/>
                                            </p:txEl>
                                          </p:spTgt>
                                        </p:tgtEl>
                                        <p:attrNameLst>
                                          <p:attrName>ppt_y</p:attrName>
                                        </p:attrNameLst>
                                      </p:cBhvr>
                                      <p:tavLst>
                                        <p:tav tm="0">
                                          <p:val>
                                            <p:strVal val="1+#ppt_h/2"/>
                                          </p:val>
                                        </p:tav>
                                        <p:tav tm="100000">
                                          <p:val>
                                            <p:strVal val="#ppt_y"/>
                                          </p:val>
                                        </p:tav>
                                      </p:tavLst>
                                    </p:anim>
                                  </p:childTnLst>
                                </p:cTn>
                              </p:par>
                              <p:par>
                                <p:cTn id="17" presetID="7" presetClass="entr" presetSubtype="4" fill="hold" nodeType="withEffect">
                                  <p:stCondLst>
                                    <p:cond delay="0"/>
                                  </p:stCondLst>
                                  <p:childTnLst>
                                    <p:set>
                                      <p:cBhvr>
                                        <p:cTn id="18" dur="1" fill="hold">
                                          <p:stCondLst>
                                            <p:cond delay="0"/>
                                          </p:stCondLst>
                                        </p:cTn>
                                        <p:tgtEl>
                                          <p:spTgt spid="24578">
                                            <p:txEl>
                                              <p:pRg st="3" end="3"/>
                                            </p:txEl>
                                          </p:spTgt>
                                        </p:tgtEl>
                                        <p:attrNameLst>
                                          <p:attrName>style.visibility</p:attrName>
                                        </p:attrNameLst>
                                      </p:cBhvr>
                                      <p:to>
                                        <p:strVal val="visible"/>
                                      </p:to>
                                    </p:set>
                                    <p:anim calcmode="lin" valueType="num">
                                      <p:cBhvr additive="base">
                                        <p:cTn id="19" dur="5000" fill="hold"/>
                                        <p:tgtEl>
                                          <p:spTgt spid="24578">
                                            <p:txEl>
                                              <p:pRg st="3" end="3"/>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24578">
                                            <p:txEl>
                                              <p:pRg st="3" end="3"/>
                                            </p:txEl>
                                          </p:spTgt>
                                        </p:tgtEl>
                                        <p:attrNameLst>
                                          <p:attrName>ppt_y</p:attrName>
                                        </p:attrNameLst>
                                      </p:cBhvr>
                                      <p:tavLst>
                                        <p:tav tm="0">
                                          <p:val>
                                            <p:strVal val="1+#ppt_h/2"/>
                                          </p:val>
                                        </p:tav>
                                        <p:tav tm="100000">
                                          <p:val>
                                            <p:strVal val="#ppt_y"/>
                                          </p:val>
                                        </p:tav>
                                      </p:tavLst>
                                    </p:anim>
                                  </p:childTnLst>
                                </p:cTn>
                              </p:par>
                              <p:par>
                                <p:cTn id="21" presetID="7" presetClass="entr" presetSubtype="4" fill="hold" nodeType="withEffect">
                                  <p:stCondLst>
                                    <p:cond delay="0"/>
                                  </p:stCondLst>
                                  <p:childTnLst>
                                    <p:set>
                                      <p:cBhvr>
                                        <p:cTn id="22" dur="1" fill="hold">
                                          <p:stCondLst>
                                            <p:cond delay="0"/>
                                          </p:stCondLst>
                                        </p:cTn>
                                        <p:tgtEl>
                                          <p:spTgt spid="24578">
                                            <p:txEl>
                                              <p:pRg st="4" end="4"/>
                                            </p:txEl>
                                          </p:spTgt>
                                        </p:tgtEl>
                                        <p:attrNameLst>
                                          <p:attrName>style.visibility</p:attrName>
                                        </p:attrNameLst>
                                      </p:cBhvr>
                                      <p:to>
                                        <p:strVal val="visible"/>
                                      </p:to>
                                    </p:set>
                                    <p:anim calcmode="lin" valueType="num">
                                      <p:cBhvr additive="base">
                                        <p:cTn id="23" dur="5000" fill="hold"/>
                                        <p:tgtEl>
                                          <p:spTgt spid="24578">
                                            <p:txEl>
                                              <p:pRg st="4" end="4"/>
                                            </p:txEl>
                                          </p:spTgt>
                                        </p:tgtEl>
                                        <p:attrNameLst>
                                          <p:attrName>ppt_x</p:attrName>
                                        </p:attrNameLst>
                                      </p:cBhvr>
                                      <p:tavLst>
                                        <p:tav tm="0">
                                          <p:val>
                                            <p:strVal val="#ppt_x"/>
                                          </p:val>
                                        </p:tav>
                                        <p:tav tm="100000">
                                          <p:val>
                                            <p:strVal val="#ppt_x"/>
                                          </p:val>
                                        </p:tav>
                                      </p:tavLst>
                                    </p:anim>
                                    <p:anim calcmode="lin" valueType="num">
                                      <p:cBhvr additive="base">
                                        <p:cTn id="24" dur="5000" fill="hold"/>
                                        <p:tgtEl>
                                          <p:spTgt spid="24578">
                                            <p:txEl>
                                              <p:pRg st="4" end="4"/>
                                            </p:txEl>
                                          </p:spTgt>
                                        </p:tgtEl>
                                        <p:attrNameLst>
                                          <p:attrName>ppt_y</p:attrName>
                                        </p:attrNameLst>
                                      </p:cBhvr>
                                      <p:tavLst>
                                        <p:tav tm="0">
                                          <p:val>
                                            <p:strVal val="1+#ppt_h/2"/>
                                          </p:val>
                                        </p:tav>
                                        <p:tav tm="100000">
                                          <p:val>
                                            <p:strVal val="#ppt_y"/>
                                          </p:val>
                                        </p:tav>
                                      </p:tavLst>
                                    </p:anim>
                                  </p:childTnLst>
                                </p:cTn>
                              </p:par>
                              <p:par>
                                <p:cTn id="25" presetID="7" presetClass="entr" presetSubtype="4" fill="hold" nodeType="withEffect">
                                  <p:stCondLst>
                                    <p:cond delay="0"/>
                                  </p:stCondLst>
                                  <p:childTnLst>
                                    <p:set>
                                      <p:cBhvr>
                                        <p:cTn id="26" dur="1" fill="hold">
                                          <p:stCondLst>
                                            <p:cond delay="0"/>
                                          </p:stCondLst>
                                        </p:cTn>
                                        <p:tgtEl>
                                          <p:spTgt spid="24578">
                                            <p:txEl>
                                              <p:pRg st="5" end="5"/>
                                            </p:txEl>
                                          </p:spTgt>
                                        </p:tgtEl>
                                        <p:attrNameLst>
                                          <p:attrName>style.visibility</p:attrName>
                                        </p:attrNameLst>
                                      </p:cBhvr>
                                      <p:to>
                                        <p:strVal val="visible"/>
                                      </p:to>
                                    </p:set>
                                    <p:anim calcmode="lin" valueType="num">
                                      <p:cBhvr additive="base">
                                        <p:cTn id="27" dur="5000" fill="hold"/>
                                        <p:tgtEl>
                                          <p:spTgt spid="24578">
                                            <p:txEl>
                                              <p:pRg st="5" end="5"/>
                                            </p:txEl>
                                          </p:spTgt>
                                        </p:tgtEl>
                                        <p:attrNameLst>
                                          <p:attrName>ppt_x</p:attrName>
                                        </p:attrNameLst>
                                      </p:cBhvr>
                                      <p:tavLst>
                                        <p:tav tm="0">
                                          <p:val>
                                            <p:strVal val="#ppt_x"/>
                                          </p:val>
                                        </p:tav>
                                        <p:tav tm="100000">
                                          <p:val>
                                            <p:strVal val="#ppt_x"/>
                                          </p:val>
                                        </p:tav>
                                      </p:tavLst>
                                    </p:anim>
                                    <p:anim calcmode="lin" valueType="num">
                                      <p:cBhvr additive="base">
                                        <p:cTn id="28" dur="5000" fill="hold"/>
                                        <p:tgtEl>
                                          <p:spTgt spid="24578">
                                            <p:txEl>
                                              <p:pRg st="5" end="5"/>
                                            </p:txEl>
                                          </p:spTgt>
                                        </p:tgtEl>
                                        <p:attrNameLst>
                                          <p:attrName>ppt_y</p:attrName>
                                        </p:attrNameLst>
                                      </p:cBhvr>
                                      <p:tavLst>
                                        <p:tav tm="0">
                                          <p:val>
                                            <p:strVal val="1+#ppt_h/2"/>
                                          </p:val>
                                        </p:tav>
                                        <p:tav tm="100000">
                                          <p:val>
                                            <p:strVal val="#ppt_y"/>
                                          </p:val>
                                        </p:tav>
                                      </p:tavLst>
                                    </p:anim>
                                  </p:childTnLst>
                                </p:cTn>
                              </p:par>
                              <p:par>
                                <p:cTn id="29" presetID="7" presetClass="entr" presetSubtype="4" fill="hold" nodeType="withEffect">
                                  <p:stCondLst>
                                    <p:cond delay="0"/>
                                  </p:stCondLst>
                                  <p:childTnLst>
                                    <p:set>
                                      <p:cBhvr>
                                        <p:cTn id="30" dur="1" fill="hold">
                                          <p:stCondLst>
                                            <p:cond delay="0"/>
                                          </p:stCondLst>
                                        </p:cTn>
                                        <p:tgtEl>
                                          <p:spTgt spid="24578">
                                            <p:txEl>
                                              <p:pRg st="6" end="6"/>
                                            </p:txEl>
                                          </p:spTgt>
                                        </p:tgtEl>
                                        <p:attrNameLst>
                                          <p:attrName>style.visibility</p:attrName>
                                        </p:attrNameLst>
                                      </p:cBhvr>
                                      <p:to>
                                        <p:strVal val="visible"/>
                                      </p:to>
                                    </p:set>
                                    <p:anim calcmode="lin" valueType="num">
                                      <p:cBhvr additive="base">
                                        <p:cTn id="31" dur="5000" fill="hold"/>
                                        <p:tgtEl>
                                          <p:spTgt spid="24578">
                                            <p:txEl>
                                              <p:pRg st="6" end="6"/>
                                            </p:txEl>
                                          </p:spTgt>
                                        </p:tgtEl>
                                        <p:attrNameLst>
                                          <p:attrName>ppt_x</p:attrName>
                                        </p:attrNameLst>
                                      </p:cBhvr>
                                      <p:tavLst>
                                        <p:tav tm="0">
                                          <p:val>
                                            <p:strVal val="#ppt_x"/>
                                          </p:val>
                                        </p:tav>
                                        <p:tav tm="100000">
                                          <p:val>
                                            <p:strVal val="#ppt_x"/>
                                          </p:val>
                                        </p:tav>
                                      </p:tavLst>
                                    </p:anim>
                                    <p:anim calcmode="lin" valueType="num">
                                      <p:cBhvr additive="base">
                                        <p:cTn id="32" dur="5000" fill="hold"/>
                                        <p:tgtEl>
                                          <p:spTgt spid="24578">
                                            <p:txEl>
                                              <p:pRg st="6" end="6"/>
                                            </p:txEl>
                                          </p:spTgt>
                                        </p:tgtEl>
                                        <p:attrNameLst>
                                          <p:attrName>ppt_y</p:attrName>
                                        </p:attrNameLst>
                                      </p:cBhvr>
                                      <p:tavLst>
                                        <p:tav tm="0">
                                          <p:val>
                                            <p:strVal val="1+#ppt_h/2"/>
                                          </p:val>
                                        </p:tav>
                                        <p:tav tm="100000">
                                          <p:val>
                                            <p:strVal val="#ppt_y"/>
                                          </p:val>
                                        </p:tav>
                                      </p:tavLst>
                                    </p:anim>
                                  </p:childTnLst>
                                </p:cTn>
                              </p:par>
                              <p:par>
                                <p:cTn id="33" presetID="7" presetClass="entr" presetSubtype="4" fill="hold" nodeType="withEffect">
                                  <p:stCondLst>
                                    <p:cond delay="0"/>
                                  </p:stCondLst>
                                  <p:childTnLst>
                                    <p:set>
                                      <p:cBhvr>
                                        <p:cTn id="34" dur="1" fill="hold">
                                          <p:stCondLst>
                                            <p:cond delay="0"/>
                                          </p:stCondLst>
                                        </p:cTn>
                                        <p:tgtEl>
                                          <p:spTgt spid="24578">
                                            <p:txEl>
                                              <p:pRg st="7" end="7"/>
                                            </p:txEl>
                                          </p:spTgt>
                                        </p:tgtEl>
                                        <p:attrNameLst>
                                          <p:attrName>style.visibility</p:attrName>
                                        </p:attrNameLst>
                                      </p:cBhvr>
                                      <p:to>
                                        <p:strVal val="visible"/>
                                      </p:to>
                                    </p:set>
                                    <p:anim calcmode="lin" valueType="num">
                                      <p:cBhvr additive="base">
                                        <p:cTn id="35" dur="5000" fill="hold"/>
                                        <p:tgtEl>
                                          <p:spTgt spid="24578">
                                            <p:txEl>
                                              <p:pRg st="7" end="7"/>
                                            </p:txEl>
                                          </p:spTgt>
                                        </p:tgtEl>
                                        <p:attrNameLst>
                                          <p:attrName>ppt_x</p:attrName>
                                        </p:attrNameLst>
                                      </p:cBhvr>
                                      <p:tavLst>
                                        <p:tav tm="0">
                                          <p:val>
                                            <p:strVal val="#ppt_x"/>
                                          </p:val>
                                        </p:tav>
                                        <p:tav tm="100000">
                                          <p:val>
                                            <p:strVal val="#ppt_x"/>
                                          </p:val>
                                        </p:tav>
                                      </p:tavLst>
                                    </p:anim>
                                    <p:anim calcmode="lin" valueType="num">
                                      <p:cBhvr additive="base">
                                        <p:cTn id="36" dur="5000" fill="hold"/>
                                        <p:tgtEl>
                                          <p:spTgt spid="24578">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tx2">
              <a:lumMod val="20000"/>
              <a:lumOff val="80000"/>
            </a:schemeClr>
          </a:solidFill>
        </p:spPr>
        <p:txBody>
          <a:bodyPr rtlCol="0">
            <a:normAutofit/>
          </a:bodyPr>
          <a:lstStyle/>
          <a:p>
            <a:pPr eaLnBrk="1" fontAlgn="auto" hangingPunct="1">
              <a:spcAft>
                <a:spcPts val="0"/>
              </a:spcAft>
              <a:defRPr/>
            </a:pPr>
            <a:r>
              <a:rPr lang="ru-RU" dirty="0" err="1" smtClean="0">
                <a:solidFill>
                  <a:srgbClr val="002060"/>
                </a:solidFill>
              </a:rPr>
              <a:t>Хотира</a:t>
            </a:r>
            <a:r>
              <a:rPr lang="ru-RU" dirty="0" smtClean="0">
                <a:solidFill>
                  <a:srgbClr val="002060"/>
                </a:solidFill>
              </a:rPr>
              <a:t> </a:t>
            </a:r>
            <a:r>
              <a:rPr lang="ru-RU" dirty="0" err="1" smtClean="0">
                <a:solidFill>
                  <a:srgbClr val="002060"/>
                </a:solidFill>
              </a:rPr>
              <a:t>функциялари</a:t>
            </a:r>
            <a:endParaRPr lang="ru-RU" dirty="0">
              <a:solidFill>
                <a:srgbClr val="002060"/>
              </a:solidFill>
            </a:endParaRPr>
          </a:p>
        </p:txBody>
      </p:sp>
      <p:graphicFrame>
        <p:nvGraphicFramePr>
          <p:cNvPr id="5" name="Содержимое 4"/>
          <p:cNvGraphicFramePr>
            <a:graphicFrameLocks noGrp="1"/>
          </p:cNvGraphicFramePr>
          <p:nvPr>
            <p:ph idx="1"/>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13"/>
          <p:cNvSpPr>
            <a:spLocks noGrp="1" noChangeArrowheads="1"/>
          </p:cNvSpPr>
          <p:nvPr>
            <p:ph type="dt" sz="quarter" idx="10"/>
          </p:nvPr>
        </p:nvSpPr>
        <p:spPr/>
        <p:txBody>
          <a:bodyPr/>
          <a:lstStyle/>
          <a:p>
            <a:pPr>
              <a:defRPr/>
            </a:pPr>
            <a:r>
              <a:rPr lang="ru-RU"/>
              <a:t>1</a:t>
            </a:r>
          </a:p>
        </p:txBody>
      </p:sp>
      <p:sp>
        <p:nvSpPr>
          <p:cNvPr id="10" name="Rectangle 14"/>
          <p:cNvSpPr>
            <a:spLocks noGrp="1" noChangeArrowheads="1"/>
          </p:cNvSpPr>
          <p:nvPr>
            <p:ph type="ftr" sz="quarter" idx="11"/>
          </p:nvPr>
        </p:nvSpPr>
        <p:spPr/>
        <p:txBody>
          <a:bodyPr/>
          <a:lstStyle/>
          <a:p>
            <a:pPr>
              <a:defRPr/>
            </a:pPr>
            <a:r>
              <a:rPr lang="ru-RU"/>
              <a:t>Тузувчи  ИШМУҲАМЕДОВ  Р.Ж.</a:t>
            </a:r>
          </a:p>
        </p:txBody>
      </p:sp>
      <p:sp>
        <p:nvSpPr>
          <p:cNvPr id="11" name="Rectangle 15"/>
          <p:cNvSpPr>
            <a:spLocks noGrp="1" noChangeArrowheads="1"/>
          </p:cNvSpPr>
          <p:nvPr>
            <p:ph type="sldNum" sz="quarter" idx="12"/>
          </p:nvPr>
        </p:nvSpPr>
        <p:spPr/>
        <p:txBody>
          <a:bodyPr/>
          <a:lstStyle/>
          <a:p>
            <a:pPr>
              <a:defRPr/>
            </a:pPr>
            <a:fld id="{49CB6212-057A-4662-85EE-0A1C72646557}" type="slidenum">
              <a:rPr lang="ru-RU"/>
              <a:pPr>
                <a:defRPr/>
              </a:pPr>
              <a:t>52</a:t>
            </a:fld>
            <a:endParaRPr lang="ru-RU"/>
          </a:p>
        </p:txBody>
      </p:sp>
      <p:sp>
        <p:nvSpPr>
          <p:cNvPr id="57348" name="Rectangle 2"/>
          <p:cNvSpPr>
            <a:spLocks noChangeArrowheads="1"/>
          </p:cNvSpPr>
          <p:nvPr/>
        </p:nvSpPr>
        <p:spPr bwMode="auto">
          <a:xfrm>
            <a:off x="0" y="0"/>
            <a:ext cx="9144000" cy="6858000"/>
          </a:xfrm>
          <a:prstGeom prst="rect">
            <a:avLst/>
          </a:prstGeom>
          <a:gradFill rotWithShape="1">
            <a:gsLst>
              <a:gs pos="0">
                <a:schemeClr val="bg1"/>
              </a:gs>
              <a:gs pos="100000">
                <a:srgbClr val="00FF00"/>
              </a:gs>
            </a:gsLst>
            <a:path path="shape">
              <a:fillToRect l="50000" t="50000" r="50000" b="50000"/>
            </a:path>
          </a:gradFill>
          <a:ln w="9525">
            <a:solidFill>
              <a:schemeClr val="tx1"/>
            </a:solidFill>
            <a:miter lim="800000"/>
            <a:headEnd/>
            <a:tailEnd/>
          </a:ln>
        </p:spPr>
        <p:txBody>
          <a:bodyPr wrap="none" anchor="ctr"/>
          <a:lstStyle/>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sz="1200">
              <a:latin typeface="Calibri" pitchFamily="34" charset="0"/>
            </a:endParaRPr>
          </a:p>
          <a:p>
            <a:pPr algn="ctr"/>
            <a:endParaRPr lang="ru-RU" sz="1200">
              <a:latin typeface="Calibri" pitchFamily="34" charset="0"/>
            </a:endParaRPr>
          </a:p>
          <a:p>
            <a:pPr algn="ctr"/>
            <a:endParaRPr lang="ru-RU" sz="1200">
              <a:latin typeface="Calibri" pitchFamily="34" charset="0"/>
            </a:endParaRPr>
          </a:p>
        </p:txBody>
      </p:sp>
      <p:pic>
        <p:nvPicPr>
          <p:cNvPr id="57349" name="Picture 3" descr="j0336915"/>
          <p:cNvPicPr>
            <a:picLocks noChangeAspect="1" noChangeArrowheads="1"/>
          </p:cNvPicPr>
          <p:nvPr/>
        </p:nvPicPr>
        <p:blipFill>
          <a:blip r:embed="rId3"/>
          <a:srcRect/>
          <a:stretch>
            <a:fillRect/>
          </a:stretch>
        </p:blipFill>
        <p:spPr bwMode="auto">
          <a:xfrm>
            <a:off x="6629400" y="304800"/>
            <a:ext cx="2262188" cy="3906838"/>
          </a:xfrm>
          <a:prstGeom prst="rect">
            <a:avLst/>
          </a:prstGeom>
          <a:noFill/>
          <a:ln w="9525">
            <a:noFill/>
            <a:miter lim="800000"/>
            <a:headEnd/>
            <a:tailEnd/>
          </a:ln>
        </p:spPr>
      </p:pic>
      <p:sp>
        <p:nvSpPr>
          <p:cNvPr id="194565" name="Text Box 5"/>
          <p:cNvSpPr txBox="1">
            <a:spLocks noChangeArrowheads="1"/>
          </p:cNvSpPr>
          <p:nvPr/>
        </p:nvSpPr>
        <p:spPr bwMode="auto">
          <a:xfrm>
            <a:off x="6248400" y="2852738"/>
            <a:ext cx="2589213" cy="923925"/>
          </a:xfrm>
          <a:prstGeom prst="rect">
            <a:avLst/>
          </a:prstGeom>
          <a:noFill/>
          <a:ln w="9525">
            <a:noFill/>
            <a:miter lim="800000"/>
            <a:headEnd/>
            <a:tailEnd/>
          </a:ln>
          <a:effectLst/>
        </p:spPr>
        <p:txBody>
          <a:bodyPr>
            <a:spAutoFit/>
          </a:bodyPr>
          <a:lstStyle/>
          <a:p>
            <a:pPr fontAlgn="auto">
              <a:spcBef>
                <a:spcPts val="0"/>
              </a:spcBef>
              <a:spcAft>
                <a:spcPts val="0"/>
              </a:spcAft>
              <a:defRPr/>
            </a:pPr>
            <a:r>
              <a:rPr lang="uz-Cyrl-UZ" b="1" dirty="0">
                <a:effectLst>
                  <a:outerShdw blurRad="38100" dist="38100" dir="2700000" algn="tl">
                    <a:srgbClr val="C0C0C0"/>
                  </a:outerShdw>
                </a:effectLst>
                <a:latin typeface="+mn-lt"/>
                <a:cs typeface="+mn-cs"/>
              </a:rPr>
              <a:t>              </a:t>
            </a:r>
          </a:p>
          <a:p>
            <a:pPr fontAlgn="auto">
              <a:spcBef>
                <a:spcPts val="0"/>
              </a:spcBef>
              <a:spcAft>
                <a:spcPts val="0"/>
              </a:spcAft>
              <a:defRPr/>
            </a:pPr>
            <a:r>
              <a:rPr kumimoji="1" lang="ru-RU" b="1" dirty="0">
                <a:latin typeface="+mn-lt"/>
                <a:cs typeface="+mn-cs"/>
              </a:rPr>
              <a:t/>
            </a:r>
            <a:br>
              <a:rPr kumimoji="1" lang="ru-RU" b="1" dirty="0">
                <a:latin typeface="+mn-lt"/>
                <a:cs typeface="+mn-cs"/>
              </a:rPr>
            </a:br>
            <a:endParaRPr kumimoji="1" lang="ru-RU" b="1" dirty="0">
              <a:latin typeface="+mn-lt"/>
              <a:cs typeface="+mn-cs"/>
            </a:endParaRPr>
          </a:p>
        </p:txBody>
      </p:sp>
      <p:sp>
        <p:nvSpPr>
          <p:cNvPr id="194568" name="Text Box 8"/>
          <p:cNvSpPr txBox="1">
            <a:spLocks noChangeArrowheads="1"/>
          </p:cNvSpPr>
          <p:nvPr/>
        </p:nvSpPr>
        <p:spPr bwMode="auto">
          <a:xfrm>
            <a:off x="533400" y="914400"/>
            <a:ext cx="6781800" cy="830263"/>
          </a:xfrm>
          <a:prstGeom prst="rect">
            <a:avLst/>
          </a:prstGeom>
          <a:noFill/>
          <a:ln w="9525">
            <a:noFill/>
            <a:miter lim="800000"/>
            <a:headEnd/>
            <a:tailEnd/>
          </a:ln>
          <a:effectLst/>
        </p:spPr>
        <p:txBody>
          <a:bodyPr>
            <a:spAutoFit/>
          </a:bodyPr>
          <a:lstStyle/>
          <a:p>
            <a:pPr algn="ctr" fontAlgn="auto">
              <a:spcBef>
                <a:spcPts val="0"/>
              </a:spcBef>
              <a:spcAft>
                <a:spcPts val="0"/>
              </a:spcAft>
              <a:defRPr/>
            </a:pPr>
            <a:r>
              <a:rPr lang="ru-RU" sz="4800" b="1" dirty="0">
                <a:solidFill>
                  <a:srgbClr val="FF0000"/>
                </a:solidFill>
                <a:effectLst>
                  <a:outerShdw blurRad="38100" dist="38100" dir="2700000" algn="tl">
                    <a:srgbClr val="C0C0C0"/>
                  </a:outerShdw>
                </a:effectLst>
                <a:latin typeface="+mn-lt"/>
                <a:cs typeface="+mn-cs"/>
              </a:rPr>
              <a:t>Кейс </a:t>
            </a:r>
            <a:r>
              <a:rPr lang="ru-RU" sz="4800" b="1" dirty="0" err="1">
                <a:solidFill>
                  <a:srgbClr val="FF0000"/>
                </a:solidFill>
                <a:effectLst>
                  <a:outerShdw blurRad="38100" dist="38100" dir="2700000" algn="tl">
                    <a:srgbClr val="C0C0C0"/>
                  </a:outerShdw>
                </a:effectLst>
                <a:latin typeface="+mn-lt"/>
                <a:cs typeface="+mn-cs"/>
              </a:rPr>
              <a:t>стади</a:t>
            </a:r>
            <a:r>
              <a:rPr lang="ru-RU" sz="4800" b="1" dirty="0">
                <a:solidFill>
                  <a:srgbClr val="FF0000"/>
                </a:solidFill>
                <a:effectLst>
                  <a:outerShdw blurRad="38100" dist="38100" dir="2700000" algn="tl">
                    <a:srgbClr val="C0C0C0"/>
                  </a:outerShdw>
                </a:effectLst>
                <a:latin typeface="+mn-lt"/>
                <a:cs typeface="+mn-cs"/>
              </a:rPr>
              <a:t> </a:t>
            </a:r>
            <a:r>
              <a:rPr lang="ru-RU" sz="4800" b="1" dirty="0" err="1">
                <a:solidFill>
                  <a:srgbClr val="FF0000"/>
                </a:solidFill>
                <a:effectLst>
                  <a:outerShdw blurRad="38100" dist="38100" dir="2700000" algn="tl">
                    <a:srgbClr val="C0C0C0"/>
                  </a:outerShdw>
                </a:effectLst>
                <a:latin typeface="+mn-lt"/>
                <a:cs typeface="+mn-cs"/>
              </a:rPr>
              <a:t>методи</a:t>
            </a:r>
            <a:endParaRPr lang="ru-RU" sz="4800" b="1" dirty="0">
              <a:solidFill>
                <a:srgbClr val="FF0000"/>
              </a:solidFill>
              <a:effectLst>
                <a:outerShdw blurRad="38100" dist="38100" dir="2700000" algn="tl">
                  <a:srgbClr val="C0C0C0"/>
                </a:outerShdw>
              </a:effectLst>
              <a:latin typeface="+mn-lt"/>
              <a:cs typeface="+mn-cs"/>
            </a:endParaRPr>
          </a:p>
        </p:txBody>
      </p:sp>
      <p:pic>
        <p:nvPicPr>
          <p:cNvPr id="57352" name="rg_hi" descr="http://t2.gstatic.com/images?q=tbn:ANd9GcQoY-yvPupqVKvMqGkxwRRiKvcTazEy5qD8yC6RBkKjo8cPUkyA">
            <a:hlinkClick r:id="rId4"/>
          </p:cNvPr>
          <p:cNvPicPr>
            <a:picLocks noChangeAspect="1" noChangeArrowheads="1"/>
          </p:cNvPicPr>
          <p:nvPr/>
        </p:nvPicPr>
        <p:blipFill>
          <a:blip r:embed="rId5"/>
          <a:srcRect/>
          <a:stretch>
            <a:fillRect/>
          </a:stretch>
        </p:blipFill>
        <p:spPr bwMode="auto">
          <a:xfrm>
            <a:off x="685800" y="3429000"/>
            <a:ext cx="3733800" cy="289560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Заголовок 1"/>
          <p:cNvSpPr>
            <a:spLocks noGrp="1"/>
          </p:cNvSpPr>
          <p:nvPr>
            <p:ph type="title"/>
          </p:nvPr>
        </p:nvSpPr>
        <p:spPr/>
        <p:txBody>
          <a:bodyPr/>
          <a:lstStyle/>
          <a:p>
            <a:pPr eaLnBrk="1" hangingPunct="1"/>
            <a:r>
              <a:rPr lang="uz-Cyrl-UZ" smtClean="0"/>
              <a:t>Тушунчалар таҳлили:</a:t>
            </a:r>
            <a:endParaRPr lang="ru-RU" smtClean="0"/>
          </a:p>
        </p:txBody>
      </p:sp>
      <p:sp>
        <p:nvSpPr>
          <p:cNvPr id="3" name="Содержимое 2"/>
          <p:cNvSpPr>
            <a:spLocks noGrp="1"/>
          </p:cNvSpPr>
          <p:nvPr>
            <p:ph idx="1"/>
          </p:nvPr>
        </p:nvSpPr>
        <p:spPr>
          <a:xfrm>
            <a:off x="455613" y="1371600"/>
            <a:ext cx="8226425" cy="4724400"/>
          </a:xfrm>
        </p:spPr>
        <p:style>
          <a:lnRef idx="1">
            <a:schemeClr val="accent6"/>
          </a:lnRef>
          <a:fillRef idx="2">
            <a:schemeClr val="accent6"/>
          </a:fillRef>
          <a:effectRef idx="1">
            <a:schemeClr val="accent6"/>
          </a:effectRef>
          <a:fontRef idx="minor">
            <a:schemeClr val="dk1"/>
          </a:fontRef>
        </p:style>
        <p:txBody>
          <a:bodyPr rtlCol="0">
            <a:normAutofit fontScale="70000" lnSpcReduction="20000"/>
          </a:bodyPr>
          <a:lstStyle/>
          <a:p>
            <a:pPr eaLnBrk="1" fontAlgn="auto" hangingPunct="1">
              <a:spcAft>
                <a:spcPts val="0"/>
              </a:spcAft>
              <a:buFont typeface="Wingdings" pitchFamily="2" charset="2"/>
              <a:buNone/>
              <a:defRPr/>
            </a:pPr>
            <a:r>
              <a:rPr lang="ru-RU" b="1" dirty="0" smtClean="0">
                <a:solidFill>
                  <a:srgbClr val="0000FF"/>
                </a:solidFill>
                <a:latin typeface="Times New Roman" pitchFamily="18" charset="0"/>
                <a:cs typeface="Times New Roman" pitchFamily="18" charset="0"/>
              </a:rPr>
              <a:t>                 </a:t>
            </a:r>
          </a:p>
          <a:p>
            <a:pPr eaLnBrk="1" fontAlgn="auto" hangingPunct="1">
              <a:spcAft>
                <a:spcPts val="0"/>
              </a:spcAft>
              <a:buFont typeface="Wingdings" pitchFamily="2" charset="2"/>
              <a:buNone/>
              <a:defRPr/>
            </a:pPr>
            <a:endParaRPr lang="ru-RU" b="1" dirty="0" smtClean="0">
              <a:solidFill>
                <a:srgbClr val="0000FF"/>
              </a:solidFill>
              <a:latin typeface="Times New Roman" pitchFamily="18" charset="0"/>
              <a:cs typeface="Times New Roman" pitchFamily="18" charset="0"/>
            </a:endParaRPr>
          </a:p>
          <a:p>
            <a:pPr eaLnBrk="1" fontAlgn="auto" hangingPunct="1">
              <a:spcAft>
                <a:spcPts val="0"/>
              </a:spcAft>
              <a:buFont typeface="Wingdings" pitchFamily="2" charset="2"/>
              <a:buNone/>
              <a:defRPr/>
            </a:pPr>
            <a:r>
              <a:rPr lang="ru-RU" b="1" dirty="0" smtClean="0">
                <a:solidFill>
                  <a:srgbClr val="0000FF"/>
                </a:solidFill>
                <a:latin typeface="Times New Roman" pitchFamily="18" charset="0"/>
                <a:cs typeface="Times New Roman" pitchFamily="18" charset="0"/>
              </a:rPr>
              <a:t>			</a:t>
            </a:r>
          </a:p>
          <a:p>
            <a:pPr eaLnBrk="1" fontAlgn="auto" hangingPunct="1">
              <a:spcAft>
                <a:spcPts val="0"/>
              </a:spcAft>
              <a:buFont typeface="Wingdings" pitchFamily="2" charset="2"/>
              <a:buNone/>
              <a:defRPr/>
            </a:pPr>
            <a:r>
              <a:rPr lang="ru-RU" b="1" dirty="0" smtClean="0">
                <a:solidFill>
                  <a:srgbClr val="0000FF"/>
                </a:solidFill>
                <a:latin typeface="Times New Roman" pitchFamily="18" charset="0"/>
                <a:cs typeface="Times New Roman" pitchFamily="18" charset="0"/>
              </a:rPr>
              <a:t>	</a:t>
            </a:r>
          </a:p>
          <a:p>
            <a:pPr eaLnBrk="1" fontAlgn="auto" hangingPunct="1">
              <a:spcAft>
                <a:spcPts val="0"/>
              </a:spcAft>
              <a:buFont typeface="Wingdings" pitchFamily="2" charset="2"/>
              <a:buNone/>
              <a:defRPr/>
            </a:pPr>
            <a:endParaRPr lang="ru-RU" b="1" dirty="0" smtClean="0">
              <a:solidFill>
                <a:srgbClr val="0000FF"/>
              </a:solidFill>
              <a:latin typeface="Times New Roman" pitchFamily="18" charset="0"/>
              <a:cs typeface="Times New Roman" pitchFamily="18" charset="0"/>
            </a:endParaRPr>
          </a:p>
          <a:p>
            <a:pPr eaLnBrk="1" fontAlgn="auto" hangingPunct="1">
              <a:spcAft>
                <a:spcPts val="0"/>
              </a:spcAft>
              <a:buFont typeface="Wingdings" pitchFamily="2" charset="2"/>
              <a:buNone/>
              <a:defRPr/>
            </a:pPr>
            <a:r>
              <a:rPr lang="ru-RU" b="1" dirty="0" smtClean="0">
                <a:solidFill>
                  <a:srgbClr val="0000FF"/>
                </a:solidFill>
                <a:latin typeface="Times New Roman" pitchFamily="18" charset="0"/>
                <a:cs typeface="Times New Roman" pitchFamily="18" charset="0"/>
              </a:rPr>
              <a:t>      </a:t>
            </a:r>
            <a:r>
              <a:rPr lang="ru-RU" sz="4600" b="1" dirty="0" smtClean="0">
                <a:solidFill>
                  <a:srgbClr val="0000FF"/>
                </a:solidFill>
                <a:latin typeface="Arial" pitchFamily="34" charset="0"/>
                <a:cs typeface="Arial" pitchFamily="34" charset="0"/>
              </a:rPr>
              <a:t>Кейс- </a:t>
            </a:r>
            <a:r>
              <a:rPr lang="ru-RU" sz="4600" dirty="0" smtClean="0">
                <a:solidFill>
                  <a:srgbClr val="002060"/>
                </a:solidFill>
                <a:latin typeface="Arial" pitchFamily="34" charset="0"/>
                <a:cs typeface="Arial" pitchFamily="34" charset="0"/>
              </a:rPr>
              <a:t>( лот. </a:t>
            </a:r>
            <a:r>
              <a:rPr lang="uz-Cyrl-UZ" sz="4600" dirty="0" smtClean="0">
                <a:solidFill>
                  <a:srgbClr val="002060"/>
                </a:solidFill>
                <a:latin typeface="Arial" pitchFamily="34" charset="0"/>
                <a:cs typeface="Arial" pitchFamily="34" charset="0"/>
              </a:rPr>
              <a:t>С</a:t>
            </a:r>
            <a:r>
              <a:rPr lang="ru-RU" sz="4600" dirty="0" err="1" smtClean="0">
                <a:solidFill>
                  <a:srgbClr val="002060"/>
                </a:solidFill>
                <a:latin typeface="Arial" pitchFamily="34" charset="0"/>
                <a:cs typeface="Arial" pitchFamily="34" charset="0"/>
              </a:rPr>
              <a:t>asus</a:t>
            </a:r>
            <a:r>
              <a:rPr lang="uz-Cyrl-UZ" sz="4600" dirty="0" smtClean="0">
                <a:solidFill>
                  <a:srgbClr val="002060"/>
                </a:solidFill>
                <a:latin typeface="Arial" pitchFamily="34" charset="0"/>
                <a:cs typeface="Arial" pitchFamily="34" charset="0"/>
              </a:rPr>
              <a:t>)-(Case study) </a:t>
            </a:r>
            <a:r>
              <a:rPr lang="uz-Cyrl-UZ" sz="4600" b="1" dirty="0" smtClean="0">
                <a:solidFill>
                  <a:srgbClr val="002060"/>
                </a:solidFill>
                <a:latin typeface="Arial" pitchFamily="34" charset="0"/>
                <a:cs typeface="Arial" pitchFamily="34" charset="0"/>
              </a:rPr>
              <a:t>ани</a:t>
            </a:r>
            <a:r>
              <a:rPr lang="uz-Cyrl-UZ" sz="4600" dirty="0" smtClean="0">
                <a:solidFill>
                  <a:srgbClr val="002060"/>
                </a:solidFill>
                <a:latin typeface="Arial" pitchFamily="34" charset="0"/>
                <a:cs typeface="Arial" pitchFamily="34" charset="0"/>
              </a:rPr>
              <a:t>қ 	вазият ёки ҳодиса</a:t>
            </a:r>
            <a:r>
              <a:rPr lang="ru-RU" sz="4600" dirty="0" smtClean="0">
                <a:solidFill>
                  <a:srgbClr val="002060"/>
                </a:solidFill>
                <a:latin typeface="Arial" pitchFamily="34" charset="0"/>
                <a:cs typeface="Arial" pitchFamily="34" charset="0"/>
              </a:rPr>
              <a:t>. </a:t>
            </a:r>
          </a:p>
          <a:p>
            <a:pPr eaLnBrk="1" fontAlgn="auto" hangingPunct="1">
              <a:spcAft>
                <a:spcPts val="0"/>
              </a:spcAft>
              <a:buFont typeface="Wingdings" pitchFamily="2" charset="2"/>
              <a:buNone/>
              <a:defRPr/>
            </a:pPr>
            <a:r>
              <a:rPr lang="ru-RU" sz="4600" dirty="0" smtClean="0">
                <a:solidFill>
                  <a:srgbClr val="002060"/>
                </a:solidFill>
                <a:latin typeface="Arial" pitchFamily="34" charset="0"/>
                <a:cs typeface="Arial" pitchFamily="34" charset="0"/>
              </a:rPr>
              <a:t>	 </a:t>
            </a:r>
            <a:r>
              <a:rPr lang="ru-RU" sz="4600" dirty="0" smtClean="0">
                <a:solidFill>
                  <a:srgbClr val="0047D6"/>
                </a:solidFill>
                <a:latin typeface="Arial" pitchFamily="34" charset="0"/>
                <a:cs typeface="Arial" pitchFamily="34" charset="0"/>
              </a:rPr>
              <a:t>Кейс–</a:t>
            </a:r>
            <a:r>
              <a:rPr lang="ru-RU" sz="4600" dirty="0" smtClean="0">
                <a:solidFill>
                  <a:srgbClr val="002060"/>
                </a:solidFill>
                <a:latin typeface="Arial" pitchFamily="34" charset="0"/>
                <a:cs typeface="Arial" pitchFamily="34" charset="0"/>
              </a:rPr>
              <a:t> </a:t>
            </a:r>
            <a:r>
              <a:rPr lang="ru-RU" sz="4600" dirty="0" err="1" smtClean="0">
                <a:solidFill>
                  <a:srgbClr val="002060"/>
                </a:solidFill>
                <a:latin typeface="Arial" pitchFamily="34" charset="0"/>
                <a:cs typeface="Arial" pitchFamily="34" charset="0"/>
              </a:rPr>
              <a:t>бу</a:t>
            </a:r>
            <a:r>
              <a:rPr lang="ru-RU" sz="4600" dirty="0" smtClean="0">
                <a:solidFill>
                  <a:srgbClr val="002060"/>
                </a:solidFill>
                <a:latin typeface="Arial" pitchFamily="34" charset="0"/>
                <a:cs typeface="Arial" pitchFamily="34" charset="0"/>
              </a:rPr>
              <a:t> </a:t>
            </a:r>
            <a:r>
              <a:rPr lang="ru-RU" sz="4600" dirty="0" err="1" smtClean="0">
                <a:solidFill>
                  <a:srgbClr val="002060"/>
                </a:solidFill>
                <a:latin typeface="Arial" pitchFamily="34" charset="0"/>
                <a:cs typeface="Arial" pitchFamily="34" charset="0"/>
              </a:rPr>
              <a:t>яхлит</a:t>
            </a:r>
            <a:r>
              <a:rPr lang="ru-RU" sz="4600" dirty="0" smtClean="0">
                <a:solidFill>
                  <a:srgbClr val="002060"/>
                </a:solidFill>
                <a:latin typeface="Arial" pitchFamily="34" charset="0"/>
                <a:cs typeface="Arial" pitchFamily="34" charset="0"/>
              </a:rPr>
              <a:t> </a:t>
            </a:r>
            <a:r>
              <a:rPr lang="ru-RU" sz="4600" dirty="0" err="1" smtClean="0">
                <a:solidFill>
                  <a:srgbClr val="002060"/>
                </a:solidFill>
                <a:latin typeface="Arial" pitchFamily="34" charset="0"/>
                <a:cs typeface="Arial" pitchFamily="34" charset="0"/>
              </a:rPr>
              <a:t>ахборотли</a:t>
            </a:r>
            <a:r>
              <a:rPr lang="ru-RU" sz="4600" dirty="0" smtClean="0">
                <a:solidFill>
                  <a:srgbClr val="002060"/>
                </a:solidFill>
                <a:latin typeface="Arial" pitchFamily="34" charset="0"/>
                <a:cs typeface="Arial" pitchFamily="34" charset="0"/>
              </a:rPr>
              <a:t> </a:t>
            </a:r>
            <a:r>
              <a:rPr lang="ru-RU" sz="4600" dirty="0" err="1" smtClean="0">
                <a:solidFill>
                  <a:srgbClr val="002060"/>
                </a:solidFill>
                <a:latin typeface="Arial" pitchFamily="34" charset="0"/>
                <a:cs typeface="Arial" pitchFamily="34" charset="0"/>
              </a:rPr>
              <a:t>мажмуа</a:t>
            </a:r>
            <a:r>
              <a:rPr lang="ru-RU" sz="4600" dirty="0" smtClean="0">
                <a:solidFill>
                  <a:srgbClr val="002060"/>
                </a:solidFill>
                <a:latin typeface="Arial" pitchFamily="34" charset="0"/>
                <a:cs typeface="Arial" pitchFamily="34" charset="0"/>
              </a:rPr>
              <a:t>. </a:t>
            </a:r>
          </a:p>
          <a:p>
            <a:pPr algn="ctr" eaLnBrk="1" fontAlgn="auto" hangingPunct="1">
              <a:spcAft>
                <a:spcPts val="0"/>
              </a:spcAft>
              <a:buFont typeface="Arial" pitchFamily="34" charset="0"/>
              <a:buChar char="•"/>
              <a:defRPr/>
            </a:pPr>
            <a:endParaRPr lang="ru-RU" b="1" dirty="0" smtClean="0">
              <a:solidFill>
                <a:srgbClr val="0000FF"/>
              </a:solidFill>
              <a:latin typeface="Times New Roman" pitchFamily="18" charset="0"/>
              <a:cs typeface="Times New Roman" pitchFamily="18" charset="0"/>
            </a:endParaRPr>
          </a:p>
          <a:p>
            <a:pPr algn="ctr" eaLnBrk="1" fontAlgn="auto" hangingPunct="1">
              <a:spcAft>
                <a:spcPts val="0"/>
              </a:spcAft>
              <a:buFont typeface="Wingdings" pitchFamily="2" charset="2"/>
              <a:buNone/>
              <a:defRPr/>
            </a:pPr>
            <a:r>
              <a:rPr lang="ru-RU" b="1" dirty="0" smtClean="0">
                <a:solidFill>
                  <a:srgbClr val="0000FF"/>
                </a:solidFill>
                <a:latin typeface="Times New Roman" pitchFamily="18" charset="0"/>
                <a:cs typeface="Times New Roman" pitchFamily="18" charset="0"/>
              </a:rPr>
              <a:t> 	</a:t>
            </a:r>
            <a:endParaRPr lang="ru-RU" dirty="0" smtClean="0">
              <a:solidFill>
                <a:schemeClr val="accent2"/>
              </a:solidFill>
            </a:endParaRPr>
          </a:p>
          <a:p>
            <a:pPr algn="ctr" eaLnBrk="1" fontAlgn="auto" hangingPunct="1">
              <a:spcAft>
                <a:spcPts val="0"/>
              </a:spcAft>
              <a:buFont typeface="Wingdings" pitchFamily="2" charset="2"/>
              <a:buNone/>
              <a:defRPr/>
            </a:pPr>
            <a:endParaRPr lang="ru-RU" b="1" dirty="0" smtClean="0">
              <a:solidFill>
                <a:srgbClr val="0000FF"/>
              </a:solidFill>
              <a:latin typeface="Times New Roman" pitchFamily="18" charset="0"/>
              <a:cs typeface="Times New Roman" pitchFamily="18" charset="0"/>
            </a:endParaRPr>
          </a:p>
          <a:p>
            <a:pPr eaLnBrk="1" fontAlgn="auto" hangingPunct="1">
              <a:spcAft>
                <a:spcPts val="0"/>
              </a:spcAft>
              <a:buFont typeface="Arial" pitchFamily="34" charset="0"/>
              <a:buChar char="•"/>
              <a:defRPr/>
            </a:pPr>
            <a:r>
              <a:rPr lang="ru-RU" b="1" dirty="0" smtClean="0">
                <a:solidFill>
                  <a:srgbClr val="0000FF"/>
                </a:solidFill>
                <a:latin typeface="Times New Roman" pitchFamily="18" charset="0"/>
                <a:cs typeface="Times New Roman" pitchFamily="18" charset="0"/>
              </a:rPr>
              <a:t>  </a:t>
            </a:r>
          </a:p>
          <a:p>
            <a:pPr eaLnBrk="1" fontAlgn="auto" hangingPunct="1">
              <a:spcAft>
                <a:spcPts val="0"/>
              </a:spcAft>
              <a:buFont typeface="Arial" pitchFamily="34" charset="0"/>
              <a:buChar char="•"/>
              <a:defRPr/>
            </a:pPr>
            <a:endParaRPr lang="ru-RU" dirty="0" smtClean="0"/>
          </a:p>
        </p:txBody>
      </p:sp>
      <p:pic>
        <p:nvPicPr>
          <p:cNvPr id="59395" name="Рисунок 4" descr="http://t1.gstatic.com/images?q=tbn:ANd9GcQIipjhHaD3fueR2w0SpVRrv2BjkmW96VpGx3UjcK9eA4tZsmE2">
            <a:hlinkClick r:id="rId2"/>
          </p:cNvPr>
          <p:cNvPicPr>
            <a:picLocks noChangeAspect="1" noChangeArrowheads="1"/>
          </p:cNvPicPr>
          <p:nvPr/>
        </p:nvPicPr>
        <p:blipFill>
          <a:blip r:embed="rId3"/>
          <a:srcRect/>
          <a:stretch>
            <a:fillRect/>
          </a:stretch>
        </p:blipFill>
        <p:spPr bwMode="auto">
          <a:xfrm>
            <a:off x="6858000" y="1371600"/>
            <a:ext cx="1828800" cy="1524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rtlCol="0">
            <a:normAutofit fontScale="92500" lnSpcReduction="20000"/>
          </a:bodyPr>
          <a:lstStyle/>
          <a:p>
            <a:pPr eaLnBrk="1" fontAlgn="auto" hangingPunct="1">
              <a:lnSpc>
                <a:spcPct val="120000"/>
              </a:lnSpc>
              <a:spcAft>
                <a:spcPts val="0"/>
              </a:spcAft>
              <a:buFont typeface="Wingdings" pitchFamily="2" charset="2"/>
              <a:buNone/>
              <a:defRPr/>
            </a:pPr>
            <a:r>
              <a:rPr lang="ru-RU" b="1" dirty="0" smtClean="0">
                <a:solidFill>
                  <a:srgbClr val="0000FF"/>
                </a:solidFill>
                <a:latin typeface="Times New Roman" pitchFamily="18" charset="0"/>
                <a:cs typeface="Times New Roman" pitchFamily="18" charset="0"/>
              </a:rPr>
              <a:t>                </a:t>
            </a:r>
            <a:r>
              <a:rPr lang="ru-RU" sz="3600" b="1" dirty="0" smtClean="0">
                <a:solidFill>
                  <a:srgbClr val="0000FF"/>
                </a:solidFill>
                <a:latin typeface="Times New Roman" pitchFamily="18" charset="0"/>
                <a:cs typeface="Times New Roman" pitchFamily="18" charset="0"/>
              </a:rPr>
              <a:t>	</a:t>
            </a:r>
            <a:r>
              <a:rPr lang="ru-RU" sz="4600" dirty="0" smtClean="0">
                <a:solidFill>
                  <a:srgbClr val="0070C0"/>
                </a:solidFill>
                <a:latin typeface="Times New Roman" pitchFamily="18" charset="0"/>
                <a:cs typeface="Times New Roman" pitchFamily="18" charset="0"/>
              </a:rPr>
              <a:t>Кейс- </a:t>
            </a:r>
            <a:r>
              <a:rPr lang="ru-RU" sz="4600" dirty="0" err="1" smtClean="0">
                <a:solidFill>
                  <a:srgbClr val="0070C0"/>
                </a:solidFill>
                <a:latin typeface="Times New Roman" pitchFamily="18" charset="0"/>
                <a:cs typeface="Times New Roman" pitchFamily="18" charset="0"/>
              </a:rPr>
              <a:t>методи</a:t>
            </a:r>
            <a:r>
              <a:rPr lang="ru-RU" sz="4600" dirty="0" smtClean="0">
                <a:solidFill>
                  <a:srgbClr val="0070C0"/>
                </a:solidFill>
                <a:latin typeface="Times New Roman" pitchFamily="18" charset="0"/>
                <a:cs typeface="Times New Roman" pitchFamily="18" charset="0"/>
              </a:rPr>
              <a:t>-</a:t>
            </a:r>
            <a:r>
              <a:rPr lang="ru-RU" sz="4600" dirty="0" smtClean="0">
                <a:solidFill>
                  <a:schemeClr val="tx2">
                    <a:lumMod val="25000"/>
                  </a:schemeClr>
                </a:solidFill>
                <a:latin typeface="Times New Roman" pitchFamily="18" charset="0"/>
                <a:cs typeface="Times New Roman" pitchFamily="18" charset="0"/>
              </a:rPr>
              <a:t> </a:t>
            </a:r>
            <a:r>
              <a:rPr lang="ru-RU" sz="4600" dirty="0" err="1" smtClean="0">
                <a:solidFill>
                  <a:schemeClr val="tx2">
                    <a:lumMod val="25000"/>
                  </a:schemeClr>
                </a:solidFill>
                <a:latin typeface="Times New Roman" pitchFamily="18" charset="0"/>
                <a:cs typeface="Times New Roman" pitchFamily="18" charset="0"/>
              </a:rPr>
              <a:t>аниқ вазиятларни</a:t>
            </a:r>
            <a:r>
              <a:rPr lang="ru-RU" sz="4600" dirty="0" smtClean="0">
                <a:solidFill>
                  <a:schemeClr val="tx2">
                    <a:lumMod val="25000"/>
                  </a:schemeClr>
                </a:solidFill>
                <a:latin typeface="Times New Roman" pitchFamily="18" charset="0"/>
                <a:cs typeface="Times New Roman" pitchFamily="18" charset="0"/>
              </a:rPr>
              <a:t> </a:t>
            </a:r>
            <a:r>
              <a:rPr lang="ru-RU" sz="4600" dirty="0" err="1" smtClean="0">
                <a:solidFill>
                  <a:schemeClr val="tx2">
                    <a:lumMod val="25000"/>
                  </a:schemeClr>
                </a:solidFill>
                <a:latin typeface="Times New Roman" pitchFamily="18" charset="0"/>
                <a:cs typeface="Times New Roman" pitchFamily="18" charset="0"/>
              </a:rPr>
              <a:t>таҳлил қилиш, ижодий</a:t>
            </a:r>
            <a:r>
              <a:rPr lang="ru-RU" sz="4600" dirty="0" smtClean="0">
                <a:solidFill>
                  <a:schemeClr val="tx2">
                    <a:lumMod val="25000"/>
                  </a:schemeClr>
                </a:solidFill>
                <a:latin typeface="Times New Roman" pitchFamily="18" charset="0"/>
                <a:cs typeface="Times New Roman" pitchFamily="18" charset="0"/>
              </a:rPr>
              <a:t> </a:t>
            </a:r>
            <a:r>
              <a:rPr lang="ru-RU" sz="4600" dirty="0" err="1" smtClean="0">
                <a:solidFill>
                  <a:schemeClr val="tx2">
                    <a:lumMod val="25000"/>
                  </a:schemeClr>
                </a:solidFill>
                <a:latin typeface="Times New Roman" pitchFamily="18" charset="0"/>
                <a:cs typeface="Times New Roman" pitchFamily="18" charset="0"/>
              </a:rPr>
              <a:t>фикрлаш</a:t>
            </a:r>
            <a:r>
              <a:rPr lang="ru-RU" sz="4600" dirty="0" smtClean="0">
                <a:solidFill>
                  <a:schemeClr val="tx2">
                    <a:lumMod val="25000"/>
                  </a:schemeClr>
                </a:solidFill>
                <a:latin typeface="Times New Roman" pitchFamily="18" charset="0"/>
                <a:cs typeface="Times New Roman" pitchFamily="18" charset="0"/>
              </a:rPr>
              <a:t> </a:t>
            </a:r>
            <a:r>
              <a:rPr lang="ru-RU" sz="4600" dirty="0" err="1" smtClean="0">
                <a:solidFill>
                  <a:schemeClr val="tx2">
                    <a:lumMod val="25000"/>
                  </a:schemeClr>
                </a:solidFill>
                <a:latin typeface="Times New Roman" pitchFamily="18" charset="0"/>
                <a:cs typeface="Times New Roman" pitchFamily="18" charset="0"/>
              </a:rPr>
              <a:t>ва</a:t>
            </a:r>
            <a:r>
              <a:rPr lang="ru-RU" sz="4600" dirty="0" smtClean="0">
                <a:solidFill>
                  <a:schemeClr val="tx2">
                    <a:lumMod val="25000"/>
                  </a:schemeClr>
                </a:solidFill>
                <a:latin typeface="Times New Roman" pitchFamily="18" charset="0"/>
                <a:cs typeface="Times New Roman" pitchFamily="18" charset="0"/>
              </a:rPr>
              <a:t> </a:t>
            </a:r>
            <a:r>
              <a:rPr lang="ru-RU" sz="4600" dirty="0" err="1" smtClean="0">
                <a:solidFill>
                  <a:schemeClr val="tx2">
                    <a:lumMod val="25000"/>
                  </a:schemeClr>
                </a:solidFill>
                <a:latin typeface="Times New Roman" pitchFamily="18" charset="0"/>
                <a:cs typeface="Times New Roman" pitchFamily="18" charset="0"/>
              </a:rPr>
              <a:t>тўғри қарор қабул қилиш кўникмаларини</a:t>
            </a:r>
            <a:r>
              <a:rPr lang="ru-RU" sz="4600" dirty="0" smtClean="0">
                <a:solidFill>
                  <a:schemeClr val="tx2">
                    <a:lumMod val="25000"/>
                  </a:schemeClr>
                </a:solidFill>
                <a:latin typeface="Times New Roman" pitchFamily="18" charset="0"/>
                <a:cs typeface="Times New Roman" pitchFamily="18" charset="0"/>
              </a:rPr>
              <a:t> </a:t>
            </a:r>
            <a:r>
              <a:rPr lang="ru-RU" sz="4600" dirty="0" err="1" smtClean="0">
                <a:solidFill>
                  <a:schemeClr val="tx2">
                    <a:lumMod val="25000"/>
                  </a:schemeClr>
                </a:solidFill>
                <a:latin typeface="Times New Roman" pitchFamily="18" charset="0"/>
                <a:cs typeface="Times New Roman" pitchFamily="18" charset="0"/>
              </a:rPr>
              <a:t>шакллантиришга</a:t>
            </a:r>
            <a:r>
              <a:rPr lang="ru-RU" sz="4600" dirty="0" smtClean="0">
                <a:solidFill>
                  <a:schemeClr val="tx2">
                    <a:lumMod val="25000"/>
                  </a:schemeClr>
                </a:solidFill>
                <a:latin typeface="Times New Roman" pitchFamily="18" charset="0"/>
                <a:cs typeface="Times New Roman" pitchFamily="18" charset="0"/>
              </a:rPr>
              <a:t> </a:t>
            </a:r>
            <a:r>
              <a:rPr lang="ru-RU" sz="4600" dirty="0" err="1" smtClean="0">
                <a:solidFill>
                  <a:schemeClr val="tx2">
                    <a:lumMod val="25000"/>
                  </a:schemeClr>
                </a:solidFill>
                <a:latin typeface="Times New Roman" pitchFamily="18" charset="0"/>
                <a:cs typeface="Times New Roman" pitchFamily="18" charset="0"/>
              </a:rPr>
              <a:t>ёрдам</a:t>
            </a:r>
            <a:r>
              <a:rPr lang="ru-RU" sz="4600" dirty="0" smtClean="0">
                <a:solidFill>
                  <a:schemeClr val="tx2">
                    <a:lumMod val="25000"/>
                  </a:schemeClr>
                </a:solidFill>
                <a:latin typeface="Times New Roman" pitchFamily="18" charset="0"/>
                <a:cs typeface="Times New Roman" pitchFamily="18" charset="0"/>
              </a:rPr>
              <a:t> </a:t>
            </a:r>
            <a:r>
              <a:rPr lang="ru-RU" sz="4600" dirty="0" err="1" smtClean="0">
                <a:solidFill>
                  <a:schemeClr val="tx2">
                    <a:lumMod val="25000"/>
                  </a:schemeClr>
                </a:solidFill>
                <a:latin typeface="Times New Roman" pitchFamily="18" charset="0"/>
                <a:cs typeface="Times New Roman" pitchFamily="18" charset="0"/>
              </a:rPr>
              <a:t>беради</a:t>
            </a:r>
            <a:r>
              <a:rPr lang="ru-RU" sz="4600" dirty="0" smtClean="0">
                <a:solidFill>
                  <a:schemeClr val="tx2">
                    <a:lumMod val="25000"/>
                  </a:schemeClr>
                </a:solidFill>
                <a:latin typeface="Times New Roman" pitchFamily="18" charset="0"/>
                <a:cs typeface="Times New Roman" pitchFamily="18" charset="0"/>
              </a:rPr>
              <a:t>.</a:t>
            </a:r>
          </a:p>
          <a:p>
            <a:pPr eaLnBrk="1" fontAlgn="auto" hangingPunct="1">
              <a:spcAft>
                <a:spcPts val="0"/>
              </a:spcAft>
              <a:buFont typeface="Wingdings" pitchFamily="2" charset="2"/>
              <a:buNone/>
              <a:defRPr/>
            </a:pPr>
            <a:r>
              <a:rPr lang="ru-RU" b="1" dirty="0" smtClean="0">
                <a:solidFill>
                  <a:schemeClr val="tx2">
                    <a:lumMod val="25000"/>
                  </a:schemeClr>
                </a:solidFill>
                <a:latin typeface="Times New Roman" pitchFamily="18" charset="0"/>
                <a:cs typeface="Times New Roman" pitchFamily="18" charset="0"/>
              </a:rPr>
              <a:t>    </a:t>
            </a:r>
          </a:p>
          <a:p>
            <a:pPr eaLnBrk="1" fontAlgn="auto" hangingPunct="1">
              <a:spcAft>
                <a:spcPts val="0"/>
              </a:spcAft>
              <a:buFont typeface="Arial" pitchFamily="34" charset="0"/>
              <a:buChar char="•"/>
              <a:defRPr/>
            </a:pPr>
            <a:r>
              <a:rPr lang="ru-RU" b="1" dirty="0" smtClean="0">
                <a:solidFill>
                  <a:srgbClr val="0000FF"/>
                </a:solidFill>
                <a:latin typeface="Times New Roman" pitchFamily="18" charset="0"/>
                <a:cs typeface="Times New Roman" pitchFamily="18" charset="0"/>
              </a:rPr>
              <a:t>  </a:t>
            </a:r>
          </a:p>
          <a:p>
            <a:pPr eaLnBrk="1" fontAlgn="auto" hangingPunct="1">
              <a:spcAft>
                <a:spcPts val="0"/>
              </a:spcAft>
              <a:buFont typeface="Arial" pitchFamily="34" charset="0"/>
              <a:buChar char="•"/>
              <a:defRPr/>
            </a:pPr>
            <a:endParaRPr lang="ru-RU" dirty="0" smtClean="0"/>
          </a:p>
        </p:txBody>
      </p:sp>
      <p:sp>
        <p:nvSpPr>
          <p:cNvPr id="7" name="Стрелка вправо с вырезом 6"/>
          <p:cNvSpPr/>
          <p:nvPr/>
        </p:nvSpPr>
        <p:spPr>
          <a:xfrm>
            <a:off x="1066800" y="1676400"/>
            <a:ext cx="977900" cy="484188"/>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ru-RU"/>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idx="4294967295"/>
          </p:nvPr>
        </p:nvSpPr>
        <p:spPr>
          <a:solidFill>
            <a:schemeClr val="accent6">
              <a:lumMod val="20000"/>
              <a:lumOff val="80000"/>
            </a:schemeClr>
          </a:solidFill>
        </p:spPr>
        <p:txBody>
          <a:bodyPr rtlCol="0">
            <a:normAutofit/>
          </a:bodyPr>
          <a:lstStyle/>
          <a:p>
            <a:pPr eaLnBrk="1" fontAlgn="auto" hangingPunct="1">
              <a:spcAft>
                <a:spcPts val="0"/>
              </a:spcAft>
              <a:defRPr/>
            </a:pPr>
            <a:r>
              <a:rPr lang="ru-RU" b="1" dirty="0" smtClean="0">
                <a:solidFill>
                  <a:srgbClr val="FF0000"/>
                </a:solidFill>
              </a:rPr>
              <a:t>Кейс </a:t>
            </a:r>
            <a:r>
              <a:rPr lang="uz-Cyrl-UZ" b="1" dirty="0" smtClean="0">
                <a:solidFill>
                  <a:srgbClr val="FF0000"/>
                </a:solidFill>
              </a:rPr>
              <a:t> </a:t>
            </a:r>
            <a:r>
              <a:rPr lang="ru-RU" b="1" dirty="0" err="1" smtClean="0">
                <a:solidFill>
                  <a:srgbClr val="FF0000"/>
                </a:solidFill>
              </a:rPr>
              <a:t>технологияси</a:t>
            </a:r>
            <a:r>
              <a:rPr lang="uz-Cyrl-UZ" b="1" dirty="0" smtClean="0">
                <a:solidFill>
                  <a:srgbClr val="FF0000"/>
                </a:solidFill>
              </a:rPr>
              <a:t> ҳақида</a:t>
            </a:r>
            <a:endParaRPr lang="ru-RU" b="1" dirty="0" smtClean="0">
              <a:solidFill>
                <a:srgbClr val="FF0000"/>
              </a:solidFill>
            </a:endParaRPr>
          </a:p>
        </p:txBody>
      </p:sp>
      <p:sp>
        <p:nvSpPr>
          <p:cNvPr id="10243" name="Rectangle 3"/>
          <p:cNvSpPr>
            <a:spLocks noGrp="1" noChangeArrowheads="1"/>
          </p:cNvSpPr>
          <p:nvPr>
            <p:ph type="body" idx="4294967295"/>
          </p:nvPr>
        </p:nvSpPr>
        <p:spPr/>
        <p:style>
          <a:lnRef idx="1">
            <a:schemeClr val="accent5"/>
          </a:lnRef>
          <a:fillRef idx="2">
            <a:schemeClr val="accent5"/>
          </a:fillRef>
          <a:effectRef idx="1">
            <a:schemeClr val="accent5"/>
          </a:effectRef>
          <a:fontRef idx="minor">
            <a:schemeClr val="dk1"/>
          </a:fontRef>
        </p:style>
        <p:txBody>
          <a:bodyPr rtlCol="0">
            <a:normAutofit/>
          </a:bodyPr>
          <a:lstStyle/>
          <a:p>
            <a:pPr algn="just" eaLnBrk="1" fontAlgn="auto" hangingPunct="1">
              <a:lnSpc>
                <a:spcPct val="90000"/>
              </a:lnSpc>
              <a:spcAft>
                <a:spcPts val="0"/>
              </a:spcAft>
              <a:buFont typeface="Arial" pitchFamily="34" charset="0"/>
              <a:buNone/>
              <a:defRPr/>
            </a:pPr>
            <a:r>
              <a:rPr lang="uz-Cyrl-UZ" sz="2800" dirty="0" smtClean="0">
                <a:solidFill>
                  <a:schemeClr val="accent2">
                    <a:lumMod val="75000"/>
                  </a:schemeClr>
                </a:solidFill>
              </a:rPr>
              <a:t>       </a:t>
            </a:r>
            <a:r>
              <a:rPr lang="uz-Cyrl-UZ" sz="2800" dirty="0" smtClean="0">
                <a:solidFill>
                  <a:srgbClr val="0047D6"/>
                </a:solidFill>
              </a:rPr>
              <a:t>Бу методни Гарвард бизнес мактабида татбиқ этиш 1920-1925  йилда бошланган.</a:t>
            </a:r>
          </a:p>
          <a:p>
            <a:pPr algn="just" eaLnBrk="1" fontAlgn="auto" hangingPunct="1">
              <a:lnSpc>
                <a:spcPct val="90000"/>
              </a:lnSpc>
              <a:spcAft>
                <a:spcPts val="0"/>
              </a:spcAft>
              <a:buFont typeface="Arial" pitchFamily="34" charset="0"/>
              <a:buChar char="•"/>
              <a:defRPr/>
            </a:pPr>
            <a:endParaRPr lang="uz-Cyrl-UZ" sz="2800" dirty="0" smtClean="0">
              <a:solidFill>
                <a:srgbClr val="0047D6"/>
              </a:solidFill>
            </a:endParaRPr>
          </a:p>
          <a:p>
            <a:pPr algn="just" eaLnBrk="1" fontAlgn="auto" hangingPunct="1">
              <a:lnSpc>
                <a:spcPct val="90000"/>
              </a:lnSpc>
              <a:spcAft>
                <a:spcPts val="0"/>
              </a:spcAft>
              <a:buFont typeface="Arial" pitchFamily="34" charset="0"/>
              <a:buNone/>
              <a:defRPr/>
            </a:pPr>
            <a:r>
              <a:rPr lang="uz-Cyrl-UZ" sz="2800" dirty="0" smtClean="0">
                <a:solidFill>
                  <a:srgbClr val="0047D6"/>
                </a:solidFill>
              </a:rPr>
              <a:t>      </a:t>
            </a:r>
            <a:r>
              <a:rPr lang="uz-Cyrl-UZ" sz="2800" b="1" dirty="0" smtClean="0">
                <a:solidFill>
                  <a:srgbClr val="0047D6"/>
                </a:solidFill>
              </a:rPr>
              <a:t>Ҳозирги вақтда иккита классик кейс-стади</a:t>
            </a:r>
            <a:r>
              <a:rPr lang="uz-Cyrl-UZ" sz="2800" dirty="0" smtClean="0">
                <a:solidFill>
                  <a:srgbClr val="0047D6"/>
                </a:solidFill>
              </a:rPr>
              <a:t> мактаблари мавжуд: </a:t>
            </a:r>
          </a:p>
          <a:p>
            <a:pPr algn="just" eaLnBrk="1" fontAlgn="auto" hangingPunct="1">
              <a:lnSpc>
                <a:spcPct val="90000"/>
              </a:lnSpc>
              <a:spcAft>
                <a:spcPts val="0"/>
              </a:spcAft>
              <a:buFont typeface="Arial" pitchFamily="34" charset="0"/>
              <a:buNone/>
              <a:defRPr/>
            </a:pPr>
            <a:r>
              <a:rPr lang="uz-Cyrl-UZ" sz="2800" dirty="0" smtClean="0">
                <a:solidFill>
                  <a:srgbClr val="0047D6"/>
                </a:solidFill>
              </a:rPr>
              <a:t>     1.  Гарвард (Америка)</a:t>
            </a:r>
          </a:p>
          <a:p>
            <a:pPr algn="just" eaLnBrk="1" fontAlgn="auto" hangingPunct="1">
              <a:lnSpc>
                <a:spcPct val="90000"/>
              </a:lnSpc>
              <a:spcAft>
                <a:spcPts val="0"/>
              </a:spcAft>
              <a:buFont typeface="Arial" pitchFamily="34" charset="0"/>
              <a:buNone/>
              <a:defRPr/>
            </a:pPr>
            <a:r>
              <a:rPr lang="uz-Cyrl-UZ" sz="2800" dirty="0" smtClean="0">
                <a:solidFill>
                  <a:srgbClr val="0047D6"/>
                </a:solidFill>
              </a:rPr>
              <a:t>     2. Манчестер (Европа)  </a:t>
            </a:r>
          </a:p>
          <a:p>
            <a:pPr algn="just" eaLnBrk="1" fontAlgn="auto" hangingPunct="1">
              <a:lnSpc>
                <a:spcPct val="90000"/>
              </a:lnSpc>
              <a:spcAft>
                <a:spcPts val="0"/>
              </a:spcAft>
              <a:buFont typeface="Arial" pitchFamily="34" charset="0"/>
              <a:buChar char="•"/>
              <a:defRPr/>
            </a:pPr>
            <a:endParaRPr lang="ru-RU" sz="2800" dirty="0" smtClean="0">
              <a:solidFill>
                <a:srgbClr val="0047D6"/>
              </a:solidFill>
            </a:endParaRP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idx="4294967295"/>
          </p:nvPr>
        </p:nvSpPr>
        <p:spPr>
          <a:xfrm>
            <a:off x="285750" y="0"/>
            <a:ext cx="8397875" cy="914400"/>
          </a:xfrm>
          <a:solidFill>
            <a:srgbClr val="FFFF00"/>
          </a:solidFill>
        </p:spPr>
        <p:txBody>
          <a:bodyPr rtlCol="0">
            <a:normAutofit fontScale="90000"/>
          </a:bodyPr>
          <a:lstStyle/>
          <a:p>
            <a:pPr eaLnBrk="1" fontAlgn="auto" hangingPunct="1">
              <a:spcAft>
                <a:spcPts val="0"/>
              </a:spcAft>
              <a:defRPr/>
            </a:pPr>
            <a:r>
              <a:rPr lang="uz-Cyrl-UZ" sz="2800" dirty="0" smtClean="0">
                <a:solidFill>
                  <a:srgbClr val="C00000"/>
                </a:solidFill>
              </a:rPr>
              <a:t>Кейс-стади (Case study) методи қуйидаги кўникмаларни ривожлантиради:</a:t>
            </a:r>
            <a:endParaRPr lang="ru-RU" sz="2800" dirty="0" smtClean="0">
              <a:solidFill>
                <a:srgbClr val="C00000"/>
              </a:solidFill>
            </a:endParaRPr>
          </a:p>
        </p:txBody>
      </p:sp>
      <p:sp>
        <p:nvSpPr>
          <p:cNvPr id="39939" name="Rectangle 3"/>
          <p:cNvSpPr>
            <a:spLocks noGrp="1" noChangeArrowheads="1"/>
          </p:cNvSpPr>
          <p:nvPr>
            <p:ph type="body" idx="4294967295"/>
          </p:nvPr>
        </p:nvSpPr>
        <p:spPr>
          <a:xfrm>
            <a:off x="152400" y="928688"/>
            <a:ext cx="8777288" cy="5776912"/>
          </a:xfrm>
          <a:solidFill>
            <a:schemeClr val="bg1">
              <a:lumMod val="95000"/>
            </a:schemeClr>
          </a:solidFill>
        </p:spPr>
        <p:txBody>
          <a:bodyPr rtlCol="0">
            <a:normAutofit/>
          </a:bodyPr>
          <a:lstStyle/>
          <a:p>
            <a:pPr marL="355600" indent="-355600" algn="just" eaLnBrk="1" fontAlgn="auto" hangingPunct="1">
              <a:lnSpc>
                <a:spcPct val="80000"/>
              </a:lnSpc>
              <a:spcAft>
                <a:spcPts val="0"/>
              </a:spcAft>
              <a:buFont typeface="Arial" pitchFamily="34" charset="0"/>
              <a:buChar char="•"/>
              <a:defRPr/>
            </a:pPr>
            <a:r>
              <a:rPr lang="uz-Cyrl-UZ" sz="2400" b="1" dirty="0" smtClean="0">
                <a:solidFill>
                  <a:srgbClr val="16065A"/>
                </a:solidFill>
                <a:latin typeface="Times New Roman" pitchFamily="18" charset="0"/>
                <a:cs typeface="Times New Roman" pitchFamily="18" charset="0"/>
              </a:rPr>
              <a:t>1. </a:t>
            </a:r>
            <a:r>
              <a:rPr lang="uz-Cyrl-UZ" sz="2400" b="1" dirty="0" smtClean="0">
                <a:solidFill>
                  <a:schemeClr val="accent2">
                    <a:lumMod val="75000"/>
                  </a:schemeClr>
                </a:solidFill>
                <a:latin typeface="Times New Roman" pitchFamily="18" charset="0"/>
                <a:cs typeface="Times New Roman" pitchFamily="18" charset="0"/>
              </a:rPr>
              <a:t>Аналитик.</a:t>
            </a:r>
            <a:r>
              <a:rPr lang="uz-Cyrl-UZ" sz="2400" b="1" dirty="0" smtClean="0">
                <a:solidFill>
                  <a:srgbClr val="16065A"/>
                </a:solidFill>
                <a:latin typeface="Times New Roman" pitchFamily="18" charset="0"/>
                <a:cs typeface="Times New Roman" pitchFamily="18" charset="0"/>
              </a:rPr>
              <a:t> </a:t>
            </a:r>
            <a:r>
              <a:rPr lang="uz-Cyrl-UZ" sz="2400" dirty="0" smtClean="0">
                <a:solidFill>
                  <a:srgbClr val="16065A"/>
                </a:solidFill>
                <a:latin typeface="Times New Roman" pitchFamily="18" charset="0"/>
                <a:cs typeface="Times New Roman" pitchFamily="18" charset="0"/>
              </a:rPr>
              <a:t>Ахборотларни таснифлаш, муҳим ва муҳим бўлмаганларини ажрата олиш, таҳлил қилиш, тасаввур қилиш ва уларни излаб топиш. </a:t>
            </a:r>
            <a:endParaRPr lang="uz-Cyrl-UZ" sz="2400" b="1" dirty="0" smtClean="0">
              <a:solidFill>
                <a:srgbClr val="16065A"/>
              </a:solidFill>
              <a:latin typeface="Times New Roman" pitchFamily="18" charset="0"/>
              <a:cs typeface="Times New Roman" pitchFamily="18" charset="0"/>
            </a:endParaRPr>
          </a:p>
          <a:p>
            <a:pPr marL="355600" indent="-355600" algn="just" eaLnBrk="1" fontAlgn="auto" hangingPunct="1">
              <a:lnSpc>
                <a:spcPct val="80000"/>
              </a:lnSpc>
              <a:spcAft>
                <a:spcPts val="0"/>
              </a:spcAft>
              <a:buFont typeface="Arial" pitchFamily="34" charset="0"/>
              <a:buChar char="•"/>
              <a:defRPr/>
            </a:pPr>
            <a:r>
              <a:rPr lang="uz-Cyrl-UZ" sz="2400" b="1" dirty="0" smtClean="0">
                <a:solidFill>
                  <a:srgbClr val="16065A"/>
                </a:solidFill>
                <a:latin typeface="Times New Roman" pitchFamily="18" charset="0"/>
                <a:cs typeface="Times New Roman" pitchFamily="18" charset="0"/>
              </a:rPr>
              <a:t>2.  </a:t>
            </a:r>
            <a:r>
              <a:rPr lang="uz-Cyrl-UZ" sz="2400" b="1" dirty="0" smtClean="0">
                <a:solidFill>
                  <a:schemeClr val="accent2">
                    <a:lumMod val="75000"/>
                  </a:schemeClr>
                </a:solidFill>
                <a:latin typeface="Times New Roman" pitchFamily="18" charset="0"/>
                <a:cs typeface="Times New Roman" pitchFamily="18" charset="0"/>
              </a:rPr>
              <a:t>Амалий.</a:t>
            </a:r>
            <a:r>
              <a:rPr lang="uz-Cyrl-UZ" sz="2400" dirty="0" smtClean="0">
                <a:solidFill>
                  <a:srgbClr val="16065A"/>
                </a:solidFill>
                <a:latin typeface="Times New Roman" pitchFamily="18" charset="0"/>
                <a:cs typeface="Times New Roman" pitchFamily="18" charset="0"/>
              </a:rPr>
              <a:t> Муаммонинг мураккаблик, қийинлик даражасини аниқ ҳаётий вазиятга нисбатан кейсда ифодалаш</a:t>
            </a:r>
            <a:endParaRPr lang="uz-Cyrl-UZ" sz="2400" b="1" dirty="0" smtClean="0">
              <a:solidFill>
                <a:srgbClr val="16065A"/>
              </a:solidFill>
              <a:latin typeface="Times New Roman" pitchFamily="18" charset="0"/>
              <a:cs typeface="Times New Roman" pitchFamily="18" charset="0"/>
            </a:endParaRPr>
          </a:p>
          <a:p>
            <a:pPr marL="355600" indent="-355600" algn="just" eaLnBrk="1" fontAlgn="auto" hangingPunct="1">
              <a:lnSpc>
                <a:spcPct val="80000"/>
              </a:lnSpc>
              <a:spcAft>
                <a:spcPts val="0"/>
              </a:spcAft>
              <a:buFont typeface="Arial" pitchFamily="34" charset="0"/>
              <a:buChar char="•"/>
              <a:defRPr/>
            </a:pPr>
            <a:r>
              <a:rPr lang="uz-Cyrl-UZ" sz="2400" b="1" dirty="0" smtClean="0">
                <a:solidFill>
                  <a:srgbClr val="16065A"/>
                </a:solidFill>
                <a:latin typeface="Times New Roman" pitchFamily="18" charset="0"/>
                <a:cs typeface="Times New Roman" pitchFamily="18" charset="0"/>
              </a:rPr>
              <a:t>3. </a:t>
            </a:r>
            <a:r>
              <a:rPr lang="uz-Cyrl-UZ" sz="2400" b="1" dirty="0" smtClean="0">
                <a:solidFill>
                  <a:schemeClr val="accent2">
                    <a:lumMod val="75000"/>
                  </a:schemeClr>
                </a:solidFill>
                <a:latin typeface="Times New Roman" pitchFamily="18" charset="0"/>
                <a:cs typeface="Times New Roman" pitchFamily="18" charset="0"/>
              </a:rPr>
              <a:t>Ижодийлик.</a:t>
            </a:r>
            <a:r>
              <a:rPr lang="uz-Cyrl-UZ" sz="2400" b="1" dirty="0" smtClean="0">
                <a:solidFill>
                  <a:srgbClr val="16065A"/>
                </a:solidFill>
                <a:latin typeface="Times New Roman" pitchFamily="18" charset="0"/>
                <a:cs typeface="Times New Roman" pitchFamily="18" charset="0"/>
              </a:rPr>
              <a:t> </a:t>
            </a:r>
            <a:r>
              <a:rPr lang="uz-Cyrl-UZ" sz="2400" dirty="0" smtClean="0">
                <a:solidFill>
                  <a:srgbClr val="16065A"/>
                </a:solidFill>
                <a:latin typeface="Times New Roman" pitchFamily="18" charset="0"/>
                <a:cs typeface="Times New Roman" pitchFamily="18" charset="0"/>
              </a:rPr>
              <a:t>Мантиқий фикрлаш билан мақбул ечимни топиш ва ижодий кўникма жуда муҳим  ҳисобланади.</a:t>
            </a:r>
            <a:endParaRPr lang="uz-Cyrl-UZ" sz="2400" b="1" dirty="0" smtClean="0">
              <a:solidFill>
                <a:srgbClr val="16065A"/>
              </a:solidFill>
              <a:latin typeface="Times New Roman" pitchFamily="18" charset="0"/>
              <a:cs typeface="Times New Roman" pitchFamily="18" charset="0"/>
            </a:endParaRPr>
          </a:p>
          <a:p>
            <a:pPr marL="355600" indent="-355600" algn="just" eaLnBrk="1" fontAlgn="auto" hangingPunct="1">
              <a:lnSpc>
                <a:spcPct val="80000"/>
              </a:lnSpc>
              <a:spcAft>
                <a:spcPts val="0"/>
              </a:spcAft>
              <a:buFont typeface="Arial" pitchFamily="34" charset="0"/>
              <a:buChar char="•"/>
              <a:defRPr/>
            </a:pPr>
            <a:r>
              <a:rPr lang="uz-Cyrl-UZ" sz="2400" b="1" dirty="0" smtClean="0">
                <a:solidFill>
                  <a:srgbClr val="16065A"/>
                </a:solidFill>
                <a:latin typeface="Times New Roman" pitchFamily="18" charset="0"/>
                <a:cs typeface="Times New Roman" pitchFamily="18" charset="0"/>
              </a:rPr>
              <a:t>4. </a:t>
            </a:r>
            <a:r>
              <a:rPr lang="uz-Cyrl-UZ" sz="2400" b="1" dirty="0" smtClean="0">
                <a:solidFill>
                  <a:schemeClr val="accent2">
                    <a:lumMod val="75000"/>
                  </a:schemeClr>
                </a:solidFill>
                <a:latin typeface="Times New Roman" pitchFamily="18" charset="0"/>
                <a:cs typeface="Times New Roman" pitchFamily="18" charset="0"/>
              </a:rPr>
              <a:t>Коммуникативлик. </a:t>
            </a:r>
            <a:r>
              <a:rPr lang="uz-Cyrl-UZ" sz="2400" dirty="0" smtClean="0">
                <a:solidFill>
                  <a:srgbClr val="16065A"/>
                </a:solidFill>
                <a:latin typeface="Times New Roman" pitchFamily="18" charset="0"/>
                <a:cs typeface="Times New Roman" pitchFamily="18" charset="0"/>
              </a:rPr>
              <a:t>Баҳс-мунозара, кўргазмали материал  ва бошқа медиа-воситалардан фойдаланиш, ўз фикр-мулоҳазасини ҳимоя қила олиш, қисқа ишонарли ҳисобот туза олиш.</a:t>
            </a:r>
            <a:endParaRPr lang="uz-Cyrl-UZ" sz="2400" b="1" dirty="0" smtClean="0">
              <a:solidFill>
                <a:srgbClr val="16065A"/>
              </a:solidFill>
              <a:latin typeface="Times New Roman" pitchFamily="18" charset="0"/>
              <a:cs typeface="Times New Roman" pitchFamily="18" charset="0"/>
            </a:endParaRPr>
          </a:p>
          <a:p>
            <a:pPr marL="355600" indent="-355600" algn="just" eaLnBrk="1" fontAlgn="auto" hangingPunct="1">
              <a:lnSpc>
                <a:spcPct val="80000"/>
              </a:lnSpc>
              <a:spcAft>
                <a:spcPts val="0"/>
              </a:spcAft>
              <a:buFont typeface="Arial" pitchFamily="34" charset="0"/>
              <a:buChar char="•"/>
              <a:defRPr/>
            </a:pPr>
            <a:r>
              <a:rPr lang="uz-Cyrl-UZ" sz="2400" b="1" dirty="0" smtClean="0">
                <a:solidFill>
                  <a:srgbClr val="16065A"/>
                </a:solidFill>
                <a:latin typeface="Times New Roman" pitchFamily="18" charset="0"/>
                <a:cs typeface="Times New Roman" pitchFamily="18" charset="0"/>
              </a:rPr>
              <a:t>5. </a:t>
            </a:r>
            <a:r>
              <a:rPr lang="uz-Cyrl-UZ" sz="2400" b="1" dirty="0" smtClean="0">
                <a:solidFill>
                  <a:schemeClr val="accent2">
                    <a:lumMod val="75000"/>
                  </a:schemeClr>
                </a:solidFill>
                <a:latin typeface="Times New Roman" pitchFamily="18" charset="0"/>
                <a:cs typeface="Times New Roman" pitchFamily="18" charset="0"/>
              </a:rPr>
              <a:t>Ижтимоий.</a:t>
            </a:r>
            <a:r>
              <a:rPr lang="uz-Cyrl-UZ" sz="2400" b="1" dirty="0" smtClean="0">
                <a:solidFill>
                  <a:srgbClr val="16065A"/>
                </a:solidFill>
                <a:latin typeface="Times New Roman" pitchFamily="18" charset="0"/>
                <a:cs typeface="Times New Roman" pitchFamily="18" charset="0"/>
              </a:rPr>
              <a:t> </a:t>
            </a:r>
            <a:r>
              <a:rPr lang="uz-Cyrl-UZ" sz="2400" dirty="0" smtClean="0">
                <a:solidFill>
                  <a:srgbClr val="16065A"/>
                </a:solidFill>
                <a:latin typeface="Times New Roman" pitchFamily="18" charset="0"/>
                <a:cs typeface="Times New Roman" pitchFamily="18" charset="0"/>
              </a:rPr>
              <a:t>Инсонлар хулқ-атворини баҳолаш, эшита олиш, баҳс-мунозарада қўллаб-қувватлаш ёки қарама-қарши фикрни асослай олиш, ўзини назорат қилиш.</a:t>
            </a:r>
            <a:endParaRPr lang="uz-Cyrl-UZ" sz="2400" b="1" dirty="0" smtClean="0">
              <a:solidFill>
                <a:srgbClr val="16065A"/>
              </a:solidFill>
              <a:latin typeface="Times New Roman" pitchFamily="18" charset="0"/>
              <a:cs typeface="Times New Roman" pitchFamily="18" charset="0"/>
            </a:endParaRPr>
          </a:p>
          <a:p>
            <a:pPr marL="355600" indent="-355600" algn="just" eaLnBrk="1" fontAlgn="auto" hangingPunct="1">
              <a:lnSpc>
                <a:spcPct val="80000"/>
              </a:lnSpc>
              <a:spcAft>
                <a:spcPts val="0"/>
              </a:spcAft>
              <a:buFont typeface="Arial" pitchFamily="34" charset="0"/>
              <a:buChar char="•"/>
              <a:defRPr/>
            </a:pPr>
            <a:r>
              <a:rPr lang="uz-Cyrl-UZ" sz="2400" b="1" dirty="0" smtClean="0">
                <a:solidFill>
                  <a:srgbClr val="16065A"/>
                </a:solidFill>
                <a:latin typeface="Times New Roman" pitchFamily="18" charset="0"/>
                <a:cs typeface="Times New Roman" pitchFamily="18" charset="0"/>
              </a:rPr>
              <a:t>6. </a:t>
            </a:r>
            <a:r>
              <a:rPr lang="uz-Cyrl-UZ" sz="2400" b="1" dirty="0" smtClean="0">
                <a:solidFill>
                  <a:schemeClr val="accent2">
                    <a:lumMod val="75000"/>
                  </a:schemeClr>
                </a:solidFill>
                <a:latin typeface="Times New Roman" pitchFamily="18" charset="0"/>
                <a:cs typeface="Times New Roman" pitchFamily="18" charset="0"/>
              </a:rPr>
              <a:t>Ўз-ўзини таҳлил қилиш. </a:t>
            </a:r>
            <a:r>
              <a:rPr lang="uz-Cyrl-UZ" sz="2400" dirty="0" smtClean="0">
                <a:solidFill>
                  <a:srgbClr val="16065A"/>
                </a:solidFill>
                <a:latin typeface="Times New Roman" pitchFamily="18" charset="0"/>
                <a:cs typeface="Times New Roman" pitchFamily="18" charset="0"/>
              </a:rPr>
              <a:t>Баҳс-мунозарада</a:t>
            </a:r>
            <a:r>
              <a:rPr lang="uz-Cyrl-UZ" sz="2400" b="1" dirty="0" smtClean="0">
                <a:solidFill>
                  <a:srgbClr val="16065A"/>
                </a:solidFill>
                <a:latin typeface="Times New Roman" pitchFamily="18" charset="0"/>
                <a:cs typeface="Times New Roman" pitchFamily="18" charset="0"/>
              </a:rPr>
              <a:t>  </a:t>
            </a:r>
            <a:r>
              <a:rPr lang="uz-Cyrl-UZ" sz="2400" dirty="0" smtClean="0">
                <a:solidFill>
                  <a:srgbClr val="16065A"/>
                </a:solidFill>
                <a:latin typeface="Times New Roman" pitchFamily="18" charset="0"/>
                <a:cs typeface="Times New Roman" pitchFamily="18" charset="0"/>
              </a:rPr>
              <a:t>фикрларга қўшилмаслик, бошқалар ва ўз фикрини англаб етиш ва  таҳлил қилиш.</a:t>
            </a:r>
            <a:endParaRPr lang="ru-RU" sz="2400" dirty="0" smtClean="0">
              <a:solidFill>
                <a:srgbClr val="16065A"/>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455613" y="273050"/>
            <a:ext cx="8226425" cy="565150"/>
          </a:xfrm>
          <a:solidFill>
            <a:srgbClr val="FFCCFF"/>
          </a:solidFill>
        </p:spPr>
        <p:txBody>
          <a:bodyPr rtlCol="0">
            <a:normAutofit/>
          </a:bodyPr>
          <a:lstStyle/>
          <a:p>
            <a:pPr eaLnBrk="1" fontAlgn="auto" hangingPunct="1">
              <a:spcAft>
                <a:spcPts val="0"/>
              </a:spcAft>
              <a:defRPr/>
            </a:pPr>
            <a:r>
              <a:rPr lang="uz-Cyrl-UZ" sz="2800" b="1" dirty="0" smtClean="0">
                <a:solidFill>
                  <a:schemeClr val="accent4">
                    <a:lumMod val="75000"/>
                  </a:schemeClr>
                </a:solidFill>
              </a:rPr>
              <a:t>Кейс-стади (Case study) тузиш технологияси.</a:t>
            </a:r>
            <a:endParaRPr lang="ru-RU" sz="2800" b="1" dirty="0" smtClean="0">
              <a:solidFill>
                <a:schemeClr val="accent4">
                  <a:lumMod val="75000"/>
                </a:schemeClr>
              </a:solidFill>
            </a:endParaRPr>
          </a:p>
        </p:txBody>
      </p:sp>
      <p:sp>
        <p:nvSpPr>
          <p:cNvPr id="40963" name="Rectangle 3"/>
          <p:cNvSpPr>
            <a:spLocks noGrp="1" noChangeArrowheads="1"/>
          </p:cNvSpPr>
          <p:nvPr>
            <p:ph type="body" idx="1"/>
          </p:nvPr>
        </p:nvSpPr>
        <p:spPr>
          <a:xfrm>
            <a:off x="455613" y="914400"/>
            <a:ext cx="8226425" cy="5562600"/>
          </a:xfrm>
          <a:solidFill>
            <a:srgbClr val="DAFEE1"/>
          </a:solidFill>
        </p:spPr>
        <p:style>
          <a:lnRef idx="1">
            <a:schemeClr val="dk1"/>
          </a:lnRef>
          <a:fillRef idx="2">
            <a:schemeClr val="dk1"/>
          </a:fillRef>
          <a:effectRef idx="1">
            <a:schemeClr val="dk1"/>
          </a:effectRef>
          <a:fontRef idx="minor">
            <a:schemeClr val="dk1"/>
          </a:fontRef>
        </p:style>
        <p:txBody>
          <a:bodyPr rtlCol="0">
            <a:normAutofit/>
          </a:bodyPr>
          <a:lstStyle/>
          <a:p>
            <a:pPr algn="just" eaLnBrk="1" fontAlgn="auto" hangingPunct="1">
              <a:lnSpc>
                <a:spcPct val="150000"/>
              </a:lnSpc>
              <a:spcAft>
                <a:spcPts val="0"/>
              </a:spcAft>
              <a:buFont typeface="Arial" pitchFamily="34" charset="0"/>
              <a:buNone/>
              <a:defRPr/>
            </a:pPr>
            <a:endParaRPr lang="uz-Cyrl-UZ" sz="1800" b="1" dirty="0" smtClean="0">
              <a:solidFill>
                <a:srgbClr val="002060"/>
              </a:solidFill>
              <a:latin typeface="Arial" pitchFamily="34" charset="0"/>
              <a:cs typeface="Arial" pitchFamily="34" charset="0"/>
            </a:endParaRPr>
          </a:p>
          <a:p>
            <a:pPr algn="just" eaLnBrk="1" fontAlgn="auto" hangingPunct="1">
              <a:lnSpc>
                <a:spcPct val="150000"/>
              </a:lnSpc>
              <a:spcAft>
                <a:spcPts val="0"/>
              </a:spcAft>
              <a:buFont typeface="Arial" pitchFamily="34" charset="0"/>
              <a:buNone/>
              <a:defRPr/>
            </a:pPr>
            <a:r>
              <a:rPr lang="uz-Cyrl-UZ" sz="1800" b="1" dirty="0" smtClean="0">
                <a:solidFill>
                  <a:schemeClr val="accent6">
                    <a:lumMod val="50000"/>
                  </a:schemeClr>
                </a:solidFill>
                <a:latin typeface="Arial" pitchFamily="34" charset="0"/>
                <a:cs typeface="Arial" pitchFamily="34" charset="0"/>
              </a:rPr>
              <a:t> 1-босқич.</a:t>
            </a:r>
            <a:r>
              <a:rPr lang="uz-Cyrl-UZ" sz="1800" b="1" dirty="0" smtClean="0">
                <a:solidFill>
                  <a:srgbClr val="002060"/>
                </a:solidFill>
                <a:latin typeface="Arial" pitchFamily="34" charset="0"/>
                <a:cs typeface="Arial" pitchFamily="34" charset="0"/>
              </a:rPr>
              <a:t> </a:t>
            </a:r>
            <a:r>
              <a:rPr lang="uz-Cyrl-UZ" sz="1800" dirty="0" smtClean="0">
                <a:solidFill>
                  <a:srgbClr val="002060"/>
                </a:solidFill>
                <a:latin typeface="Arial" pitchFamily="34" charset="0"/>
                <a:cs typeface="Arial" pitchFamily="34" charset="0"/>
              </a:rPr>
              <a:t>Мақсадни аниқлаш.</a:t>
            </a:r>
            <a:endParaRPr lang="uz-Cyrl-UZ" sz="1800" b="1" dirty="0" smtClean="0">
              <a:solidFill>
                <a:srgbClr val="002060"/>
              </a:solidFill>
              <a:latin typeface="Arial" pitchFamily="34" charset="0"/>
              <a:cs typeface="Arial" pitchFamily="34" charset="0"/>
            </a:endParaRPr>
          </a:p>
          <a:p>
            <a:pPr algn="just" eaLnBrk="1" fontAlgn="auto" hangingPunct="1">
              <a:lnSpc>
                <a:spcPct val="150000"/>
              </a:lnSpc>
              <a:spcAft>
                <a:spcPts val="0"/>
              </a:spcAft>
              <a:buFont typeface="Arial" pitchFamily="34" charset="0"/>
              <a:buNone/>
              <a:defRPr/>
            </a:pPr>
            <a:r>
              <a:rPr lang="uz-Cyrl-UZ" sz="1800" b="1" dirty="0" smtClean="0">
                <a:solidFill>
                  <a:schemeClr val="accent6">
                    <a:lumMod val="50000"/>
                  </a:schemeClr>
                </a:solidFill>
                <a:latin typeface="Arial" pitchFamily="34" charset="0"/>
                <a:cs typeface="Arial" pitchFamily="34" charset="0"/>
              </a:rPr>
              <a:t>2-босқич. </a:t>
            </a:r>
            <a:r>
              <a:rPr lang="uz-Cyrl-UZ" sz="1800" dirty="0" smtClean="0">
                <a:solidFill>
                  <a:srgbClr val="002060"/>
                </a:solidFill>
                <a:latin typeface="Arial" pitchFamily="34" charset="0"/>
                <a:cs typeface="Arial" pitchFamily="34" charset="0"/>
              </a:rPr>
              <a:t>Мақсадни реал аниқ вазиятга мослаштириш.</a:t>
            </a:r>
            <a:endParaRPr lang="uz-Cyrl-UZ" sz="1800" b="1" dirty="0" smtClean="0">
              <a:solidFill>
                <a:srgbClr val="002060"/>
              </a:solidFill>
              <a:latin typeface="Arial" pitchFamily="34" charset="0"/>
              <a:cs typeface="Arial" pitchFamily="34" charset="0"/>
            </a:endParaRPr>
          </a:p>
          <a:p>
            <a:pPr algn="just" eaLnBrk="1" fontAlgn="auto" hangingPunct="1">
              <a:lnSpc>
                <a:spcPct val="150000"/>
              </a:lnSpc>
              <a:spcAft>
                <a:spcPts val="0"/>
              </a:spcAft>
              <a:buFont typeface="Arial" pitchFamily="34" charset="0"/>
              <a:buNone/>
              <a:defRPr/>
            </a:pPr>
            <a:r>
              <a:rPr lang="uz-Cyrl-UZ" sz="1800" b="1" dirty="0" smtClean="0">
                <a:solidFill>
                  <a:schemeClr val="accent6">
                    <a:lumMod val="50000"/>
                  </a:schemeClr>
                </a:solidFill>
                <a:latin typeface="Arial" pitchFamily="34" charset="0"/>
                <a:cs typeface="Arial" pitchFamily="34" charset="0"/>
              </a:rPr>
              <a:t> 3-босқич.</a:t>
            </a:r>
            <a:r>
              <a:rPr lang="uz-Cyrl-UZ" sz="1800" b="1" dirty="0" smtClean="0">
                <a:solidFill>
                  <a:srgbClr val="002060"/>
                </a:solidFill>
                <a:latin typeface="Arial" pitchFamily="34" charset="0"/>
                <a:cs typeface="Arial" pitchFamily="34" charset="0"/>
              </a:rPr>
              <a:t> </a:t>
            </a:r>
            <a:r>
              <a:rPr lang="uz-Cyrl-UZ" sz="1800" dirty="0" smtClean="0">
                <a:solidFill>
                  <a:srgbClr val="002060"/>
                </a:solidFill>
                <a:latin typeface="Arial" pitchFamily="34" charset="0"/>
                <a:cs typeface="Arial" pitchFamily="34" charset="0"/>
              </a:rPr>
              <a:t>Кейс учун ахборот манбаларини излаш</a:t>
            </a:r>
            <a:r>
              <a:rPr lang="uz-Cyrl-UZ" sz="1800" b="1" dirty="0" smtClean="0">
                <a:solidFill>
                  <a:srgbClr val="002060"/>
                </a:solidFill>
                <a:latin typeface="Arial" pitchFamily="34" charset="0"/>
                <a:cs typeface="Arial" pitchFamily="34" charset="0"/>
              </a:rPr>
              <a:t>.</a:t>
            </a:r>
          </a:p>
          <a:p>
            <a:pPr algn="just" eaLnBrk="1" fontAlgn="auto" hangingPunct="1">
              <a:lnSpc>
                <a:spcPct val="150000"/>
              </a:lnSpc>
              <a:spcAft>
                <a:spcPts val="0"/>
              </a:spcAft>
              <a:buFont typeface="Arial" pitchFamily="34" charset="0"/>
              <a:buNone/>
              <a:defRPr/>
            </a:pPr>
            <a:r>
              <a:rPr lang="uz-Cyrl-UZ" sz="1800" b="1" dirty="0" smtClean="0">
                <a:solidFill>
                  <a:schemeClr val="accent6">
                    <a:lumMod val="50000"/>
                  </a:schemeClr>
                </a:solidFill>
                <a:latin typeface="Arial" pitchFamily="34" charset="0"/>
                <a:cs typeface="Arial" pitchFamily="34" charset="0"/>
              </a:rPr>
              <a:t>4-босқич.</a:t>
            </a:r>
            <a:r>
              <a:rPr lang="uz-Cyrl-UZ" sz="1800" b="1" dirty="0" smtClean="0">
                <a:solidFill>
                  <a:srgbClr val="002060"/>
                </a:solidFill>
                <a:latin typeface="Arial" pitchFamily="34" charset="0"/>
                <a:cs typeface="Arial" pitchFamily="34" charset="0"/>
              </a:rPr>
              <a:t> </a:t>
            </a:r>
            <a:r>
              <a:rPr lang="uz-Cyrl-UZ" sz="1800" dirty="0" smtClean="0">
                <a:solidFill>
                  <a:srgbClr val="002060"/>
                </a:solidFill>
                <a:latin typeface="Arial" pitchFamily="34" charset="0"/>
                <a:cs typeface="Arial" pitchFamily="34" charset="0"/>
              </a:rPr>
              <a:t>Ахборотларни йиғиш ва</a:t>
            </a:r>
            <a:r>
              <a:rPr lang="uz-Cyrl-UZ" sz="1800" b="1" dirty="0" smtClean="0">
                <a:solidFill>
                  <a:srgbClr val="002060"/>
                </a:solidFill>
                <a:latin typeface="Arial" pitchFamily="34" charset="0"/>
                <a:cs typeface="Arial" pitchFamily="34" charset="0"/>
              </a:rPr>
              <a:t> </a:t>
            </a:r>
            <a:r>
              <a:rPr lang="uz-Cyrl-UZ" sz="1800" dirty="0" smtClean="0">
                <a:solidFill>
                  <a:srgbClr val="002060"/>
                </a:solidFill>
                <a:latin typeface="Arial" pitchFamily="34" charset="0"/>
                <a:cs typeface="Arial" pitchFamily="34" charset="0"/>
              </a:rPr>
              <a:t>далиллар, турли хил манбалардан  фойдаланиш.</a:t>
            </a:r>
            <a:endParaRPr lang="uz-Cyrl-UZ" sz="1800" b="1" dirty="0" smtClean="0">
              <a:solidFill>
                <a:srgbClr val="002060"/>
              </a:solidFill>
              <a:latin typeface="Arial" pitchFamily="34" charset="0"/>
              <a:cs typeface="Arial" pitchFamily="34" charset="0"/>
            </a:endParaRPr>
          </a:p>
          <a:p>
            <a:pPr algn="just" eaLnBrk="1" fontAlgn="auto" hangingPunct="1">
              <a:lnSpc>
                <a:spcPct val="150000"/>
              </a:lnSpc>
              <a:spcAft>
                <a:spcPts val="0"/>
              </a:spcAft>
              <a:buFont typeface="Arial" pitchFamily="34" charset="0"/>
              <a:buNone/>
              <a:defRPr/>
            </a:pPr>
            <a:r>
              <a:rPr lang="uz-Cyrl-UZ" sz="1800" b="1" dirty="0" smtClean="0">
                <a:solidFill>
                  <a:schemeClr val="accent6">
                    <a:lumMod val="50000"/>
                  </a:schemeClr>
                </a:solidFill>
                <a:latin typeface="Arial" pitchFamily="34" charset="0"/>
                <a:cs typeface="Arial" pitchFamily="34" charset="0"/>
              </a:rPr>
              <a:t>5-босқич.</a:t>
            </a:r>
            <a:r>
              <a:rPr lang="uz-Cyrl-UZ" sz="1800" b="1" dirty="0" smtClean="0">
                <a:solidFill>
                  <a:srgbClr val="002060"/>
                </a:solidFill>
                <a:latin typeface="Arial" pitchFamily="34" charset="0"/>
                <a:cs typeface="Arial" pitchFamily="34" charset="0"/>
              </a:rPr>
              <a:t>  </a:t>
            </a:r>
            <a:r>
              <a:rPr lang="uz-Cyrl-UZ" sz="1800" dirty="0" smtClean="0">
                <a:solidFill>
                  <a:srgbClr val="002060"/>
                </a:solidFill>
                <a:latin typeface="Arial" pitchFamily="34" charset="0"/>
                <a:cs typeface="Arial" pitchFamily="34" charset="0"/>
              </a:rPr>
              <a:t>Тақдимот шаклини аниқлаш (видео, босма ва бошқалар).</a:t>
            </a:r>
            <a:endParaRPr lang="uz-Cyrl-UZ" sz="1800" b="1" dirty="0" smtClean="0">
              <a:solidFill>
                <a:srgbClr val="002060"/>
              </a:solidFill>
              <a:latin typeface="Arial" pitchFamily="34" charset="0"/>
              <a:cs typeface="Arial" pitchFamily="34" charset="0"/>
            </a:endParaRPr>
          </a:p>
          <a:p>
            <a:pPr algn="just" eaLnBrk="1" fontAlgn="auto" hangingPunct="1">
              <a:lnSpc>
                <a:spcPct val="150000"/>
              </a:lnSpc>
              <a:spcAft>
                <a:spcPts val="0"/>
              </a:spcAft>
              <a:buFont typeface="Arial" pitchFamily="34" charset="0"/>
              <a:buNone/>
              <a:defRPr/>
            </a:pPr>
            <a:r>
              <a:rPr lang="uz-Cyrl-UZ" sz="1800" b="1" dirty="0" smtClean="0">
                <a:solidFill>
                  <a:schemeClr val="accent6">
                    <a:lumMod val="50000"/>
                  </a:schemeClr>
                </a:solidFill>
                <a:latin typeface="Arial" pitchFamily="34" charset="0"/>
                <a:cs typeface="Arial" pitchFamily="34" charset="0"/>
              </a:rPr>
              <a:t>6-босқич.</a:t>
            </a:r>
            <a:r>
              <a:rPr lang="uz-Cyrl-UZ" sz="1800" b="1" dirty="0" smtClean="0">
                <a:solidFill>
                  <a:srgbClr val="002060"/>
                </a:solidFill>
                <a:latin typeface="Arial" pitchFamily="34" charset="0"/>
                <a:cs typeface="Arial" pitchFamily="34" charset="0"/>
              </a:rPr>
              <a:t> </a:t>
            </a:r>
            <a:r>
              <a:rPr lang="uz-Cyrl-UZ" sz="1800" dirty="0" smtClean="0">
                <a:solidFill>
                  <a:srgbClr val="002060"/>
                </a:solidFill>
                <a:latin typeface="Arial" pitchFamily="34" charset="0"/>
                <a:cs typeface="Arial" pitchFamily="34" charset="0"/>
              </a:rPr>
              <a:t>Муҳокама қилиш, амалга жорий этиш олдидан эксперт баҳо (хулоса) сини олиш. </a:t>
            </a:r>
            <a:endParaRPr lang="uz-Cyrl-UZ" sz="1800" b="1" dirty="0" smtClean="0">
              <a:solidFill>
                <a:srgbClr val="002060"/>
              </a:solidFill>
              <a:latin typeface="Arial" pitchFamily="34" charset="0"/>
              <a:cs typeface="Arial" pitchFamily="34" charset="0"/>
            </a:endParaRPr>
          </a:p>
          <a:p>
            <a:pPr algn="just" eaLnBrk="1" fontAlgn="auto" hangingPunct="1">
              <a:lnSpc>
                <a:spcPct val="150000"/>
              </a:lnSpc>
              <a:spcAft>
                <a:spcPts val="0"/>
              </a:spcAft>
              <a:buFont typeface="Arial" pitchFamily="34" charset="0"/>
              <a:buNone/>
              <a:defRPr/>
            </a:pPr>
            <a:r>
              <a:rPr lang="uz-Cyrl-UZ" sz="1800" b="1" dirty="0" smtClean="0">
                <a:solidFill>
                  <a:schemeClr val="accent6">
                    <a:lumMod val="50000"/>
                  </a:schemeClr>
                </a:solidFill>
                <a:latin typeface="Arial" pitchFamily="34" charset="0"/>
                <a:cs typeface="Arial" pitchFamily="34" charset="0"/>
              </a:rPr>
              <a:t> 7-босқич. </a:t>
            </a:r>
            <a:r>
              <a:rPr lang="uz-Cyrl-UZ" sz="1800" dirty="0" smtClean="0">
                <a:solidFill>
                  <a:srgbClr val="002060"/>
                </a:solidFill>
                <a:latin typeface="Arial" pitchFamily="34" charset="0"/>
                <a:cs typeface="Arial" pitchFamily="34" charset="0"/>
              </a:rPr>
              <a:t>Кейсни қўллаш бўйича методик тавсиянома тайёрлаш. </a:t>
            </a:r>
          </a:p>
          <a:p>
            <a:pPr algn="just" eaLnBrk="1" fontAlgn="auto" hangingPunct="1">
              <a:lnSpc>
                <a:spcPct val="150000"/>
              </a:lnSpc>
              <a:spcAft>
                <a:spcPts val="0"/>
              </a:spcAft>
              <a:buFont typeface="Arial" pitchFamily="34" charset="0"/>
              <a:buChar char="•"/>
              <a:defRPr/>
            </a:pPr>
            <a:endParaRPr lang="uz-Cyrl-UZ" sz="1800" dirty="0" smtClean="0">
              <a:solidFill>
                <a:srgbClr val="002060"/>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14"/>
          <p:cNvSpPr>
            <a:spLocks noGrp="1" noChangeArrowheads="1"/>
          </p:cNvSpPr>
          <p:nvPr>
            <p:ph type="ftr" sz="quarter" idx="11"/>
          </p:nvPr>
        </p:nvSpPr>
        <p:spPr/>
        <p:txBody>
          <a:bodyPr/>
          <a:lstStyle/>
          <a:p>
            <a:pPr>
              <a:defRPr/>
            </a:pPr>
            <a:r>
              <a:rPr lang="ru-RU"/>
              <a:t>Тузувчи: Ишмухамедов Р.Ж.</a:t>
            </a:r>
          </a:p>
        </p:txBody>
      </p:sp>
      <p:sp>
        <p:nvSpPr>
          <p:cNvPr id="26" name="Rectangle 15"/>
          <p:cNvSpPr>
            <a:spLocks noGrp="1" noChangeArrowheads="1"/>
          </p:cNvSpPr>
          <p:nvPr>
            <p:ph type="sldNum" sz="quarter" idx="12"/>
          </p:nvPr>
        </p:nvSpPr>
        <p:spPr/>
        <p:txBody>
          <a:bodyPr/>
          <a:lstStyle/>
          <a:p>
            <a:pPr>
              <a:defRPr/>
            </a:pPr>
            <a:fld id="{EEC15E80-1BCC-4B28-816D-A64410BADEB1}" type="slidenum">
              <a:rPr lang="ru-RU"/>
              <a:pPr>
                <a:defRPr/>
              </a:pPr>
              <a:t>58</a:t>
            </a:fld>
            <a:endParaRPr lang="ru-RU"/>
          </a:p>
        </p:txBody>
      </p:sp>
      <p:sp>
        <p:nvSpPr>
          <p:cNvPr id="67587" name="Rectangle 2"/>
          <p:cNvSpPr>
            <a:spLocks noChangeArrowheads="1"/>
          </p:cNvSpPr>
          <p:nvPr/>
        </p:nvSpPr>
        <p:spPr bwMode="auto">
          <a:xfrm>
            <a:off x="0" y="0"/>
            <a:ext cx="9144000" cy="6858000"/>
          </a:xfrm>
          <a:prstGeom prst="rect">
            <a:avLst/>
          </a:prstGeom>
          <a:gradFill rotWithShape="1">
            <a:gsLst>
              <a:gs pos="0">
                <a:schemeClr val="bg1"/>
              </a:gs>
              <a:gs pos="100000">
                <a:srgbClr val="00FF00"/>
              </a:gs>
            </a:gsLst>
            <a:path path="shape">
              <a:fillToRect l="50000" t="50000" r="50000" b="50000"/>
            </a:path>
          </a:gradFill>
          <a:ln w="9525">
            <a:solidFill>
              <a:schemeClr val="tx1"/>
            </a:solidFill>
            <a:miter lim="800000"/>
            <a:headEnd/>
            <a:tailEnd/>
          </a:ln>
        </p:spPr>
        <p:txBody>
          <a:bodyPr wrap="none" anchor="ctr"/>
          <a:lstStyle/>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r>
              <a:rPr lang="uz-Cyrl-UZ" sz="1200">
                <a:latin typeface="Calibri" pitchFamily="34" charset="0"/>
              </a:rPr>
              <a:t>Тузувчи:  ИШМУҲАМЕДОВ  Р.Ж</a:t>
            </a:r>
            <a:endParaRPr lang="ru-RU" sz="1200">
              <a:latin typeface="Calibri" pitchFamily="34" charset="0"/>
            </a:endParaRPr>
          </a:p>
          <a:p>
            <a:pPr algn="ctr"/>
            <a:endParaRPr lang="ru-RU" sz="1200">
              <a:latin typeface="Calibri" pitchFamily="34" charset="0"/>
            </a:endParaRPr>
          </a:p>
        </p:txBody>
      </p:sp>
      <p:sp>
        <p:nvSpPr>
          <p:cNvPr id="67588" name="Rectangle 3"/>
          <p:cNvSpPr>
            <a:spLocks noChangeArrowheads="1"/>
          </p:cNvSpPr>
          <p:nvPr/>
        </p:nvSpPr>
        <p:spPr bwMode="auto">
          <a:xfrm>
            <a:off x="0" y="0"/>
            <a:ext cx="9144000" cy="6858000"/>
          </a:xfrm>
          <a:prstGeom prst="rect">
            <a:avLst/>
          </a:prstGeom>
          <a:gradFill rotWithShape="1">
            <a:gsLst>
              <a:gs pos="0">
                <a:schemeClr val="bg1"/>
              </a:gs>
              <a:gs pos="100000">
                <a:srgbClr val="00FF00"/>
              </a:gs>
            </a:gsLst>
            <a:path path="shape">
              <a:fillToRect l="50000" t="50000" r="50000" b="50000"/>
            </a:path>
          </a:gradFill>
          <a:ln w="9525">
            <a:solidFill>
              <a:schemeClr val="tx1"/>
            </a:solidFill>
            <a:miter lim="800000"/>
            <a:headEnd/>
            <a:tailEnd/>
          </a:ln>
        </p:spPr>
        <p:txBody>
          <a:bodyPr wrap="none" anchor="ctr"/>
          <a:lstStyle/>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uz-Cyrl-UZ">
              <a:latin typeface="Calibri" pitchFamily="34" charset="0"/>
            </a:endParaRPr>
          </a:p>
          <a:p>
            <a:pPr algn="ctr"/>
            <a:endParaRPr lang="en-US" sz="1200">
              <a:latin typeface="Calibri" pitchFamily="34" charset="0"/>
            </a:endParaRPr>
          </a:p>
          <a:p>
            <a:pPr algn="ctr"/>
            <a:endParaRPr lang="en-US" sz="1200">
              <a:latin typeface="Calibri" pitchFamily="34" charset="0"/>
            </a:endParaRPr>
          </a:p>
          <a:p>
            <a:pPr algn="ctr"/>
            <a:endParaRPr lang="uz-Cyrl-UZ" sz="1200" b="1">
              <a:latin typeface="Calibri" pitchFamily="34" charset="0"/>
            </a:endParaRPr>
          </a:p>
          <a:p>
            <a:pPr algn="ctr"/>
            <a:r>
              <a:rPr lang="uz-Cyrl-UZ" sz="1200" b="1">
                <a:latin typeface="Calibri" pitchFamily="34" charset="0"/>
              </a:rPr>
              <a:t>  </a:t>
            </a:r>
            <a:endParaRPr lang="ru-RU" sz="1200" b="1">
              <a:latin typeface="Calibri" pitchFamily="34" charset="0"/>
            </a:endParaRPr>
          </a:p>
        </p:txBody>
      </p:sp>
      <p:sp>
        <p:nvSpPr>
          <p:cNvPr id="245764" name="Text Box 4"/>
          <p:cNvSpPr txBox="1">
            <a:spLocks noChangeArrowheads="1"/>
          </p:cNvSpPr>
          <p:nvPr/>
        </p:nvSpPr>
        <p:spPr bwMode="auto">
          <a:xfrm>
            <a:off x="0" y="3284538"/>
            <a:ext cx="2411413" cy="1192212"/>
          </a:xfrm>
          <a:prstGeom prst="rect">
            <a:avLst/>
          </a:prstGeom>
          <a:noFill/>
          <a:ln w="9525">
            <a:noFill/>
            <a:miter lim="800000"/>
            <a:headEnd/>
            <a:tailEnd/>
          </a:ln>
          <a:effectLst/>
        </p:spPr>
        <p:txBody>
          <a:bodyPr>
            <a:spAutoFit/>
          </a:bodyPr>
          <a:lstStyle/>
          <a:p>
            <a:pPr algn="ctr" fontAlgn="auto">
              <a:spcBef>
                <a:spcPct val="50000"/>
              </a:spcBef>
              <a:spcAft>
                <a:spcPts val="0"/>
              </a:spcAft>
              <a:defRPr/>
            </a:pPr>
            <a:r>
              <a:rPr lang="ru-RU" sz="1600" b="1" dirty="0" err="1">
                <a:solidFill>
                  <a:srgbClr val="000000"/>
                </a:solidFill>
                <a:effectLst>
                  <a:outerShdw blurRad="38100" dist="38100" dir="2700000" algn="tl">
                    <a:srgbClr val="FFFFFF"/>
                  </a:outerShdw>
                </a:effectLst>
                <a:latin typeface="+mn-lt"/>
                <a:cs typeface="+mn-cs"/>
              </a:rPr>
              <a:t>Ғоялар йиғиш ва</a:t>
            </a:r>
            <a:r>
              <a:rPr lang="ru-RU" sz="1600" b="1" dirty="0">
                <a:solidFill>
                  <a:srgbClr val="000000"/>
                </a:solidFill>
                <a:effectLst>
                  <a:outerShdw blurRad="38100" dist="38100" dir="2700000" algn="tl">
                    <a:srgbClr val="FFFFFF"/>
                  </a:outerShdw>
                </a:effectLst>
                <a:latin typeface="+mn-lt"/>
                <a:cs typeface="+mn-cs"/>
              </a:rPr>
              <a:t> </a:t>
            </a:r>
            <a:r>
              <a:rPr lang="ru-RU" sz="1600" b="1" dirty="0" err="1">
                <a:solidFill>
                  <a:srgbClr val="000000"/>
                </a:solidFill>
                <a:effectLst>
                  <a:outerShdw blurRad="38100" dist="38100" dir="2700000" algn="tl">
                    <a:srgbClr val="FFFFFF"/>
                  </a:outerShdw>
                </a:effectLst>
                <a:latin typeface="+mn-lt"/>
                <a:cs typeface="+mn-cs"/>
              </a:rPr>
              <a:t>муаммо</a:t>
            </a:r>
            <a:r>
              <a:rPr lang="uz-Cyrl-UZ" sz="1600" b="1" dirty="0">
                <a:solidFill>
                  <a:srgbClr val="000000"/>
                </a:solidFill>
                <a:effectLst>
                  <a:outerShdw blurRad="38100" dist="38100" dir="2700000" algn="tl">
                    <a:srgbClr val="FFFFFF"/>
                  </a:outerShdw>
                </a:effectLst>
                <a:latin typeface="+mn-lt"/>
                <a:cs typeface="+mn-cs"/>
              </a:rPr>
              <a:t>нинг</a:t>
            </a:r>
            <a:r>
              <a:rPr lang="ru-RU" sz="1600" b="1" dirty="0">
                <a:solidFill>
                  <a:srgbClr val="000000"/>
                </a:solidFill>
                <a:effectLst>
                  <a:outerShdw blurRad="38100" dist="38100" dir="2700000" algn="tl">
                    <a:srgbClr val="FFFFFF"/>
                  </a:outerShdw>
                </a:effectLst>
                <a:latin typeface="+mn-lt"/>
                <a:cs typeface="+mn-cs"/>
              </a:rPr>
              <a:t> </a:t>
            </a:r>
            <a:r>
              <a:rPr lang="ru-RU" sz="1600" b="1" dirty="0" err="1">
                <a:solidFill>
                  <a:srgbClr val="000000"/>
                </a:solidFill>
                <a:effectLst>
                  <a:outerShdw blurRad="38100" dist="38100" dir="2700000" algn="tl">
                    <a:srgbClr val="FFFFFF"/>
                  </a:outerShdw>
                </a:effectLst>
                <a:latin typeface="+mn-lt"/>
                <a:cs typeface="+mn-cs"/>
              </a:rPr>
              <a:t>ечи</a:t>
            </a:r>
            <a:r>
              <a:rPr lang="uz-Cyrl-UZ" sz="1600" b="1" dirty="0">
                <a:solidFill>
                  <a:srgbClr val="000000"/>
                </a:solidFill>
                <a:effectLst>
                  <a:outerShdw blurRad="38100" dist="38100" dir="2700000" algn="tl">
                    <a:srgbClr val="FFFFFF"/>
                  </a:outerShdw>
                </a:effectLst>
                <a:latin typeface="+mn-lt"/>
                <a:cs typeface="+mn-cs"/>
              </a:rPr>
              <a:t>ми</a:t>
            </a:r>
            <a:r>
              <a:rPr lang="ru-RU" sz="1600" b="1" dirty="0">
                <a:solidFill>
                  <a:srgbClr val="000000"/>
                </a:solidFill>
                <a:effectLst>
                  <a:outerShdw blurRad="38100" dist="38100" dir="2700000" algn="tl">
                    <a:srgbClr val="FFFFFF"/>
                  </a:outerShdw>
                </a:effectLst>
                <a:latin typeface="+mn-lt"/>
                <a:cs typeface="+mn-cs"/>
              </a:rPr>
              <a:t>ни </a:t>
            </a:r>
            <a:r>
              <a:rPr lang="ru-RU" sz="1600" b="1" dirty="0" err="1">
                <a:solidFill>
                  <a:srgbClr val="000000"/>
                </a:solidFill>
                <a:effectLst>
                  <a:outerShdw blurRad="38100" dist="38100" dir="2700000" algn="tl">
                    <a:srgbClr val="FFFFFF"/>
                  </a:outerShdw>
                </a:effectLst>
                <a:latin typeface="+mn-lt"/>
                <a:cs typeface="+mn-cs"/>
              </a:rPr>
              <a:t>излаш</a:t>
            </a:r>
            <a:r>
              <a:rPr lang="ru-RU" sz="1600" b="1" dirty="0">
                <a:solidFill>
                  <a:srgbClr val="000000"/>
                </a:solidFill>
                <a:effectLst>
                  <a:outerShdw blurRad="38100" dist="38100" dir="2700000" algn="tl">
                    <a:srgbClr val="FFFFFF"/>
                  </a:outerShdw>
                </a:effectLst>
                <a:latin typeface="+mn-lt"/>
                <a:cs typeface="+mn-cs"/>
              </a:rPr>
              <a:t> </a:t>
            </a:r>
          </a:p>
          <a:p>
            <a:pPr algn="ctr" fontAlgn="auto">
              <a:spcBef>
                <a:spcPct val="50000"/>
              </a:spcBef>
              <a:spcAft>
                <a:spcPts val="0"/>
              </a:spcAft>
              <a:defRPr/>
            </a:pPr>
            <a:r>
              <a:rPr lang="ru-RU" sz="1600" b="1" dirty="0">
                <a:solidFill>
                  <a:srgbClr val="000000"/>
                </a:solidFill>
                <a:effectLst>
                  <a:outerShdw blurRad="38100" dist="38100" dir="2700000" algn="tl">
                    <a:srgbClr val="FFFFFF"/>
                  </a:outerShdw>
                </a:effectLst>
                <a:latin typeface="+mn-lt"/>
                <a:cs typeface="+mn-cs"/>
              </a:rPr>
              <a:t>(</a:t>
            </a:r>
            <a:r>
              <a:rPr lang="ru-RU" sz="1600" b="1" dirty="0" err="1">
                <a:solidFill>
                  <a:srgbClr val="000000"/>
                </a:solidFill>
                <a:effectLst>
                  <a:outerShdw blurRad="38100" dist="38100" dir="2700000" algn="tl">
                    <a:srgbClr val="FFFFFF"/>
                  </a:outerShdw>
                </a:effectLst>
                <a:latin typeface="+mn-lt"/>
                <a:cs typeface="+mn-cs"/>
              </a:rPr>
              <a:t>кичик</a:t>
            </a:r>
            <a:r>
              <a:rPr lang="ru-RU" sz="1600" b="1" dirty="0">
                <a:solidFill>
                  <a:srgbClr val="000000"/>
                </a:solidFill>
                <a:effectLst>
                  <a:outerShdw blurRad="38100" dist="38100" dir="2700000" algn="tl">
                    <a:srgbClr val="FFFFFF"/>
                  </a:outerShdw>
                </a:effectLst>
                <a:latin typeface="+mn-lt"/>
                <a:cs typeface="+mn-cs"/>
              </a:rPr>
              <a:t> </a:t>
            </a:r>
            <a:r>
              <a:rPr lang="ru-RU" sz="1600" b="1" dirty="0" err="1">
                <a:solidFill>
                  <a:srgbClr val="000000"/>
                </a:solidFill>
                <a:effectLst>
                  <a:outerShdw blurRad="38100" dist="38100" dir="2700000" algn="tl">
                    <a:srgbClr val="FFFFFF"/>
                  </a:outerShdw>
                </a:effectLst>
                <a:latin typeface="+mn-lt"/>
                <a:cs typeface="+mn-cs"/>
              </a:rPr>
              <a:t>гуруҳларда</a:t>
            </a:r>
            <a:r>
              <a:rPr lang="ru-RU" sz="1600" b="1" dirty="0">
                <a:solidFill>
                  <a:srgbClr val="000000"/>
                </a:solidFill>
                <a:effectLst>
                  <a:outerShdw blurRad="38100" dist="38100" dir="2700000" algn="tl">
                    <a:srgbClr val="FFFFFF"/>
                  </a:outerShdw>
                </a:effectLst>
                <a:latin typeface="+mn-lt"/>
                <a:cs typeface="+mn-cs"/>
              </a:rPr>
              <a:t>)  </a:t>
            </a:r>
          </a:p>
        </p:txBody>
      </p:sp>
      <p:sp>
        <p:nvSpPr>
          <p:cNvPr id="245765" name="Text Box 5"/>
          <p:cNvSpPr txBox="1">
            <a:spLocks noChangeArrowheads="1"/>
          </p:cNvSpPr>
          <p:nvPr/>
        </p:nvSpPr>
        <p:spPr bwMode="auto">
          <a:xfrm>
            <a:off x="3949700" y="5702300"/>
            <a:ext cx="3048000" cy="830263"/>
          </a:xfrm>
          <a:prstGeom prst="rect">
            <a:avLst/>
          </a:prstGeom>
          <a:noFill/>
          <a:ln w="9525">
            <a:noFill/>
            <a:miter lim="800000"/>
            <a:headEnd/>
            <a:tailEnd/>
          </a:ln>
          <a:effectLst/>
        </p:spPr>
        <p:txBody>
          <a:bodyPr>
            <a:spAutoFit/>
          </a:bodyPr>
          <a:lstStyle/>
          <a:p>
            <a:pPr algn="ctr" fontAlgn="auto">
              <a:spcBef>
                <a:spcPct val="50000"/>
              </a:spcBef>
              <a:spcAft>
                <a:spcPts val="0"/>
              </a:spcAft>
              <a:defRPr/>
            </a:pPr>
            <a:r>
              <a:rPr lang="ru-RU" sz="1600" b="1" dirty="0">
                <a:solidFill>
                  <a:srgbClr val="000000"/>
                </a:solidFill>
                <a:effectLst>
                  <a:outerShdw blurRad="38100" dist="38100" dir="2700000" algn="tl">
                    <a:srgbClr val="C0C0C0"/>
                  </a:outerShdw>
                </a:effectLst>
                <a:latin typeface="+mn-lt"/>
                <a:cs typeface="+mn-cs"/>
              </a:rPr>
              <a:t> </a:t>
            </a:r>
            <a:r>
              <a:rPr lang="ru-RU" sz="1600" b="1" dirty="0" err="1">
                <a:solidFill>
                  <a:srgbClr val="000000"/>
                </a:solidFill>
                <a:effectLst>
                  <a:outerShdw blurRad="38100" dist="38100" dir="2700000" algn="tl">
                    <a:srgbClr val="C0C0C0"/>
                  </a:outerShdw>
                </a:effectLst>
                <a:latin typeface="+mn-lt"/>
                <a:cs typeface="+mn-cs"/>
              </a:rPr>
              <a:t>Асосий</a:t>
            </a:r>
            <a:r>
              <a:rPr lang="ru-RU" sz="1600" b="1" dirty="0">
                <a:solidFill>
                  <a:srgbClr val="000000"/>
                </a:solidFill>
                <a:effectLst>
                  <a:outerShdw blurRad="38100" dist="38100" dir="2700000" algn="tl">
                    <a:srgbClr val="C0C0C0"/>
                  </a:outerShdw>
                </a:effectLst>
                <a:latin typeface="+mn-lt"/>
                <a:cs typeface="+mn-cs"/>
              </a:rPr>
              <a:t> </a:t>
            </a:r>
            <a:r>
              <a:rPr lang="ru-RU" sz="1600" b="1" dirty="0" err="1">
                <a:solidFill>
                  <a:srgbClr val="000000"/>
                </a:solidFill>
                <a:effectLst>
                  <a:outerShdw blurRad="38100" dist="38100" dir="2700000" algn="tl">
                    <a:srgbClr val="C0C0C0"/>
                  </a:outerShdw>
                </a:effectLst>
                <a:latin typeface="+mn-lt"/>
                <a:cs typeface="+mn-cs"/>
              </a:rPr>
              <a:t>муаммони</a:t>
            </a:r>
            <a:r>
              <a:rPr lang="ru-RU" sz="1600" b="1" dirty="0">
                <a:solidFill>
                  <a:srgbClr val="000000"/>
                </a:solidFill>
                <a:effectLst>
                  <a:outerShdw blurRad="38100" dist="38100" dir="2700000" algn="tl">
                    <a:srgbClr val="C0C0C0"/>
                  </a:outerShdw>
                </a:effectLst>
                <a:latin typeface="+mn-lt"/>
                <a:cs typeface="+mn-cs"/>
              </a:rPr>
              <a:t> </a:t>
            </a:r>
            <a:r>
              <a:rPr lang="ru-RU" sz="1600" b="1" dirty="0" err="1">
                <a:solidFill>
                  <a:srgbClr val="000000"/>
                </a:solidFill>
                <a:effectLst>
                  <a:outerShdw blurRad="38100" dist="38100" dir="2700000" algn="tl">
                    <a:srgbClr val="C0C0C0"/>
                  </a:outerShdw>
                </a:effectLst>
                <a:latin typeface="+mn-lt"/>
                <a:cs typeface="+mn-cs"/>
              </a:rPr>
              <a:t>ажратиб</a:t>
            </a:r>
            <a:r>
              <a:rPr lang="ru-RU" sz="1600" b="1" dirty="0">
                <a:solidFill>
                  <a:srgbClr val="000000"/>
                </a:solidFill>
                <a:effectLst>
                  <a:outerShdw blurRad="38100" dist="38100" dir="2700000" algn="tl">
                    <a:srgbClr val="C0C0C0"/>
                  </a:outerShdw>
                </a:effectLst>
                <a:latin typeface="+mn-lt"/>
                <a:cs typeface="+mn-cs"/>
              </a:rPr>
              <a:t> </a:t>
            </a:r>
            <a:r>
              <a:rPr lang="ru-RU" sz="1600" b="1" dirty="0" err="1">
                <a:solidFill>
                  <a:srgbClr val="000000"/>
                </a:solidFill>
                <a:effectLst>
                  <a:outerShdw blurRad="38100" dist="38100" dir="2700000" algn="tl">
                    <a:srgbClr val="C0C0C0"/>
                  </a:outerShdw>
                </a:effectLst>
                <a:latin typeface="+mn-lt"/>
                <a:cs typeface="+mn-cs"/>
              </a:rPr>
              <a:t>олиш</a:t>
            </a:r>
            <a:r>
              <a:rPr lang="ru-RU" sz="1600" b="1" dirty="0">
                <a:solidFill>
                  <a:srgbClr val="000000"/>
                </a:solidFill>
                <a:effectLst>
                  <a:outerShdw blurRad="38100" dist="38100" dir="2700000" algn="tl">
                    <a:srgbClr val="C0C0C0"/>
                  </a:outerShdw>
                </a:effectLst>
                <a:latin typeface="+mn-lt"/>
                <a:cs typeface="+mn-cs"/>
              </a:rPr>
              <a:t> </a:t>
            </a:r>
            <a:r>
              <a:rPr lang="ru-RU" sz="1600" b="1" dirty="0" err="1">
                <a:solidFill>
                  <a:srgbClr val="000000"/>
                </a:solidFill>
                <a:effectLst>
                  <a:outerShdw blurRad="38100" dist="38100" dir="2700000" algn="tl">
                    <a:srgbClr val="C0C0C0"/>
                  </a:outerShdw>
                </a:effectLst>
                <a:latin typeface="+mn-lt"/>
                <a:cs typeface="+mn-cs"/>
              </a:rPr>
              <a:t>ва</a:t>
            </a:r>
            <a:r>
              <a:rPr lang="ru-RU" sz="1600" b="1" dirty="0">
                <a:solidFill>
                  <a:srgbClr val="000000"/>
                </a:solidFill>
                <a:effectLst>
                  <a:outerShdw blurRad="38100" dist="38100" dir="2700000" algn="tl">
                    <a:srgbClr val="C0C0C0"/>
                  </a:outerShdw>
                </a:effectLst>
                <a:latin typeface="+mn-lt"/>
                <a:cs typeface="+mn-cs"/>
              </a:rPr>
              <a:t> </a:t>
            </a:r>
            <a:r>
              <a:rPr lang="ru-RU" sz="1600" b="1" dirty="0" err="1">
                <a:solidFill>
                  <a:srgbClr val="000000"/>
                </a:solidFill>
                <a:effectLst>
                  <a:outerShdw blurRad="38100" dist="38100" dir="2700000" algn="tl">
                    <a:srgbClr val="C0C0C0"/>
                  </a:outerShdw>
                </a:effectLst>
                <a:latin typeface="+mn-lt"/>
                <a:cs typeface="+mn-cs"/>
              </a:rPr>
              <a:t>ўрганиш</a:t>
            </a:r>
            <a:r>
              <a:rPr lang="ru-RU" sz="1600" b="1" dirty="0">
                <a:solidFill>
                  <a:srgbClr val="000000"/>
                </a:solidFill>
                <a:effectLst>
                  <a:outerShdw blurRad="38100" dist="38100" dir="2700000" algn="tl">
                    <a:srgbClr val="C0C0C0"/>
                  </a:outerShdw>
                </a:effectLst>
                <a:latin typeface="+mn-lt"/>
                <a:cs typeface="+mn-cs"/>
              </a:rPr>
              <a:t> (</a:t>
            </a:r>
            <a:r>
              <a:rPr lang="ru-RU" sz="1600" b="1" dirty="0" err="1">
                <a:solidFill>
                  <a:srgbClr val="000000"/>
                </a:solidFill>
                <a:effectLst>
                  <a:outerShdw blurRad="38100" dist="38100" dir="2700000" algn="tl">
                    <a:srgbClr val="C0C0C0"/>
                  </a:outerShdw>
                </a:effectLst>
                <a:latin typeface="+mn-lt"/>
                <a:cs typeface="+mn-cs"/>
              </a:rPr>
              <a:t>индивидуал</a:t>
            </a:r>
            <a:r>
              <a:rPr lang="ru-RU" sz="1600" b="1" dirty="0">
                <a:solidFill>
                  <a:srgbClr val="000000"/>
                </a:solidFill>
                <a:effectLst>
                  <a:outerShdw blurRad="38100" dist="38100" dir="2700000" algn="tl">
                    <a:srgbClr val="C0C0C0"/>
                  </a:outerShdw>
                </a:effectLst>
                <a:latin typeface="+mn-lt"/>
                <a:cs typeface="+mn-cs"/>
              </a:rPr>
              <a:t> </a:t>
            </a:r>
            <a:r>
              <a:rPr lang="ru-RU" sz="1600" b="1" dirty="0" err="1">
                <a:solidFill>
                  <a:srgbClr val="000000"/>
                </a:solidFill>
                <a:effectLst>
                  <a:outerShdw blurRad="38100" dist="38100" dir="2700000" algn="tl">
                    <a:srgbClr val="C0C0C0"/>
                  </a:outerShdw>
                </a:effectLst>
                <a:latin typeface="+mn-lt"/>
                <a:cs typeface="+mn-cs"/>
              </a:rPr>
              <a:t>ва</a:t>
            </a:r>
            <a:r>
              <a:rPr lang="ru-RU" sz="1600" b="1" dirty="0">
                <a:solidFill>
                  <a:srgbClr val="000000"/>
                </a:solidFill>
                <a:effectLst>
                  <a:outerShdw blurRad="38100" dist="38100" dir="2700000" algn="tl">
                    <a:srgbClr val="C0C0C0"/>
                  </a:outerShdw>
                </a:effectLst>
                <a:latin typeface="+mn-lt"/>
                <a:cs typeface="+mn-cs"/>
              </a:rPr>
              <a:t> </a:t>
            </a:r>
            <a:r>
              <a:rPr lang="ru-RU" sz="1600" b="1" dirty="0" err="1">
                <a:solidFill>
                  <a:srgbClr val="000000"/>
                </a:solidFill>
                <a:effectLst>
                  <a:outerShdw blurRad="38100" dist="38100" dir="2700000" algn="tl">
                    <a:srgbClr val="C0C0C0"/>
                  </a:outerShdw>
                </a:effectLst>
                <a:latin typeface="+mn-lt"/>
                <a:cs typeface="+mn-cs"/>
              </a:rPr>
              <a:t>кичик</a:t>
            </a:r>
            <a:r>
              <a:rPr lang="ru-RU" sz="1600" b="1" dirty="0">
                <a:solidFill>
                  <a:srgbClr val="000000"/>
                </a:solidFill>
                <a:effectLst>
                  <a:outerShdw blurRad="38100" dist="38100" dir="2700000" algn="tl">
                    <a:srgbClr val="C0C0C0"/>
                  </a:outerShdw>
                </a:effectLst>
                <a:latin typeface="+mn-lt"/>
                <a:cs typeface="+mn-cs"/>
              </a:rPr>
              <a:t> </a:t>
            </a:r>
            <a:r>
              <a:rPr lang="ru-RU" sz="1600" b="1" dirty="0" err="1">
                <a:solidFill>
                  <a:srgbClr val="000000"/>
                </a:solidFill>
                <a:effectLst>
                  <a:outerShdw blurRad="38100" dist="38100" dir="2700000" algn="tl">
                    <a:srgbClr val="C0C0C0"/>
                  </a:outerShdw>
                </a:effectLst>
                <a:latin typeface="+mn-lt"/>
                <a:cs typeface="+mn-cs"/>
              </a:rPr>
              <a:t>гуруҳларда</a:t>
            </a:r>
            <a:r>
              <a:rPr lang="ru-RU" sz="1600" b="1" dirty="0">
                <a:solidFill>
                  <a:srgbClr val="000000"/>
                </a:solidFill>
                <a:effectLst>
                  <a:outerShdw blurRad="38100" dist="38100" dir="2700000" algn="tl">
                    <a:srgbClr val="C0C0C0"/>
                  </a:outerShdw>
                </a:effectLst>
                <a:latin typeface="+mn-lt"/>
                <a:cs typeface="+mn-cs"/>
              </a:rPr>
              <a:t>)</a:t>
            </a:r>
          </a:p>
        </p:txBody>
      </p:sp>
      <p:sp>
        <p:nvSpPr>
          <p:cNvPr id="245766" name="Oval 6"/>
          <p:cNvSpPr>
            <a:spLocks noChangeArrowheads="1"/>
          </p:cNvSpPr>
          <p:nvPr/>
        </p:nvSpPr>
        <p:spPr bwMode="auto">
          <a:xfrm>
            <a:off x="4330700" y="2592388"/>
            <a:ext cx="914400" cy="914400"/>
          </a:xfrm>
          <a:prstGeom prst="ellipse">
            <a:avLst/>
          </a:prstGeom>
          <a:solidFill>
            <a:schemeClr val="accent2">
              <a:lumMod val="60000"/>
              <a:lumOff val="40000"/>
            </a:schemeClr>
          </a:solidFill>
          <a:ln w="9525" algn="ctr">
            <a:solidFill>
              <a:schemeClr val="accent1"/>
            </a:solidFill>
            <a:round/>
            <a:headEnd/>
            <a:tailEnd/>
          </a:ln>
          <a:effectLst/>
        </p:spPr>
        <p:txBody>
          <a:bodyPr wrap="none" anchor="ctr"/>
          <a:lstStyle/>
          <a:p>
            <a:pPr algn="ctr" fontAlgn="auto">
              <a:spcBef>
                <a:spcPts val="0"/>
              </a:spcBef>
              <a:spcAft>
                <a:spcPts val="0"/>
              </a:spcAft>
              <a:defRPr/>
            </a:pPr>
            <a:r>
              <a:rPr lang="ru-RU" sz="2400" dirty="0">
                <a:latin typeface="Arial" pitchFamily="34" charset="0"/>
                <a:cs typeface="Arial" pitchFamily="34" charset="0"/>
              </a:rPr>
              <a:t>1</a:t>
            </a:r>
          </a:p>
        </p:txBody>
      </p:sp>
      <p:sp>
        <p:nvSpPr>
          <p:cNvPr id="245767" name="Oval 7"/>
          <p:cNvSpPr>
            <a:spLocks noChangeArrowheads="1"/>
          </p:cNvSpPr>
          <p:nvPr/>
        </p:nvSpPr>
        <p:spPr bwMode="auto">
          <a:xfrm>
            <a:off x="4711700" y="4802188"/>
            <a:ext cx="914400" cy="914400"/>
          </a:xfrm>
          <a:prstGeom prst="ellipse">
            <a:avLst/>
          </a:prstGeom>
          <a:solidFill>
            <a:srgbClr val="FFFF00"/>
          </a:solidFill>
          <a:ln w="9525" algn="ctr">
            <a:solidFill>
              <a:schemeClr val="accent1"/>
            </a:solidFill>
            <a:round/>
            <a:headEnd/>
            <a:tailEnd/>
          </a:ln>
        </p:spPr>
        <p:txBody>
          <a:bodyPr wrap="none" anchor="ctr"/>
          <a:lstStyle/>
          <a:p>
            <a:pPr algn="ctr"/>
            <a:r>
              <a:rPr lang="ru-RU" sz="2000"/>
              <a:t>2</a:t>
            </a:r>
          </a:p>
        </p:txBody>
      </p:sp>
      <p:cxnSp>
        <p:nvCxnSpPr>
          <p:cNvPr id="245768" name="AutoShape 8"/>
          <p:cNvCxnSpPr>
            <a:cxnSpLocks noChangeShapeType="1"/>
            <a:endCxn id="245766" idx="2"/>
          </p:cNvCxnSpPr>
          <p:nvPr/>
        </p:nvCxnSpPr>
        <p:spPr bwMode="auto">
          <a:xfrm rot="10800000" flipH="1">
            <a:off x="4102100" y="3049588"/>
            <a:ext cx="228600" cy="1098550"/>
          </a:xfrm>
          <a:prstGeom prst="curvedConnector3">
            <a:avLst>
              <a:gd name="adj1" fmla="val -100000"/>
            </a:avLst>
          </a:prstGeom>
          <a:noFill/>
          <a:ln w="9525">
            <a:solidFill>
              <a:schemeClr val="tx2"/>
            </a:solidFill>
            <a:round/>
            <a:headEnd/>
            <a:tailEnd type="triangle" w="med" len="med"/>
          </a:ln>
        </p:spPr>
      </p:cxnSp>
      <p:cxnSp>
        <p:nvCxnSpPr>
          <p:cNvPr id="245769" name="AutoShape 9"/>
          <p:cNvCxnSpPr>
            <a:cxnSpLocks noChangeShapeType="1"/>
            <a:stCxn id="245766" idx="6"/>
            <a:endCxn id="245767" idx="6"/>
          </p:cNvCxnSpPr>
          <p:nvPr/>
        </p:nvCxnSpPr>
        <p:spPr bwMode="auto">
          <a:xfrm>
            <a:off x="5245100" y="3049588"/>
            <a:ext cx="381000" cy="2209800"/>
          </a:xfrm>
          <a:prstGeom prst="curvedConnector3">
            <a:avLst>
              <a:gd name="adj1" fmla="val 377500"/>
            </a:avLst>
          </a:prstGeom>
          <a:noFill/>
          <a:ln w="9525">
            <a:solidFill>
              <a:schemeClr val="tx2"/>
            </a:solidFill>
            <a:round/>
            <a:headEnd/>
            <a:tailEnd type="triangle" w="med" len="med"/>
          </a:ln>
        </p:spPr>
      </p:cxnSp>
      <p:sp>
        <p:nvSpPr>
          <p:cNvPr id="245770" name="Oval 10"/>
          <p:cNvSpPr>
            <a:spLocks noChangeArrowheads="1"/>
          </p:cNvSpPr>
          <p:nvPr/>
        </p:nvSpPr>
        <p:spPr bwMode="auto">
          <a:xfrm>
            <a:off x="2273300" y="3340100"/>
            <a:ext cx="914400" cy="914400"/>
          </a:xfrm>
          <a:prstGeom prst="ellipse">
            <a:avLst/>
          </a:prstGeom>
          <a:solidFill>
            <a:srgbClr val="00FFFF"/>
          </a:solidFill>
          <a:ln w="9525" algn="ctr">
            <a:solidFill>
              <a:schemeClr val="accent1"/>
            </a:solidFill>
            <a:round/>
            <a:headEnd/>
            <a:tailEnd/>
          </a:ln>
        </p:spPr>
        <p:txBody>
          <a:bodyPr wrap="none" anchor="ctr"/>
          <a:lstStyle/>
          <a:p>
            <a:r>
              <a:rPr lang="ru-RU" sz="2000"/>
              <a:t>3</a:t>
            </a:r>
          </a:p>
        </p:txBody>
      </p:sp>
      <p:cxnSp>
        <p:nvCxnSpPr>
          <p:cNvPr id="245771" name="AutoShape 11"/>
          <p:cNvCxnSpPr>
            <a:cxnSpLocks noChangeShapeType="1"/>
          </p:cNvCxnSpPr>
          <p:nvPr/>
        </p:nvCxnSpPr>
        <p:spPr bwMode="auto">
          <a:xfrm rot="10800000">
            <a:off x="2700338" y="4221163"/>
            <a:ext cx="1981200" cy="1004887"/>
          </a:xfrm>
          <a:prstGeom prst="curvedConnector2">
            <a:avLst/>
          </a:prstGeom>
          <a:noFill/>
          <a:ln w="9525">
            <a:solidFill>
              <a:schemeClr val="tx2"/>
            </a:solidFill>
            <a:round/>
            <a:headEnd/>
            <a:tailEnd type="triangle" w="med" len="med"/>
          </a:ln>
        </p:spPr>
      </p:cxnSp>
      <p:sp>
        <p:nvSpPr>
          <p:cNvPr id="245772" name="Oval 12"/>
          <p:cNvSpPr>
            <a:spLocks noChangeArrowheads="1"/>
          </p:cNvSpPr>
          <p:nvPr/>
        </p:nvSpPr>
        <p:spPr bwMode="auto">
          <a:xfrm>
            <a:off x="6769100" y="3340100"/>
            <a:ext cx="914400" cy="914400"/>
          </a:xfrm>
          <a:prstGeom prst="ellipse">
            <a:avLst/>
          </a:prstGeom>
          <a:solidFill>
            <a:schemeClr val="accent2"/>
          </a:solidFill>
          <a:ln w="9525" algn="ctr">
            <a:solidFill>
              <a:schemeClr val="accent1"/>
            </a:solidFill>
            <a:round/>
            <a:headEnd/>
            <a:tailEnd/>
          </a:ln>
        </p:spPr>
        <p:txBody>
          <a:bodyPr wrap="none" anchor="ctr"/>
          <a:lstStyle/>
          <a:p>
            <a:pPr algn="ctr"/>
            <a:r>
              <a:rPr lang="ru-RU" sz="2000"/>
              <a:t>4</a:t>
            </a:r>
          </a:p>
        </p:txBody>
      </p:sp>
      <p:cxnSp>
        <p:nvCxnSpPr>
          <p:cNvPr id="245773" name="AutoShape 13"/>
          <p:cNvCxnSpPr>
            <a:cxnSpLocks noChangeShapeType="1"/>
            <a:stCxn id="245770" idx="0"/>
            <a:endCxn id="245772" idx="0"/>
          </p:cNvCxnSpPr>
          <p:nvPr/>
        </p:nvCxnSpPr>
        <p:spPr bwMode="auto">
          <a:xfrm rot="5400000" flipV="1">
            <a:off x="4977606" y="1092994"/>
            <a:ext cx="1588" cy="4495800"/>
          </a:xfrm>
          <a:prstGeom prst="curvedConnector3">
            <a:avLst>
              <a:gd name="adj1" fmla="val -84800032"/>
            </a:avLst>
          </a:prstGeom>
          <a:noFill/>
          <a:ln w="9525">
            <a:solidFill>
              <a:schemeClr val="tx2"/>
            </a:solidFill>
            <a:round/>
            <a:headEnd/>
            <a:tailEnd type="triangle" w="med" len="med"/>
          </a:ln>
        </p:spPr>
      </p:cxnSp>
      <p:sp>
        <p:nvSpPr>
          <p:cNvPr id="245774" name="Text Box 14"/>
          <p:cNvSpPr txBox="1">
            <a:spLocks noChangeArrowheads="1"/>
          </p:cNvSpPr>
          <p:nvPr/>
        </p:nvSpPr>
        <p:spPr bwMode="auto">
          <a:xfrm>
            <a:off x="3563938" y="1989138"/>
            <a:ext cx="2376487" cy="1077912"/>
          </a:xfrm>
          <a:prstGeom prst="rect">
            <a:avLst/>
          </a:prstGeom>
          <a:noFill/>
          <a:ln w="9525">
            <a:noFill/>
            <a:miter lim="800000"/>
            <a:headEnd/>
            <a:tailEnd/>
          </a:ln>
          <a:effectLst/>
        </p:spPr>
        <p:txBody>
          <a:bodyPr>
            <a:spAutoFit/>
          </a:bodyPr>
          <a:lstStyle/>
          <a:p>
            <a:pPr algn="ctr" fontAlgn="auto">
              <a:spcBef>
                <a:spcPct val="50000"/>
              </a:spcBef>
              <a:spcAft>
                <a:spcPts val="0"/>
              </a:spcAft>
              <a:defRPr/>
            </a:pPr>
            <a:r>
              <a:rPr lang="uz-Cyrl-UZ" sz="1600" b="1" dirty="0">
                <a:solidFill>
                  <a:srgbClr val="000000"/>
                </a:solidFill>
                <a:effectLst>
                  <a:outerShdw blurRad="38100" dist="38100" dir="2700000" algn="tl">
                    <a:srgbClr val="C0C0C0"/>
                  </a:outerShdw>
                </a:effectLst>
                <a:latin typeface="+mn-lt"/>
                <a:cs typeface="+mn-cs"/>
              </a:rPr>
              <a:t>Кейс билан танишув</a:t>
            </a:r>
          </a:p>
          <a:p>
            <a:pPr algn="ctr" fontAlgn="auto">
              <a:spcBef>
                <a:spcPct val="50000"/>
              </a:spcBef>
              <a:spcAft>
                <a:spcPts val="0"/>
              </a:spcAft>
              <a:defRPr/>
            </a:pPr>
            <a:r>
              <a:rPr lang="uz-Cyrl-UZ" sz="1600" b="1" dirty="0">
                <a:solidFill>
                  <a:srgbClr val="000000"/>
                </a:solidFill>
                <a:effectLst>
                  <a:outerShdw blurRad="38100" dist="38100" dir="2700000" algn="tl">
                    <a:srgbClr val="C0C0C0"/>
                  </a:outerShdw>
                </a:effectLst>
                <a:latin typeface="+mn-lt"/>
                <a:cs typeface="+mn-cs"/>
              </a:rPr>
              <a:t>(индивидуал)</a:t>
            </a:r>
          </a:p>
          <a:p>
            <a:pPr fontAlgn="auto">
              <a:spcBef>
                <a:spcPct val="50000"/>
              </a:spcBef>
              <a:spcAft>
                <a:spcPts val="0"/>
              </a:spcAft>
              <a:defRPr/>
            </a:pPr>
            <a:endParaRPr lang="ru-RU" sz="1600" b="1" dirty="0">
              <a:solidFill>
                <a:srgbClr val="000000"/>
              </a:solidFill>
              <a:effectLst>
                <a:outerShdw blurRad="38100" dist="38100" dir="2700000" algn="tl">
                  <a:srgbClr val="C0C0C0"/>
                </a:outerShdw>
              </a:effectLst>
              <a:latin typeface="+mn-lt"/>
              <a:cs typeface="+mn-cs"/>
            </a:endParaRPr>
          </a:p>
        </p:txBody>
      </p:sp>
      <p:sp>
        <p:nvSpPr>
          <p:cNvPr id="245775" name="Oval 15"/>
          <p:cNvSpPr>
            <a:spLocks noChangeArrowheads="1"/>
          </p:cNvSpPr>
          <p:nvPr/>
        </p:nvSpPr>
        <p:spPr bwMode="auto">
          <a:xfrm>
            <a:off x="2425700" y="4940300"/>
            <a:ext cx="914400" cy="914400"/>
          </a:xfrm>
          <a:prstGeom prst="ellipse">
            <a:avLst/>
          </a:prstGeom>
          <a:solidFill>
            <a:srgbClr val="00B050"/>
          </a:solidFill>
          <a:ln w="9525" algn="ctr">
            <a:solidFill>
              <a:schemeClr val="accent1"/>
            </a:solidFill>
            <a:round/>
            <a:headEnd/>
            <a:tailEnd/>
          </a:ln>
        </p:spPr>
        <p:txBody>
          <a:bodyPr wrap="none" anchor="ctr"/>
          <a:lstStyle/>
          <a:p>
            <a:pPr algn="ctr"/>
            <a:r>
              <a:rPr lang="ru-RU" sz="2000"/>
              <a:t>5</a:t>
            </a:r>
          </a:p>
        </p:txBody>
      </p:sp>
      <p:cxnSp>
        <p:nvCxnSpPr>
          <p:cNvPr id="245776" name="AutoShape 16"/>
          <p:cNvCxnSpPr>
            <a:cxnSpLocks noChangeShapeType="1"/>
            <a:stCxn id="245772" idx="4"/>
            <a:endCxn id="245775" idx="5"/>
          </p:cNvCxnSpPr>
          <p:nvPr/>
        </p:nvCxnSpPr>
        <p:spPr bwMode="auto">
          <a:xfrm rot="5400000">
            <a:off x="4483100" y="2978150"/>
            <a:ext cx="1466850" cy="4019550"/>
          </a:xfrm>
          <a:prstGeom prst="curvedConnector3">
            <a:avLst>
              <a:gd name="adj1" fmla="val 124676"/>
            </a:avLst>
          </a:prstGeom>
          <a:noFill/>
          <a:ln w="9525">
            <a:solidFill>
              <a:schemeClr val="tx2"/>
            </a:solidFill>
            <a:round/>
            <a:headEnd/>
            <a:tailEnd type="triangle" w="med" len="med"/>
          </a:ln>
        </p:spPr>
      </p:cxnSp>
      <p:sp>
        <p:nvSpPr>
          <p:cNvPr id="245777" name="Text Box 17"/>
          <p:cNvSpPr txBox="1">
            <a:spLocks noChangeArrowheads="1"/>
          </p:cNvSpPr>
          <p:nvPr/>
        </p:nvSpPr>
        <p:spPr bwMode="auto">
          <a:xfrm>
            <a:off x="6156325" y="4254500"/>
            <a:ext cx="3051175" cy="830263"/>
          </a:xfrm>
          <a:prstGeom prst="rect">
            <a:avLst/>
          </a:prstGeom>
          <a:noFill/>
          <a:ln w="9525">
            <a:noFill/>
            <a:miter lim="800000"/>
            <a:headEnd/>
            <a:tailEnd/>
          </a:ln>
          <a:effectLst/>
        </p:spPr>
        <p:txBody>
          <a:bodyPr>
            <a:spAutoFit/>
          </a:bodyPr>
          <a:lstStyle/>
          <a:p>
            <a:pPr fontAlgn="auto">
              <a:spcBef>
                <a:spcPct val="50000"/>
              </a:spcBef>
              <a:spcAft>
                <a:spcPts val="0"/>
              </a:spcAft>
              <a:defRPr/>
            </a:pPr>
            <a:r>
              <a:rPr lang="uz-Cyrl-UZ" sz="1600" b="1" dirty="0">
                <a:solidFill>
                  <a:srgbClr val="000000"/>
                </a:solidFill>
                <a:effectLst>
                  <a:outerShdw blurRad="38100" dist="38100" dir="2700000" algn="tl">
                    <a:srgbClr val="C0C0C0"/>
                  </a:outerShdw>
                </a:effectLst>
                <a:latin typeface="+mn-lt"/>
                <a:cs typeface="+mn-cs"/>
              </a:rPr>
              <a:t>Кейс ечими учун таклиф этилган ғояларни тақдимоти, таҳлил ва баҳолаш </a:t>
            </a:r>
          </a:p>
        </p:txBody>
      </p:sp>
      <p:sp>
        <p:nvSpPr>
          <p:cNvPr id="245778" name="Text Box 18"/>
          <p:cNvSpPr txBox="1">
            <a:spLocks noChangeArrowheads="1"/>
          </p:cNvSpPr>
          <p:nvPr/>
        </p:nvSpPr>
        <p:spPr bwMode="auto">
          <a:xfrm>
            <a:off x="-180975" y="5445125"/>
            <a:ext cx="3384550" cy="708025"/>
          </a:xfrm>
          <a:prstGeom prst="rect">
            <a:avLst/>
          </a:prstGeom>
          <a:noFill/>
          <a:ln w="9525">
            <a:noFill/>
            <a:miter lim="800000"/>
            <a:headEnd/>
            <a:tailEnd/>
          </a:ln>
          <a:effectLst/>
        </p:spPr>
        <p:txBody>
          <a:bodyPr>
            <a:spAutoFit/>
          </a:bodyPr>
          <a:lstStyle/>
          <a:p>
            <a:pPr algn="ctr" fontAlgn="auto">
              <a:spcBef>
                <a:spcPct val="50000"/>
              </a:spcBef>
              <a:spcAft>
                <a:spcPts val="0"/>
              </a:spcAft>
              <a:defRPr/>
            </a:pPr>
            <a:r>
              <a:rPr lang="uz-Cyrl-UZ" sz="1600" b="1" dirty="0">
                <a:solidFill>
                  <a:srgbClr val="000000"/>
                </a:solidFill>
                <a:effectLst>
                  <a:outerShdw blurRad="38100" dist="38100" dir="2700000" algn="tl">
                    <a:srgbClr val="C0C0C0"/>
                  </a:outerShdw>
                </a:effectLst>
                <a:latin typeface="+mn-lt"/>
                <a:cs typeface="+mn-cs"/>
              </a:rPr>
              <a:t>Кейс ечими ва тавсиялар</a:t>
            </a:r>
          </a:p>
          <a:p>
            <a:pPr algn="ctr" fontAlgn="auto">
              <a:spcBef>
                <a:spcPct val="50000"/>
              </a:spcBef>
              <a:spcAft>
                <a:spcPts val="0"/>
              </a:spcAft>
              <a:defRPr/>
            </a:pPr>
            <a:r>
              <a:rPr lang="uz-Cyrl-UZ" sz="1600" b="1" dirty="0">
                <a:solidFill>
                  <a:srgbClr val="000000"/>
                </a:solidFill>
                <a:effectLst>
                  <a:outerShdw blurRad="38100" dist="38100" dir="2700000" algn="tl">
                    <a:srgbClr val="C0C0C0"/>
                  </a:outerShdw>
                </a:effectLst>
                <a:latin typeface="+mn-lt"/>
                <a:cs typeface="+mn-cs"/>
              </a:rPr>
              <a:t>  (кичик гуруҳлар ва индивидуал) </a:t>
            </a:r>
            <a:endParaRPr lang="ru-RU" sz="1600" b="1" dirty="0">
              <a:solidFill>
                <a:srgbClr val="000000"/>
              </a:solidFill>
              <a:effectLst>
                <a:outerShdw blurRad="38100" dist="38100" dir="2700000" algn="tl">
                  <a:srgbClr val="C0C0C0"/>
                </a:outerShdw>
              </a:effectLst>
              <a:latin typeface="+mn-lt"/>
              <a:cs typeface="+mn-cs"/>
            </a:endParaRPr>
          </a:p>
        </p:txBody>
      </p:sp>
      <p:sp>
        <p:nvSpPr>
          <p:cNvPr id="245779" name="Rectangle 19"/>
          <p:cNvSpPr>
            <a:spLocks noChangeArrowheads="1"/>
          </p:cNvSpPr>
          <p:nvPr/>
        </p:nvSpPr>
        <p:spPr bwMode="auto">
          <a:xfrm>
            <a:off x="0" y="22225"/>
            <a:ext cx="9144000" cy="1754188"/>
          </a:xfrm>
          <a:prstGeom prst="rect">
            <a:avLst/>
          </a:prstGeom>
          <a:noFill/>
          <a:ln w="9525" algn="ctr">
            <a:noFill/>
            <a:miter lim="800000"/>
            <a:headEnd/>
            <a:tailEnd/>
          </a:ln>
          <a:effectLst/>
        </p:spPr>
        <p:txBody>
          <a:bodyPr anchor="ctr">
            <a:spAutoFit/>
          </a:bodyPr>
          <a:lstStyle/>
          <a:p>
            <a:pPr algn="ctr" fontAlgn="auto">
              <a:spcBef>
                <a:spcPts val="0"/>
              </a:spcBef>
              <a:spcAft>
                <a:spcPts val="0"/>
              </a:spcAft>
              <a:defRPr/>
            </a:pPr>
            <a:endParaRPr lang="uz-Cyrl-UZ" b="1" dirty="0">
              <a:solidFill>
                <a:srgbClr val="000000"/>
              </a:solidFill>
              <a:latin typeface="+mn-lt"/>
              <a:cs typeface="+mn-cs"/>
            </a:endParaRPr>
          </a:p>
          <a:p>
            <a:pPr algn="ctr" fontAlgn="auto">
              <a:spcBef>
                <a:spcPts val="0"/>
              </a:spcBef>
              <a:spcAft>
                <a:spcPts val="0"/>
              </a:spcAft>
              <a:defRPr/>
            </a:pPr>
            <a:r>
              <a:rPr lang="uz-Cyrl-UZ" sz="3600" b="1" dirty="0">
                <a:solidFill>
                  <a:srgbClr val="0000CC"/>
                </a:solidFill>
                <a:effectLst>
                  <a:outerShdw blurRad="38100" dist="38100" dir="2700000" algn="tl">
                    <a:srgbClr val="C0C0C0"/>
                  </a:outerShdw>
                </a:effectLst>
                <a:latin typeface="+mn-lt"/>
                <a:cs typeface="+mn-cs"/>
              </a:rPr>
              <a:t>    Кейс-методини амалга ошириш босқичлари:</a:t>
            </a:r>
            <a:endParaRPr lang="uz-Cyrl-UZ" sz="3600" b="1" i="1" dirty="0">
              <a:solidFill>
                <a:srgbClr val="FF0000"/>
              </a:solidFill>
              <a:effectLst>
                <a:outerShdw blurRad="38100" dist="38100" dir="2700000" algn="tl">
                  <a:srgbClr val="C0C0C0"/>
                </a:outerShdw>
              </a:effectLst>
              <a:latin typeface="+mn-lt"/>
              <a:cs typeface="+mn-cs"/>
            </a:endParaRPr>
          </a:p>
          <a:p>
            <a:pPr algn="ctr" fontAlgn="auto">
              <a:spcBef>
                <a:spcPts val="0"/>
              </a:spcBef>
              <a:spcAft>
                <a:spcPts val="0"/>
              </a:spcAft>
              <a:defRPr/>
            </a:pPr>
            <a:r>
              <a:rPr lang="ru-RU" b="1" dirty="0">
                <a:solidFill>
                  <a:srgbClr val="000000"/>
                </a:solidFill>
                <a:effectLst>
                  <a:outerShdw blurRad="38100" dist="38100" dir="2700000" algn="tl">
                    <a:srgbClr val="C0C0C0"/>
                  </a:outerShdw>
                </a:effectLst>
                <a:latin typeface="+mn-lt"/>
                <a:cs typeface="+mn-cs"/>
              </a:rPr>
              <a:t> </a:t>
            </a:r>
          </a:p>
        </p:txBody>
      </p:sp>
      <p:pic>
        <p:nvPicPr>
          <p:cNvPr id="245781" name="Picture 21" descr="ay"/>
          <p:cNvPicPr>
            <a:picLocks noChangeAspect="1" noChangeArrowheads="1"/>
          </p:cNvPicPr>
          <p:nvPr/>
        </p:nvPicPr>
        <p:blipFill>
          <a:blip r:embed="rId3"/>
          <a:srcRect/>
          <a:stretch>
            <a:fillRect/>
          </a:stretch>
        </p:blipFill>
        <p:spPr bwMode="auto">
          <a:xfrm>
            <a:off x="4067175" y="3573463"/>
            <a:ext cx="1655763" cy="1223962"/>
          </a:xfrm>
          <a:prstGeom prst="rect">
            <a:avLst/>
          </a:prstGeom>
          <a:noFill/>
          <a:ln w="9525">
            <a:noFill/>
            <a:miter lim="800000"/>
            <a:headEnd/>
            <a:tailEnd/>
          </a:ln>
        </p:spPr>
      </p:pic>
      <p:sp>
        <p:nvSpPr>
          <p:cNvPr id="245782" name="Text Box 22"/>
          <p:cNvSpPr txBox="1">
            <a:spLocks noChangeArrowheads="1"/>
          </p:cNvSpPr>
          <p:nvPr/>
        </p:nvSpPr>
        <p:spPr bwMode="auto">
          <a:xfrm>
            <a:off x="4048125" y="3954463"/>
            <a:ext cx="1325563" cy="369887"/>
          </a:xfrm>
          <a:prstGeom prst="rect">
            <a:avLst/>
          </a:prstGeom>
          <a:noFill/>
          <a:ln w="9525">
            <a:noFill/>
            <a:miter lim="800000"/>
            <a:headEnd/>
            <a:tailEnd/>
          </a:ln>
          <a:effectLst/>
        </p:spPr>
        <p:txBody>
          <a:bodyPr wrap="none">
            <a:spAutoFit/>
          </a:bodyPr>
          <a:lstStyle/>
          <a:p>
            <a:pPr algn="ctr" fontAlgn="auto">
              <a:spcBef>
                <a:spcPts val="0"/>
              </a:spcBef>
              <a:spcAft>
                <a:spcPts val="0"/>
              </a:spcAft>
              <a:defRPr/>
            </a:pPr>
            <a:r>
              <a:rPr lang="uz-Cyrl-UZ" b="1" dirty="0">
                <a:solidFill>
                  <a:srgbClr val="FFFFFF"/>
                </a:solidFill>
                <a:effectLst>
                  <a:outerShdw blurRad="38100" dist="38100" dir="2700000" algn="tl">
                    <a:srgbClr val="C0C0C0"/>
                  </a:outerShdw>
                </a:effectLst>
                <a:latin typeface="+mn-lt"/>
                <a:cs typeface="+mn-cs"/>
              </a:rPr>
              <a:t>        КЕЙС</a:t>
            </a:r>
            <a:endParaRPr lang="ru-RU" b="1" dirty="0">
              <a:solidFill>
                <a:srgbClr val="FFFFFF"/>
              </a:solidFill>
              <a:effectLst>
                <a:outerShdw blurRad="38100" dist="38100" dir="2700000" algn="tl">
                  <a:srgbClr val="C0C0C0"/>
                </a:outerShdw>
              </a:effectLst>
              <a:latin typeface="+mn-lt"/>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4000"/>
                            </p:stCondLst>
                            <p:childTnLst>
                              <p:par>
                                <p:cTn id="5" presetID="23" presetClass="entr" presetSubtype="16" fill="hold" nodeType="afterEffect">
                                  <p:stCondLst>
                                    <p:cond delay="0"/>
                                  </p:stCondLst>
                                  <p:childTnLst>
                                    <p:set>
                                      <p:cBhvr>
                                        <p:cTn id="6" dur="1" fill="hold">
                                          <p:stCondLst>
                                            <p:cond delay="0"/>
                                          </p:stCondLst>
                                        </p:cTn>
                                        <p:tgtEl>
                                          <p:spTgt spid="245781"/>
                                        </p:tgtEl>
                                        <p:attrNameLst>
                                          <p:attrName>style.visibility</p:attrName>
                                        </p:attrNameLst>
                                      </p:cBhvr>
                                      <p:to>
                                        <p:strVal val="visible"/>
                                      </p:to>
                                    </p:set>
                                    <p:anim calcmode="lin" valueType="num">
                                      <p:cBhvr>
                                        <p:cTn id="7" dur="2000" fill="hold"/>
                                        <p:tgtEl>
                                          <p:spTgt spid="245781"/>
                                        </p:tgtEl>
                                        <p:attrNameLst>
                                          <p:attrName>ppt_w</p:attrName>
                                        </p:attrNameLst>
                                      </p:cBhvr>
                                      <p:tavLst>
                                        <p:tav tm="0">
                                          <p:val>
                                            <p:fltVal val="0"/>
                                          </p:val>
                                        </p:tav>
                                        <p:tav tm="100000">
                                          <p:val>
                                            <p:strVal val="#ppt_w"/>
                                          </p:val>
                                        </p:tav>
                                      </p:tavLst>
                                    </p:anim>
                                    <p:anim calcmode="lin" valueType="num">
                                      <p:cBhvr>
                                        <p:cTn id="8" dur="2000" fill="hold"/>
                                        <p:tgtEl>
                                          <p:spTgt spid="245781"/>
                                        </p:tgtEl>
                                        <p:attrNameLst>
                                          <p:attrName>ppt_h</p:attrName>
                                        </p:attrNameLst>
                                      </p:cBhvr>
                                      <p:tavLst>
                                        <p:tav tm="0">
                                          <p:val>
                                            <p:fltVal val="0"/>
                                          </p:val>
                                        </p:tav>
                                        <p:tav tm="100000">
                                          <p:val>
                                            <p:strVal val="#ppt_h"/>
                                          </p:val>
                                        </p:tav>
                                      </p:tavLst>
                                    </p:anim>
                                  </p:childTnLst>
                                </p:cTn>
                              </p:par>
                            </p:childTnLst>
                          </p:cTn>
                        </p:par>
                        <p:par>
                          <p:cTn id="9" fill="hold">
                            <p:stCondLst>
                              <p:cond delay="6000"/>
                            </p:stCondLst>
                            <p:childTnLst>
                              <p:par>
                                <p:cTn id="10" presetID="22" presetClass="entr" presetSubtype="1" fill="hold" nodeType="afterEffect">
                                  <p:stCondLst>
                                    <p:cond delay="0"/>
                                  </p:stCondLst>
                                  <p:childTnLst>
                                    <p:set>
                                      <p:cBhvr>
                                        <p:cTn id="11" dur="1" fill="hold">
                                          <p:stCondLst>
                                            <p:cond delay="0"/>
                                          </p:stCondLst>
                                        </p:cTn>
                                        <p:tgtEl>
                                          <p:spTgt spid="245779">
                                            <p:txEl>
                                              <p:pRg st="2" end="2"/>
                                            </p:txEl>
                                          </p:spTgt>
                                        </p:tgtEl>
                                        <p:attrNameLst>
                                          <p:attrName>style.visibility</p:attrName>
                                        </p:attrNameLst>
                                      </p:cBhvr>
                                      <p:to>
                                        <p:strVal val="visible"/>
                                      </p:to>
                                    </p:set>
                                    <p:animEffect transition="in" filter="wipe(up)">
                                      <p:cBhvr>
                                        <p:cTn id="12" dur="5000"/>
                                        <p:tgtEl>
                                          <p:spTgt spid="245779">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245779">
                                            <p:txEl>
                                              <p:pRg st="1" end="1"/>
                                            </p:txEl>
                                          </p:spTgt>
                                        </p:tgtEl>
                                        <p:attrNameLst>
                                          <p:attrName>style.visibility</p:attrName>
                                        </p:attrNameLst>
                                      </p:cBhvr>
                                      <p:to>
                                        <p:strVal val="visible"/>
                                      </p:to>
                                    </p:set>
                                    <p:animEffect transition="in" filter="wipe(up)">
                                      <p:cBhvr>
                                        <p:cTn id="17" dur="3000"/>
                                        <p:tgtEl>
                                          <p:spTgt spid="245779">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nodeType="clickEffect">
                                  <p:stCondLst>
                                    <p:cond delay="0"/>
                                  </p:stCondLst>
                                  <p:childTnLst>
                                    <p:set>
                                      <p:cBhvr>
                                        <p:cTn id="21" dur="1" fill="hold">
                                          <p:stCondLst>
                                            <p:cond delay="0"/>
                                          </p:stCondLst>
                                        </p:cTn>
                                        <p:tgtEl>
                                          <p:spTgt spid="245768"/>
                                        </p:tgtEl>
                                        <p:attrNameLst>
                                          <p:attrName>style.visibility</p:attrName>
                                        </p:attrNameLst>
                                      </p:cBhvr>
                                      <p:to>
                                        <p:strVal val="visible"/>
                                      </p:to>
                                    </p:set>
                                    <p:animEffect transition="in" filter="wipe(down)">
                                      <p:cBhvr>
                                        <p:cTn id="22" dur="500"/>
                                        <p:tgtEl>
                                          <p:spTgt spid="245768"/>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245766"/>
                                        </p:tgtEl>
                                        <p:attrNameLst>
                                          <p:attrName>style.visibility</p:attrName>
                                        </p:attrNameLst>
                                      </p:cBhvr>
                                      <p:to>
                                        <p:strVal val="visible"/>
                                      </p:to>
                                    </p:set>
                                    <p:animEffect transition="in" filter="fade">
                                      <p:cBhvr>
                                        <p:cTn id="25" dur="2000"/>
                                        <p:tgtEl>
                                          <p:spTgt spid="245766"/>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245774"/>
                                        </p:tgtEl>
                                        <p:attrNameLst>
                                          <p:attrName>style.visibility</p:attrName>
                                        </p:attrNameLst>
                                      </p:cBhvr>
                                      <p:to>
                                        <p:strVal val="visible"/>
                                      </p:to>
                                    </p:set>
                                    <p:animEffect transition="in" filter="fade">
                                      <p:cBhvr>
                                        <p:cTn id="28" dur="500"/>
                                        <p:tgtEl>
                                          <p:spTgt spid="245774"/>
                                        </p:tgtEl>
                                      </p:cBhvr>
                                    </p:animEffect>
                                  </p:childTnLst>
                                </p:cTn>
                              </p:par>
                            </p:childTnLst>
                          </p:cTn>
                        </p:par>
                      </p:childTnLst>
                    </p:cTn>
                  </p:par>
                  <p:par>
                    <p:cTn id="29" fill="hold">
                      <p:stCondLst>
                        <p:cond delay="indefinite"/>
                      </p:stCondLst>
                      <p:childTnLst>
                        <p:par>
                          <p:cTn id="30" fill="hold">
                            <p:stCondLst>
                              <p:cond delay="0"/>
                            </p:stCondLst>
                            <p:childTnLst>
                              <p:par>
                                <p:cTn id="31" presetID="22" presetClass="entr" presetSubtype="1" fill="hold" nodeType="clickEffect">
                                  <p:stCondLst>
                                    <p:cond delay="0"/>
                                  </p:stCondLst>
                                  <p:childTnLst>
                                    <p:set>
                                      <p:cBhvr>
                                        <p:cTn id="32" dur="1" fill="hold">
                                          <p:stCondLst>
                                            <p:cond delay="0"/>
                                          </p:stCondLst>
                                        </p:cTn>
                                        <p:tgtEl>
                                          <p:spTgt spid="245769"/>
                                        </p:tgtEl>
                                        <p:attrNameLst>
                                          <p:attrName>style.visibility</p:attrName>
                                        </p:attrNameLst>
                                      </p:cBhvr>
                                      <p:to>
                                        <p:strVal val="visible"/>
                                      </p:to>
                                    </p:set>
                                    <p:animEffect transition="in" filter="wipe(up)">
                                      <p:cBhvr>
                                        <p:cTn id="33" dur="500"/>
                                        <p:tgtEl>
                                          <p:spTgt spid="245769"/>
                                        </p:tgtEl>
                                      </p:cBhvr>
                                    </p:animEffect>
                                  </p:childTnLst>
                                </p:cTn>
                              </p:par>
                            </p:childTnLst>
                          </p:cTn>
                        </p:par>
                        <p:par>
                          <p:cTn id="34" fill="hold">
                            <p:stCondLst>
                              <p:cond delay="500"/>
                            </p:stCondLst>
                            <p:childTnLst>
                              <p:par>
                                <p:cTn id="35" presetID="10" presetClass="entr" presetSubtype="0" fill="hold" grpId="0" nodeType="afterEffect">
                                  <p:stCondLst>
                                    <p:cond delay="0"/>
                                  </p:stCondLst>
                                  <p:childTnLst>
                                    <p:set>
                                      <p:cBhvr>
                                        <p:cTn id="36" dur="1" fill="hold">
                                          <p:stCondLst>
                                            <p:cond delay="0"/>
                                          </p:stCondLst>
                                        </p:cTn>
                                        <p:tgtEl>
                                          <p:spTgt spid="245767"/>
                                        </p:tgtEl>
                                        <p:attrNameLst>
                                          <p:attrName>style.visibility</p:attrName>
                                        </p:attrNameLst>
                                      </p:cBhvr>
                                      <p:to>
                                        <p:strVal val="visible"/>
                                      </p:to>
                                    </p:set>
                                    <p:animEffect transition="in" filter="fade">
                                      <p:cBhvr>
                                        <p:cTn id="37" dur="2000"/>
                                        <p:tgtEl>
                                          <p:spTgt spid="245767"/>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245765"/>
                                        </p:tgtEl>
                                        <p:attrNameLst>
                                          <p:attrName>style.visibility</p:attrName>
                                        </p:attrNameLst>
                                      </p:cBhvr>
                                      <p:to>
                                        <p:strVal val="visible"/>
                                      </p:to>
                                    </p:set>
                                    <p:animEffect transition="in" filter="fade">
                                      <p:cBhvr>
                                        <p:cTn id="41" dur="500"/>
                                        <p:tgtEl>
                                          <p:spTgt spid="245765"/>
                                        </p:tgtEl>
                                      </p:cBhvr>
                                    </p:animEffect>
                                  </p:childTnLst>
                                </p:cTn>
                              </p:par>
                            </p:childTnLst>
                          </p:cTn>
                        </p:par>
                      </p:childTnLst>
                    </p:cTn>
                  </p:par>
                  <p:par>
                    <p:cTn id="42" fill="hold">
                      <p:stCondLst>
                        <p:cond delay="indefinite"/>
                      </p:stCondLst>
                      <p:childTnLst>
                        <p:par>
                          <p:cTn id="43" fill="hold">
                            <p:stCondLst>
                              <p:cond delay="0"/>
                            </p:stCondLst>
                            <p:childTnLst>
                              <p:par>
                                <p:cTn id="44" presetID="22" presetClass="entr" presetSubtype="4" fill="hold" nodeType="clickEffect">
                                  <p:stCondLst>
                                    <p:cond delay="0"/>
                                  </p:stCondLst>
                                  <p:childTnLst>
                                    <p:set>
                                      <p:cBhvr>
                                        <p:cTn id="45" dur="1" fill="hold">
                                          <p:stCondLst>
                                            <p:cond delay="0"/>
                                          </p:stCondLst>
                                        </p:cTn>
                                        <p:tgtEl>
                                          <p:spTgt spid="245771"/>
                                        </p:tgtEl>
                                        <p:attrNameLst>
                                          <p:attrName>style.visibility</p:attrName>
                                        </p:attrNameLst>
                                      </p:cBhvr>
                                      <p:to>
                                        <p:strVal val="visible"/>
                                      </p:to>
                                    </p:set>
                                    <p:animEffect transition="in" filter="wipe(down)">
                                      <p:cBhvr>
                                        <p:cTn id="46" dur="500"/>
                                        <p:tgtEl>
                                          <p:spTgt spid="245771"/>
                                        </p:tgtEl>
                                      </p:cBhvr>
                                    </p:animEffect>
                                  </p:childTnLst>
                                </p:cTn>
                              </p:par>
                            </p:childTnLst>
                          </p:cTn>
                        </p:par>
                        <p:par>
                          <p:cTn id="47" fill="hold">
                            <p:stCondLst>
                              <p:cond delay="500"/>
                            </p:stCondLst>
                            <p:childTnLst>
                              <p:par>
                                <p:cTn id="48" presetID="10" presetClass="entr" presetSubtype="0" fill="hold" grpId="0" nodeType="afterEffect">
                                  <p:stCondLst>
                                    <p:cond delay="0"/>
                                  </p:stCondLst>
                                  <p:childTnLst>
                                    <p:set>
                                      <p:cBhvr>
                                        <p:cTn id="49" dur="1" fill="hold">
                                          <p:stCondLst>
                                            <p:cond delay="0"/>
                                          </p:stCondLst>
                                        </p:cTn>
                                        <p:tgtEl>
                                          <p:spTgt spid="245770"/>
                                        </p:tgtEl>
                                        <p:attrNameLst>
                                          <p:attrName>style.visibility</p:attrName>
                                        </p:attrNameLst>
                                      </p:cBhvr>
                                      <p:to>
                                        <p:strVal val="visible"/>
                                      </p:to>
                                    </p:set>
                                    <p:animEffect transition="in" filter="fade">
                                      <p:cBhvr>
                                        <p:cTn id="50" dur="2000"/>
                                        <p:tgtEl>
                                          <p:spTgt spid="245770"/>
                                        </p:tgtEl>
                                      </p:cBhvr>
                                    </p:animEffect>
                                  </p:childTnLst>
                                </p:cTn>
                              </p:par>
                            </p:childTnLst>
                          </p:cTn>
                        </p:par>
                        <p:par>
                          <p:cTn id="51" fill="hold">
                            <p:stCondLst>
                              <p:cond delay="2500"/>
                            </p:stCondLst>
                            <p:childTnLst>
                              <p:par>
                                <p:cTn id="52" presetID="10" presetClass="entr" presetSubtype="0" fill="hold" grpId="0" nodeType="afterEffect">
                                  <p:stCondLst>
                                    <p:cond delay="0"/>
                                  </p:stCondLst>
                                  <p:childTnLst>
                                    <p:set>
                                      <p:cBhvr>
                                        <p:cTn id="53" dur="1" fill="hold">
                                          <p:stCondLst>
                                            <p:cond delay="0"/>
                                          </p:stCondLst>
                                        </p:cTn>
                                        <p:tgtEl>
                                          <p:spTgt spid="245764"/>
                                        </p:tgtEl>
                                        <p:attrNameLst>
                                          <p:attrName>style.visibility</p:attrName>
                                        </p:attrNameLst>
                                      </p:cBhvr>
                                      <p:to>
                                        <p:strVal val="visible"/>
                                      </p:to>
                                    </p:set>
                                    <p:animEffect transition="in" filter="fade">
                                      <p:cBhvr>
                                        <p:cTn id="54" dur="500"/>
                                        <p:tgtEl>
                                          <p:spTgt spid="245764"/>
                                        </p:tgtEl>
                                      </p:cBhvr>
                                    </p:animEffect>
                                  </p:childTnLst>
                                </p:cTn>
                              </p:par>
                            </p:childTnLst>
                          </p:cTn>
                        </p:par>
                      </p:childTnLst>
                    </p:cTn>
                  </p:par>
                  <p:par>
                    <p:cTn id="55" fill="hold">
                      <p:stCondLst>
                        <p:cond delay="indefinite"/>
                      </p:stCondLst>
                      <p:childTnLst>
                        <p:par>
                          <p:cTn id="56" fill="hold">
                            <p:stCondLst>
                              <p:cond delay="0"/>
                            </p:stCondLst>
                            <p:childTnLst>
                              <p:par>
                                <p:cTn id="57" presetID="22" presetClass="entr" presetSubtype="8" fill="hold" nodeType="clickEffect">
                                  <p:stCondLst>
                                    <p:cond delay="0"/>
                                  </p:stCondLst>
                                  <p:childTnLst>
                                    <p:set>
                                      <p:cBhvr>
                                        <p:cTn id="58" dur="1" fill="hold">
                                          <p:stCondLst>
                                            <p:cond delay="0"/>
                                          </p:stCondLst>
                                        </p:cTn>
                                        <p:tgtEl>
                                          <p:spTgt spid="245773"/>
                                        </p:tgtEl>
                                        <p:attrNameLst>
                                          <p:attrName>style.visibility</p:attrName>
                                        </p:attrNameLst>
                                      </p:cBhvr>
                                      <p:to>
                                        <p:strVal val="visible"/>
                                      </p:to>
                                    </p:set>
                                    <p:animEffect transition="in" filter="wipe(left)">
                                      <p:cBhvr>
                                        <p:cTn id="59" dur="500"/>
                                        <p:tgtEl>
                                          <p:spTgt spid="245773"/>
                                        </p:tgtEl>
                                      </p:cBhvr>
                                    </p:animEffect>
                                  </p:childTnLst>
                                </p:cTn>
                              </p:par>
                            </p:childTnLst>
                          </p:cTn>
                        </p:par>
                        <p:par>
                          <p:cTn id="60" fill="hold">
                            <p:stCondLst>
                              <p:cond delay="500"/>
                            </p:stCondLst>
                            <p:childTnLst>
                              <p:par>
                                <p:cTn id="61" presetID="10" presetClass="entr" presetSubtype="0" fill="hold" grpId="0" nodeType="afterEffect">
                                  <p:stCondLst>
                                    <p:cond delay="0"/>
                                  </p:stCondLst>
                                  <p:childTnLst>
                                    <p:set>
                                      <p:cBhvr>
                                        <p:cTn id="62" dur="1" fill="hold">
                                          <p:stCondLst>
                                            <p:cond delay="0"/>
                                          </p:stCondLst>
                                        </p:cTn>
                                        <p:tgtEl>
                                          <p:spTgt spid="245772"/>
                                        </p:tgtEl>
                                        <p:attrNameLst>
                                          <p:attrName>style.visibility</p:attrName>
                                        </p:attrNameLst>
                                      </p:cBhvr>
                                      <p:to>
                                        <p:strVal val="visible"/>
                                      </p:to>
                                    </p:set>
                                    <p:animEffect transition="in" filter="fade">
                                      <p:cBhvr>
                                        <p:cTn id="63" dur="2000"/>
                                        <p:tgtEl>
                                          <p:spTgt spid="245772"/>
                                        </p:tgtEl>
                                      </p:cBhvr>
                                    </p:animEffect>
                                  </p:childTnLst>
                                </p:cTn>
                              </p:par>
                            </p:childTnLst>
                          </p:cTn>
                        </p:par>
                        <p:par>
                          <p:cTn id="64" fill="hold">
                            <p:stCondLst>
                              <p:cond delay="2500"/>
                            </p:stCondLst>
                            <p:childTnLst>
                              <p:par>
                                <p:cTn id="65" presetID="10" presetClass="entr" presetSubtype="0" fill="hold" grpId="0" nodeType="afterEffect">
                                  <p:stCondLst>
                                    <p:cond delay="0"/>
                                  </p:stCondLst>
                                  <p:childTnLst>
                                    <p:set>
                                      <p:cBhvr>
                                        <p:cTn id="66" dur="1" fill="hold">
                                          <p:stCondLst>
                                            <p:cond delay="0"/>
                                          </p:stCondLst>
                                        </p:cTn>
                                        <p:tgtEl>
                                          <p:spTgt spid="245777"/>
                                        </p:tgtEl>
                                        <p:attrNameLst>
                                          <p:attrName>style.visibility</p:attrName>
                                        </p:attrNameLst>
                                      </p:cBhvr>
                                      <p:to>
                                        <p:strVal val="visible"/>
                                      </p:to>
                                    </p:set>
                                    <p:animEffect transition="in" filter="fade">
                                      <p:cBhvr>
                                        <p:cTn id="67" dur="500"/>
                                        <p:tgtEl>
                                          <p:spTgt spid="245777"/>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2" fill="hold" nodeType="clickEffect">
                                  <p:stCondLst>
                                    <p:cond delay="0"/>
                                  </p:stCondLst>
                                  <p:childTnLst>
                                    <p:set>
                                      <p:cBhvr>
                                        <p:cTn id="71" dur="1" fill="hold">
                                          <p:stCondLst>
                                            <p:cond delay="0"/>
                                          </p:stCondLst>
                                        </p:cTn>
                                        <p:tgtEl>
                                          <p:spTgt spid="245776"/>
                                        </p:tgtEl>
                                        <p:attrNameLst>
                                          <p:attrName>style.visibility</p:attrName>
                                        </p:attrNameLst>
                                      </p:cBhvr>
                                      <p:to>
                                        <p:strVal val="visible"/>
                                      </p:to>
                                    </p:set>
                                    <p:animEffect transition="in" filter="wipe(right)">
                                      <p:cBhvr>
                                        <p:cTn id="72" dur="500"/>
                                        <p:tgtEl>
                                          <p:spTgt spid="245776"/>
                                        </p:tgtEl>
                                      </p:cBhvr>
                                    </p:animEffect>
                                  </p:childTnLst>
                                </p:cTn>
                              </p:par>
                            </p:childTnLst>
                          </p:cTn>
                        </p:par>
                        <p:par>
                          <p:cTn id="73" fill="hold">
                            <p:stCondLst>
                              <p:cond delay="500"/>
                            </p:stCondLst>
                            <p:childTnLst>
                              <p:par>
                                <p:cTn id="74" presetID="10" presetClass="entr" presetSubtype="0" fill="hold" grpId="0" nodeType="afterEffect">
                                  <p:stCondLst>
                                    <p:cond delay="0"/>
                                  </p:stCondLst>
                                  <p:childTnLst>
                                    <p:set>
                                      <p:cBhvr>
                                        <p:cTn id="75" dur="1" fill="hold">
                                          <p:stCondLst>
                                            <p:cond delay="0"/>
                                          </p:stCondLst>
                                        </p:cTn>
                                        <p:tgtEl>
                                          <p:spTgt spid="245775"/>
                                        </p:tgtEl>
                                        <p:attrNameLst>
                                          <p:attrName>style.visibility</p:attrName>
                                        </p:attrNameLst>
                                      </p:cBhvr>
                                      <p:to>
                                        <p:strVal val="visible"/>
                                      </p:to>
                                    </p:set>
                                    <p:animEffect transition="in" filter="fade">
                                      <p:cBhvr>
                                        <p:cTn id="76" dur="2000"/>
                                        <p:tgtEl>
                                          <p:spTgt spid="245775"/>
                                        </p:tgtEl>
                                      </p:cBhvr>
                                    </p:animEffect>
                                  </p:childTnLst>
                                </p:cTn>
                              </p:par>
                            </p:childTnLst>
                          </p:cTn>
                        </p:par>
                        <p:par>
                          <p:cTn id="77" fill="hold">
                            <p:stCondLst>
                              <p:cond delay="2500"/>
                            </p:stCondLst>
                            <p:childTnLst>
                              <p:par>
                                <p:cTn id="78" presetID="10" presetClass="entr" presetSubtype="0" fill="hold" grpId="0" nodeType="afterEffect">
                                  <p:stCondLst>
                                    <p:cond delay="0"/>
                                  </p:stCondLst>
                                  <p:childTnLst>
                                    <p:set>
                                      <p:cBhvr>
                                        <p:cTn id="79" dur="1" fill="hold">
                                          <p:stCondLst>
                                            <p:cond delay="0"/>
                                          </p:stCondLst>
                                        </p:cTn>
                                        <p:tgtEl>
                                          <p:spTgt spid="245778"/>
                                        </p:tgtEl>
                                        <p:attrNameLst>
                                          <p:attrName>style.visibility</p:attrName>
                                        </p:attrNameLst>
                                      </p:cBhvr>
                                      <p:to>
                                        <p:strVal val="visible"/>
                                      </p:to>
                                    </p:set>
                                    <p:animEffect transition="in" filter="fade">
                                      <p:cBhvr>
                                        <p:cTn id="80" dur="500"/>
                                        <p:tgtEl>
                                          <p:spTgt spid="2457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64" grpId="0"/>
      <p:bldP spid="245765" grpId="0"/>
      <p:bldP spid="245766" grpId="0" animBg="1"/>
      <p:bldP spid="245767" grpId="0" animBg="1"/>
      <p:bldP spid="245770" grpId="0" animBg="1"/>
      <p:bldP spid="245772" grpId="0" animBg="1"/>
      <p:bldP spid="245774" grpId="0"/>
      <p:bldP spid="245775" grpId="0" animBg="1"/>
      <p:bldP spid="245777" grpId="0"/>
      <p:bldP spid="245778" grpId="0"/>
    </p:bld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273050"/>
            <a:ext cx="7843838" cy="6127750"/>
          </a:xfrm>
        </p:spPr>
        <p:style>
          <a:lnRef idx="1">
            <a:schemeClr val="accent4"/>
          </a:lnRef>
          <a:fillRef idx="2">
            <a:schemeClr val="accent4"/>
          </a:fillRef>
          <a:effectRef idx="1">
            <a:schemeClr val="accent4"/>
          </a:effectRef>
          <a:fontRef idx="minor">
            <a:schemeClr val="dk1"/>
          </a:fontRef>
        </p:style>
        <p:txBody>
          <a:bodyPr rtlCol="0">
            <a:normAutofit/>
          </a:bodyPr>
          <a:lstStyle/>
          <a:p>
            <a:pPr eaLnBrk="1" fontAlgn="auto" hangingPunct="1">
              <a:spcAft>
                <a:spcPts val="0"/>
              </a:spcAft>
              <a:defRPr/>
            </a:pPr>
            <a:r>
              <a:rPr lang="ru-RU" dirty="0" smtClean="0">
                <a:solidFill>
                  <a:srgbClr val="002060"/>
                </a:solidFill>
              </a:rPr>
              <a:t>Кейс:  </a:t>
            </a:r>
            <a:r>
              <a:rPr lang="ru-RU" dirty="0" err="1" smtClean="0">
                <a:solidFill>
                  <a:srgbClr val="002060"/>
                </a:solidFill>
              </a:rPr>
              <a:t>МТМда</a:t>
            </a:r>
            <a:r>
              <a:rPr lang="ru-RU" dirty="0" smtClean="0">
                <a:solidFill>
                  <a:srgbClr val="002060"/>
                </a:solidFill>
              </a:rPr>
              <a:t> </a:t>
            </a:r>
            <a:r>
              <a:rPr lang="ru-RU" dirty="0" err="1" smtClean="0">
                <a:solidFill>
                  <a:srgbClr val="002060"/>
                </a:solidFill>
              </a:rPr>
              <a:t>таълим-тарбия</a:t>
            </a:r>
            <a:r>
              <a:rPr lang="ru-RU" dirty="0" smtClean="0">
                <a:solidFill>
                  <a:srgbClr val="002060"/>
                </a:solidFill>
              </a:rPr>
              <a:t> </a:t>
            </a:r>
            <a:r>
              <a:rPr lang="ru-RU" dirty="0" err="1" smtClean="0">
                <a:solidFill>
                  <a:srgbClr val="002060"/>
                </a:solidFill>
              </a:rPr>
              <a:t>сифатини</a:t>
            </a:r>
            <a:r>
              <a:rPr lang="ru-RU" dirty="0" smtClean="0">
                <a:solidFill>
                  <a:srgbClr val="002060"/>
                </a:solidFill>
              </a:rPr>
              <a:t> </a:t>
            </a:r>
            <a:r>
              <a:rPr lang="ru-RU" dirty="0" err="1" smtClean="0">
                <a:solidFill>
                  <a:srgbClr val="002060"/>
                </a:solidFill>
              </a:rPr>
              <a:t>ошириш</a:t>
            </a:r>
            <a:r>
              <a:rPr lang="ru-RU" dirty="0" smtClean="0">
                <a:solidFill>
                  <a:srgbClr val="002060"/>
                </a:solidFill>
              </a:rPr>
              <a:t> </a:t>
            </a:r>
            <a:endParaRPr lang="ru-RU" dirty="0">
              <a:solidFill>
                <a:srgbClr val="002060"/>
              </a:solidFill>
            </a:endParaRP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19"/>
          <p:cNvSpPr>
            <a:spLocks noGrp="1" noChangeArrowheads="1"/>
          </p:cNvSpPr>
          <p:nvPr>
            <p:ph type="title" idx="4294967295"/>
          </p:nvPr>
        </p:nvSpPr>
        <p:spPr/>
        <p:style>
          <a:lnRef idx="1">
            <a:schemeClr val="accent2"/>
          </a:lnRef>
          <a:fillRef idx="2">
            <a:schemeClr val="accent2"/>
          </a:fillRef>
          <a:effectRef idx="1">
            <a:schemeClr val="accent2"/>
          </a:effectRef>
          <a:fontRef idx="minor">
            <a:schemeClr val="dk1"/>
          </a:fontRef>
        </p:style>
        <p:txBody>
          <a:bodyPr rtlCol="0">
            <a:normAutofit/>
          </a:bodyPr>
          <a:lstStyle/>
          <a:p>
            <a:pPr eaLnBrk="1" fontAlgn="auto" hangingPunct="1">
              <a:spcAft>
                <a:spcPts val="0"/>
              </a:spcAft>
              <a:defRPr/>
            </a:pPr>
            <a:r>
              <a:rPr lang="uz-Cyrl-UZ" dirty="0" smtClean="0"/>
              <a:t>Кейсни бажариш варақаси</a:t>
            </a:r>
            <a:endParaRPr lang="ru-RU" dirty="0" smtClean="0"/>
          </a:p>
        </p:txBody>
      </p:sp>
      <p:graphicFrame>
        <p:nvGraphicFramePr>
          <p:cNvPr id="34845" name="Group 29"/>
          <p:cNvGraphicFramePr>
            <a:graphicFrameLocks noGrp="1"/>
          </p:cNvGraphicFramePr>
          <p:nvPr>
            <p:ph idx="4294967295"/>
          </p:nvPr>
        </p:nvGraphicFramePr>
        <p:xfrm>
          <a:off x="357188" y="2000250"/>
          <a:ext cx="8558241" cy="4516321"/>
        </p:xfrm>
        <a:graphic>
          <a:graphicData uri="http://schemas.openxmlformats.org/drawingml/2006/table">
            <a:tbl>
              <a:tblPr/>
              <a:tblGrid>
                <a:gridCol w="2852747"/>
                <a:gridCol w="2852747"/>
                <a:gridCol w="2852747"/>
              </a:tblGrid>
              <a:tr h="1936504">
                <a:tc>
                  <a:txBody>
                    <a:bodyPr/>
                    <a:lstStyle/>
                    <a:p>
                      <a:pPr marL="0" marR="0" lvl="0" indent="0" algn="l" defTabSz="914400" rtl="0" eaLnBrk="0" fontAlgn="base" latinLnBrk="0" hangingPunct="0">
                        <a:lnSpc>
                          <a:spcPct val="100000"/>
                        </a:lnSpc>
                        <a:spcBef>
                          <a:spcPct val="20000"/>
                        </a:spcBef>
                        <a:spcAft>
                          <a:spcPct val="0"/>
                        </a:spcAft>
                        <a:buClr>
                          <a:schemeClr val="tx2"/>
                        </a:buClr>
                        <a:buSzPct val="115000"/>
                        <a:buFont typeface="Wingdings" pitchFamily="2" charset="2"/>
                        <a:buNone/>
                        <a:tabLst/>
                      </a:pPr>
                      <a:r>
                        <a:rPr kumimoji="0" lang="uz-Cyrl-UZ" sz="2800" b="0" i="0" u="none" strike="noStrike" cap="none" normalizeH="0" baseline="0" dirty="0" smtClean="0">
                          <a:ln>
                            <a:noFill/>
                          </a:ln>
                          <a:solidFill>
                            <a:schemeClr val="tx1"/>
                          </a:solidFill>
                          <a:effectLst/>
                          <a:latin typeface="Arial" charset="0"/>
                        </a:rPr>
                        <a:t>Муаммоли вазият </a:t>
                      </a:r>
                      <a:endParaRPr kumimoji="0" lang="ru-RU" sz="28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115000"/>
                        <a:buFont typeface="Wingdings" pitchFamily="2" charset="2"/>
                        <a:buNone/>
                        <a:tabLst/>
                      </a:pPr>
                      <a:r>
                        <a:rPr kumimoji="0" lang="uz-Cyrl-UZ" sz="2800" b="0" i="0" u="none" strike="noStrike" cap="none" normalizeH="0" baseline="0" dirty="0" smtClean="0">
                          <a:ln>
                            <a:noFill/>
                          </a:ln>
                          <a:solidFill>
                            <a:schemeClr val="tx1"/>
                          </a:solidFill>
                          <a:effectLst/>
                          <a:latin typeface="Arial" charset="0"/>
                        </a:rPr>
                        <a:t>Муаммоли вазиятнинг келиб чиқиш сабаблари...</a:t>
                      </a:r>
                      <a:endParaRPr kumimoji="0" lang="ru-RU"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92D050"/>
                    </a:solid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115000"/>
                        <a:buFont typeface="Wingdings" pitchFamily="2" charset="2"/>
                        <a:buNone/>
                        <a:tabLst/>
                      </a:pPr>
                      <a:r>
                        <a:rPr kumimoji="0" lang="uz-Cyrl-UZ" sz="2800" b="0" i="0" u="none" strike="noStrike" cap="none" normalizeH="0" baseline="0" dirty="0" smtClean="0">
                          <a:ln>
                            <a:noFill/>
                          </a:ln>
                          <a:solidFill>
                            <a:schemeClr val="tx1"/>
                          </a:solidFill>
                          <a:effectLst/>
                          <a:latin typeface="Arial" charset="0"/>
                        </a:rPr>
                        <a:t>Вазиятдан чиқиш йўллари ёки Сизнинг ечимингиз...</a:t>
                      </a:r>
                      <a:endParaRPr kumimoji="0" lang="ru-RU"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00B0F0"/>
                    </a:solidFill>
                  </a:tcPr>
                </a:tc>
              </a:tr>
              <a:tr h="2579817">
                <a:tc>
                  <a:txBody>
                    <a:bodyPr/>
                    <a:lstStyle/>
                    <a:p>
                      <a:pPr marL="0" marR="0" lvl="0" indent="0" algn="l" defTabSz="914400" rtl="0" eaLnBrk="0" fontAlgn="base" latinLnBrk="0" hangingPunct="0">
                        <a:lnSpc>
                          <a:spcPct val="100000"/>
                        </a:lnSpc>
                        <a:spcBef>
                          <a:spcPct val="20000"/>
                        </a:spcBef>
                        <a:spcAft>
                          <a:spcPct val="0"/>
                        </a:spcAft>
                        <a:buClr>
                          <a:schemeClr val="tx2"/>
                        </a:buClr>
                        <a:buSzPct val="115000"/>
                        <a:buFont typeface="Wingdings" pitchFamily="2" charset="2"/>
                        <a:buNone/>
                        <a:tabLst/>
                      </a:pPr>
                      <a:endParaRPr kumimoji="0" lang="ru-RU" sz="2800" b="0" i="0" u="none" strike="noStrike" cap="none" normalizeH="0" baseline="0" dirty="0" smtClean="0">
                        <a:ln>
                          <a:noFill/>
                        </a:ln>
                        <a:solidFill>
                          <a:schemeClr val="tx1"/>
                        </a:solidFill>
                        <a:effectLst/>
                        <a:latin typeface="Arial" charset="0"/>
                      </a:endParaRPr>
                    </a:p>
                    <a:p>
                      <a:pPr marL="0" marR="0" lvl="0" indent="0" algn="l" defTabSz="914400" rtl="0" eaLnBrk="0" fontAlgn="base" latinLnBrk="0" hangingPunct="0">
                        <a:lnSpc>
                          <a:spcPct val="100000"/>
                        </a:lnSpc>
                        <a:spcBef>
                          <a:spcPct val="20000"/>
                        </a:spcBef>
                        <a:spcAft>
                          <a:spcPct val="0"/>
                        </a:spcAft>
                        <a:buClr>
                          <a:schemeClr val="tx2"/>
                        </a:buClr>
                        <a:buSzPct val="115000"/>
                        <a:buFont typeface="Wingdings" pitchFamily="2" charset="2"/>
                        <a:buNone/>
                        <a:tabLst/>
                      </a:pPr>
                      <a:endParaRPr kumimoji="0" lang="ru-RU" sz="2800" b="0" i="0" u="none" strike="noStrike" cap="none" normalizeH="0" baseline="0" dirty="0" smtClean="0">
                        <a:ln>
                          <a:noFill/>
                        </a:ln>
                        <a:solidFill>
                          <a:schemeClr val="tx1"/>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115000"/>
                        <a:buFont typeface="Wingdings" pitchFamily="2" charset="2"/>
                        <a:buNone/>
                        <a:tabLst/>
                      </a:pPr>
                      <a:endParaRPr kumimoji="0" lang="ru-RU"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0" fontAlgn="base" latinLnBrk="0" hangingPunct="0">
                        <a:lnSpc>
                          <a:spcPct val="100000"/>
                        </a:lnSpc>
                        <a:spcBef>
                          <a:spcPct val="20000"/>
                        </a:spcBef>
                        <a:spcAft>
                          <a:spcPct val="0"/>
                        </a:spcAft>
                        <a:buClr>
                          <a:schemeClr val="tx2"/>
                        </a:buClr>
                        <a:buSzPct val="115000"/>
                        <a:buFont typeface="Wingdings" pitchFamily="2" charset="2"/>
                        <a:buNone/>
                        <a:tabLst/>
                      </a:pPr>
                      <a:endParaRPr kumimoji="0" lang="ru-RU" sz="2800" b="0" i="0" u="none" strike="noStrike" cap="none" normalizeH="0" baseline="0" dirty="0" smtClean="0">
                        <a:ln>
                          <a:noFill/>
                        </a:ln>
                        <a:solidFill>
                          <a:schemeClr val="tx1"/>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1143000"/>
            <a:ext cx="4400550" cy="1066800"/>
          </a:xfrm>
        </p:spPr>
        <p:style>
          <a:lnRef idx="1">
            <a:schemeClr val="accent5"/>
          </a:lnRef>
          <a:fillRef idx="3">
            <a:schemeClr val="accent5"/>
          </a:fillRef>
          <a:effectRef idx="2">
            <a:schemeClr val="accent5"/>
          </a:effectRef>
          <a:fontRef idx="minor">
            <a:schemeClr val="lt1"/>
          </a:fontRef>
        </p:style>
        <p:txBody>
          <a:bodyPr rtlCol="0">
            <a:normAutofit/>
          </a:bodyPr>
          <a:lstStyle/>
          <a:p>
            <a:pPr eaLnBrk="1" fontAlgn="auto" hangingPunct="1">
              <a:spcAft>
                <a:spcPts val="0"/>
              </a:spcAft>
              <a:defRPr/>
            </a:pPr>
            <a:r>
              <a:rPr lang="uz-Cyrl-UZ" sz="2400" dirty="0" smtClean="0"/>
              <a:t>Ўқув жараёнида қўлланилиши мумкин бўлган кейслар:</a:t>
            </a:r>
            <a:endParaRPr lang="ru-RU" sz="2400" dirty="0"/>
          </a:p>
        </p:txBody>
      </p:sp>
      <p:sp>
        <p:nvSpPr>
          <p:cNvPr id="71682" name="Текст 3"/>
          <p:cNvSpPr>
            <a:spLocks noGrp="1"/>
          </p:cNvSpPr>
          <p:nvPr>
            <p:ph type="body" sz="half" idx="2"/>
          </p:nvPr>
        </p:nvSpPr>
        <p:spPr>
          <a:xfrm>
            <a:off x="571500" y="2500313"/>
            <a:ext cx="2894013" cy="3625850"/>
          </a:xfrm>
          <a:solidFill>
            <a:srgbClr val="FFCCFF"/>
          </a:solidFill>
        </p:spPr>
        <p:txBody>
          <a:bodyPr/>
          <a:lstStyle/>
          <a:p>
            <a:pPr eaLnBrk="1" hangingPunct="1"/>
            <a:endParaRPr lang="uz-Cyrl-UZ" smtClean="0"/>
          </a:p>
          <a:p>
            <a:pPr eaLnBrk="1" hangingPunct="1"/>
            <a:endParaRPr lang="uz-Cyrl-UZ" smtClean="0"/>
          </a:p>
          <a:p>
            <a:pPr eaLnBrk="1" hangingPunct="1"/>
            <a:endParaRPr lang="uz-Cyrl-UZ" smtClean="0"/>
          </a:p>
          <a:p>
            <a:pPr eaLnBrk="1" hangingPunct="1"/>
            <a:endParaRPr lang="uz-Cyrl-UZ" smtClean="0"/>
          </a:p>
          <a:p>
            <a:pPr eaLnBrk="1" hangingPunct="1">
              <a:buFontTx/>
              <a:buChar char="-"/>
            </a:pPr>
            <a:r>
              <a:rPr lang="uz-Cyrl-UZ" smtClean="0"/>
              <a:t> </a:t>
            </a:r>
            <a:r>
              <a:rPr lang="uz-Cyrl-UZ" sz="2800" smtClean="0">
                <a:latin typeface="Times New Roman" pitchFamily="18" charset="0"/>
                <a:cs typeface="Times New Roman" pitchFamily="18" charset="0"/>
              </a:rPr>
              <a:t>Матнли кейс;</a:t>
            </a:r>
          </a:p>
          <a:p>
            <a:pPr eaLnBrk="1" hangingPunct="1">
              <a:buFontTx/>
              <a:buChar char="-"/>
            </a:pPr>
            <a:r>
              <a:rPr lang="uz-Cyrl-UZ" sz="2800" smtClean="0">
                <a:latin typeface="Times New Roman" pitchFamily="18" charset="0"/>
                <a:cs typeface="Times New Roman" pitchFamily="18" charset="0"/>
              </a:rPr>
              <a:t>Видео кейс;</a:t>
            </a:r>
          </a:p>
          <a:p>
            <a:pPr eaLnBrk="1" hangingPunct="1">
              <a:buFontTx/>
              <a:buChar char="-"/>
            </a:pPr>
            <a:r>
              <a:rPr lang="uz-Cyrl-UZ" sz="2800" smtClean="0">
                <a:latin typeface="Times New Roman" pitchFamily="18" charset="0"/>
                <a:cs typeface="Times New Roman" pitchFamily="18" charset="0"/>
              </a:rPr>
              <a:t>Медиа кейс</a:t>
            </a:r>
          </a:p>
        </p:txBody>
      </p:sp>
      <p:pic>
        <p:nvPicPr>
          <p:cNvPr id="71683" name="Содержимое 4" descr="http://t1.gstatic.com/images?q=tbn:ANd9GcT81uXBKpHSPX0Vw-w5hMCy4umCjT9HjxqlSb4Jrx5uywddG72N">
            <a:hlinkClick r:id="rId2"/>
          </p:cNvPr>
          <p:cNvPicPr>
            <a:picLocks noGrp="1"/>
          </p:cNvPicPr>
          <p:nvPr>
            <p:ph idx="1"/>
          </p:nvPr>
        </p:nvPicPr>
        <p:blipFill>
          <a:blip r:embed="rId3"/>
          <a:srcRect/>
          <a:stretch>
            <a:fillRect/>
          </a:stretch>
        </p:blipFill>
        <p:spPr>
          <a:xfrm>
            <a:off x="5000625" y="1219200"/>
            <a:ext cx="3500438" cy="4281488"/>
          </a:xfrm>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8600" y="273050"/>
            <a:ext cx="3236913" cy="1327150"/>
          </a:xfrm>
        </p:spPr>
        <p:style>
          <a:lnRef idx="1">
            <a:schemeClr val="accent5"/>
          </a:lnRef>
          <a:fillRef idx="2">
            <a:schemeClr val="accent5"/>
          </a:fillRef>
          <a:effectRef idx="1">
            <a:schemeClr val="accent5"/>
          </a:effectRef>
          <a:fontRef idx="minor">
            <a:schemeClr val="dk1"/>
          </a:fontRef>
        </p:style>
        <p:txBody>
          <a:bodyPr rtlCol="0">
            <a:normAutofit fontScale="90000"/>
          </a:bodyPr>
          <a:lstStyle/>
          <a:p>
            <a:pPr algn="ctr" eaLnBrk="1" fontAlgn="auto" hangingPunct="1">
              <a:spcAft>
                <a:spcPts val="0"/>
              </a:spcAft>
              <a:defRPr/>
            </a:pPr>
            <a:r>
              <a:rPr lang="uz-Cyrl-UZ" sz="3200" dirty="0" smtClean="0"/>
              <a:t/>
            </a:r>
            <a:br>
              <a:rPr lang="uz-Cyrl-UZ" sz="3200" dirty="0" smtClean="0"/>
            </a:br>
            <a:r>
              <a:rPr lang="uz-Cyrl-UZ" sz="3200" dirty="0" smtClean="0"/>
              <a:t/>
            </a:r>
            <a:br>
              <a:rPr lang="uz-Cyrl-UZ" sz="3200" dirty="0" smtClean="0"/>
            </a:br>
            <a:r>
              <a:rPr lang="uz-Cyrl-UZ" sz="3200" dirty="0" smtClean="0"/>
              <a:t/>
            </a:r>
            <a:br>
              <a:rPr lang="uz-Cyrl-UZ" sz="3200" dirty="0" smtClean="0"/>
            </a:br>
            <a:r>
              <a:rPr lang="uz-Cyrl-UZ" sz="3200" dirty="0" smtClean="0"/>
              <a:t/>
            </a:r>
            <a:br>
              <a:rPr lang="uz-Cyrl-UZ" sz="3200" dirty="0" smtClean="0"/>
            </a:br>
            <a:r>
              <a:rPr lang="uz-Cyrl-UZ" sz="3200" dirty="0" smtClean="0"/>
              <a:t>КЕЙС технологияси </a:t>
            </a:r>
            <a:r>
              <a:rPr lang="uz-Cyrl-UZ" dirty="0" smtClean="0"/>
              <a:t>-</a:t>
            </a:r>
            <a:endParaRPr lang="ru-RU" dirty="0"/>
          </a:p>
        </p:txBody>
      </p:sp>
      <p:sp>
        <p:nvSpPr>
          <p:cNvPr id="4" name="Текст 3"/>
          <p:cNvSpPr>
            <a:spLocks noGrp="1"/>
          </p:cNvSpPr>
          <p:nvPr>
            <p:ph type="body" sz="half" idx="2"/>
          </p:nvPr>
        </p:nvSpPr>
        <p:spPr>
          <a:xfrm>
            <a:off x="285750" y="2000250"/>
            <a:ext cx="3294063" cy="4572000"/>
          </a:xfrm>
          <a:solidFill>
            <a:schemeClr val="accent6">
              <a:lumMod val="40000"/>
              <a:lumOff val="60000"/>
            </a:schemeClr>
          </a:solidFill>
        </p:spPr>
        <p:txBody>
          <a:bodyPr rtlCol="0">
            <a:normAutofit/>
          </a:bodyPr>
          <a:lstStyle/>
          <a:p>
            <a:pPr algn="ctr" eaLnBrk="1" fontAlgn="auto" hangingPunct="1">
              <a:spcAft>
                <a:spcPts val="0"/>
              </a:spcAft>
              <a:buFont typeface="Arial" pitchFamily="34" charset="0"/>
              <a:buNone/>
              <a:defRPr/>
            </a:pPr>
            <a:r>
              <a:rPr lang="uz-Cyrl-UZ" sz="2800" dirty="0" smtClean="0"/>
              <a:t> </a:t>
            </a:r>
          </a:p>
          <a:p>
            <a:pPr algn="ctr" eaLnBrk="1" fontAlgn="auto" hangingPunct="1">
              <a:spcAft>
                <a:spcPts val="0"/>
              </a:spcAft>
              <a:buFont typeface="Arial" pitchFamily="34" charset="0"/>
              <a:buNone/>
              <a:defRPr/>
            </a:pPr>
            <a:r>
              <a:rPr lang="uz-Cyrl-UZ" sz="2800" dirty="0" smtClean="0"/>
              <a:t>билимларни тайёр ҳолда етказиш ёки ечимларни бериш эмас, балки уни қидириб топиш ва мустақил излашга ўргатади.</a:t>
            </a:r>
            <a:endParaRPr lang="ru-RU" sz="2800" dirty="0"/>
          </a:p>
        </p:txBody>
      </p:sp>
      <p:pic>
        <p:nvPicPr>
          <p:cNvPr id="72707" name="Содержимое 4" descr="http://t2.gstatic.com/images?q=tbn:ANd9GcQzVztPt2qGY8Mt3l5Qcfng4jyHQW9J9oCJbMIOyQFZG99vu1ccqg">
            <a:hlinkClick r:id="rId2"/>
          </p:cNvPr>
          <p:cNvPicPr>
            <a:picLocks noGrp="1"/>
          </p:cNvPicPr>
          <p:nvPr>
            <p:ph idx="1"/>
          </p:nvPr>
        </p:nvPicPr>
        <p:blipFill>
          <a:blip r:embed="rId3"/>
          <a:srcRect/>
          <a:stretch>
            <a:fillRect/>
          </a:stretch>
        </p:blipFill>
        <p:spPr>
          <a:xfrm>
            <a:off x="3886200" y="228600"/>
            <a:ext cx="4648200" cy="5867400"/>
          </a:xfrm>
        </p:spPr>
      </p:pic>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5613" y="273050"/>
            <a:ext cx="8226425" cy="793750"/>
          </a:xfrm>
          <a:solidFill>
            <a:srgbClr val="00FF00"/>
          </a:solidFill>
        </p:spPr>
        <p:txBody>
          <a:bodyPr rtlCol="0">
            <a:normAutofit fontScale="90000"/>
          </a:bodyPr>
          <a:lstStyle/>
          <a:p>
            <a:pPr eaLnBrk="1" fontAlgn="auto" hangingPunct="1">
              <a:spcAft>
                <a:spcPts val="0"/>
              </a:spcAft>
              <a:defRPr/>
            </a:pPr>
            <a:r>
              <a:rPr lang="uz-Cyrl-UZ" dirty="0" smtClean="0"/>
              <a:t/>
            </a:r>
            <a:br>
              <a:rPr lang="uz-Cyrl-UZ" dirty="0" smtClean="0"/>
            </a:br>
            <a:r>
              <a:rPr lang="uz-Cyrl-UZ" dirty="0" smtClean="0"/>
              <a:t>Синквейн методи. </a:t>
            </a:r>
            <a:br>
              <a:rPr lang="uz-Cyrl-UZ" dirty="0" smtClean="0"/>
            </a:br>
            <a:endParaRPr lang="ru-RU" dirty="0"/>
          </a:p>
        </p:txBody>
      </p:sp>
      <p:sp>
        <p:nvSpPr>
          <p:cNvPr id="73730" name="Содержимое 2"/>
          <p:cNvSpPr>
            <a:spLocks noGrp="1"/>
          </p:cNvSpPr>
          <p:nvPr>
            <p:ph idx="1"/>
          </p:nvPr>
        </p:nvSpPr>
        <p:spPr>
          <a:xfrm>
            <a:off x="455613" y="1219200"/>
            <a:ext cx="8226425" cy="4876800"/>
          </a:xfrm>
          <a:solidFill>
            <a:srgbClr val="FFFF00"/>
          </a:solidFill>
        </p:spPr>
        <p:txBody>
          <a:bodyPr/>
          <a:lstStyle/>
          <a:p>
            <a:pPr eaLnBrk="1" hangingPunct="1">
              <a:buFont typeface="Wingdings" pitchFamily="2" charset="2"/>
              <a:buNone/>
            </a:pPr>
            <a:r>
              <a:rPr lang="ru-RU" sz="2800" b="1" smtClean="0"/>
              <a:t>	</a:t>
            </a:r>
          </a:p>
          <a:p>
            <a:pPr eaLnBrk="1" hangingPunct="1">
              <a:buFont typeface="Wingdings" pitchFamily="2" charset="2"/>
              <a:buNone/>
            </a:pPr>
            <a:r>
              <a:rPr lang="ru-RU" sz="2800" b="1" smtClean="0">
                <a:solidFill>
                  <a:srgbClr val="7030A0"/>
                </a:solidFill>
              </a:rPr>
              <a:t>    Методнинг мақсади:</a:t>
            </a:r>
            <a:r>
              <a:rPr lang="ru-RU" sz="2800" smtClean="0">
                <a:solidFill>
                  <a:srgbClr val="7030A0"/>
                </a:solidFill>
              </a:rPr>
              <a:t> «Синквейн» сўзи французча сўз</a:t>
            </a:r>
            <a:r>
              <a:rPr lang="uz-Cyrl-UZ" sz="2800" smtClean="0">
                <a:solidFill>
                  <a:srgbClr val="7030A0"/>
                </a:solidFill>
              </a:rPr>
              <a:t>дан олинган</a:t>
            </a:r>
            <a:r>
              <a:rPr lang="ru-RU" sz="2800" smtClean="0">
                <a:solidFill>
                  <a:srgbClr val="7030A0"/>
                </a:solidFill>
              </a:rPr>
              <a:t> бўлиб, «беш мисрадан иборат шеър» таржимасини беради. </a:t>
            </a:r>
          </a:p>
          <a:p>
            <a:pPr algn="just" eaLnBrk="1" hangingPunct="1">
              <a:buFont typeface="Wingdings" pitchFamily="2" charset="2"/>
              <a:buNone/>
            </a:pPr>
            <a:r>
              <a:rPr lang="ru-RU" sz="2800" smtClean="0">
                <a:solidFill>
                  <a:srgbClr val="7030A0"/>
                </a:solidFill>
              </a:rPr>
              <a:t>		</a:t>
            </a:r>
          </a:p>
          <a:p>
            <a:pPr algn="just" eaLnBrk="1" hangingPunct="1">
              <a:buFont typeface="Wingdings" pitchFamily="2" charset="2"/>
              <a:buNone/>
            </a:pPr>
            <a:r>
              <a:rPr lang="ru-RU" sz="2800" smtClean="0">
                <a:solidFill>
                  <a:srgbClr val="7030A0"/>
                </a:solidFill>
              </a:rPr>
              <a:t>	«Синквейн» таянч касбий тушунчалар ва ахборотларни рефлексиялаш, синтезлаш ва умумлаштиришда тезкор восита ҳисобланади.</a:t>
            </a:r>
          </a:p>
          <a:p>
            <a:pPr algn="just" eaLnBrk="1" hangingPunct="1"/>
            <a:endParaRPr lang="ru-RU" smtClean="0">
              <a:solidFill>
                <a:srgbClr val="7030A0"/>
              </a:solidFill>
            </a:endParaRP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solidFill>
            <a:schemeClr val="accent2">
              <a:lumMod val="40000"/>
              <a:lumOff val="60000"/>
            </a:schemeClr>
          </a:solidFill>
        </p:spPr>
        <p:txBody>
          <a:bodyPr rtlCol="0">
            <a:normAutofit fontScale="90000"/>
          </a:bodyPr>
          <a:lstStyle/>
          <a:p>
            <a:pPr eaLnBrk="1" fontAlgn="auto" hangingPunct="1">
              <a:spcAft>
                <a:spcPts val="0"/>
              </a:spcAft>
              <a:defRPr/>
            </a:pPr>
            <a:r>
              <a:rPr lang="ru-RU" b="1" dirty="0" smtClean="0"/>
              <a:t/>
            </a:r>
            <a:br>
              <a:rPr lang="ru-RU" b="1" dirty="0" smtClean="0"/>
            </a:br>
            <a:r>
              <a:rPr lang="ru-RU" b="1" dirty="0" smtClean="0"/>
              <a:t>«</a:t>
            </a:r>
            <a:r>
              <a:rPr lang="ru-RU" b="1" dirty="0" err="1" smtClean="0"/>
              <a:t>Синквейн</a:t>
            </a:r>
            <a:r>
              <a:rPr lang="ru-RU" b="1" dirty="0" smtClean="0"/>
              <a:t>»  </a:t>
            </a:r>
            <a:r>
              <a:rPr lang="ru-RU" b="1" dirty="0" err="1" smtClean="0"/>
              <a:t>тузиш</a:t>
            </a:r>
            <a:r>
              <a:rPr lang="ru-RU" b="1" dirty="0" smtClean="0"/>
              <a:t> </a:t>
            </a:r>
            <a:r>
              <a:rPr lang="ru-RU" b="1" dirty="0" err="1" smtClean="0"/>
              <a:t>тартиби</a:t>
            </a:r>
            <a:r>
              <a:rPr lang="ru-RU" dirty="0" smtClean="0"/>
              <a:t/>
            </a:r>
            <a:br>
              <a:rPr lang="ru-RU" dirty="0" smtClean="0"/>
            </a:br>
            <a:endParaRPr lang="ru-RU" dirty="0"/>
          </a:p>
        </p:txBody>
      </p:sp>
      <p:sp>
        <p:nvSpPr>
          <p:cNvPr id="74754" name="Содержимое 2"/>
          <p:cNvSpPr>
            <a:spLocks noGrp="1"/>
          </p:cNvSpPr>
          <p:nvPr>
            <p:ph idx="1"/>
          </p:nvPr>
        </p:nvSpPr>
        <p:spPr>
          <a:xfrm>
            <a:off x="179388" y="1412875"/>
            <a:ext cx="8529637" cy="4648200"/>
          </a:xfrm>
          <a:solidFill>
            <a:srgbClr val="00FFFF"/>
          </a:solidFill>
        </p:spPr>
        <p:txBody>
          <a:bodyPr/>
          <a:lstStyle/>
          <a:p>
            <a:pPr eaLnBrk="1" hangingPunct="1">
              <a:buFont typeface="Arial" charset="0"/>
              <a:buNone/>
            </a:pPr>
            <a:r>
              <a:rPr lang="en-US" b="1" smtClean="0"/>
              <a:t>1.</a:t>
            </a:r>
            <a:r>
              <a:rPr lang="uz-Cyrl-UZ" b="1" smtClean="0"/>
              <a:t>Оила</a:t>
            </a:r>
            <a:r>
              <a:rPr lang="en-US" b="1" smtClean="0"/>
              <a:t>__________________</a:t>
            </a:r>
            <a:r>
              <a:rPr lang="ru-RU" b="1" smtClean="0"/>
              <a:t>От          </a:t>
            </a:r>
            <a:endParaRPr lang="ru-RU" smtClean="0"/>
          </a:p>
          <a:p>
            <a:pPr eaLnBrk="1" hangingPunct="1">
              <a:buFont typeface="Arial" charset="0"/>
              <a:buNone/>
            </a:pPr>
            <a:r>
              <a:rPr lang="en-US" b="1" smtClean="0"/>
              <a:t>2.</a:t>
            </a:r>
            <a:r>
              <a:rPr lang="ru-RU" b="1" smtClean="0"/>
              <a:t>Мустаҳкам, соғлом</a:t>
            </a:r>
            <a:r>
              <a:rPr lang="en-US" b="1" smtClean="0"/>
              <a:t>_____</a:t>
            </a:r>
            <a:r>
              <a:rPr lang="ru-RU" b="1" smtClean="0"/>
              <a:t>Сифат</a:t>
            </a:r>
            <a:endParaRPr lang="ru-RU" smtClean="0"/>
          </a:p>
          <a:p>
            <a:pPr eaLnBrk="1" hangingPunct="1">
              <a:buFont typeface="Arial" charset="0"/>
              <a:buNone/>
            </a:pPr>
            <a:r>
              <a:rPr lang="en-US" b="1" smtClean="0"/>
              <a:t>3.</a:t>
            </a:r>
            <a:r>
              <a:rPr lang="ru-RU" b="1" smtClean="0"/>
              <a:t>Тарбиялайди,химоя </a:t>
            </a:r>
            <a:r>
              <a:rPr lang="uz-Cyrl-UZ" b="1" smtClean="0"/>
              <a:t>қ</a:t>
            </a:r>
            <a:r>
              <a:rPr lang="ru-RU" b="1" smtClean="0"/>
              <a:t>илади</a:t>
            </a:r>
            <a:r>
              <a:rPr lang="uz-Cyrl-UZ" b="1" smtClean="0"/>
              <a:t>, шакллантиради </a:t>
            </a:r>
            <a:r>
              <a:rPr lang="ru-RU" b="1" smtClean="0"/>
              <a:t>_ Феъл</a:t>
            </a:r>
            <a:endParaRPr lang="ru-RU" smtClean="0"/>
          </a:p>
          <a:p>
            <a:pPr eaLnBrk="1" hangingPunct="1">
              <a:buFont typeface="Arial" charset="0"/>
              <a:buNone/>
            </a:pPr>
            <a:r>
              <a:rPr lang="en-US" b="1" smtClean="0"/>
              <a:t>4.</a:t>
            </a:r>
            <a:r>
              <a:rPr lang="uz-Cyrl-UZ" b="1" smtClean="0"/>
              <a:t>Оила</a:t>
            </a:r>
            <a:r>
              <a:rPr lang="en-US" b="1" smtClean="0"/>
              <a:t> – </a:t>
            </a:r>
            <a:r>
              <a:rPr lang="uz-Cyrl-UZ" b="1" smtClean="0"/>
              <a:t>жамиятнинг муҳим  бўғини - </a:t>
            </a:r>
            <a:r>
              <a:rPr lang="ru-RU" b="1" smtClean="0"/>
              <a:t>гап</a:t>
            </a:r>
            <a:endParaRPr lang="ru-RU" smtClean="0"/>
          </a:p>
          <a:p>
            <a:pPr eaLnBrk="1" hangingPunct="1">
              <a:buFont typeface="Arial" charset="0"/>
              <a:buNone/>
            </a:pPr>
            <a:r>
              <a:rPr lang="en-US" b="1" smtClean="0"/>
              <a:t>5.</a:t>
            </a:r>
            <a:r>
              <a:rPr lang="ru-RU" b="1" smtClean="0"/>
              <a:t>Ватан-----------------------------------Синоним</a:t>
            </a:r>
            <a:endParaRPr lang="ru-RU" smtClean="0"/>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7" name="Содержимое 2"/>
          <p:cNvSpPr>
            <a:spLocks noGrp="1"/>
          </p:cNvSpPr>
          <p:nvPr>
            <p:ph idx="1"/>
          </p:nvPr>
        </p:nvSpPr>
        <p:spPr>
          <a:xfrm>
            <a:off x="455613" y="2143125"/>
            <a:ext cx="8226425" cy="4000500"/>
          </a:xfrm>
          <a:solidFill>
            <a:srgbClr val="FFCCCC"/>
          </a:solidFill>
        </p:spPr>
        <p:txBody>
          <a:bodyPr/>
          <a:lstStyle/>
          <a:p>
            <a:pPr eaLnBrk="1" hangingPunct="1"/>
            <a:endParaRPr lang="uz-Cyrl-UZ" sz="2800" smtClean="0"/>
          </a:p>
          <a:p>
            <a:pPr eaLnBrk="1" hangingPunct="1"/>
            <a:r>
              <a:rPr lang="uz-Cyrl-UZ" sz="2800" smtClean="0"/>
              <a:t> Оила</a:t>
            </a:r>
          </a:p>
          <a:p>
            <a:pPr eaLnBrk="1" hangingPunct="1"/>
            <a:r>
              <a:rPr lang="uz-Cyrl-UZ" sz="2800" smtClean="0"/>
              <a:t>Тинч, мустаҳкам</a:t>
            </a:r>
          </a:p>
          <a:p>
            <a:pPr eaLnBrk="1" hangingPunct="1"/>
            <a:r>
              <a:rPr lang="uz-Cyrl-UZ" sz="2800" smtClean="0"/>
              <a:t>Тарбиялайди, ҳимоялайди, шакллантиради</a:t>
            </a:r>
          </a:p>
          <a:p>
            <a:pPr eaLnBrk="1" hangingPunct="1"/>
            <a:r>
              <a:rPr lang="uz-Cyrl-UZ" sz="2800" smtClean="0"/>
              <a:t>Оила жамиятнинг муҳим бўғини</a:t>
            </a:r>
          </a:p>
          <a:p>
            <a:pPr eaLnBrk="1" hangingPunct="1"/>
            <a:r>
              <a:rPr lang="uz-Cyrl-UZ" sz="2800" smtClean="0"/>
              <a:t>Ватан</a:t>
            </a:r>
            <a:endParaRPr lang="ru-RU" sz="2800" smtClean="0"/>
          </a:p>
        </p:txBody>
      </p:sp>
      <p:sp>
        <p:nvSpPr>
          <p:cNvPr id="6" name="Заголовок 5"/>
          <p:cNvSpPr>
            <a:spLocks noGrp="1"/>
          </p:cNvSpPr>
          <p:nvPr>
            <p:ph type="title"/>
          </p:nvPr>
        </p:nvSpPr>
        <p:spPr>
          <a:xfrm>
            <a:off x="455613" y="273050"/>
            <a:ext cx="8226425" cy="2165350"/>
          </a:xfrm>
          <a:prstGeom prst="star5">
            <a:avLst>
              <a:gd name="adj" fmla="val 18814"/>
              <a:gd name="hf" fmla="val 105146"/>
              <a:gd name="vf" fmla="val 110557"/>
            </a:avLst>
          </a:prstGeom>
          <a:solidFill>
            <a:srgbClr val="00FF00"/>
          </a:solidFill>
        </p:spPr>
        <p:style>
          <a:lnRef idx="2">
            <a:schemeClr val="accent1">
              <a:shade val="50000"/>
            </a:schemeClr>
          </a:lnRef>
          <a:fillRef idx="1">
            <a:schemeClr val="accent1"/>
          </a:fillRef>
          <a:effectRef idx="0">
            <a:schemeClr val="accent1"/>
          </a:effectRef>
          <a:fontRef idx="minor">
            <a:schemeClr val="lt1"/>
          </a:fontRef>
        </p:style>
        <p:txBody>
          <a:bodyPr rtlCol="0">
            <a:normAutofit/>
          </a:bodyPr>
          <a:lstStyle/>
          <a:p>
            <a:pPr eaLnBrk="1" fontAlgn="auto" hangingPunct="1">
              <a:spcAft>
                <a:spcPts val="0"/>
              </a:spcAft>
              <a:defRPr/>
            </a:pPr>
            <a:r>
              <a:rPr lang="uz-Cyrl-UZ" dirty="0" smtClean="0"/>
              <a:t>Синквейн</a:t>
            </a:r>
            <a:endParaRPr lang="ru-RU" dirty="0"/>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6674" name="Rectangle 2"/>
          <p:cNvSpPr>
            <a:spLocks noGrp="1" noChangeArrowheads="1"/>
          </p:cNvSpPr>
          <p:nvPr>
            <p:ph type="body" idx="1"/>
          </p:nvPr>
        </p:nvSpPr>
        <p:spPr>
          <a:xfrm>
            <a:off x="755650" y="1773238"/>
            <a:ext cx="7561263" cy="4114800"/>
          </a:xfrm>
        </p:spPr>
        <p:txBody>
          <a:bodyPr/>
          <a:lstStyle/>
          <a:p>
            <a:pPr algn="ctr" eaLnBrk="1" hangingPunct="1">
              <a:lnSpc>
                <a:spcPct val="120000"/>
              </a:lnSpc>
              <a:buFont typeface="Wingdings" pitchFamily="2" charset="2"/>
              <a:buNone/>
            </a:pPr>
            <a:r>
              <a:rPr lang="en-US" sz="3500" b="1" i="1" smtClean="0">
                <a:solidFill>
                  <a:srgbClr val="FF0000"/>
                </a:solidFill>
                <a:latin typeface="BalticaUzbek"/>
              </a:rPr>
              <a:t>      </a:t>
            </a:r>
            <a:endParaRPr lang="ru-RU" sz="2800" b="1" smtClean="0">
              <a:solidFill>
                <a:srgbClr val="000000"/>
              </a:solidFill>
              <a:latin typeface="Times New Roman" pitchFamily="18" charset="0"/>
            </a:endParaRPr>
          </a:p>
          <a:p>
            <a:pPr algn="just" eaLnBrk="1" hangingPunct="1">
              <a:lnSpc>
                <a:spcPct val="120000"/>
              </a:lnSpc>
              <a:buFont typeface="Wingdings" pitchFamily="2" charset="2"/>
              <a:buNone/>
            </a:pPr>
            <a:r>
              <a:rPr lang="uz-Cyrl-UZ" sz="2800" b="1" smtClean="0">
                <a:solidFill>
                  <a:srgbClr val="000000"/>
                </a:solidFill>
                <a:latin typeface="BalticaUzbek"/>
                <a:cs typeface="Times New Roman" pitchFamily="18" charset="0"/>
              </a:rPr>
              <a:t>      </a:t>
            </a:r>
            <a:r>
              <a:rPr lang="uz-Cyrl-UZ" sz="2800" b="1" smtClean="0">
                <a:solidFill>
                  <a:srgbClr val="CC0066"/>
                </a:solidFill>
                <a:latin typeface="BalticaUzbek"/>
                <a:cs typeface="Times New Roman" pitchFamily="18" charset="0"/>
              </a:rPr>
              <a:t>мавзу юзасидан учрайдиган ҳаётий вазиятларнинг ҳар хил шарт-шароитларини саҳналаштириш орқали кўрсатиб берувчи методдир</a:t>
            </a:r>
            <a:r>
              <a:rPr lang="en-US" sz="2800" b="1" smtClean="0">
                <a:solidFill>
                  <a:srgbClr val="CC0066"/>
                </a:solidFill>
                <a:latin typeface="BalticaUzbek"/>
                <a:cs typeface="Times New Roman" pitchFamily="18" charset="0"/>
              </a:rPr>
              <a:t>.</a:t>
            </a:r>
            <a:endParaRPr lang="ru-RU" sz="2800" b="1" smtClean="0">
              <a:solidFill>
                <a:srgbClr val="CC0066"/>
              </a:solidFill>
              <a:latin typeface="BalticaUzbek"/>
              <a:cs typeface="Times New Roman" pitchFamily="18" charset="0"/>
            </a:endParaRPr>
          </a:p>
        </p:txBody>
      </p:sp>
      <p:pic>
        <p:nvPicPr>
          <p:cNvPr id="156675" name="Picture 3" descr="J0343329"/>
          <p:cNvPicPr>
            <a:picLocks noChangeAspect="1" noChangeArrowheads="1"/>
          </p:cNvPicPr>
          <p:nvPr/>
        </p:nvPicPr>
        <p:blipFill>
          <a:blip r:embed="rId2"/>
          <a:srcRect/>
          <a:stretch>
            <a:fillRect/>
          </a:stretch>
        </p:blipFill>
        <p:spPr bwMode="auto">
          <a:xfrm>
            <a:off x="3492500" y="4797425"/>
            <a:ext cx="2266950" cy="1366838"/>
          </a:xfrm>
          <a:prstGeom prst="rect">
            <a:avLst/>
          </a:prstGeom>
          <a:noFill/>
          <a:ln w="9525">
            <a:noFill/>
            <a:miter lim="800000"/>
            <a:headEnd/>
            <a:tailEnd/>
          </a:ln>
        </p:spPr>
      </p:pic>
      <p:grpSp>
        <p:nvGrpSpPr>
          <p:cNvPr id="2" name="Group 4"/>
          <p:cNvGrpSpPr>
            <a:grpSpLocks/>
          </p:cNvGrpSpPr>
          <p:nvPr/>
        </p:nvGrpSpPr>
        <p:grpSpPr bwMode="auto">
          <a:xfrm>
            <a:off x="2627313" y="620713"/>
            <a:ext cx="4394200" cy="1079500"/>
            <a:chOff x="754" y="521"/>
            <a:chExt cx="3291" cy="852"/>
          </a:xfrm>
        </p:grpSpPr>
        <p:sp>
          <p:nvSpPr>
            <p:cNvPr id="76804" name="WordArt 5"/>
            <p:cNvSpPr>
              <a:spLocks noChangeArrowheads="1" noChangeShapeType="1" noTextEdit="1"/>
            </p:cNvSpPr>
            <p:nvPr/>
          </p:nvSpPr>
          <p:spPr bwMode="auto">
            <a:xfrm>
              <a:off x="754" y="521"/>
              <a:ext cx="3291" cy="363"/>
            </a:xfrm>
            <a:prstGeom prst="rect">
              <a:avLst/>
            </a:prstGeom>
          </p:spPr>
          <p:txBody>
            <a:bodyPr wrap="none" fromWordArt="1">
              <a:prstTxWarp prst="textPlain">
                <a:avLst>
                  <a:gd name="adj" fmla="val 50000"/>
                </a:avLst>
              </a:prstTxWarp>
            </a:bodyPr>
            <a:lstStyle/>
            <a:p>
              <a:r>
                <a:rPr lang="ru-RU" sz="3600" b="1" kern="10">
                  <a:ln w="12700">
                    <a:solidFill>
                      <a:srgbClr val="EAEAEA"/>
                    </a:solidFill>
                    <a:round/>
                    <a:headEnd/>
                    <a:tailEnd/>
                  </a:ln>
                  <a:gradFill rotWithShape="1">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effectLst>
                    <a:outerShdw dist="35921" dir="2700000" sy="50000" kx="2115830" algn="bl" rotWithShape="0">
                      <a:srgbClr val="C0C0C0"/>
                    </a:outerShdw>
                  </a:effectLst>
                  <a:latin typeface="Times New Roman"/>
                  <a:cs typeface="Times New Roman"/>
                </a:rPr>
                <a:t>"РОЛЛИ ЎЙИН"</a:t>
              </a:r>
            </a:p>
          </p:txBody>
        </p:sp>
        <p:sp>
          <p:nvSpPr>
            <p:cNvPr id="76805" name="WordArt 6"/>
            <p:cNvSpPr>
              <a:spLocks noChangeArrowheads="1" noChangeShapeType="1" noTextEdit="1"/>
            </p:cNvSpPr>
            <p:nvPr/>
          </p:nvSpPr>
          <p:spPr bwMode="auto">
            <a:xfrm>
              <a:off x="1298" y="1111"/>
              <a:ext cx="2074" cy="262"/>
            </a:xfrm>
            <a:prstGeom prst="rect">
              <a:avLst/>
            </a:prstGeom>
          </p:spPr>
          <p:txBody>
            <a:bodyPr wrap="none" fromWordArt="1">
              <a:prstTxWarp prst="textFadeUp">
                <a:avLst>
                  <a:gd name="adj" fmla="val 1426"/>
                </a:avLst>
              </a:prstTxWarp>
            </a:bodyPr>
            <a:lstStyle/>
            <a:p>
              <a:r>
                <a:rPr lang="ru-RU" sz="3600" b="1" kern="10">
                  <a:ln w="12700">
                    <a:solidFill>
                      <a:srgbClr val="000080"/>
                    </a:solidFill>
                    <a:round/>
                    <a:headEnd/>
                    <a:tailEnd/>
                  </a:ln>
                  <a:solidFill>
                    <a:srgbClr val="3366FF"/>
                  </a:solidFill>
                  <a:effectLst>
                    <a:outerShdw dist="35921" dir="2700000" sy="50000" rotWithShape="0">
                      <a:srgbClr val="C0C0C0"/>
                    </a:outerShdw>
                  </a:effectLst>
                  <a:latin typeface="Times New Roman"/>
                  <a:cs typeface="Times New Roman"/>
                </a:rPr>
                <a:t>МЕТОДИ</a:t>
              </a: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0.70"/>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53" presetClass="entr" presetSubtype="0" fill="hold" grpId="0" nodeType="afterEffect">
                                  <p:stCondLst>
                                    <p:cond delay="0"/>
                                  </p:stCondLst>
                                  <p:childTnLst>
                                    <p:set>
                                      <p:cBhvr>
                                        <p:cTn id="12" dur="1" fill="hold">
                                          <p:stCondLst>
                                            <p:cond delay="0"/>
                                          </p:stCondLst>
                                        </p:cTn>
                                        <p:tgtEl>
                                          <p:spTgt spid="156674">
                                            <p:txEl>
                                              <p:pRg st="0" end="0"/>
                                            </p:txEl>
                                          </p:spTgt>
                                        </p:tgtEl>
                                        <p:attrNameLst>
                                          <p:attrName>style.visibility</p:attrName>
                                        </p:attrNameLst>
                                      </p:cBhvr>
                                      <p:to>
                                        <p:strVal val="visible"/>
                                      </p:to>
                                    </p:set>
                                    <p:anim calcmode="lin" valueType="num">
                                      <p:cBhvr>
                                        <p:cTn id="13" dur="1000" fill="hold"/>
                                        <p:tgtEl>
                                          <p:spTgt spid="156674">
                                            <p:txEl>
                                              <p:pRg st="0" end="0"/>
                                            </p:txEl>
                                          </p:spTgt>
                                        </p:tgtEl>
                                        <p:attrNameLst>
                                          <p:attrName>ppt_w</p:attrName>
                                        </p:attrNameLst>
                                      </p:cBhvr>
                                      <p:tavLst>
                                        <p:tav tm="0">
                                          <p:val>
                                            <p:fltVal val="0"/>
                                          </p:val>
                                        </p:tav>
                                        <p:tav tm="100000">
                                          <p:val>
                                            <p:strVal val="#ppt_w"/>
                                          </p:val>
                                        </p:tav>
                                      </p:tavLst>
                                    </p:anim>
                                    <p:anim calcmode="lin" valueType="num">
                                      <p:cBhvr>
                                        <p:cTn id="14" dur="1000" fill="hold"/>
                                        <p:tgtEl>
                                          <p:spTgt spid="156674">
                                            <p:txEl>
                                              <p:pRg st="0" end="0"/>
                                            </p:txEl>
                                          </p:spTgt>
                                        </p:tgtEl>
                                        <p:attrNameLst>
                                          <p:attrName>ppt_h</p:attrName>
                                        </p:attrNameLst>
                                      </p:cBhvr>
                                      <p:tavLst>
                                        <p:tav tm="0">
                                          <p:val>
                                            <p:fltVal val="0"/>
                                          </p:val>
                                        </p:tav>
                                        <p:tav tm="100000">
                                          <p:val>
                                            <p:strVal val="#ppt_h"/>
                                          </p:val>
                                        </p:tav>
                                      </p:tavLst>
                                    </p:anim>
                                    <p:animEffect transition="in" filter="fade">
                                      <p:cBhvr>
                                        <p:cTn id="15" dur="1000"/>
                                        <p:tgtEl>
                                          <p:spTgt spid="156674">
                                            <p:txEl>
                                              <p:pRg st="0" end="0"/>
                                            </p:txEl>
                                          </p:spTgt>
                                        </p:tgtEl>
                                      </p:cBhvr>
                                    </p:animEffect>
                                  </p:childTnLst>
                                </p:cTn>
                              </p:par>
                            </p:childTnLst>
                          </p:cTn>
                        </p:par>
                        <p:par>
                          <p:cTn id="16" fill="hold">
                            <p:stCondLst>
                              <p:cond delay="2000"/>
                            </p:stCondLst>
                            <p:childTnLst>
                              <p:par>
                                <p:cTn id="17" presetID="53" presetClass="entr" presetSubtype="0" fill="hold" grpId="0" nodeType="afterEffect">
                                  <p:stCondLst>
                                    <p:cond delay="0"/>
                                  </p:stCondLst>
                                  <p:childTnLst>
                                    <p:set>
                                      <p:cBhvr>
                                        <p:cTn id="18" dur="1" fill="hold">
                                          <p:stCondLst>
                                            <p:cond delay="0"/>
                                          </p:stCondLst>
                                        </p:cTn>
                                        <p:tgtEl>
                                          <p:spTgt spid="156674">
                                            <p:txEl>
                                              <p:pRg st="1" end="1"/>
                                            </p:txEl>
                                          </p:spTgt>
                                        </p:tgtEl>
                                        <p:attrNameLst>
                                          <p:attrName>style.visibility</p:attrName>
                                        </p:attrNameLst>
                                      </p:cBhvr>
                                      <p:to>
                                        <p:strVal val="visible"/>
                                      </p:to>
                                    </p:set>
                                    <p:anim calcmode="lin" valueType="num">
                                      <p:cBhvr>
                                        <p:cTn id="19" dur="1000" fill="hold"/>
                                        <p:tgtEl>
                                          <p:spTgt spid="156674">
                                            <p:txEl>
                                              <p:pRg st="1" end="1"/>
                                            </p:txEl>
                                          </p:spTgt>
                                        </p:tgtEl>
                                        <p:attrNameLst>
                                          <p:attrName>ppt_w</p:attrName>
                                        </p:attrNameLst>
                                      </p:cBhvr>
                                      <p:tavLst>
                                        <p:tav tm="0">
                                          <p:val>
                                            <p:fltVal val="0"/>
                                          </p:val>
                                        </p:tav>
                                        <p:tav tm="100000">
                                          <p:val>
                                            <p:strVal val="#ppt_w"/>
                                          </p:val>
                                        </p:tav>
                                      </p:tavLst>
                                    </p:anim>
                                    <p:anim calcmode="lin" valueType="num">
                                      <p:cBhvr>
                                        <p:cTn id="20" dur="1000" fill="hold"/>
                                        <p:tgtEl>
                                          <p:spTgt spid="156674">
                                            <p:txEl>
                                              <p:pRg st="1" end="1"/>
                                            </p:txEl>
                                          </p:spTgt>
                                        </p:tgtEl>
                                        <p:attrNameLst>
                                          <p:attrName>ppt_h</p:attrName>
                                        </p:attrNameLst>
                                      </p:cBhvr>
                                      <p:tavLst>
                                        <p:tav tm="0">
                                          <p:val>
                                            <p:fltVal val="0"/>
                                          </p:val>
                                        </p:tav>
                                        <p:tav tm="100000">
                                          <p:val>
                                            <p:strVal val="#ppt_h"/>
                                          </p:val>
                                        </p:tav>
                                      </p:tavLst>
                                    </p:anim>
                                    <p:animEffect transition="in" filter="fade">
                                      <p:cBhvr>
                                        <p:cTn id="21" dur="1000"/>
                                        <p:tgtEl>
                                          <p:spTgt spid="156674">
                                            <p:txEl>
                                              <p:pRg st="1" end="1"/>
                                            </p:txEl>
                                          </p:spTgt>
                                        </p:tgtEl>
                                      </p:cBhvr>
                                    </p:animEffect>
                                  </p:childTnLst>
                                </p:cTn>
                              </p:par>
                            </p:childTnLst>
                          </p:cTn>
                        </p:par>
                        <p:par>
                          <p:cTn id="22" fill="hold">
                            <p:stCondLst>
                              <p:cond delay="3000"/>
                            </p:stCondLst>
                            <p:childTnLst>
                              <p:par>
                                <p:cTn id="23" presetID="19" presetClass="entr" presetSubtype="10" fill="hold" nodeType="afterEffect">
                                  <p:stCondLst>
                                    <p:cond delay="0"/>
                                  </p:stCondLst>
                                  <p:childTnLst>
                                    <p:set>
                                      <p:cBhvr>
                                        <p:cTn id="24" dur="1" fill="hold">
                                          <p:stCondLst>
                                            <p:cond delay="0"/>
                                          </p:stCondLst>
                                        </p:cTn>
                                        <p:tgtEl>
                                          <p:spTgt spid="156675"/>
                                        </p:tgtEl>
                                        <p:attrNameLst>
                                          <p:attrName>style.visibility</p:attrName>
                                        </p:attrNameLst>
                                      </p:cBhvr>
                                      <p:to>
                                        <p:strVal val="visible"/>
                                      </p:to>
                                    </p:set>
                                    <p:anim calcmode="lin" valueType="num">
                                      <p:cBhvr>
                                        <p:cTn id="25" dur="5000" fill="hold"/>
                                        <p:tgtEl>
                                          <p:spTgt spid="156675"/>
                                        </p:tgtEl>
                                        <p:attrNameLst>
                                          <p:attrName>ppt_w</p:attrName>
                                        </p:attrNameLst>
                                      </p:cBhvr>
                                      <p:tavLst>
                                        <p:tav tm="0" fmla="#ppt_w*sin(2.5*pi*$)">
                                          <p:val>
                                            <p:fltVal val="0"/>
                                          </p:val>
                                        </p:tav>
                                        <p:tav tm="100000">
                                          <p:val>
                                            <p:fltVal val="1"/>
                                          </p:val>
                                        </p:tav>
                                      </p:tavLst>
                                    </p:anim>
                                    <p:anim calcmode="lin" valueType="num">
                                      <p:cBhvr>
                                        <p:cTn id="26" dur="5000" fill="hold"/>
                                        <p:tgtEl>
                                          <p:spTgt spid="15667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6674" grpId="0" build="p"/>
    </p:bldLst>
  </p:timing>
</p:sld>
</file>

<file path=ppt/slides/slide6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57698" name="Rectangle 2"/>
          <p:cNvSpPr>
            <a:spLocks noGrp="1" noChangeArrowheads="1"/>
          </p:cNvSpPr>
          <p:nvPr>
            <p:ph type="title"/>
          </p:nvPr>
        </p:nvSpPr>
        <p:spPr>
          <a:xfrm>
            <a:off x="522288" y="620713"/>
            <a:ext cx="7794625" cy="1001712"/>
          </a:xfrm>
          <a:solidFill>
            <a:srgbClr val="00B050"/>
          </a:solidFill>
        </p:spPr>
        <p:txBody>
          <a:bodyPr rtlCol="0">
            <a:normAutofit fontScale="90000"/>
          </a:bodyPr>
          <a:lstStyle/>
          <a:p>
            <a:pPr eaLnBrk="1" fontAlgn="auto" hangingPunct="1">
              <a:spcAft>
                <a:spcPts val="0"/>
              </a:spcAft>
              <a:defRPr/>
            </a:pPr>
            <a:r>
              <a:rPr lang="en-US" sz="3200" b="1" i="1" dirty="0" smtClean="0">
                <a:solidFill>
                  <a:schemeClr val="bg1"/>
                </a:solidFill>
                <a:latin typeface="BalticaUzbek" charset="0"/>
                <a:cs typeface="Times New Roman" pitchFamily="18" charset="0"/>
              </a:rPr>
              <a:t>«</a:t>
            </a:r>
            <a:r>
              <a:rPr lang="uz-Cyrl-UZ" sz="3200" b="1" i="1" dirty="0" smtClean="0">
                <a:solidFill>
                  <a:schemeClr val="bg1"/>
                </a:solidFill>
                <a:latin typeface="BalticaUzbek" charset="0"/>
                <a:cs typeface="Times New Roman" pitchFamily="18" charset="0"/>
              </a:rPr>
              <a:t>РОЛЛИ ЎЙИН</a:t>
            </a:r>
            <a:r>
              <a:rPr lang="en-US" sz="3200" b="1" i="1" dirty="0" smtClean="0">
                <a:solidFill>
                  <a:schemeClr val="bg1"/>
                </a:solidFill>
                <a:latin typeface="BalticaUzbek" charset="0"/>
                <a:cs typeface="Times New Roman" pitchFamily="18" charset="0"/>
              </a:rPr>
              <a:t>»</a:t>
            </a:r>
            <a:br>
              <a:rPr lang="en-US" sz="3200" b="1" i="1" dirty="0" smtClean="0">
                <a:solidFill>
                  <a:schemeClr val="bg1"/>
                </a:solidFill>
                <a:latin typeface="BalticaUzbek" charset="0"/>
                <a:cs typeface="Times New Roman" pitchFamily="18" charset="0"/>
              </a:rPr>
            </a:br>
            <a:r>
              <a:rPr lang="uz-Cyrl-UZ" sz="3200" b="1" i="1" dirty="0" smtClean="0">
                <a:solidFill>
                  <a:schemeClr val="bg1"/>
                </a:solidFill>
                <a:latin typeface="BalticaUzbek" charset="0"/>
                <a:cs typeface="Times New Roman" pitchFamily="18" charset="0"/>
              </a:rPr>
              <a:t>методининг тузилмаси</a:t>
            </a:r>
            <a:endParaRPr lang="ru-RU" sz="3200" b="1" i="1" dirty="0" smtClean="0">
              <a:solidFill>
                <a:schemeClr val="bg1"/>
              </a:solidFill>
              <a:latin typeface="BalticaUzbek" charset="0"/>
              <a:cs typeface="Times New Roman" pitchFamily="18" charset="0"/>
            </a:endParaRPr>
          </a:p>
        </p:txBody>
      </p:sp>
      <p:grpSp>
        <p:nvGrpSpPr>
          <p:cNvPr id="2" name="Group 3"/>
          <p:cNvGrpSpPr>
            <a:grpSpLocks/>
          </p:cNvGrpSpPr>
          <p:nvPr/>
        </p:nvGrpSpPr>
        <p:grpSpPr bwMode="auto">
          <a:xfrm>
            <a:off x="1285875" y="1928813"/>
            <a:ext cx="6264275" cy="4379912"/>
            <a:chOff x="810" y="1215"/>
            <a:chExt cx="3946" cy="2759"/>
          </a:xfrm>
        </p:grpSpPr>
        <p:sp>
          <p:nvSpPr>
            <p:cNvPr id="157700" name="Text Box 4"/>
            <p:cNvSpPr txBox="1">
              <a:spLocks noChangeArrowheads="1"/>
            </p:cNvSpPr>
            <p:nvPr/>
          </p:nvSpPr>
          <p:spPr bwMode="auto">
            <a:xfrm>
              <a:off x="810" y="1215"/>
              <a:ext cx="3946" cy="300"/>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lstStyle/>
            <a:p>
              <a:pPr algn="ctr" defTabSz="762000" fontAlgn="auto">
                <a:spcBef>
                  <a:spcPts val="0"/>
                </a:spcBef>
                <a:spcAft>
                  <a:spcPts val="0"/>
                </a:spcAft>
                <a:defRPr/>
              </a:pPr>
              <a:r>
                <a:rPr lang="uz-Cyrl-UZ" dirty="0">
                  <a:latin typeface="Arial" pitchFamily="34" charset="0"/>
                  <a:cs typeface="Arial" pitchFamily="34" charset="0"/>
                </a:rPr>
                <a:t>Сценарий ишлаб чиқилади</a:t>
              </a:r>
              <a:endParaRPr lang="ru-RU" b="1" dirty="0">
                <a:latin typeface="Arial" pitchFamily="34" charset="0"/>
                <a:cs typeface="Arial" pitchFamily="34" charset="0"/>
              </a:endParaRPr>
            </a:p>
          </p:txBody>
        </p:sp>
        <p:sp>
          <p:nvSpPr>
            <p:cNvPr id="157701" name="Text Box 5"/>
            <p:cNvSpPr txBox="1">
              <a:spLocks noChangeArrowheads="1"/>
            </p:cNvSpPr>
            <p:nvPr/>
          </p:nvSpPr>
          <p:spPr bwMode="auto">
            <a:xfrm>
              <a:off x="810" y="1800"/>
              <a:ext cx="3850" cy="518"/>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lstStyle/>
            <a:p>
              <a:pPr algn="ctr" defTabSz="762000" fontAlgn="auto">
                <a:spcBef>
                  <a:spcPts val="0"/>
                </a:spcBef>
                <a:spcAft>
                  <a:spcPts val="0"/>
                </a:spcAft>
                <a:defRPr/>
              </a:pPr>
              <a:r>
                <a:rPr lang="uz-Cyrl-UZ" dirty="0">
                  <a:latin typeface="Arial" pitchFamily="34" charset="0"/>
                  <a:cs typeface="Arial" pitchFamily="34" charset="0"/>
                </a:rPr>
                <a:t>Ўйиннинг мақсади ва вазифалари тушунтирилади</a:t>
              </a:r>
              <a:endParaRPr lang="ru-RU" b="1" dirty="0">
                <a:latin typeface="Arial" pitchFamily="34" charset="0"/>
                <a:cs typeface="Arial" pitchFamily="34" charset="0"/>
              </a:endParaRPr>
            </a:p>
          </p:txBody>
        </p:sp>
        <p:sp>
          <p:nvSpPr>
            <p:cNvPr id="157702" name="Text Box 6"/>
            <p:cNvSpPr txBox="1">
              <a:spLocks noChangeArrowheads="1"/>
            </p:cNvSpPr>
            <p:nvPr/>
          </p:nvSpPr>
          <p:spPr bwMode="auto">
            <a:xfrm>
              <a:off x="992" y="2540"/>
              <a:ext cx="3397" cy="300"/>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lstStyle/>
            <a:p>
              <a:pPr algn="ctr" defTabSz="762000" fontAlgn="auto">
                <a:spcBef>
                  <a:spcPts val="0"/>
                </a:spcBef>
                <a:spcAft>
                  <a:spcPts val="0"/>
                </a:spcAft>
                <a:defRPr/>
              </a:pPr>
              <a:r>
                <a:rPr lang="uz-Cyrl-UZ" dirty="0">
                  <a:latin typeface="Arial" pitchFamily="34" charset="0"/>
                  <a:cs typeface="Arial" pitchFamily="34" charset="0"/>
                </a:rPr>
                <a:t>Роллар тақсимланади</a:t>
              </a:r>
              <a:endParaRPr lang="ru-RU" b="1" dirty="0">
                <a:latin typeface="Arial" pitchFamily="34" charset="0"/>
                <a:cs typeface="Arial" pitchFamily="34" charset="0"/>
              </a:endParaRPr>
            </a:p>
          </p:txBody>
        </p:sp>
        <p:sp>
          <p:nvSpPr>
            <p:cNvPr id="157703" name="Text Box 7"/>
            <p:cNvSpPr txBox="1">
              <a:spLocks noChangeArrowheads="1"/>
            </p:cNvSpPr>
            <p:nvPr/>
          </p:nvSpPr>
          <p:spPr bwMode="auto">
            <a:xfrm>
              <a:off x="1089" y="3086"/>
              <a:ext cx="3171" cy="299"/>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lstStyle/>
            <a:p>
              <a:pPr algn="ctr" defTabSz="762000" fontAlgn="auto">
                <a:spcBef>
                  <a:spcPts val="0"/>
                </a:spcBef>
                <a:spcAft>
                  <a:spcPts val="0"/>
                </a:spcAft>
                <a:defRPr/>
              </a:pPr>
              <a:r>
                <a:rPr lang="uz-Cyrl-UZ" dirty="0">
                  <a:latin typeface="Arial" pitchFamily="34" charset="0"/>
                  <a:cs typeface="Arial" pitchFamily="34" charset="0"/>
                </a:rPr>
                <a:t>Роллар ижро этилади</a:t>
              </a:r>
              <a:endParaRPr lang="ru-RU" b="1" dirty="0">
                <a:latin typeface="Arial" pitchFamily="34" charset="0"/>
                <a:cs typeface="Arial" pitchFamily="34" charset="0"/>
              </a:endParaRPr>
            </a:p>
          </p:txBody>
        </p:sp>
        <p:sp>
          <p:nvSpPr>
            <p:cNvPr id="157704" name="Text Box 8"/>
            <p:cNvSpPr txBox="1">
              <a:spLocks noChangeArrowheads="1"/>
            </p:cNvSpPr>
            <p:nvPr/>
          </p:nvSpPr>
          <p:spPr bwMode="auto">
            <a:xfrm>
              <a:off x="1155" y="3642"/>
              <a:ext cx="3105" cy="332"/>
            </a:xfrm>
            <a:prstGeom prst="rect">
              <a:avLst/>
            </a:prstGeom>
            <a:ln>
              <a:headEnd/>
              <a:tailEnd/>
            </a:ln>
          </p:spPr>
          <p:style>
            <a:lnRef idx="1">
              <a:schemeClr val="accent2"/>
            </a:lnRef>
            <a:fillRef idx="2">
              <a:schemeClr val="accent2"/>
            </a:fillRef>
            <a:effectRef idx="1">
              <a:schemeClr val="accent2"/>
            </a:effectRef>
            <a:fontRef idx="minor">
              <a:schemeClr val="dk1"/>
            </a:fontRef>
          </p:style>
          <p:txBody>
            <a:bodyPr/>
            <a:lstStyle/>
            <a:p>
              <a:pPr algn="ctr" defTabSz="762000" fontAlgn="auto">
                <a:spcBef>
                  <a:spcPts val="0"/>
                </a:spcBef>
                <a:spcAft>
                  <a:spcPts val="0"/>
                </a:spcAft>
                <a:defRPr/>
              </a:pPr>
              <a:r>
                <a:rPr lang="uz-Cyrl-UZ" dirty="0">
                  <a:latin typeface="Arial" pitchFamily="34" charset="0"/>
                  <a:cs typeface="Arial" pitchFamily="34" charset="0"/>
                </a:rPr>
                <a:t>Таҳлил қилиш ва хулоса ясаш</a:t>
              </a:r>
              <a:endParaRPr lang="ru-RU" b="1" dirty="0">
                <a:latin typeface="Arial" pitchFamily="34" charset="0"/>
                <a:cs typeface="Arial" pitchFamily="34" charset="0"/>
              </a:endParaRPr>
            </a:p>
          </p:txBody>
        </p:sp>
        <p:sp>
          <p:nvSpPr>
            <p:cNvPr id="77832" name="AutoShape 9"/>
            <p:cNvSpPr>
              <a:spLocks noChangeArrowheads="1"/>
            </p:cNvSpPr>
            <p:nvPr/>
          </p:nvSpPr>
          <p:spPr bwMode="auto">
            <a:xfrm>
              <a:off x="2449" y="1550"/>
              <a:ext cx="319" cy="219"/>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sp>
          <p:nvSpPr>
            <p:cNvPr id="77833" name="AutoShape 10"/>
            <p:cNvSpPr>
              <a:spLocks noChangeArrowheads="1"/>
            </p:cNvSpPr>
            <p:nvPr/>
          </p:nvSpPr>
          <p:spPr bwMode="auto">
            <a:xfrm>
              <a:off x="2449" y="2305"/>
              <a:ext cx="319" cy="218"/>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sp>
          <p:nvSpPr>
            <p:cNvPr id="77834" name="AutoShape 11"/>
            <p:cNvSpPr>
              <a:spLocks noChangeArrowheads="1"/>
            </p:cNvSpPr>
            <p:nvPr/>
          </p:nvSpPr>
          <p:spPr bwMode="auto">
            <a:xfrm>
              <a:off x="2514" y="2848"/>
              <a:ext cx="320" cy="219"/>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sp>
          <p:nvSpPr>
            <p:cNvPr id="77835" name="AutoShape 12"/>
            <p:cNvSpPr>
              <a:spLocks noChangeArrowheads="1"/>
            </p:cNvSpPr>
            <p:nvPr/>
          </p:nvSpPr>
          <p:spPr bwMode="auto">
            <a:xfrm>
              <a:off x="2562" y="3394"/>
              <a:ext cx="320" cy="218"/>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gr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157698"/>
                                        </p:tgtEl>
                                        <p:attrNameLst>
                                          <p:attrName>style.visibility</p:attrName>
                                        </p:attrNameLst>
                                      </p:cBhvr>
                                      <p:to>
                                        <p:strVal val="visible"/>
                                      </p:to>
                                    </p:set>
                                    <p:anim calcmode="lin" valueType="num">
                                      <p:cBhvr>
                                        <p:cTn id="7" dur="1000" fill="hold"/>
                                        <p:tgtEl>
                                          <p:spTgt spid="157698"/>
                                        </p:tgtEl>
                                        <p:attrNameLst>
                                          <p:attrName>ppt_w</p:attrName>
                                        </p:attrNameLst>
                                      </p:cBhvr>
                                      <p:tavLst>
                                        <p:tav tm="0">
                                          <p:val>
                                            <p:fltVal val="0"/>
                                          </p:val>
                                        </p:tav>
                                        <p:tav tm="100000">
                                          <p:val>
                                            <p:strVal val="#ppt_w"/>
                                          </p:val>
                                        </p:tav>
                                      </p:tavLst>
                                    </p:anim>
                                    <p:anim calcmode="lin" valueType="num">
                                      <p:cBhvr>
                                        <p:cTn id="8" dur="1000" fill="hold"/>
                                        <p:tgtEl>
                                          <p:spTgt spid="157698"/>
                                        </p:tgtEl>
                                        <p:attrNameLst>
                                          <p:attrName>ppt_h</p:attrName>
                                        </p:attrNameLst>
                                      </p:cBhvr>
                                      <p:tavLst>
                                        <p:tav tm="0">
                                          <p:val>
                                            <p:fltVal val="0"/>
                                          </p:val>
                                        </p:tav>
                                        <p:tav tm="100000">
                                          <p:val>
                                            <p:strVal val="#ppt_h"/>
                                          </p:val>
                                        </p:tav>
                                      </p:tavLst>
                                    </p:anim>
                                    <p:animEffect transition="in" filter="fade">
                                      <p:cBhvr>
                                        <p:cTn id="9" dur="1000"/>
                                        <p:tgtEl>
                                          <p:spTgt spid="157698"/>
                                        </p:tgtEl>
                                      </p:cBhvr>
                                    </p:animEffect>
                                  </p:childTnLst>
                                </p:cTn>
                              </p:par>
                            </p:childTnLst>
                          </p:cTn>
                        </p:par>
                        <p:par>
                          <p:cTn id="10" fill="hold">
                            <p:stCondLst>
                              <p:cond delay="1000"/>
                            </p:stCondLst>
                            <p:childTnLst>
                              <p:par>
                                <p:cTn id="11" presetID="22" presetClass="entr" presetSubtype="1" fill="hold" nodeType="afterEffect">
                                  <p:stCondLst>
                                    <p:cond delay="0"/>
                                  </p:stCondLst>
                                  <p:childTnLst>
                                    <p:set>
                                      <p:cBhvr>
                                        <p:cTn id="12" dur="1" fill="hold">
                                          <p:stCondLst>
                                            <p:cond delay="0"/>
                                          </p:stCondLst>
                                        </p:cTn>
                                        <p:tgtEl>
                                          <p:spTgt spid="2"/>
                                        </p:tgtEl>
                                        <p:attrNameLst>
                                          <p:attrName>style.visibility</p:attrName>
                                        </p:attrNameLst>
                                      </p:cBhvr>
                                      <p:to>
                                        <p:strVal val="visible"/>
                                      </p:to>
                                    </p:set>
                                    <p:animEffect transition="in" filter="wipe(up)">
                                      <p:cBhvr>
                                        <p:cTn id="13" dur="5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7698" grpId="0" animBg="1"/>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49" name="Rectangle 3"/>
          <p:cNvSpPr>
            <a:spLocks noGrp="1" noChangeArrowheads="1"/>
          </p:cNvSpPr>
          <p:nvPr>
            <p:ph type="body" idx="1"/>
          </p:nvPr>
        </p:nvSpPr>
        <p:spPr>
          <a:xfrm>
            <a:off x="611188" y="1143000"/>
            <a:ext cx="7772400" cy="4887913"/>
          </a:xfrm>
        </p:spPr>
        <p:txBody>
          <a:bodyPr/>
          <a:lstStyle/>
          <a:p>
            <a:pPr algn="ctr" eaLnBrk="1" hangingPunct="1">
              <a:lnSpc>
                <a:spcPct val="140000"/>
              </a:lnSpc>
              <a:buFont typeface="Wingdings" pitchFamily="2" charset="2"/>
              <a:buNone/>
            </a:pPr>
            <a:r>
              <a:rPr lang="en-US" b="1" smtClean="0">
                <a:solidFill>
                  <a:srgbClr val="0000FF"/>
                </a:solidFill>
                <a:cs typeface="Times New Roman" pitchFamily="18" charset="0"/>
              </a:rPr>
              <a:t>   </a:t>
            </a:r>
            <a:r>
              <a:rPr lang="en-US" sz="2800" b="1" i="1" smtClean="0">
                <a:solidFill>
                  <a:schemeClr val="hlink"/>
                </a:solidFill>
                <a:latin typeface="BalticaUzbek"/>
                <a:cs typeface="Times New Roman" pitchFamily="18" charset="0"/>
              </a:rPr>
              <a:t>“</a:t>
            </a:r>
            <a:r>
              <a:rPr lang="uz-Cyrl-UZ" sz="2800" b="1" i="1" smtClean="0">
                <a:solidFill>
                  <a:schemeClr val="hlink"/>
                </a:solidFill>
                <a:latin typeface="Arial" charset="0"/>
                <a:cs typeface="Times New Roman" pitchFamily="18" charset="0"/>
              </a:rPr>
              <a:t>БАҲС </a:t>
            </a:r>
            <a:r>
              <a:rPr lang="ru-RU" sz="2800" b="1" i="1" smtClean="0">
                <a:solidFill>
                  <a:schemeClr val="hlink"/>
                </a:solidFill>
                <a:latin typeface="BalticaUzbek"/>
                <a:cs typeface="Times New Roman" pitchFamily="18" charset="0"/>
              </a:rPr>
              <a:t>-</a:t>
            </a:r>
            <a:r>
              <a:rPr lang="uz-Cyrl-UZ" sz="2800" b="1" i="1" smtClean="0">
                <a:solidFill>
                  <a:schemeClr val="hlink"/>
                </a:solidFill>
                <a:latin typeface="Arial" charset="0"/>
                <a:cs typeface="Times New Roman" pitchFamily="18" charset="0"/>
              </a:rPr>
              <a:t>МУНОЗАРА</a:t>
            </a:r>
            <a:r>
              <a:rPr lang="en-US" sz="2800" b="1" i="1" smtClean="0">
                <a:solidFill>
                  <a:schemeClr val="hlink"/>
                </a:solidFill>
                <a:latin typeface="BalticaUzbek"/>
                <a:cs typeface="Times New Roman" pitchFamily="18" charset="0"/>
              </a:rPr>
              <a:t>” </a:t>
            </a:r>
            <a:r>
              <a:rPr lang="uz-Cyrl-UZ" sz="2800" b="1" i="1" smtClean="0">
                <a:solidFill>
                  <a:schemeClr val="hlink"/>
                </a:solidFill>
                <a:latin typeface="Arial" charset="0"/>
                <a:cs typeface="Times New Roman" pitchFamily="18" charset="0"/>
              </a:rPr>
              <a:t>методи</a:t>
            </a:r>
            <a:r>
              <a:rPr lang="en-US" sz="2800" b="1" i="1" smtClean="0">
                <a:solidFill>
                  <a:schemeClr val="hlink"/>
                </a:solidFill>
                <a:latin typeface="BalticaUzbek"/>
                <a:cs typeface="Times New Roman" pitchFamily="18" charset="0"/>
              </a:rPr>
              <a:t>-</a:t>
            </a:r>
            <a:r>
              <a:rPr lang="ru-RU" sz="2800" b="1" smtClean="0">
                <a:solidFill>
                  <a:srgbClr val="000000"/>
                </a:solidFill>
                <a:latin typeface="BalticaUzbek"/>
                <a:cs typeface="Times New Roman" pitchFamily="18" charset="0"/>
              </a:rPr>
              <a:t> </a:t>
            </a:r>
            <a:endParaRPr lang="en-US" sz="2800" b="1" smtClean="0">
              <a:solidFill>
                <a:srgbClr val="000000"/>
              </a:solidFill>
              <a:latin typeface="BalticaUzbek"/>
              <a:cs typeface="Times New Roman" pitchFamily="18" charset="0"/>
            </a:endParaRPr>
          </a:p>
          <a:p>
            <a:pPr algn="just" eaLnBrk="1" hangingPunct="1">
              <a:lnSpc>
                <a:spcPct val="140000"/>
              </a:lnSpc>
              <a:buFont typeface="Wingdings" pitchFamily="2" charset="2"/>
              <a:buNone/>
            </a:pPr>
            <a:r>
              <a:rPr lang="en-US" sz="2800" b="1" smtClean="0">
                <a:solidFill>
                  <a:srgbClr val="000000"/>
                </a:solidFill>
                <a:latin typeface="BalticaUzbek"/>
                <a:cs typeface="Times New Roman" pitchFamily="18" charset="0"/>
              </a:rPr>
              <a:t> </a:t>
            </a:r>
            <a:r>
              <a:rPr lang="uz-Cyrl-UZ" sz="2800" b="1" smtClean="0">
                <a:solidFill>
                  <a:srgbClr val="000000"/>
                </a:solidFill>
                <a:latin typeface="BalticaUzbek"/>
                <a:cs typeface="Times New Roman" pitchFamily="18" charset="0"/>
              </a:rPr>
              <a:t>     </a:t>
            </a:r>
            <a:r>
              <a:rPr lang="en-US" sz="2800" b="1" smtClean="0">
                <a:solidFill>
                  <a:srgbClr val="000000"/>
                </a:solidFill>
                <a:latin typeface="BalticaUzbek"/>
                <a:cs typeface="Times New Roman" pitchFamily="18" charset="0"/>
              </a:rPr>
              <a:t> </a:t>
            </a:r>
            <a:r>
              <a:rPr lang="uz-Cyrl-UZ" sz="2800" b="1" smtClean="0">
                <a:solidFill>
                  <a:srgbClr val="000000"/>
                </a:solidFill>
                <a:latin typeface="Arial" charset="0"/>
                <a:cs typeface="Arial" charset="0"/>
              </a:rPr>
              <a:t>бирор мавзу бўйича таълим олувчилар билан ўзаро баҳс-мунозара ва фикр алмашув тарзида ўтказиладиган методдир</a:t>
            </a:r>
            <a:r>
              <a:rPr lang="ru-RU" sz="2800" b="1" smtClean="0">
                <a:solidFill>
                  <a:srgbClr val="000000"/>
                </a:solidFill>
                <a:latin typeface="Arial" charset="0"/>
                <a:cs typeface="Arial" charset="0"/>
              </a:rPr>
              <a:t>.</a:t>
            </a:r>
          </a:p>
        </p:txBody>
      </p:sp>
      <p:grpSp>
        <p:nvGrpSpPr>
          <p:cNvPr id="2" name="Group 4"/>
          <p:cNvGrpSpPr>
            <a:grpSpLocks/>
          </p:cNvGrpSpPr>
          <p:nvPr/>
        </p:nvGrpSpPr>
        <p:grpSpPr bwMode="auto">
          <a:xfrm>
            <a:off x="2698750" y="692150"/>
            <a:ext cx="4321175" cy="1152525"/>
            <a:chOff x="1534" y="436"/>
            <a:chExt cx="2707" cy="612"/>
          </a:xfrm>
        </p:grpSpPr>
        <p:sp>
          <p:nvSpPr>
            <p:cNvPr id="175109" name="WordArt 5"/>
            <p:cNvSpPr>
              <a:spLocks noChangeArrowheads="1" noChangeShapeType="1" noTextEdit="1"/>
            </p:cNvSpPr>
            <p:nvPr/>
          </p:nvSpPr>
          <p:spPr bwMode="auto">
            <a:xfrm>
              <a:off x="1534" y="436"/>
              <a:ext cx="2707" cy="612"/>
            </a:xfrm>
            <a:prstGeom prst="rect">
              <a:avLst/>
            </a:prstGeom>
          </p:spPr>
          <p:txBody>
            <a:bodyPr spcFirstLastPara="1" wrap="none" fromWordArt="1">
              <a:prstTxWarp prst="textArchUp">
                <a:avLst>
                  <a:gd name="adj" fmla="val 10687717"/>
                </a:avLst>
              </a:prstTxWarp>
            </a:bodyPr>
            <a:lstStyle/>
            <a:p>
              <a:pPr fontAlgn="auto">
                <a:spcBef>
                  <a:spcPts val="0"/>
                </a:spcBef>
                <a:spcAft>
                  <a:spcPts val="0"/>
                </a:spcAft>
                <a:defRPr/>
              </a:pPr>
              <a:r>
                <a:rPr lang="ru-RU" sz="3600" b="1" kern="10">
                  <a:ln w="9525">
                    <a:solidFill>
                      <a:srgbClr val="000000"/>
                    </a:solidFill>
                    <a:round/>
                    <a:headEnd/>
                    <a:tailEnd/>
                  </a:ln>
                  <a:gradFill rotWithShape="1">
                    <a:gsLst>
                      <a:gs pos="0">
                        <a:schemeClr val="folHlink"/>
                      </a:gs>
                      <a:gs pos="50000">
                        <a:schemeClr val="bg1"/>
                      </a:gs>
                      <a:gs pos="100000">
                        <a:schemeClr val="folHlink"/>
                      </a:gs>
                    </a:gsLst>
                    <a:lin ang="5400000" scaled="1"/>
                  </a:gradFill>
                  <a:effectLst>
                    <a:outerShdw dist="56796" dir="20006097" algn="ctr" rotWithShape="0">
                      <a:srgbClr val="868686">
                        <a:alpha val="50000"/>
                      </a:srgbClr>
                    </a:outerShdw>
                  </a:effectLst>
                  <a:latin typeface="Times New Roman"/>
                  <a:cs typeface="Times New Roman"/>
                </a:rPr>
                <a:t>               </a:t>
              </a:r>
            </a:p>
          </p:txBody>
        </p:sp>
        <p:sp>
          <p:nvSpPr>
            <p:cNvPr id="175110" name="WordArt 6"/>
            <p:cNvSpPr>
              <a:spLocks noChangeArrowheads="1" noChangeShapeType="1" noTextEdit="1"/>
            </p:cNvSpPr>
            <p:nvPr/>
          </p:nvSpPr>
          <p:spPr bwMode="auto">
            <a:xfrm>
              <a:off x="2196" y="709"/>
              <a:ext cx="1455" cy="317"/>
            </a:xfrm>
            <a:prstGeom prst="rect">
              <a:avLst/>
            </a:prstGeom>
          </p:spPr>
          <p:txBody>
            <a:bodyPr wrap="none" fromWordArt="1">
              <a:prstTxWarp prst="textCanDown">
                <a:avLst>
                  <a:gd name="adj" fmla="val 33333"/>
                </a:avLst>
              </a:prstTxWarp>
            </a:bodyPr>
            <a:lstStyle/>
            <a:p>
              <a:pPr fontAlgn="auto">
                <a:spcBef>
                  <a:spcPts val="0"/>
                </a:spcBef>
                <a:spcAft>
                  <a:spcPts val="0"/>
                </a:spcAft>
                <a:defRPr/>
              </a:pPr>
              <a:r>
                <a:rPr lang="ru-RU" sz="3600" b="1" kern="10">
                  <a:ln w="9525">
                    <a:solidFill>
                      <a:schemeClr val="tx1"/>
                    </a:solidFill>
                    <a:round/>
                    <a:headEnd/>
                    <a:tailEnd/>
                  </a:ln>
                  <a:gradFill rotWithShape="1">
                    <a:gsLst>
                      <a:gs pos="0">
                        <a:schemeClr val="folHlink"/>
                      </a:gs>
                      <a:gs pos="50000">
                        <a:schemeClr val="bg1"/>
                      </a:gs>
                      <a:gs pos="100000">
                        <a:schemeClr val="folHlink"/>
                      </a:gs>
                    </a:gsLst>
                    <a:lin ang="5400000" scaled="1"/>
                  </a:gradFill>
                  <a:effectLst>
                    <a:outerShdw dist="74053" dir="19742175" algn="ctr" rotWithShape="0">
                      <a:srgbClr val="868686">
                        <a:alpha val="50000"/>
                      </a:srgbClr>
                    </a:outerShdw>
                  </a:effectLst>
                  <a:latin typeface="Times New Roman"/>
                  <a:cs typeface="Times New Roman"/>
                </a:rPr>
                <a:t>      </a:t>
              </a:r>
            </a:p>
          </p:txBody>
        </p:sp>
      </p:grpSp>
      <p:pic>
        <p:nvPicPr>
          <p:cNvPr id="78851" name="Picture 7" descr="BD06990_"/>
          <p:cNvPicPr>
            <a:picLocks noChangeAspect="1" noChangeArrowheads="1"/>
          </p:cNvPicPr>
          <p:nvPr/>
        </p:nvPicPr>
        <p:blipFill>
          <a:blip r:embed="rId2"/>
          <a:srcRect/>
          <a:stretch>
            <a:fillRect/>
          </a:stretch>
        </p:blipFill>
        <p:spPr bwMode="auto">
          <a:xfrm>
            <a:off x="4067175" y="4868863"/>
            <a:ext cx="1697038" cy="117316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3" name="Rectangle 2"/>
          <p:cNvSpPr>
            <a:spLocks noGrp="1" noChangeArrowheads="1"/>
          </p:cNvSpPr>
          <p:nvPr>
            <p:ph type="title"/>
          </p:nvPr>
        </p:nvSpPr>
        <p:spPr/>
        <p:txBody>
          <a:bodyPr/>
          <a:lstStyle/>
          <a:p>
            <a:pPr eaLnBrk="1" hangingPunct="1"/>
            <a:r>
              <a:rPr lang="en-US" sz="3200" b="1" i="1" smtClean="0">
                <a:latin typeface="BalticaUzbek"/>
                <a:cs typeface="Times New Roman" pitchFamily="18" charset="0"/>
              </a:rPr>
              <a:t>«</a:t>
            </a:r>
            <a:r>
              <a:rPr lang="uz-Cyrl-UZ" sz="3200" b="1" i="1" smtClean="0">
                <a:latin typeface="BalticaUzbek"/>
                <a:cs typeface="Times New Roman" pitchFamily="18" charset="0"/>
              </a:rPr>
              <a:t>БАҲС</a:t>
            </a:r>
            <a:r>
              <a:rPr lang="en-US" sz="3200" b="1" i="1" smtClean="0">
                <a:latin typeface="BalticaUzbek"/>
                <a:cs typeface="Times New Roman" pitchFamily="18" charset="0"/>
              </a:rPr>
              <a:t>-</a:t>
            </a:r>
            <a:r>
              <a:rPr lang="uz-Cyrl-UZ" sz="3200" b="1" i="1" smtClean="0">
                <a:latin typeface="BalticaUzbek"/>
                <a:cs typeface="Times New Roman" pitchFamily="18" charset="0"/>
              </a:rPr>
              <a:t>МУНОЗАРА</a:t>
            </a:r>
            <a:r>
              <a:rPr lang="en-US" sz="3200" b="1" i="1" smtClean="0">
                <a:latin typeface="BalticaUzbek"/>
                <a:cs typeface="Times New Roman" pitchFamily="18" charset="0"/>
              </a:rPr>
              <a:t>»</a:t>
            </a:r>
            <a:br>
              <a:rPr lang="en-US" sz="3200" b="1" i="1" smtClean="0">
                <a:latin typeface="BalticaUzbek"/>
                <a:cs typeface="Times New Roman" pitchFamily="18" charset="0"/>
              </a:rPr>
            </a:br>
            <a:r>
              <a:rPr lang="uz-Cyrl-UZ" sz="3200" b="1" i="1" smtClean="0">
                <a:latin typeface="BalticaUzbek"/>
                <a:cs typeface="Times New Roman" pitchFamily="18" charset="0"/>
              </a:rPr>
              <a:t>методининг тузилмаси</a:t>
            </a:r>
            <a:endParaRPr lang="ru-RU" sz="3200" b="1" i="1" smtClean="0">
              <a:latin typeface="BalticaUzbek"/>
              <a:cs typeface="Times New Roman" pitchFamily="18" charset="0"/>
            </a:endParaRPr>
          </a:p>
        </p:txBody>
      </p:sp>
      <p:sp>
        <p:nvSpPr>
          <p:cNvPr id="176133" name="Text Box 5"/>
          <p:cNvSpPr txBox="1">
            <a:spLocks noChangeArrowheads="1"/>
          </p:cNvSpPr>
          <p:nvPr/>
        </p:nvSpPr>
        <p:spPr bwMode="auto">
          <a:xfrm>
            <a:off x="2052638" y="1916113"/>
            <a:ext cx="5327650" cy="530225"/>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mn-lt"/>
                <a:cs typeface="+mn-cs"/>
              </a:rPr>
              <a:t>Муаммоли савол берилади</a:t>
            </a:r>
            <a:endParaRPr lang="ru-RU" b="1" dirty="0">
              <a:latin typeface="+mn-lt"/>
              <a:cs typeface="+mn-cs"/>
            </a:endParaRPr>
          </a:p>
        </p:txBody>
      </p:sp>
      <p:sp>
        <p:nvSpPr>
          <p:cNvPr id="176134" name="Text Box 6"/>
          <p:cNvSpPr txBox="1">
            <a:spLocks noChangeArrowheads="1"/>
          </p:cNvSpPr>
          <p:nvPr/>
        </p:nvSpPr>
        <p:spPr bwMode="auto">
          <a:xfrm>
            <a:off x="2128838" y="2822575"/>
            <a:ext cx="5251450" cy="534988"/>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mn-lt"/>
                <a:cs typeface="+mn-cs"/>
              </a:rPr>
              <a:t>Турли фикрлар билдирилади</a:t>
            </a:r>
            <a:endParaRPr lang="ru-RU" dirty="0">
              <a:latin typeface="+mn-lt"/>
              <a:cs typeface="+mn-cs"/>
            </a:endParaRPr>
          </a:p>
          <a:p>
            <a:pPr defTabSz="762000" fontAlgn="auto">
              <a:spcBef>
                <a:spcPts val="0"/>
              </a:spcBef>
              <a:spcAft>
                <a:spcPts val="0"/>
              </a:spcAft>
              <a:defRPr/>
            </a:pPr>
            <a:endParaRPr lang="ru-RU" b="1" dirty="0">
              <a:latin typeface="+mn-lt"/>
              <a:cs typeface="+mn-cs"/>
            </a:endParaRPr>
          </a:p>
        </p:txBody>
      </p:sp>
      <p:sp>
        <p:nvSpPr>
          <p:cNvPr id="176135" name="Text Box 7"/>
          <p:cNvSpPr txBox="1">
            <a:spLocks noChangeArrowheads="1"/>
          </p:cNvSpPr>
          <p:nvPr/>
        </p:nvSpPr>
        <p:spPr bwMode="auto">
          <a:xfrm>
            <a:off x="2151063" y="3789363"/>
            <a:ext cx="5229225" cy="503237"/>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mn-lt"/>
                <a:cs typeface="+mn-cs"/>
              </a:rPr>
              <a:t>Фикр-мулоҳазалар</a:t>
            </a:r>
            <a:r>
              <a:rPr lang="en-US" dirty="0">
                <a:latin typeface="+mn-lt"/>
                <a:cs typeface="+mn-cs"/>
              </a:rPr>
              <a:t> </a:t>
            </a:r>
            <a:r>
              <a:rPr lang="uz-Cyrl-UZ" dirty="0">
                <a:latin typeface="+mn-lt"/>
                <a:cs typeface="+mn-cs"/>
              </a:rPr>
              <a:t>тингланади</a:t>
            </a:r>
            <a:endParaRPr lang="ru-RU" dirty="0">
              <a:latin typeface="+mn-lt"/>
              <a:cs typeface="+mn-cs"/>
            </a:endParaRPr>
          </a:p>
        </p:txBody>
      </p:sp>
      <p:sp>
        <p:nvSpPr>
          <p:cNvPr id="176136" name="Text Box 8"/>
          <p:cNvSpPr txBox="1">
            <a:spLocks noChangeArrowheads="1"/>
          </p:cNvSpPr>
          <p:nvPr/>
        </p:nvSpPr>
        <p:spPr bwMode="auto">
          <a:xfrm>
            <a:off x="2124075" y="4724400"/>
            <a:ext cx="5256213" cy="474663"/>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mn-lt"/>
                <a:cs typeface="+mn-cs"/>
              </a:rPr>
              <a:t>Фикр-мулоҳазалар таҳлил қилинади</a:t>
            </a:r>
            <a:endParaRPr lang="ru-RU" dirty="0">
              <a:latin typeface="+mn-lt"/>
              <a:cs typeface="+mn-cs"/>
            </a:endParaRPr>
          </a:p>
        </p:txBody>
      </p:sp>
      <p:sp>
        <p:nvSpPr>
          <p:cNvPr id="176137" name="Text Box 9"/>
          <p:cNvSpPr txBox="1">
            <a:spLocks noChangeArrowheads="1"/>
          </p:cNvSpPr>
          <p:nvPr/>
        </p:nvSpPr>
        <p:spPr bwMode="auto">
          <a:xfrm>
            <a:off x="2051050" y="5589588"/>
            <a:ext cx="5545138" cy="527050"/>
          </a:xfrm>
          <a:prstGeom prst="rect">
            <a:avLst/>
          </a:prstGeom>
          <a:solidFill>
            <a:srgbClr val="CCFFCC"/>
          </a:solidFill>
          <a:ln w="9525">
            <a:solidFill>
              <a:srgbClr val="000000"/>
            </a:solidFill>
            <a:miter lim="800000"/>
            <a:headEnd/>
            <a:tailEnd/>
          </a:ln>
          <a:effectLst>
            <a:outerShdw dist="107763" dir="18900000" algn="ctr" rotWithShape="0">
              <a:srgbClr val="808080">
                <a:alpha val="50000"/>
              </a:srgbClr>
            </a:outerShdw>
          </a:effectLst>
        </p:spPr>
        <p:txBody>
          <a:bodyPr/>
          <a:lstStyle/>
          <a:p>
            <a:pPr algn="ctr" defTabSz="762000" fontAlgn="auto">
              <a:spcBef>
                <a:spcPts val="0"/>
              </a:spcBef>
              <a:spcAft>
                <a:spcPts val="0"/>
              </a:spcAft>
              <a:defRPr/>
            </a:pPr>
            <a:r>
              <a:rPr lang="uz-Cyrl-UZ" dirty="0">
                <a:latin typeface="+mn-lt"/>
                <a:cs typeface="+mn-cs"/>
              </a:rPr>
              <a:t>Аниқ ва мақбул ечим танлаб олинади</a:t>
            </a:r>
            <a:endParaRPr lang="ru-RU" b="1" dirty="0">
              <a:latin typeface="+mn-lt"/>
              <a:cs typeface="+mn-cs"/>
            </a:endParaRPr>
          </a:p>
        </p:txBody>
      </p:sp>
      <p:sp>
        <p:nvSpPr>
          <p:cNvPr id="79879" name="AutoShape 10"/>
          <p:cNvSpPr>
            <a:spLocks noChangeArrowheads="1"/>
          </p:cNvSpPr>
          <p:nvPr/>
        </p:nvSpPr>
        <p:spPr bwMode="auto">
          <a:xfrm>
            <a:off x="4464050" y="2460625"/>
            <a:ext cx="506413" cy="347663"/>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sp>
        <p:nvSpPr>
          <p:cNvPr id="79880" name="AutoShape 11"/>
          <p:cNvSpPr>
            <a:spLocks noChangeArrowheads="1"/>
          </p:cNvSpPr>
          <p:nvPr/>
        </p:nvSpPr>
        <p:spPr bwMode="auto">
          <a:xfrm>
            <a:off x="4464050" y="3357563"/>
            <a:ext cx="506413" cy="346075"/>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sp>
        <p:nvSpPr>
          <p:cNvPr id="79881" name="AutoShape 12"/>
          <p:cNvSpPr>
            <a:spLocks noChangeArrowheads="1"/>
          </p:cNvSpPr>
          <p:nvPr/>
        </p:nvSpPr>
        <p:spPr bwMode="auto">
          <a:xfrm>
            <a:off x="4500563" y="4292600"/>
            <a:ext cx="508000" cy="347663"/>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sp>
        <p:nvSpPr>
          <p:cNvPr id="79882" name="AutoShape 13"/>
          <p:cNvSpPr>
            <a:spLocks noChangeArrowheads="1"/>
          </p:cNvSpPr>
          <p:nvPr/>
        </p:nvSpPr>
        <p:spPr bwMode="auto">
          <a:xfrm>
            <a:off x="4572000" y="5170488"/>
            <a:ext cx="508000" cy="346075"/>
          </a:xfrm>
          <a:prstGeom prst="downArrow">
            <a:avLst>
              <a:gd name="adj1" fmla="val 50000"/>
              <a:gd name="adj2" fmla="val 25000"/>
            </a:avLst>
          </a:prstGeom>
          <a:solidFill>
            <a:srgbClr val="000000"/>
          </a:solidFill>
          <a:ln w="9525">
            <a:solidFill>
              <a:srgbClr val="000000"/>
            </a:solidFill>
            <a:miter lim="800000"/>
            <a:headEnd/>
            <a:tailEnd/>
          </a:ln>
        </p:spPr>
        <p:txBody>
          <a:bodyPr/>
          <a:lstStyle/>
          <a:p>
            <a:endParaRPr lang="ru-RU">
              <a:latin typeface="Calibri" pitchFamily="34" charset="0"/>
            </a:endParaRPr>
          </a:p>
        </p:txBody>
      </p:sp>
    </p:spTree>
  </p:cSld>
  <p:clrMapOvr>
    <a:masterClrMapping/>
  </p:clrMapOvr>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Grp="1" noRot="1" noChangeArrowheads="1"/>
          </p:cNvSpPr>
          <p:nvPr>
            <p:ph type="title"/>
          </p:nvPr>
        </p:nvSpPr>
        <p:spPr>
          <a:xfrm>
            <a:off x="395288" y="244475"/>
            <a:ext cx="8447087" cy="1744663"/>
          </a:xfrm>
          <a:ln w="34925">
            <a:solidFill>
              <a:srgbClr val="FF3300"/>
            </a:solidFill>
          </a:ln>
        </p:spPr>
        <p:txBody>
          <a:bodyPr rtlCol="0">
            <a:normAutofit fontScale="90000"/>
          </a:bodyPr>
          <a:lstStyle/>
          <a:p>
            <a:pPr eaLnBrk="1" fontAlgn="auto" hangingPunct="1">
              <a:spcAft>
                <a:spcPts val="0"/>
              </a:spcAft>
              <a:defRPr/>
            </a:pPr>
            <a:r>
              <a:rPr lang="uz-Cyrl-UZ" sz="4000" smtClean="0">
                <a:solidFill>
                  <a:srgbClr val="CC3300"/>
                </a:solidFill>
              </a:rPr>
              <a:t>Ассесмент – </a:t>
            </a:r>
            <a:r>
              <a:rPr lang="uz-Cyrl-UZ" sz="4000" smtClean="0">
                <a:solidFill>
                  <a:srgbClr val="CC3300"/>
                </a:solidFill>
                <a:latin typeface="Times New Roman" pitchFamily="18" charset="0"/>
              </a:rPr>
              <a:t>инглизча сўз бўлиб, “баҳо”, “баҳолаш” маъносини билдиради</a:t>
            </a:r>
            <a:endParaRPr lang="ru-RU" sz="4000" smtClean="0">
              <a:solidFill>
                <a:srgbClr val="CC3300"/>
              </a:solidFill>
              <a:latin typeface="Times New Roman" pitchFamily="18" charset="0"/>
            </a:endParaRPr>
          </a:p>
        </p:txBody>
      </p:sp>
      <p:sp>
        <p:nvSpPr>
          <p:cNvPr id="80898" name="Rectangle 3"/>
          <p:cNvSpPr>
            <a:spLocks noGrp="1" noRot="1" noChangeArrowheads="1"/>
          </p:cNvSpPr>
          <p:nvPr>
            <p:ph type="body" idx="1"/>
          </p:nvPr>
        </p:nvSpPr>
        <p:spPr>
          <a:xfrm>
            <a:off x="395288" y="2205038"/>
            <a:ext cx="5976937" cy="3890962"/>
          </a:xfrm>
        </p:spPr>
        <p:txBody>
          <a:bodyPr/>
          <a:lstStyle/>
          <a:p>
            <a:pPr algn="just" eaLnBrk="1" hangingPunct="1">
              <a:lnSpc>
                <a:spcPct val="80000"/>
              </a:lnSpc>
              <a:buFont typeface="Wingdings" pitchFamily="2" charset="2"/>
              <a:buNone/>
            </a:pPr>
            <a:r>
              <a:rPr lang="uz-Cyrl-UZ" sz="2800" smtClean="0">
                <a:solidFill>
                  <a:schemeClr val="tx2"/>
                </a:solidFill>
              </a:rPr>
              <a:t>		</a:t>
            </a:r>
            <a:r>
              <a:rPr lang="uz-Cyrl-UZ" sz="2800" smtClean="0">
                <a:solidFill>
                  <a:schemeClr val="tx2"/>
                </a:solidFill>
                <a:latin typeface="Times New Roman" pitchFamily="18" charset="0"/>
                <a:cs typeface="Times New Roman" pitchFamily="18" charset="0"/>
              </a:rPr>
              <a:t>Мазкур усул тарихи ўтган асрнинг 30-40 йилларига бориб тақалади. Инглиз ва немис ҳарбийлари саводли ва тадбиркор офицерларни, ҳарбий ҳолатларни бошқара оладиган, адекват ҳаракатни амалга оширадиган малакали ҳарбийларни  танлаб олиш учун шу усулни ишлаб чиқадилар.</a:t>
            </a:r>
            <a:endParaRPr lang="ru-RU" sz="2800" smtClean="0">
              <a:solidFill>
                <a:schemeClr val="tx2"/>
              </a:solidFill>
              <a:latin typeface="Times New Roman" pitchFamily="18" charset="0"/>
              <a:cs typeface="Times New Roman" pitchFamily="18" charset="0"/>
            </a:endParaRPr>
          </a:p>
        </p:txBody>
      </p:sp>
      <p:pic>
        <p:nvPicPr>
          <p:cNvPr id="80899" name="Picture 4" descr="_red_check_sign_"/>
          <p:cNvPicPr>
            <a:picLocks noChangeAspect="1" noChangeArrowheads="1"/>
          </p:cNvPicPr>
          <p:nvPr/>
        </p:nvPicPr>
        <p:blipFill>
          <a:blip r:embed="rId2"/>
          <a:srcRect/>
          <a:stretch>
            <a:fillRect/>
          </a:stretch>
        </p:blipFill>
        <p:spPr bwMode="auto">
          <a:xfrm>
            <a:off x="6516688" y="2060575"/>
            <a:ext cx="2381250" cy="33845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sz="quarter" idx="4294967295"/>
          </p:nvPr>
        </p:nvSpPr>
        <p:spPr>
          <a:xfrm>
            <a:off x="357188" y="428625"/>
            <a:ext cx="8572500" cy="6143625"/>
          </a:xfrm>
        </p:spPr>
        <p:style>
          <a:lnRef idx="1">
            <a:schemeClr val="accent5"/>
          </a:lnRef>
          <a:fillRef idx="2">
            <a:schemeClr val="accent5"/>
          </a:fillRef>
          <a:effectRef idx="1">
            <a:schemeClr val="accent5"/>
          </a:effectRef>
          <a:fontRef idx="minor">
            <a:schemeClr val="dk1"/>
          </a:fontRef>
        </p:style>
        <p:txBody>
          <a:bodyPr rtlCol="0">
            <a:normAutofit/>
          </a:bodyPr>
          <a:lstStyle/>
          <a:p>
            <a:pPr marL="320040" indent="-320040" algn="ctr" eaLnBrk="1" fontAlgn="auto" hangingPunct="1">
              <a:spcAft>
                <a:spcPts val="0"/>
              </a:spcAft>
              <a:buFontTx/>
              <a:buNone/>
              <a:defRPr/>
            </a:pPr>
            <a:r>
              <a:rPr lang="uz-Cyrl-UZ" sz="4400" b="1" i="1" dirty="0" smtClean="0">
                <a:solidFill>
                  <a:srgbClr val="FF0066"/>
                </a:solidFill>
                <a:latin typeface="Times New Roman" pitchFamily="18" charset="0"/>
                <a:cs typeface="Times New Roman" pitchFamily="18" charset="0"/>
              </a:rPr>
              <a:t>   </a:t>
            </a:r>
            <a:r>
              <a:rPr lang="uz-Cyrl-UZ" sz="4400" b="1" i="1" dirty="0" smtClean="0">
                <a:solidFill>
                  <a:srgbClr val="FF0066"/>
                </a:solidFill>
                <a:effectLst>
                  <a:outerShdw blurRad="38100" dist="38100" dir="2700000" algn="tl">
                    <a:srgbClr val="000000">
                      <a:alpha val="43137"/>
                    </a:srgbClr>
                  </a:outerShdw>
                </a:effectLst>
                <a:latin typeface="Times New Roman" pitchFamily="18" charset="0"/>
                <a:cs typeface="Times New Roman" pitchFamily="18" charset="0"/>
              </a:rPr>
              <a:t>“Илм саҳрода - дўст, </a:t>
            </a:r>
          </a:p>
          <a:p>
            <a:pPr marL="320040" indent="-320040" algn="ctr" eaLnBrk="1" fontAlgn="auto" hangingPunct="1">
              <a:spcAft>
                <a:spcPts val="0"/>
              </a:spcAft>
              <a:buFontTx/>
              <a:buNone/>
              <a:defRPr/>
            </a:pPr>
            <a:r>
              <a:rPr lang="uz-Cyrl-UZ" sz="4400" b="1" i="1" dirty="0" smtClean="0">
                <a:solidFill>
                  <a:srgbClr val="FF0066"/>
                </a:solidFill>
                <a:effectLst>
                  <a:outerShdw blurRad="38100" dist="38100" dir="2700000" algn="tl">
                    <a:srgbClr val="000000">
                      <a:alpha val="43137"/>
                    </a:srgbClr>
                  </a:outerShdw>
                </a:effectLst>
                <a:latin typeface="Times New Roman" pitchFamily="18" charset="0"/>
                <a:cs typeface="Times New Roman" pitchFamily="18" charset="0"/>
              </a:rPr>
              <a:t>ҳаёт чорраҳаларида - таянч, ёлғиз дамларда - йўлдош, бахтиёр дақиқаларда – раҳбар, </a:t>
            </a:r>
          </a:p>
          <a:p>
            <a:pPr marL="320040" indent="-320040" algn="ctr" eaLnBrk="1" fontAlgn="auto" hangingPunct="1">
              <a:spcAft>
                <a:spcPts val="0"/>
              </a:spcAft>
              <a:buFontTx/>
              <a:buNone/>
              <a:defRPr/>
            </a:pPr>
            <a:r>
              <a:rPr lang="uz-Cyrl-UZ" sz="4400" b="1" i="1" dirty="0" smtClean="0">
                <a:solidFill>
                  <a:srgbClr val="FF0066"/>
                </a:solidFill>
                <a:effectLst>
                  <a:outerShdw blurRad="38100" dist="38100" dir="2700000" algn="tl">
                    <a:srgbClr val="000000">
                      <a:alpha val="43137"/>
                    </a:srgbClr>
                  </a:outerShdw>
                </a:effectLst>
                <a:latin typeface="Times New Roman" pitchFamily="18" charset="0"/>
                <a:cs typeface="Times New Roman" pitchFamily="18" charset="0"/>
              </a:rPr>
              <a:t>қайғули онларда – мададкор, одамлар орасида – зебу зийнат, </a:t>
            </a:r>
          </a:p>
          <a:p>
            <a:pPr marL="320040" indent="-320040" algn="ctr" eaLnBrk="1" fontAlgn="auto" hangingPunct="1">
              <a:spcAft>
                <a:spcPts val="0"/>
              </a:spcAft>
              <a:buFontTx/>
              <a:buNone/>
              <a:defRPr/>
            </a:pPr>
            <a:r>
              <a:rPr lang="uz-Cyrl-UZ" sz="4400" b="1" i="1" dirty="0" smtClean="0">
                <a:solidFill>
                  <a:srgbClr val="FF0066"/>
                </a:solidFill>
                <a:effectLst>
                  <a:outerShdw blurRad="38100" dist="38100" dir="2700000" algn="tl">
                    <a:srgbClr val="000000">
                      <a:alpha val="43137"/>
                    </a:srgbClr>
                  </a:outerShdw>
                </a:effectLst>
                <a:latin typeface="Times New Roman" pitchFamily="18" charset="0"/>
                <a:cs typeface="Times New Roman" pitchFamily="18" charset="0"/>
              </a:rPr>
              <a:t>душманларга қарши курашда – қуролдир”</a:t>
            </a:r>
            <a:endParaRPr lang="en-US" sz="4400" b="1" dirty="0" smtClean="0">
              <a:solidFill>
                <a:srgbClr val="FF0066"/>
              </a:solidFill>
              <a:effectLst>
                <a:outerShdw blurRad="38100" dist="38100" dir="2700000" algn="tl">
                  <a:srgbClr val="000000">
                    <a:alpha val="43137"/>
                  </a:srgbClr>
                </a:outerShdw>
              </a:effectLst>
              <a:latin typeface="Times New Roman" pitchFamily="18" charset="0"/>
              <a:cs typeface="Times New Roman" pitchFamily="18" charset="0"/>
            </a:endParaRPr>
          </a:p>
          <a:p>
            <a:pPr marL="320040" indent="-320040" eaLnBrk="1" fontAlgn="auto" hangingPunct="1">
              <a:spcAft>
                <a:spcPts val="0"/>
              </a:spcAft>
              <a:buFont typeface="Wingdings"/>
              <a:buChar char=""/>
              <a:defRPr/>
            </a:pPr>
            <a:endParaRPr lang="en-US" dirty="0">
              <a:solidFill>
                <a:srgbClr val="FFC000"/>
              </a:solidFill>
            </a:endParaRPr>
          </a:p>
        </p:txBody>
      </p:sp>
    </p:spTree>
  </p:cSld>
  <p:clrMapOvr>
    <a:masterClrMapping/>
  </p:clrMapOvr>
  <p:transition advTm="5000">
    <p:wipe dir="d"/>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23" name="Rectangle 3"/>
          <p:cNvSpPr>
            <a:spLocks noGrp="1" noChangeArrowheads="1"/>
          </p:cNvSpPr>
          <p:nvPr>
            <p:ph type="body" idx="1"/>
          </p:nvPr>
        </p:nvSpPr>
        <p:spPr>
          <a:xfrm>
            <a:off x="755650" y="1214438"/>
            <a:ext cx="7772400" cy="4816475"/>
          </a:xfrm>
        </p:spPr>
        <p:txBody>
          <a:bodyPr/>
          <a:lstStyle/>
          <a:p>
            <a:pPr eaLnBrk="1" hangingPunct="1">
              <a:lnSpc>
                <a:spcPct val="80000"/>
              </a:lnSpc>
            </a:pPr>
            <a:r>
              <a:rPr lang="en-US" sz="1400" b="1" dirty="0">
                <a:latin typeface="Arial" charset="0"/>
                <a:cs typeface="Arial" charset="0"/>
              </a:rPr>
              <a:t>1</a:t>
            </a:r>
            <a:r>
              <a:rPr lang="ru-RU" sz="1400" b="1" dirty="0" smtClean="0">
                <a:latin typeface="Arial" charset="0"/>
                <a:cs typeface="Arial" charset="0"/>
              </a:rPr>
              <a:t>. </a:t>
            </a:r>
            <a:r>
              <a:rPr lang="ru-RU" sz="1400" b="1" dirty="0" err="1" smtClean="0">
                <a:latin typeface="Arial" charset="0"/>
                <a:cs typeface="Arial" charset="0"/>
              </a:rPr>
              <a:t>Замонавий</a:t>
            </a:r>
            <a:r>
              <a:rPr lang="ru-RU" sz="1400" b="1" dirty="0" smtClean="0">
                <a:latin typeface="Arial" charset="0"/>
                <a:cs typeface="Arial" charset="0"/>
              </a:rPr>
              <a:t> </a:t>
            </a:r>
            <a:r>
              <a:rPr lang="ru-RU" sz="1400" b="1" dirty="0" err="1" smtClean="0">
                <a:latin typeface="Arial" charset="0"/>
                <a:cs typeface="Arial" charset="0"/>
              </a:rPr>
              <a:t>дарс</a:t>
            </a:r>
            <a:r>
              <a:rPr lang="ru-RU" sz="1400" b="1" dirty="0" smtClean="0">
                <a:latin typeface="Arial" charset="0"/>
                <a:cs typeface="Arial" charset="0"/>
              </a:rPr>
              <a:t>. </a:t>
            </a:r>
            <a:r>
              <a:rPr lang="ru-RU" sz="1400" b="1" dirty="0" err="1" smtClean="0">
                <a:latin typeface="Arial" charset="0"/>
                <a:cs typeface="Arial" charset="0"/>
              </a:rPr>
              <a:t>Илмий</a:t>
            </a:r>
            <a:r>
              <a:rPr lang="ru-RU" sz="1400" b="1" dirty="0" smtClean="0">
                <a:latin typeface="Arial" charset="0"/>
                <a:cs typeface="Arial" charset="0"/>
              </a:rPr>
              <a:t>-методик </a:t>
            </a:r>
            <a:r>
              <a:rPr lang="ru-RU" sz="1400" b="1" dirty="0" err="1" smtClean="0">
                <a:latin typeface="Arial" charset="0"/>
                <a:cs typeface="Arial" charset="0"/>
              </a:rPr>
              <a:t>тўплам</a:t>
            </a:r>
            <a:r>
              <a:rPr lang="ru-RU" sz="1400" b="1" dirty="0" smtClean="0">
                <a:latin typeface="Arial" charset="0"/>
                <a:cs typeface="Arial" charset="0"/>
              </a:rPr>
              <a:t>. </a:t>
            </a:r>
            <a:r>
              <a:rPr lang="ru-RU" sz="1400" b="1" dirty="0" err="1" smtClean="0">
                <a:latin typeface="Arial" charset="0"/>
                <a:cs typeface="Arial" charset="0"/>
              </a:rPr>
              <a:t>А.Авлоний</a:t>
            </a:r>
            <a:r>
              <a:rPr lang="ru-RU" sz="1400" b="1" dirty="0" smtClean="0">
                <a:latin typeface="Arial" charset="0"/>
                <a:cs typeface="Arial" charset="0"/>
              </a:rPr>
              <a:t> </a:t>
            </a:r>
            <a:r>
              <a:rPr lang="ru-RU" sz="1400" b="1" dirty="0" err="1" smtClean="0">
                <a:latin typeface="Arial" charset="0"/>
                <a:cs typeface="Arial" charset="0"/>
              </a:rPr>
              <a:t>номидаги</a:t>
            </a:r>
            <a:r>
              <a:rPr lang="ru-RU" sz="1400" b="1" dirty="0" smtClean="0">
                <a:latin typeface="Arial" charset="0"/>
                <a:cs typeface="Arial" charset="0"/>
              </a:rPr>
              <a:t> ХТХ</a:t>
            </a:r>
            <a:r>
              <a:rPr lang="uz-Cyrl-UZ" sz="1400" b="1" dirty="0" smtClean="0">
                <a:latin typeface="Arial" charset="0"/>
                <a:cs typeface="Arial" charset="0"/>
              </a:rPr>
              <a:t>Қ</a:t>
            </a:r>
            <a:r>
              <a:rPr lang="ru-RU" sz="1400" b="1" dirty="0" smtClean="0">
                <a:latin typeface="Arial" charset="0"/>
                <a:cs typeface="Arial" charset="0"/>
              </a:rPr>
              <a:t>ТМОМИ.- Т.</a:t>
            </a:r>
            <a:r>
              <a:rPr lang="uz-Cyrl-UZ" sz="1400" b="1" dirty="0" smtClean="0">
                <a:latin typeface="Arial" charset="0"/>
                <a:cs typeface="Arial" charset="0"/>
              </a:rPr>
              <a:t>,</a:t>
            </a:r>
            <a:r>
              <a:rPr lang="ru-RU" sz="1400" b="1" dirty="0" smtClean="0">
                <a:latin typeface="Arial" charset="0"/>
                <a:cs typeface="Arial" charset="0"/>
              </a:rPr>
              <a:t> 2007 й. </a:t>
            </a:r>
          </a:p>
          <a:p>
            <a:pPr eaLnBrk="1" hangingPunct="1">
              <a:lnSpc>
                <a:spcPct val="80000"/>
              </a:lnSpc>
            </a:pPr>
            <a:r>
              <a:rPr lang="en-US" sz="1400" b="1" dirty="0">
                <a:latin typeface="Arial" charset="0"/>
                <a:cs typeface="Arial" charset="0"/>
              </a:rPr>
              <a:t>2</a:t>
            </a:r>
            <a:r>
              <a:rPr lang="ru-RU" sz="1400" b="1" dirty="0" smtClean="0">
                <a:latin typeface="Arial" charset="0"/>
                <a:cs typeface="Arial" charset="0"/>
              </a:rPr>
              <a:t>. </a:t>
            </a:r>
            <a:r>
              <a:rPr lang="ru-RU" sz="1400" b="1" dirty="0" err="1" smtClean="0">
                <a:latin typeface="Arial" charset="0"/>
                <a:cs typeface="Arial" charset="0"/>
              </a:rPr>
              <a:t>Йўлдошев</a:t>
            </a:r>
            <a:r>
              <a:rPr lang="ru-RU" sz="1400" b="1" dirty="0" smtClean="0">
                <a:latin typeface="Arial" charset="0"/>
                <a:cs typeface="Arial" charset="0"/>
              </a:rPr>
              <a:t> Ж.</a:t>
            </a:r>
            <a:r>
              <a:rPr lang="uz-Cyrl-UZ" sz="1400" b="1" dirty="0" smtClean="0">
                <a:latin typeface="Arial" charset="0"/>
                <a:cs typeface="Arial" charset="0"/>
              </a:rPr>
              <a:t>Ғ.</a:t>
            </a:r>
            <a:r>
              <a:rPr lang="ru-RU" sz="1400" b="1" dirty="0" smtClean="0">
                <a:latin typeface="Arial" charset="0"/>
                <a:cs typeface="Arial" charset="0"/>
              </a:rPr>
              <a:t>, </a:t>
            </a:r>
            <a:r>
              <a:rPr lang="ru-RU" sz="1400" b="1" dirty="0" err="1" smtClean="0">
                <a:latin typeface="Arial" charset="0"/>
                <a:cs typeface="Arial" charset="0"/>
              </a:rPr>
              <a:t>Усмонов</a:t>
            </a:r>
            <a:r>
              <a:rPr lang="ru-RU" sz="1400" b="1" dirty="0" smtClean="0">
                <a:latin typeface="Arial" charset="0"/>
                <a:cs typeface="Arial" charset="0"/>
              </a:rPr>
              <a:t> С.А.</a:t>
            </a:r>
            <a:r>
              <a:rPr lang="uz-Cyrl-UZ" sz="1400" b="1" dirty="0" smtClean="0">
                <a:latin typeface="Arial" charset="0"/>
                <a:cs typeface="Arial" charset="0"/>
              </a:rPr>
              <a:t> </a:t>
            </a:r>
            <a:r>
              <a:rPr lang="ru-RU" sz="1400" b="1" dirty="0" smtClean="0">
                <a:latin typeface="Arial" charset="0"/>
                <a:cs typeface="Arial" charset="0"/>
              </a:rPr>
              <a:t> Педагогик технология </a:t>
            </a:r>
            <a:r>
              <a:rPr lang="ru-RU" sz="1400" b="1" dirty="0" err="1" smtClean="0">
                <a:latin typeface="Arial" charset="0"/>
                <a:cs typeface="Arial" charset="0"/>
              </a:rPr>
              <a:t>асослари</a:t>
            </a:r>
            <a:r>
              <a:rPr lang="ru-RU" sz="1400" b="1" dirty="0" smtClean="0">
                <a:latin typeface="Arial" charset="0"/>
                <a:cs typeface="Arial" charset="0"/>
              </a:rPr>
              <a:t>: -Т.: «</a:t>
            </a:r>
            <a:r>
              <a:rPr lang="ru-RU" sz="1400" b="1" dirty="0" err="1" smtClean="0">
                <a:latin typeface="Arial" charset="0"/>
                <a:cs typeface="Arial" charset="0"/>
              </a:rPr>
              <a:t>Ўқитувчи</a:t>
            </a:r>
            <a:r>
              <a:rPr lang="ru-RU" sz="1400" b="1" dirty="0" smtClean="0">
                <a:latin typeface="Arial" charset="0"/>
                <a:cs typeface="Arial" charset="0"/>
              </a:rPr>
              <a:t>», 2004 й.  </a:t>
            </a:r>
          </a:p>
          <a:p>
            <a:pPr eaLnBrk="1" hangingPunct="1">
              <a:lnSpc>
                <a:spcPct val="80000"/>
              </a:lnSpc>
            </a:pPr>
            <a:r>
              <a:rPr lang="en-US" sz="1400" b="1" dirty="0">
                <a:latin typeface="Arial" charset="0"/>
                <a:cs typeface="Arial" charset="0"/>
              </a:rPr>
              <a:t>3</a:t>
            </a:r>
            <a:r>
              <a:rPr lang="ru-RU" sz="1400" b="1" dirty="0" smtClean="0">
                <a:latin typeface="Arial" charset="0"/>
                <a:cs typeface="Arial" charset="0"/>
              </a:rPr>
              <a:t>. </a:t>
            </a:r>
            <a:r>
              <a:rPr lang="ru-RU" sz="1400" b="1" dirty="0" err="1" smtClean="0">
                <a:latin typeface="Arial" charset="0"/>
                <a:cs typeface="Arial" charset="0"/>
              </a:rPr>
              <a:t>Колеченко</a:t>
            </a:r>
            <a:r>
              <a:rPr lang="ru-RU" sz="1400" b="1" dirty="0" smtClean="0">
                <a:latin typeface="Arial" charset="0"/>
                <a:cs typeface="Arial" charset="0"/>
              </a:rPr>
              <a:t> А.Е. Энциклопедия педагогических технологий: Пособие для преподавателей. – СПб.: КАРО, 2002 г. </a:t>
            </a:r>
          </a:p>
          <a:p>
            <a:pPr eaLnBrk="1" hangingPunct="1">
              <a:lnSpc>
                <a:spcPct val="80000"/>
              </a:lnSpc>
            </a:pPr>
            <a:r>
              <a:rPr lang="en-US" sz="1400" b="1" dirty="0">
                <a:latin typeface="Arial" charset="0"/>
                <a:cs typeface="Arial" charset="0"/>
              </a:rPr>
              <a:t>4</a:t>
            </a:r>
            <a:r>
              <a:rPr lang="ru-RU" sz="1400" b="1" dirty="0" smtClean="0">
                <a:latin typeface="Arial" charset="0"/>
                <a:cs typeface="Arial" charset="0"/>
              </a:rPr>
              <a:t>. </a:t>
            </a:r>
            <a:r>
              <a:rPr lang="ru-RU" sz="1400" b="1" dirty="0" err="1" smtClean="0">
                <a:latin typeface="Arial" charset="0"/>
                <a:cs typeface="Arial" charset="0"/>
              </a:rPr>
              <a:t>Питюков</a:t>
            </a:r>
            <a:r>
              <a:rPr lang="ru-RU" sz="1400" b="1" dirty="0" smtClean="0">
                <a:latin typeface="Arial" charset="0"/>
                <a:cs typeface="Arial" charset="0"/>
              </a:rPr>
              <a:t> В.Ю. Основы педагогической технологии.- М.</a:t>
            </a:r>
            <a:r>
              <a:rPr lang="uz-Cyrl-UZ" sz="1400" b="1" dirty="0" smtClean="0">
                <a:latin typeface="Arial" charset="0"/>
                <a:cs typeface="Arial" charset="0"/>
              </a:rPr>
              <a:t>:</a:t>
            </a:r>
            <a:r>
              <a:rPr lang="ru-RU" sz="1400" b="1" dirty="0" smtClean="0">
                <a:latin typeface="Arial" charset="0"/>
                <a:cs typeface="Arial" charset="0"/>
              </a:rPr>
              <a:t> «Гном-Пресс», 1999 г.</a:t>
            </a:r>
          </a:p>
          <a:p>
            <a:pPr eaLnBrk="1" hangingPunct="1">
              <a:lnSpc>
                <a:spcPct val="80000"/>
              </a:lnSpc>
            </a:pPr>
            <a:r>
              <a:rPr lang="en-US" sz="1400" b="1" dirty="0">
                <a:latin typeface="Arial" charset="0"/>
                <a:cs typeface="Arial" charset="0"/>
              </a:rPr>
              <a:t>5</a:t>
            </a:r>
            <a:r>
              <a:rPr lang="ru-RU" sz="1400" b="1" dirty="0" smtClean="0">
                <a:latin typeface="Arial" charset="0"/>
                <a:cs typeface="Arial" charset="0"/>
              </a:rPr>
              <a:t>.</a:t>
            </a:r>
            <a:r>
              <a:rPr lang="uz-Cyrl-UZ" sz="1400" b="1" dirty="0" smtClean="0">
                <a:latin typeface="Arial" charset="0"/>
                <a:cs typeface="Arial" charset="0"/>
              </a:rPr>
              <a:t> </a:t>
            </a:r>
            <a:r>
              <a:rPr lang="ru-RU" sz="1400" b="1" dirty="0" smtClean="0">
                <a:latin typeface="Arial" charset="0"/>
                <a:cs typeface="Arial" charset="0"/>
              </a:rPr>
              <a:t>«</a:t>
            </a:r>
            <a:r>
              <a:rPr lang="ru-RU" sz="1400" b="1" dirty="0" err="1" smtClean="0">
                <a:latin typeface="Arial" charset="0"/>
                <a:cs typeface="Arial" charset="0"/>
              </a:rPr>
              <a:t>Таълим</a:t>
            </a:r>
            <a:r>
              <a:rPr lang="ru-RU" sz="1400" b="1" dirty="0" smtClean="0">
                <a:latin typeface="Arial" charset="0"/>
                <a:cs typeface="Arial" charset="0"/>
              </a:rPr>
              <a:t> </a:t>
            </a:r>
            <a:r>
              <a:rPr lang="ru-RU" sz="1400" b="1" dirty="0" err="1" smtClean="0">
                <a:latin typeface="Arial" charset="0"/>
                <a:cs typeface="Arial" charset="0"/>
              </a:rPr>
              <a:t>самарадорлигини</a:t>
            </a:r>
            <a:r>
              <a:rPr lang="ru-RU" sz="1400" b="1" dirty="0" smtClean="0">
                <a:latin typeface="Arial" charset="0"/>
                <a:cs typeface="Arial" charset="0"/>
              </a:rPr>
              <a:t> </a:t>
            </a:r>
            <a:r>
              <a:rPr lang="ru-RU" sz="1400" b="1" dirty="0" err="1" smtClean="0">
                <a:latin typeface="Arial" charset="0"/>
                <a:cs typeface="Arial" charset="0"/>
              </a:rPr>
              <a:t>ошириш</a:t>
            </a:r>
            <a:r>
              <a:rPr lang="ru-RU" sz="1400" b="1" dirty="0" smtClean="0">
                <a:latin typeface="Arial" charset="0"/>
                <a:cs typeface="Arial" charset="0"/>
              </a:rPr>
              <a:t> </a:t>
            </a:r>
            <a:r>
              <a:rPr lang="ru-RU" sz="1400" b="1" dirty="0" err="1" smtClean="0">
                <a:latin typeface="Arial" charset="0"/>
                <a:cs typeface="Arial" charset="0"/>
              </a:rPr>
              <a:t>йўллари</a:t>
            </a:r>
            <a:r>
              <a:rPr lang="ru-RU" sz="1400" b="1" dirty="0" smtClean="0">
                <a:latin typeface="Arial" charset="0"/>
                <a:cs typeface="Arial" charset="0"/>
              </a:rPr>
              <a:t>» </a:t>
            </a:r>
            <a:r>
              <a:rPr lang="ru-RU" sz="1400" b="1" dirty="0" err="1" smtClean="0">
                <a:latin typeface="Arial" charset="0"/>
                <a:cs typeface="Arial" charset="0"/>
              </a:rPr>
              <a:t>мавзусидаги</a:t>
            </a:r>
            <a:r>
              <a:rPr lang="ru-RU" sz="1400" b="1" dirty="0" smtClean="0">
                <a:latin typeface="Arial" charset="0"/>
                <a:cs typeface="Arial" charset="0"/>
              </a:rPr>
              <a:t> семинар-тренинг </a:t>
            </a:r>
            <a:r>
              <a:rPr lang="ru-RU" sz="1400" b="1" dirty="0" err="1" smtClean="0">
                <a:latin typeface="Arial" charset="0"/>
                <a:cs typeface="Arial" charset="0"/>
              </a:rPr>
              <a:t>материаллари</a:t>
            </a:r>
            <a:r>
              <a:rPr lang="ru-RU" sz="1400" b="1" dirty="0" smtClean="0">
                <a:latin typeface="Arial" charset="0"/>
                <a:cs typeface="Arial" charset="0"/>
              </a:rPr>
              <a:t>.- Т</a:t>
            </a:r>
            <a:r>
              <a:rPr lang="uz-Cyrl-UZ" sz="1400" b="1" dirty="0" smtClean="0">
                <a:latin typeface="Arial" charset="0"/>
                <a:cs typeface="Arial" charset="0"/>
              </a:rPr>
              <a:t>.</a:t>
            </a:r>
            <a:r>
              <a:rPr lang="ru-RU" sz="1400" b="1" dirty="0" smtClean="0">
                <a:latin typeface="Arial" charset="0"/>
                <a:cs typeface="Arial" charset="0"/>
              </a:rPr>
              <a:t>, 2002 й. </a:t>
            </a:r>
          </a:p>
          <a:p>
            <a:pPr eaLnBrk="1" hangingPunct="1">
              <a:lnSpc>
                <a:spcPct val="80000"/>
              </a:lnSpc>
            </a:pPr>
            <a:r>
              <a:rPr lang="en-US" sz="1400" b="1" dirty="0">
                <a:latin typeface="Arial" charset="0"/>
                <a:cs typeface="Arial" charset="0"/>
              </a:rPr>
              <a:t>6</a:t>
            </a:r>
            <a:r>
              <a:rPr lang="ru-RU" sz="1400" b="1" dirty="0" smtClean="0">
                <a:latin typeface="Arial" charset="0"/>
                <a:cs typeface="Arial" charset="0"/>
              </a:rPr>
              <a:t>. </a:t>
            </a:r>
            <a:r>
              <a:rPr lang="ru-RU" sz="1400" b="1" dirty="0" err="1" smtClean="0">
                <a:latin typeface="Arial" charset="0"/>
                <a:cs typeface="Arial" charset="0"/>
              </a:rPr>
              <a:t>Таълимда</a:t>
            </a:r>
            <a:r>
              <a:rPr lang="ru-RU" sz="1400" b="1" dirty="0" smtClean="0">
                <a:latin typeface="Arial" charset="0"/>
                <a:cs typeface="Arial" charset="0"/>
              </a:rPr>
              <a:t> </a:t>
            </a:r>
            <a:r>
              <a:rPr lang="ru-RU" sz="1400" b="1" dirty="0" err="1" smtClean="0">
                <a:latin typeface="Arial" charset="0"/>
                <a:cs typeface="Arial" charset="0"/>
              </a:rPr>
              <a:t>янги</a:t>
            </a:r>
            <a:r>
              <a:rPr lang="ru-RU" sz="1400" b="1" dirty="0" smtClean="0">
                <a:latin typeface="Arial" charset="0"/>
                <a:cs typeface="Arial" charset="0"/>
              </a:rPr>
              <a:t> педагогик </a:t>
            </a:r>
            <a:r>
              <a:rPr lang="ru-RU" sz="1400" b="1" dirty="0" err="1" smtClean="0">
                <a:latin typeface="Arial" charset="0"/>
                <a:cs typeface="Arial" charset="0"/>
              </a:rPr>
              <a:t>технологиялар</a:t>
            </a:r>
            <a:r>
              <a:rPr lang="ru-RU" sz="1400" b="1" dirty="0" smtClean="0">
                <a:latin typeface="Arial" charset="0"/>
                <a:cs typeface="Arial" charset="0"/>
              </a:rPr>
              <a:t>: </a:t>
            </a:r>
            <a:r>
              <a:rPr lang="ru-RU" sz="1400" b="1" dirty="0" err="1" smtClean="0">
                <a:latin typeface="Arial" charset="0"/>
                <a:cs typeface="Arial" charset="0"/>
              </a:rPr>
              <a:t>муаммолар</a:t>
            </a:r>
            <a:r>
              <a:rPr lang="ru-RU" sz="1400" b="1" dirty="0" smtClean="0">
                <a:latin typeface="Arial" charset="0"/>
                <a:cs typeface="Arial" charset="0"/>
              </a:rPr>
              <a:t>, </a:t>
            </a:r>
            <a:r>
              <a:rPr lang="ru-RU" sz="1400" b="1" dirty="0" err="1" smtClean="0">
                <a:latin typeface="Arial" charset="0"/>
                <a:cs typeface="Arial" charset="0"/>
              </a:rPr>
              <a:t>ечимлар</a:t>
            </a:r>
            <a:r>
              <a:rPr lang="ru-RU" sz="1400" b="1" dirty="0" smtClean="0">
                <a:latin typeface="Arial" charset="0"/>
                <a:cs typeface="Arial" charset="0"/>
              </a:rPr>
              <a:t>. </a:t>
            </a:r>
            <a:r>
              <a:rPr lang="ru-RU" sz="1400" b="1" dirty="0" err="1" smtClean="0">
                <a:latin typeface="Arial" charset="0"/>
                <a:cs typeface="Arial" charset="0"/>
              </a:rPr>
              <a:t>Илмий-амалий</a:t>
            </a:r>
            <a:r>
              <a:rPr lang="ru-RU" sz="1400" b="1" dirty="0" smtClean="0">
                <a:latin typeface="Arial" charset="0"/>
                <a:cs typeface="Arial" charset="0"/>
              </a:rPr>
              <a:t> конференция </a:t>
            </a:r>
            <a:r>
              <a:rPr lang="ru-RU" sz="1400" b="1" dirty="0" err="1" smtClean="0">
                <a:latin typeface="Arial" charset="0"/>
                <a:cs typeface="Arial" charset="0"/>
              </a:rPr>
              <a:t>материаллари</a:t>
            </a:r>
            <a:r>
              <a:rPr lang="ru-RU" sz="1400" b="1" dirty="0" smtClean="0">
                <a:latin typeface="Arial" charset="0"/>
                <a:cs typeface="Arial" charset="0"/>
              </a:rPr>
              <a:t>.- Т.</a:t>
            </a:r>
            <a:r>
              <a:rPr lang="uz-Cyrl-UZ" sz="1400" b="1" dirty="0" smtClean="0">
                <a:latin typeface="Arial" charset="0"/>
                <a:cs typeface="Arial" charset="0"/>
              </a:rPr>
              <a:t>: </a:t>
            </a:r>
            <a:r>
              <a:rPr lang="ru-RU" sz="1400" b="1" dirty="0" err="1" smtClean="0">
                <a:latin typeface="Arial" charset="0"/>
                <a:cs typeface="Arial" charset="0"/>
              </a:rPr>
              <a:t>Ўз</a:t>
            </a:r>
            <a:r>
              <a:rPr lang="ru-RU" sz="1400" b="1" dirty="0" smtClean="0">
                <a:latin typeface="Arial" charset="0"/>
                <a:cs typeface="Arial" charset="0"/>
              </a:rPr>
              <a:t> ПФИТИ, 1999 й.</a:t>
            </a:r>
          </a:p>
          <a:p>
            <a:pPr eaLnBrk="1" hangingPunct="1">
              <a:lnSpc>
                <a:spcPct val="80000"/>
              </a:lnSpc>
            </a:pPr>
            <a:r>
              <a:rPr lang="en-US" sz="1400" b="1" dirty="0">
                <a:latin typeface="Arial" charset="0"/>
                <a:cs typeface="Arial" charset="0"/>
              </a:rPr>
              <a:t>7</a:t>
            </a:r>
            <a:r>
              <a:rPr lang="ru-RU" sz="1400" b="1" dirty="0" smtClean="0">
                <a:latin typeface="Arial" charset="0"/>
                <a:cs typeface="Arial" charset="0"/>
              </a:rPr>
              <a:t>. </a:t>
            </a:r>
            <a:r>
              <a:rPr lang="ru-RU" sz="1400" b="1" dirty="0" err="1" smtClean="0">
                <a:latin typeface="Arial" charset="0"/>
                <a:cs typeface="Arial" charset="0"/>
              </a:rPr>
              <a:t>Толипов</a:t>
            </a:r>
            <a:r>
              <a:rPr lang="ru-RU" sz="1400" b="1" dirty="0" smtClean="0">
                <a:latin typeface="Arial" charset="0"/>
                <a:cs typeface="Arial" charset="0"/>
              </a:rPr>
              <a:t> Ў.</a:t>
            </a:r>
            <a:r>
              <a:rPr lang="uz-Cyrl-UZ" sz="1400" b="1" dirty="0" smtClean="0">
                <a:latin typeface="Arial" charset="0"/>
                <a:cs typeface="Arial" charset="0"/>
              </a:rPr>
              <a:t>Қ</a:t>
            </a:r>
            <a:r>
              <a:rPr lang="ru-RU" sz="1400" b="1" dirty="0" smtClean="0">
                <a:latin typeface="Arial" charset="0"/>
                <a:cs typeface="Arial" charset="0"/>
              </a:rPr>
              <a:t>., </a:t>
            </a:r>
            <a:r>
              <a:rPr lang="ru-RU" sz="1400" b="1" dirty="0" err="1" smtClean="0">
                <a:latin typeface="Arial" charset="0"/>
                <a:cs typeface="Arial" charset="0"/>
              </a:rPr>
              <a:t>Усмонбоева</a:t>
            </a:r>
            <a:r>
              <a:rPr lang="ru-RU" sz="1400" b="1" dirty="0" smtClean="0">
                <a:latin typeface="Arial" charset="0"/>
                <a:cs typeface="Arial" charset="0"/>
              </a:rPr>
              <a:t> М. Педагогик </a:t>
            </a:r>
            <a:r>
              <a:rPr lang="ru-RU" sz="1400" b="1" dirty="0" err="1" smtClean="0">
                <a:latin typeface="Arial" charset="0"/>
                <a:cs typeface="Arial" charset="0"/>
              </a:rPr>
              <a:t>технологияларнинг</a:t>
            </a:r>
            <a:r>
              <a:rPr lang="ru-RU" sz="1400" b="1" dirty="0" smtClean="0">
                <a:latin typeface="Arial" charset="0"/>
                <a:cs typeface="Arial" charset="0"/>
              </a:rPr>
              <a:t> </a:t>
            </a:r>
            <a:r>
              <a:rPr lang="ru-RU" sz="1400" b="1" dirty="0" err="1" smtClean="0">
                <a:latin typeface="Arial" charset="0"/>
                <a:cs typeface="Arial" charset="0"/>
              </a:rPr>
              <a:t>татбиқий</a:t>
            </a:r>
            <a:r>
              <a:rPr lang="ru-RU" sz="1400" b="1" dirty="0" smtClean="0">
                <a:latin typeface="Arial" charset="0"/>
                <a:cs typeface="Arial" charset="0"/>
              </a:rPr>
              <a:t> </a:t>
            </a:r>
            <a:r>
              <a:rPr lang="ru-RU" sz="1400" b="1" dirty="0" err="1" smtClean="0">
                <a:latin typeface="Arial" charset="0"/>
                <a:cs typeface="Arial" charset="0"/>
              </a:rPr>
              <a:t>асослари</a:t>
            </a:r>
            <a:r>
              <a:rPr lang="ru-RU" sz="1400" b="1" dirty="0" smtClean="0">
                <a:latin typeface="Arial" charset="0"/>
                <a:cs typeface="Arial" charset="0"/>
              </a:rPr>
              <a:t> (</a:t>
            </a:r>
            <a:r>
              <a:rPr lang="ru-RU" sz="1400" b="1" dirty="0" err="1" smtClean="0">
                <a:latin typeface="Arial" charset="0"/>
                <a:cs typeface="Arial" charset="0"/>
              </a:rPr>
              <a:t>ўқув</a:t>
            </a:r>
            <a:r>
              <a:rPr lang="ru-RU" sz="1400" b="1" dirty="0" smtClean="0">
                <a:latin typeface="Arial" charset="0"/>
                <a:cs typeface="Arial" charset="0"/>
              </a:rPr>
              <a:t> </a:t>
            </a:r>
            <a:r>
              <a:rPr lang="ru-RU" sz="1400" b="1" dirty="0" err="1" smtClean="0">
                <a:latin typeface="Arial" charset="0"/>
                <a:cs typeface="Arial" charset="0"/>
              </a:rPr>
              <a:t>қўлланма</a:t>
            </a:r>
            <a:r>
              <a:rPr lang="ru-RU" sz="1400" b="1" dirty="0" smtClean="0">
                <a:latin typeface="Arial" charset="0"/>
                <a:cs typeface="Arial" charset="0"/>
              </a:rPr>
              <a:t>).-Т.: «Фан» </a:t>
            </a:r>
            <a:r>
              <a:rPr lang="ru-RU" sz="1400" b="1" dirty="0" err="1" smtClean="0">
                <a:latin typeface="Arial" charset="0"/>
                <a:cs typeface="Arial" charset="0"/>
              </a:rPr>
              <a:t>нашриёти</a:t>
            </a:r>
            <a:r>
              <a:rPr lang="ru-RU" sz="1400" b="1" dirty="0" smtClean="0">
                <a:latin typeface="Arial" charset="0"/>
                <a:cs typeface="Arial" charset="0"/>
              </a:rPr>
              <a:t>, 2006 й. </a:t>
            </a:r>
          </a:p>
          <a:p>
            <a:pPr eaLnBrk="1" hangingPunct="1">
              <a:lnSpc>
                <a:spcPct val="80000"/>
              </a:lnSpc>
            </a:pPr>
            <a:r>
              <a:rPr lang="en-US" sz="1400" b="1" dirty="0">
                <a:latin typeface="Arial" charset="0"/>
                <a:cs typeface="Arial" charset="0"/>
              </a:rPr>
              <a:t>8</a:t>
            </a:r>
            <a:r>
              <a:rPr lang="ru-RU" sz="1400" b="1" dirty="0" smtClean="0">
                <a:latin typeface="Arial" charset="0"/>
                <a:cs typeface="Arial" charset="0"/>
              </a:rPr>
              <a:t>. </a:t>
            </a:r>
            <a:r>
              <a:rPr lang="ru-RU" sz="1400" b="1" dirty="0" err="1" smtClean="0">
                <a:latin typeface="Arial" charset="0"/>
                <a:cs typeface="Arial" charset="0"/>
              </a:rPr>
              <a:t>Толипова</a:t>
            </a:r>
            <a:r>
              <a:rPr lang="ru-RU" sz="1400" b="1" dirty="0" smtClean="0">
                <a:latin typeface="Arial" charset="0"/>
                <a:cs typeface="Arial" charset="0"/>
              </a:rPr>
              <a:t> Ж.О. Педагогик </a:t>
            </a:r>
            <a:r>
              <a:rPr lang="ru-RU" sz="1400" b="1" dirty="0" err="1" smtClean="0">
                <a:latin typeface="Arial" charset="0"/>
                <a:cs typeface="Arial" charset="0"/>
              </a:rPr>
              <a:t>технологиялар-дўстона</a:t>
            </a:r>
            <a:r>
              <a:rPr lang="ru-RU" sz="1400" b="1" dirty="0" smtClean="0">
                <a:latin typeface="Arial" charset="0"/>
                <a:cs typeface="Arial" charset="0"/>
              </a:rPr>
              <a:t> </a:t>
            </a:r>
            <a:r>
              <a:rPr lang="ru-RU" sz="1400" b="1" dirty="0" err="1" smtClean="0">
                <a:latin typeface="Arial" charset="0"/>
                <a:cs typeface="Arial" charset="0"/>
              </a:rPr>
              <a:t>муҳит</a:t>
            </a:r>
            <a:r>
              <a:rPr lang="ru-RU" sz="1400" b="1" dirty="0" smtClean="0">
                <a:latin typeface="Arial" charset="0"/>
                <a:cs typeface="Arial" charset="0"/>
              </a:rPr>
              <a:t> </a:t>
            </a:r>
            <a:r>
              <a:rPr lang="ru-RU" sz="1400" b="1" dirty="0" err="1" smtClean="0">
                <a:latin typeface="Arial" charset="0"/>
                <a:cs typeface="Arial" charset="0"/>
              </a:rPr>
              <a:t>яратиш</a:t>
            </a:r>
            <a:r>
              <a:rPr lang="ru-RU" sz="1400" b="1" dirty="0" smtClean="0">
                <a:latin typeface="Arial" charset="0"/>
                <a:cs typeface="Arial" charset="0"/>
              </a:rPr>
              <a:t> </a:t>
            </a:r>
            <a:r>
              <a:rPr lang="ru-RU" sz="1400" b="1" dirty="0" err="1" smtClean="0">
                <a:latin typeface="Arial" charset="0"/>
                <a:cs typeface="Arial" charset="0"/>
              </a:rPr>
              <a:t>омили</a:t>
            </a:r>
            <a:r>
              <a:rPr lang="ru-RU" sz="1400" b="1" dirty="0" smtClean="0">
                <a:latin typeface="Arial" charset="0"/>
                <a:cs typeface="Arial" charset="0"/>
              </a:rPr>
              <a:t>. -Т.: ЮНИСЕФ, 2005 й. </a:t>
            </a:r>
          </a:p>
          <a:p>
            <a:pPr eaLnBrk="1" hangingPunct="1">
              <a:lnSpc>
                <a:spcPct val="80000"/>
              </a:lnSpc>
            </a:pPr>
            <a:r>
              <a:rPr lang="en-US" sz="1400" b="1" dirty="0">
                <a:latin typeface="Arial" charset="0"/>
                <a:cs typeface="Arial" charset="0"/>
              </a:rPr>
              <a:t>9</a:t>
            </a:r>
            <a:r>
              <a:rPr lang="ru-RU" sz="1400" b="1" dirty="0" smtClean="0">
                <a:latin typeface="Arial" charset="0"/>
                <a:cs typeface="Arial" charset="0"/>
              </a:rPr>
              <a:t>. </a:t>
            </a:r>
            <a:r>
              <a:rPr lang="ru-RU" sz="1400" b="1" dirty="0" err="1" smtClean="0">
                <a:latin typeface="Arial" charset="0"/>
                <a:cs typeface="Arial" charset="0"/>
              </a:rPr>
              <a:t>Фарберман</a:t>
            </a:r>
            <a:r>
              <a:rPr lang="ru-RU" sz="1400" b="1" dirty="0" smtClean="0">
                <a:latin typeface="Arial" charset="0"/>
                <a:cs typeface="Arial" charset="0"/>
              </a:rPr>
              <a:t> Б. </a:t>
            </a:r>
            <a:r>
              <a:rPr lang="ru-RU" sz="1400" b="1" dirty="0" err="1" smtClean="0">
                <a:latin typeface="Arial" charset="0"/>
                <a:cs typeface="Arial" charset="0"/>
              </a:rPr>
              <a:t>Илғор</a:t>
            </a:r>
            <a:r>
              <a:rPr lang="ru-RU" sz="1400" b="1" dirty="0" smtClean="0">
                <a:latin typeface="Arial" charset="0"/>
                <a:cs typeface="Arial" charset="0"/>
              </a:rPr>
              <a:t> педагогик </a:t>
            </a:r>
            <a:r>
              <a:rPr lang="ru-RU" sz="1400" b="1" dirty="0" err="1" smtClean="0">
                <a:latin typeface="Arial" charset="0"/>
                <a:cs typeface="Arial" charset="0"/>
              </a:rPr>
              <a:t>технологиялар</a:t>
            </a:r>
            <a:r>
              <a:rPr lang="ru-RU" sz="1400" b="1" dirty="0" smtClean="0">
                <a:latin typeface="Arial" charset="0"/>
                <a:cs typeface="Arial" charset="0"/>
              </a:rPr>
              <a:t>.-Т.</a:t>
            </a:r>
            <a:r>
              <a:rPr lang="uz-Cyrl-UZ" sz="1400" b="1" dirty="0" smtClean="0">
                <a:latin typeface="Arial" charset="0"/>
                <a:cs typeface="Arial" charset="0"/>
              </a:rPr>
              <a:t>:</a:t>
            </a:r>
            <a:r>
              <a:rPr lang="ru-RU" sz="1400" b="1" dirty="0" smtClean="0">
                <a:latin typeface="Arial" charset="0"/>
                <a:cs typeface="Arial" charset="0"/>
              </a:rPr>
              <a:t> «Фан», 2000 й.</a:t>
            </a:r>
          </a:p>
          <a:p>
            <a:pPr eaLnBrk="1" hangingPunct="1">
              <a:lnSpc>
                <a:spcPct val="80000"/>
              </a:lnSpc>
            </a:pPr>
            <a:r>
              <a:rPr lang="uz-Cyrl-UZ" sz="1400" b="1" dirty="0" smtClean="0">
                <a:latin typeface="Arial" charset="0"/>
                <a:cs typeface="Arial" charset="0"/>
              </a:rPr>
              <a:t> 1</a:t>
            </a:r>
            <a:r>
              <a:rPr lang="en-US" sz="1400" b="1" dirty="0" smtClean="0">
                <a:latin typeface="Arial" charset="0"/>
                <a:cs typeface="Arial" charset="0"/>
              </a:rPr>
              <a:t>0</a:t>
            </a:r>
            <a:r>
              <a:rPr lang="ru-RU" sz="1400" b="1" dirty="0" smtClean="0">
                <a:latin typeface="Arial" charset="0"/>
                <a:cs typeface="Arial" charset="0"/>
              </a:rPr>
              <a:t>. </a:t>
            </a:r>
            <a:r>
              <a:rPr lang="ru-RU" sz="1400" b="1" dirty="0" err="1" smtClean="0">
                <a:latin typeface="Arial" charset="0"/>
                <a:cs typeface="Arial" charset="0"/>
              </a:rPr>
              <a:t>Ўзбек</a:t>
            </a:r>
            <a:r>
              <a:rPr lang="ru-RU" sz="1400" b="1" dirty="0" smtClean="0">
                <a:latin typeface="Arial" charset="0"/>
                <a:cs typeface="Arial" charset="0"/>
              </a:rPr>
              <a:t> </a:t>
            </a:r>
            <a:r>
              <a:rPr lang="ru-RU" sz="1400" b="1" dirty="0" err="1" smtClean="0">
                <a:latin typeface="Arial" charset="0"/>
                <a:cs typeface="Arial" charset="0"/>
              </a:rPr>
              <a:t>педагогикаси</a:t>
            </a:r>
            <a:r>
              <a:rPr lang="ru-RU" sz="1400" b="1" dirty="0" smtClean="0">
                <a:latin typeface="Arial" charset="0"/>
                <a:cs typeface="Arial" charset="0"/>
              </a:rPr>
              <a:t> </a:t>
            </a:r>
            <a:r>
              <a:rPr lang="ru-RU" sz="1400" b="1" dirty="0" err="1" smtClean="0">
                <a:latin typeface="Arial" charset="0"/>
                <a:cs typeface="Arial" charset="0"/>
              </a:rPr>
              <a:t>антологияси</a:t>
            </a:r>
            <a:r>
              <a:rPr lang="uz-Cyrl-UZ" sz="1400" b="1" dirty="0" smtClean="0">
                <a:latin typeface="Arial" charset="0"/>
                <a:cs typeface="Arial" charset="0"/>
              </a:rPr>
              <a:t> </a:t>
            </a:r>
            <a:r>
              <a:rPr lang="ru-RU" sz="1400" b="1" dirty="0" smtClean="0">
                <a:latin typeface="Arial" charset="0"/>
                <a:cs typeface="Arial" charset="0"/>
              </a:rPr>
              <a:t>(1-жилд).-Т.</a:t>
            </a:r>
            <a:r>
              <a:rPr lang="uz-Cyrl-UZ" sz="1400" b="1" dirty="0" smtClean="0">
                <a:latin typeface="Arial" charset="0"/>
                <a:cs typeface="Arial" charset="0"/>
              </a:rPr>
              <a:t>:</a:t>
            </a:r>
            <a:r>
              <a:rPr lang="ru-RU" sz="1400" b="1" dirty="0" smtClean="0">
                <a:latin typeface="Arial" charset="0"/>
                <a:cs typeface="Arial" charset="0"/>
              </a:rPr>
              <a:t> «</a:t>
            </a:r>
            <a:r>
              <a:rPr lang="ru-RU" sz="1400" b="1" dirty="0" err="1" smtClean="0">
                <a:latin typeface="Arial" charset="0"/>
                <a:cs typeface="Arial" charset="0"/>
              </a:rPr>
              <a:t>Ўқитувчи</a:t>
            </a:r>
            <a:r>
              <a:rPr lang="ru-RU" sz="1400" b="1" dirty="0" smtClean="0">
                <a:latin typeface="Arial" charset="0"/>
                <a:cs typeface="Arial" charset="0"/>
              </a:rPr>
              <a:t>», 1995 й. </a:t>
            </a:r>
          </a:p>
          <a:p>
            <a:pPr eaLnBrk="1" hangingPunct="1">
              <a:lnSpc>
                <a:spcPct val="80000"/>
              </a:lnSpc>
            </a:pPr>
            <a:r>
              <a:rPr lang="uz-Cyrl-UZ" sz="1400" b="1" dirty="0" smtClean="0">
                <a:latin typeface="Arial" charset="0"/>
                <a:cs typeface="Arial" charset="0"/>
              </a:rPr>
              <a:t> </a:t>
            </a:r>
            <a:r>
              <a:rPr lang="uz-Cyrl-UZ" sz="1400" b="1" u="sng" dirty="0" smtClean="0">
                <a:latin typeface="Arial" charset="0"/>
                <a:cs typeface="Arial" charset="0"/>
              </a:rPr>
              <a:t>И</a:t>
            </a:r>
            <a:r>
              <a:rPr lang="ru-RU" sz="1400" b="1" u="sng" dirty="0" err="1" smtClean="0">
                <a:latin typeface="Arial" charset="0"/>
                <a:cs typeface="Arial" charset="0"/>
              </a:rPr>
              <a:t>нтернет</a:t>
            </a:r>
            <a:r>
              <a:rPr lang="ru-RU" sz="1400" b="1" u="sng" dirty="0" smtClean="0">
                <a:latin typeface="Arial" charset="0"/>
                <a:cs typeface="Arial" charset="0"/>
              </a:rPr>
              <a:t> </a:t>
            </a:r>
            <a:r>
              <a:rPr lang="ru-RU" sz="1400" b="1" u="sng" dirty="0" err="1" smtClean="0">
                <a:latin typeface="Arial" charset="0"/>
                <a:cs typeface="Arial" charset="0"/>
              </a:rPr>
              <a:t>тармоғи</a:t>
            </a:r>
            <a:r>
              <a:rPr lang="ru-RU" sz="1400" b="1" u="sng" dirty="0" smtClean="0">
                <a:latin typeface="Arial" charset="0"/>
                <a:cs typeface="Arial" charset="0"/>
              </a:rPr>
              <a:t> </a:t>
            </a:r>
            <a:r>
              <a:rPr lang="ru-RU" sz="1400" b="1" u="sng" dirty="0" err="1" smtClean="0">
                <a:latin typeface="Arial" charset="0"/>
                <a:cs typeface="Arial" charset="0"/>
              </a:rPr>
              <a:t>бўйича</a:t>
            </a:r>
            <a:r>
              <a:rPr lang="ru-RU" sz="1400" b="1" u="sng" dirty="0" smtClean="0">
                <a:latin typeface="Arial" charset="0"/>
                <a:cs typeface="Arial" charset="0"/>
              </a:rPr>
              <a:t> </a:t>
            </a:r>
            <a:r>
              <a:rPr lang="uz-Cyrl-UZ" sz="1400" b="1" u="sng" dirty="0" smtClean="0">
                <a:latin typeface="Arial" charset="0"/>
                <a:cs typeface="Arial" charset="0"/>
              </a:rPr>
              <a:t>веб-сай</a:t>
            </a:r>
            <a:r>
              <a:rPr lang="ru-RU" sz="1400" b="1" u="sng" dirty="0" err="1" smtClean="0">
                <a:latin typeface="Arial" charset="0"/>
                <a:cs typeface="Arial" charset="0"/>
              </a:rPr>
              <a:t>тлар</a:t>
            </a:r>
            <a:r>
              <a:rPr lang="ru-RU" sz="1400" b="1" u="sng" dirty="0" smtClean="0">
                <a:latin typeface="Arial" charset="0"/>
                <a:cs typeface="Arial" charset="0"/>
              </a:rPr>
              <a:t> </a:t>
            </a:r>
            <a:r>
              <a:rPr lang="ru-RU" sz="1400" b="1" u="sng" dirty="0" err="1" smtClean="0">
                <a:latin typeface="Arial" charset="0"/>
                <a:cs typeface="Arial" charset="0"/>
              </a:rPr>
              <a:t>рўйҳати</a:t>
            </a:r>
            <a:r>
              <a:rPr lang="uz-Cyrl-UZ" sz="1400" b="1" u="sng" dirty="0" smtClean="0">
                <a:latin typeface="Arial" charset="0"/>
                <a:cs typeface="Arial" charset="0"/>
              </a:rPr>
              <a:t>:</a:t>
            </a:r>
            <a:endParaRPr lang="uz-Cyrl-UZ" sz="1400" b="1" dirty="0" smtClean="0">
              <a:latin typeface="Arial" charset="0"/>
              <a:cs typeface="Arial" charset="0"/>
            </a:endParaRPr>
          </a:p>
          <a:p>
            <a:pPr eaLnBrk="1" hangingPunct="1">
              <a:lnSpc>
                <a:spcPct val="80000"/>
              </a:lnSpc>
            </a:pPr>
            <a:r>
              <a:rPr lang="uz-Cyrl-UZ" sz="1400" b="1" dirty="0" smtClean="0">
                <a:latin typeface="Arial" charset="0"/>
                <a:cs typeface="Arial" charset="0"/>
              </a:rPr>
              <a:t>1. </a:t>
            </a:r>
            <a:r>
              <a:rPr lang="uz-Cyrl-UZ" sz="1400" b="1" dirty="0" smtClean="0">
                <a:latin typeface="Arial" charset="0"/>
                <a:cs typeface="Arial" charset="0"/>
                <a:hlinkClick r:id="rId2"/>
              </a:rPr>
              <a:t>www.p</a:t>
            </a:r>
            <a:r>
              <a:rPr lang="en-US" sz="1400" b="1" dirty="0" err="1" smtClean="0">
                <a:latin typeface="Arial" charset="0"/>
                <a:cs typeface="Arial" charset="0"/>
                <a:hlinkClick r:id="rId2"/>
              </a:rPr>
              <a:t>edag</a:t>
            </a:r>
            <a:r>
              <a:rPr lang="uz-Cyrl-UZ" sz="1400" b="1" dirty="0" smtClean="0">
                <a:latin typeface="Arial" charset="0"/>
                <a:cs typeface="Arial" charset="0"/>
                <a:hlinkClick r:id="rId2"/>
              </a:rPr>
              <a:t>o</a:t>
            </a:r>
            <a:r>
              <a:rPr lang="en-US" sz="1400" b="1" dirty="0" smtClean="0">
                <a:latin typeface="Arial" charset="0"/>
                <a:cs typeface="Arial" charset="0"/>
                <a:hlinkClick r:id="rId2"/>
              </a:rPr>
              <a:t>g</a:t>
            </a:r>
            <a:r>
              <a:rPr lang="uz-Cyrl-UZ" sz="1400" b="1" dirty="0" smtClean="0">
                <a:latin typeface="Arial" charset="0"/>
                <a:cs typeface="Arial" charset="0"/>
              </a:rPr>
              <a:t>.</a:t>
            </a:r>
            <a:r>
              <a:rPr lang="en-US" sz="1400" b="1" dirty="0" smtClean="0">
                <a:latin typeface="Arial" charset="0"/>
                <a:cs typeface="Arial" charset="0"/>
              </a:rPr>
              <a:t> </a:t>
            </a:r>
            <a:r>
              <a:rPr lang="en-US" sz="1400" b="1" dirty="0" err="1" smtClean="0">
                <a:latin typeface="Arial" charset="0"/>
                <a:cs typeface="Arial" charset="0"/>
              </a:rPr>
              <a:t>tehno</a:t>
            </a:r>
            <a:r>
              <a:rPr lang="uz-Cyrl-UZ" sz="1400" b="1" dirty="0" smtClean="0">
                <a:latin typeface="Arial" charset="0"/>
                <a:cs typeface="Arial" charset="0"/>
              </a:rPr>
              <a:t>l</a:t>
            </a:r>
            <a:r>
              <a:rPr lang="en-US" sz="1400" b="1" dirty="0" err="1" smtClean="0">
                <a:latin typeface="Arial" charset="0"/>
                <a:cs typeface="Arial" charset="0"/>
              </a:rPr>
              <a:t>og</a:t>
            </a:r>
            <a:r>
              <a:rPr lang="uz-Cyrl-UZ" sz="1400" b="1" dirty="0" smtClean="0">
                <a:latin typeface="Arial" charset="0"/>
                <a:cs typeface="Arial" charset="0"/>
              </a:rPr>
              <a:t>.ru </a:t>
            </a:r>
            <a:endParaRPr lang="en-US" sz="1400" b="1" dirty="0" smtClean="0">
              <a:latin typeface="Arial" charset="0"/>
              <a:cs typeface="Arial" charset="0"/>
            </a:endParaRPr>
          </a:p>
          <a:p>
            <a:pPr eaLnBrk="1" hangingPunct="1">
              <a:lnSpc>
                <a:spcPct val="80000"/>
              </a:lnSpc>
            </a:pPr>
            <a:r>
              <a:rPr lang="en-US" sz="1400" b="1" dirty="0" smtClean="0">
                <a:latin typeface="Arial" charset="0"/>
                <a:cs typeface="Arial" charset="0"/>
              </a:rPr>
              <a:t>2. </a:t>
            </a:r>
            <a:r>
              <a:rPr lang="uz-Cyrl-UZ" sz="1400" b="1" dirty="0" smtClean="0">
                <a:latin typeface="Arial" charset="0"/>
                <a:cs typeface="Arial" charset="0"/>
              </a:rPr>
              <a:t>www.expert.psychology.ru </a:t>
            </a:r>
          </a:p>
          <a:p>
            <a:pPr eaLnBrk="1" hangingPunct="1">
              <a:lnSpc>
                <a:spcPct val="80000"/>
              </a:lnSpc>
            </a:pPr>
            <a:r>
              <a:rPr lang="en-US" sz="1400" b="1" dirty="0" smtClean="0">
                <a:latin typeface="Arial" charset="0"/>
                <a:cs typeface="Arial" charset="0"/>
              </a:rPr>
              <a:t>3</a:t>
            </a:r>
            <a:r>
              <a:rPr lang="uz-Cyrl-UZ" sz="1400" b="1" dirty="0" smtClean="0">
                <a:latin typeface="Arial" charset="0"/>
                <a:cs typeface="Arial" charset="0"/>
              </a:rPr>
              <a:t>. www.p</a:t>
            </a:r>
            <a:r>
              <a:rPr lang="en-US" sz="1400" b="1" dirty="0" err="1" smtClean="0">
                <a:latin typeface="Arial" charset="0"/>
                <a:cs typeface="Arial" charset="0"/>
              </a:rPr>
              <a:t>edag</a:t>
            </a:r>
            <a:r>
              <a:rPr lang="uz-Cyrl-UZ" sz="1400" b="1" dirty="0" smtClean="0">
                <a:latin typeface="Arial" charset="0"/>
                <a:cs typeface="Arial" charset="0"/>
              </a:rPr>
              <a:t>o</a:t>
            </a:r>
            <a:r>
              <a:rPr lang="en-US" sz="1400" b="1" dirty="0" smtClean="0">
                <a:latin typeface="Arial" charset="0"/>
                <a:cs typeface="Arial" charset="0"/>
              </a:rPr>
              <a:t>g</a:t>
            </a:r>
            <a:r>
              <a:rPr lang="uz-Cyrl-UZ" sz="1400" b="1" dirty="0" smtClean="0">
                <a:latin typeface="Arial" charset="0"/>
                <a:cs typeface="Arial" charset="0"/>
              </a:rPr>
              <a:t>.all.ru </a:t>
            </a:r>
          </a:p>
          <a:p>
            <a:pPr eaLnBrk="1" hangingPunct="1">
              <a:lnSpc>
                <a:spcPct val="80000"/>
              </a:lnSpc>
            </a:pPr>
            <a:r>
              <a:rPr lang="en-US" sz="1400" b="1" dirty="0" smtClean="0">
                <a:latin typeface="Arial" charset="0"/>
                <a:cs typeface="Arial" charset="0"/>
              </a:rPr>
              <a:t>4</a:t>
            </a:r>
            <a:r>
              <a:rPr lang="uz-Cyrl-UZ" sz="1400" b="1" dirty="0" smtClean="0">
                <a:latin typeface="Arial" charset="0"/>
                <a:cs typeface="Arial" charset="0"/>
              </a:rPr>
              <a:t>. www.psychology.net.ru </a:t>
            </a:r>
          </a:p>
          <a:p>
            <a:pPr eaLnBrk="1" hangingPunct="1">
              <a:lnSpc>
                <a:spcPct val="80000"/>
              </a:lnSpc>
            </a:pPr>
            <a:r>
              <a:rPr lang="en-US" sz="1400" b="1" dirty="0" smtClean="0">
                <a:latin typeface="Arial" charset="0"/>
                <a:cs typeface="Arial" charset="0"/>
              </a:rPr>
              <a:t>5</a:t>
            </a:r>
            <a:r>
              <a:rPr lang="uz-Cyrl-UZ" sz="1400" b="1" dirty="0" smtClean="0">
                <a:latin typeface="Arial" charset="0"/>
                <a:cs typeface="Arial" charset="0"/>
              </a:rPr>
              <a:t>. www.p</a:t>
            </a:r>
            <a:r>
              <a:rPr lang="en-US" sz="1400" b="1" dirty="0" err="1" smtClean="0">
                <a:latin typeface="Arial" charset="0"/>
                <a:cs typeface="Arial" charset="0"/>
              </a:rPr>
              <a:t>ed</a:t>
            </a:r>
            <a:r>
              <a:rPr lang="uz-Cyrl-UZ" sz="1400" b="1" dirty="0" smtClean="0">
                <a:latin typeface="Arial" charset="0"/>
                <a:cs typeface="Arial" charset="0"/>
              </a:rPr>
              <a:t>.piter.com </a:t>
            </a:r>
            <a:endParaRPr lang="ru-RU" sz="1400" b="1" dirty="0" smtClean="0">
              <a:latin typeface="Arial" charset="0"/>
              <a:cs typeface="Arial" charset="0"/>
            </a:endParaRPr>
          </a:p>
          <a:p>
            <a:pPr eaLnBrk="1" hangingPunct="1">
              <a:lnSpc>
                <a:spcPct val="80000"/>
              </a:lnSpc>
            </a:pPr>
            <a:endParaRPr lang="ru-RU" sz="1400" b="1" dirty="0" smtClean="0">
              <a:latin typeface="Arial" charset="0"/>
              <a:cs typeface="Arial" charset="0"/>
            </a:endParaRPr>
          </a:p>
        </p:txBody>
      </p:sp>
      <p:sp>
        <p:nvSpPr>
          <p:cNvPr id="235526" name="Rectangle 6"/>
          <p:cNvSpPr>
            <a:spLocks noChangeArrowheads="1"/>
          </p:cNvSpPr>
          <p:nvPr/>
        </p:nvSpPr>
        <p:spPr bwMode="auto">
          <a:xfrm>
            <a:off x="1476375" y="571500"/>
            <a:ext cx="6335713" cy="338138"/>
          </a:xfrm>
          <a:prstGeom prst="rect">
            <a:avLst/>
          </a:prstGeom>
          <a:noFill/>
          <a:ln w="9525" algn="ctr">
            <a:noFill/>
            <a:miter lim="800000"/>
            <a:headEnd/>
            <a:tailEnd/>
          </a:ln>
          <a:effectLst>
            <a:outerShdw dist="107763" dir="18900000" algn="ctr" rotWithShape="0">
              <a:srgbClr val="808080">
                <a:alpha val="50000"/>
              </a:srgbClr>
            </a:outerShdw>
          </a:effectLst>
        </p:spPr>
        <p:txBody>
          <a:bodyPr>
            <a:spAutoFit/>
          </a:bodyPr>
          <a:lstStyle/>
          <a:p>
            <a:pPr defTabSz="762000" fontAlgn="auto">
              <a:lnSpc>
                <a:spcPct val="80000"/>
              </a:lnSpc>
              <a:spcBef>
                <a:spcPct val="20000"/>
              </a:spcBef>
              <a:spcAft>
                <a:spcPts val="0"/>
              </a:spcAft>
              <a:buClr>
                <a:schemeClr val="folHlink"/>
              </a:buClr>
              <a:buSzPct val="60000"/>
              <a:buFont typeface="Wingdings" pitchFamily="2" charset="2"/>
              <a:buNone/>
              <a:defRPr/>
            </a:pPr>
            <a:r>
              <a:rPr lang="uz-Cyrl-UZ" sz="2000" b="1">
                <a:latin typeface="+mn-lt"/>
                <a:cs typeface="+mn-cs"/>
              </a:rPr>
              <a:t>Мавзуга оид тавсия эталаётган адабиётлар рўйхати</a:t>
            </a:r>
          </a:p>
        </p:txBody>
      </p:sp>
    </p:spTree>
  </p:cSld>
  <p:clrMapOvr>
    <a:masterClrMapping/>
  </p:clrMapOvr>
  <p:transition>
    <p:strips dir="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5523">
                                            <p:txEl>
                                              <p:pRg st="0" end="0"/>
                                            </p:txEl>
                                          </p:spTgt>
                                        </p:tgtEl>
                                        <p:attrNameLst>
                                          <p:attrName>style.visibility</p:attrName>
                                        </p:attrNameLst>
                                      </p:cBhvr>
                                      <p:to>
                                        <p:strVal val="visible"/>
                                      </p:to>
                                    </p:set>
                                    <p:animEffect transition="in" filter="fade">
                                      <p:cBhvr>
                                        <p:cTn id="7" dur="1000">
                                          <p:stCondLst>
                                            <p:cond delay="0"/>
                                          </p:stCondLst>
                                        </p:cTn>
                                        <p:tgtEl>
                                          <p:spTgt spid="23552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5523">
                                            <p:txEl>
                                              <p:pRg st="1" end="1"/>
                                            </p:txEl>
                                          </p:spTgt>
                                        </p:tgtEl>
                                        <p:attrNameLst>
                                          <p:attrName>style.visibility</p:attrName>
                                        </p:attrNameLst>
                                      </p:cBhvr>
                                      <p:to>
                                        <p:strVal val="visible"/>
                                      </p:to>
                                    </p:set>
                                    <p:animEffect transition="in" filter="fade">
                                      <p:cBhvr>
                                        <p:cTn id="12" dur="1000">
                                          <p:stCondLst>
                                            <p:cond delay="0"/>
                                          </p:stCondLst>
                                        </p:cTn>
                                        <p:tgtEl>
                                          <p:spTgt spid="23552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35523">
                                            <p:txEl>
                                              <p:pRg st="2" end="2"/>
                                            </p:txEl>
                                          </p:spTgt>
                                        </p:tgtEl>
                                        <p:attrNameLst>
                                          <p:attrName>style.visibility</p:attrName>
                                        </p:attrNameLst>
                                      </p:cBhvr>
                                      <p:to>
                                        <p:strVal val="visible"/>
                                      </p:to>
                                    </p:set>
                                    <p:animEffect transition="in" filter="fade">
                                      <p:cBhvr>
                                        <p:cTn id="17" dur="1000">
                                          <p:stCondLst>
                                            <p:cond delay="0"/>
                                          </p:stCondLst>
                                        </p:cTn>
                                        <p:tgtEl>
                                          <p:spTgt spid="23552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5523">
                                            <p:txEl>
                                              <p:pRg st="3" end="3"/>
                                            </p:txEl>
                                          </p:spTgt>
                                        </p:tgtEl>
                                        <p:attrNameLst>
                                          <p:attrName>style.visibility</p:attrName>
                                        </p:attrNameLst>
                                      </p:cBhvr>
                                      <p:to>
                                        <p:strVal val="visible"/>
                                      </p:to>
                                    </p:set>
                                    <p:animEffect transition="in" filter="fade">
                                      <p:cBhvr>
                                        <p:cTn id="22" dur="1000">
                                          <p:stCondLst>
                                            <p:cond delay="0"/>
                                          </p:stCondLst>
                                        </p:cTn>
                                        <p:tgtEl>
                                          <p:spTgt spid="23552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35523">
                                            <p:txEl>
                                              <p:pRg st="4" end="4"/>
                                            </p:txEl>
                                          </p:spTgt>
                                        </p:tgtEl>
                                        <p:attrNameLst>
                                          <p:attrName>style.visibility</p:attrName>
                                        </p:attrNameLst>
                                      </p:cBhvr>
                                      <p:to>
                                        <p:strVal val="visible"/>
                                      </p:to>
                                    </p:set>
                                    <p:animEffect transition="in" filter="fade">
                                      <p:cBhvr>
                                        <p:cTn id="27" dur="1000">
                                          <p:stCondLst>
                                            <p:cond delay="0"/>
                                          </p:stCondLst>
                                        </p:cTn>
                                        <p:tgtEl>
                                          <p:spTgt spid="23552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35523">
                                            <p:txEl>
                                              <p:pRg st="5" end="5"/>
                                            </p:txEl>
                                          </p:spTgt>
                                        </p:tgtEl>
                                        <p:attrNameLst>
                                          <p:attrName>style.visibility</p:attrName>
                                        </p:attrNameLst>
                                      </p:cBhvr>
                                      <p:to>
                                        <p:strVal val="visible"/>
                                      </p:to>
                                    </p:set>
                                    <p:animEffect transition="in" filter="fade">
                                      <p:cBhvr>
                                        <p:cTn id="32" dur="1000">
                                          <p:stCondLst>
                                            <p:cond delay="0"/>
                                          </p:stCondLst>
                                        </p:cTn>
                                        <p:tgtEl>
                                          <p:spTgt spid="235523">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235523">
                                            <p:txEl>
                                              <p:pRg st="6" end="6"/>
                                            </p:txEl>
                                          </p:spTgt>
                                        </p:tgtEl>
                                        <p:attrNameLst>
                                          <p:attrName>style.visibility</p:attrName>
                                        </p:attrNameLst>
                                      </p:cBhvr>
                                      <p:to>
                                        <p:strVal val="visible"/>
                                      </p:to>
                                    </p:set>
                                    <p:animEffect transition="in" filter="fade">
                                      <p:cBhvr>
                                        <p:cTn id="37" dur="1000">
                                          <p:stCondLst>
                                            <p:cond delay="0"/>
                                          </p:stCondLst>
                                        </p:cTn>
                                        <p:tgtEl>
                                          <p:spTgt spid="235523">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35523">
                                            <p:txEl>
                                              <p:pRg st="7" end="7"/>
                                            </p:txEl>
                                          </p:spTgt>
                                        </p:tgtEl>
                                        <p:attrNameLst>
                                          <p:attrName>style.visibility</p:attrName>
                                        </p:attrNameLst>
                                      </p:cBhvr>
                                      <p:to>
                                        <p:strVal val="visible"/>
                                      </p:to>
                                    </p:set>
                                    <p:animEffect transition="in" filter="fade">
                                      <p:cBhvr>
                                        <p:cTn id="42" dur="1000">
                                          <p:stCondLst>
                                            <p:cond delay="0"/>
                                          </p:stCondLst>
                                        </p:cTn>
                                        <p:tgtEl>
                                          <p:spTgt spid="235523">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35523">
                                            <p:txEl>
                                              <p:pRg st="8" end="8"/>
                                            </p:txEl>
                                          </p:spTgt>
                                        </p:tgtEl>
                                        <p:attrNameLst>
                                          <p:attrName>style.visibility</p:attrName>
                                        </p:attrNameLst>
                                      </p:cBhvr>
                                      <p:to>
                                        <p:strVal val="visible"/>
                                      </p:to>
                                    </p:set>
                                    <p:animEffect transition="in" filter="fade">
                                      <p:cBhvr>
                                        <p:cTn id="47" dur="1000">
                                          <p:stCondLst>
                                            <p:cond delay="0"/>
                                          </p:stCondLst>
                                        </p:cTn>
                                        <p:tgtEl>
                                          <p:spTgt spid="235523">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0" presetClass="entr" presetSubtype="0" fill="hold" grpId="0" nodeType="clickEffect">
                                  <p:stCondLst>
                                    <p:cond delay="0"/>
                                  </p:stCondLst>
                                  <p:childTnLst>
                                    <p:set>
                                      <p:cBhvr>
                                        <p:cTn id="51" dur="1" fill="hold">
                                          <p:stCondLst>
                                            <p:cond delay="0"/>
                                          </p:stCondLst>
                                        </p:cTn>
                                        <p:tgtEl>
                                          <p:spTgt spid="235523">
                                            <p:txEl>
                                              <p:pRg st="9" end="9"/>
                                            </p:txEl>
                                          </p:spTgt>
                                        </p:tgtEl>
                                        <p:attrNameLst>
                                          <p:attrName>style.visibility</p:attrName>
                                        </p:attrNameLst>
                                      </p:cBhvr>
                                      <p:to>
                                        <p:strVal val="visible"/>
                                      </p:to>
                                    </p:set>
                                    <p:animEffect transition="in" filter="fade">
                                      <p:cBhvr>
                                        <p:cTn id="52" dur="1000">
                                          <p:stCondLst>
                                            <p:cond delay="0"/>
                                          </p:stCondLst>
                                        </p:cTn>
                                        <p:tgtEl>
                                          <p:spTgt spid="235523">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0" presetClass="entr" presetSubtype="0" fill="hold" grpId="0" nodeType="clickEffect">
                                  <p:stCondLst>
                                    <p:cond delay="0"/>
                                  </p:stCondLst>
                                  <p:childTnLst>
                                    <p:set>
                                      <p:cBhvr>
                                        <p:cTn id="56" dur="1" fill="hold">
                                          <p:stCondLst>
                                            <p:cond delay="0"/>
                                          </p:stCondLst>
                                        </p:cTn>
                                        <p:tgtEl>
                                          <p:spTgt spid="235523">
                                            <p:txEl>
                                              <p:pRg st="10" end="10"/>
                                            </p:txEl>
                                          </p:spTgt>
                                        </p:tgtEl>
                                        <p:attrNameLst>
                                          <p:attrName>style.visibility</p:attrName>
                                        </p:attrNameLst>
                                      </p:cBhvr>
                                      <p:to>
                                        <p:strVal val="visible"/>
                                      </p:to>
                                    </p:set>
                                    <p:animEffect transition="in" filter="fade">
                                      <p:cBhvr>
                                        <p:cTn id="57" dur="1000">
                                          <p:stCondLst>
                                            <p:cond delay="0"/>
                                          </p:stCondLst>
                                        </p:cTn>
                                        <p:tgtEl>
                                          <p:spTgt spid="235523">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10" presetClass="entr" presetSubtype="0" fill="hold" grpId="0" nodeType="clickEffect">
                                  <p:stCondLst>
                                    <p:cond delay="0"/>
                                  </p:stCondLst>
                                  <p:childTnLst>
                                    <p:set>
                                      <p:cBhvr>
                                        <p:cTn id="61" dur="1" fill="hold">
                                          <p:stCondLst>
                                            <p:cond delay="0"/>
                                          </p:stCondLst>
                                        </p:cTn>
                                        <p:tgtEl>
                                          <p:spTgt spid="235523">
                                            <p:txEl>
                                              <p:pRg st="11" end="11"/>
                                            </p:txEl>
                                          </p:spTgt>
                                        </p:tgtEl>
                                        <p:attrNameLst>
                                          <p:attrName>style.visibility</p:attrName>
                                        </p:attrNameLst>
                                      </p:cBhvr>
                                      <p:to>
                                        <p:strVal val="visible"/>
                                      </p:to>
                                    </p:set>
                                    <p:animEffect transition="in" filter="fade">
                                      <p:cBhvr>
                                        <p:cTn id="62" dur="1000">
                                          <p:stCondLst>
                                            <p:cond delay="0"/>
                                          </p:stCondLst>
                                        </p:cTn>
                                        <p:tgtEl>
                                          <p:spTgt spid="235523">
                                            <p:txEl>
                                              <p:pRg st="11" end="11"/>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10" presetClass="entr" presetSubtype="0" fill="hold" grpId="0" nodeType="clickEffect">
                                  <p:stCondLst>
                                    <p:cond delay="0"/>
                                  </p:stCondLst>
                                  <p:childTnLst>
                                    <p:set>
                                      <p:cBhvr>
                                        <p:cTn id="66" dur="1" fill="hold">
                                          <p:stCondLst>
                                            <p:cond delay="0"/>
                                          </p:stCondLst>
                                        </p:cTn>
                                        <p:tgtEl>
                                          <p:spTgt spid="235523">
                                            <p:txEl>
                                              <p:pRg st="12" end="12"/>
                                            </p:txEl>
                                          </p:spTgt>
                                        </p:tgtEl>
                                        <p:attrNameLst>
                                          <p:attrName>style.visibility</p:attrName>
                                        </p:attrNameLst>
                                      </p:cBhvr>
                                      <p:to>
                                        <p:strVal val="visible"/>
                                      </p:to>
                                    </p:set>
                                    <p:animEffect transition="in" filter="fade">
                                      <p:cBhvr>
                                        <p:cTn id="67" dur="1000">
                                          <p:stCondLst>
                                            <p:cond delay="0"/>
                                          </p:stCondLst>
                                        </p:cTn>
                                        <p:tgtEl>
                                          <p:spTgt spid="235523">
                                            <p:txEl>
                                              <p:pRg st="12" end="12"/>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10" presetClass="entr" presetSubtype="0" fill="hold" grpId="0" nodeType="clickEffect">
                                  <p:stCondLst>
                                    <p:cond delay="0"/>
                                  </p:stCondLst>
                                  <p:childTnLst>
                                    <p:set>
                                      <p:cBhvr>
                                        <p:cTn id="71" dur="1" fill="hold">
                                          <p:stCondLst>
                                            <p:cond delay="0"/>
                                          </p:stCondLst>
                                        </p:cTn>
                                        <p:tgtEl>
                                          <p:spTgt spid="235523">
                                            <p:txEl>
                                              <p:pRg st="13" end="13"/>
                                            </p:txEl>
                                          </p:spTgt>
                                        </p:tgtEl>
                                        <p:attrNameLst>
                                          <p:attrName>style.visibility</p:attrName>
                                        </p:attrNameLst>
                                      </p:cBhvr>
                                      <p:to>
                                        <p:strVal val="visible"/>
                                      </p:to>
                                    </p:set>
                                    <p:animEffect transition="in" filter="fade">
                                      <p:cBhvr>
                                        <p:cTn id="72" dur="1000">
                                          <p:stCondLst>
                                            <p:cond delay="0"/>
                                          </p:stCondLst>
                                        </p:cTn>
                                        <p:tgtEl>
                                          <p:spTgt spid="235523">
                                            <p:txEl>
                                              <p:pRg st="13" end="13"/>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10" presetClass="entr" presetSubtype="0" fill="hold" grpId="0" nodeType="clickEffect">
                                  <p:stCondLst>
                                    <p:cond delay="0"/>
                                  </p:stCondLst>
                                  <p:childTnLst>
                                    <p:set>
                                      <p:cBhvr>
                                        <p:cTn id="76" dur="1" fill="hold">
                                          <p:stCondLst>
                                            <p:cond delay="0"/>
                                          </p:stCondLst>
                                        </p:cTn>
                                        <p:tgtEl>
                                          <p:spTgt spid="235523">
                                            <p:txEl>
                                              <p:pRg st="14" end="14"/>
                                            </p:txEl>
                                          </p:spTgt>
                                        </p:tgtEl>
                                        <p:attrNameLst>
                                          <p:attrName>style.visibility</p:attrName>
                                        </p:attrNameLst>
                                      </p:cBhvr>
                                      <p:to>
                                        <p:strVal val="visible"/>
                                      </p:to>
                                    </p:set>
                                    <p:animEffect transition="in" filter="fade">
                                      <p:cBhvr>
                                        <p:cTn id="77" dur="1000">
                                          <p:stCondLst>
                                            <p:cond delay="0"/>
                                          </p:stCondLst>
                                        </p:cTn>
                                        <p:tgtEl>
                                          <p:spTgt spid="235523">
                                            <p:txEl>
                                              <p:pRg st="14" end="14"/>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235523">
                                            <p:txEl>
                                              <p:pRg st="15" end="15"/>
                                            </p:txEl>
                                          </p:spTgt>
                                        </p:tgtEl>
                                        <p:attrNameLst>
                                          <p:attrName>style.visibility</p:attrName>
                                        </p:attrNameLst>
                                      </p:cBhvr>
                                      <p:to>
                                        <p:strVal val="visible"/>
                                      </p:to>
                                    </p:set>
                                    <p:animEffect transition="in" filter="fade">
                                      <p:cBhvr>
                                        <p:cTn id="82" dur="1000">
                                          <p:stCondLst>
                                            <p:cond delay="0"/>
                                          </p:stCondLst>
                                        </p:cTn>
                                        <p:tgtEl>
                                          <p:spTgt spid="235523">
                                            <p:txEl>
                                              <p:pRg st="15" end="1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23" grpId="0" build="p"/>
    </p:bldLst>
  </p:timing>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1488</TotalTime>
  <Words>2625</Words>
  <Application>Microsoft Office PowerPoint</Application>
  <PresentationFormat>Экран (4:3)</PresentationFormat>
  <Paragraphs>644</Paragraphs>
  <Slides>72</Slides>
  <Notes>7</Notes>
  <HiddenSlides>0</HiddenSlides>
  <MMClips>0</MMClips>
  <ScaleCrop>false</ScaleCrop>
  <HeadingPairs>
    <vt:vector size="4" baseType="variant">
      <vt:variant>
        <vt:lpstr>Тема</vt:lpstr>
      </vt:variant>
      <vt:variant>
        <vt:i4>1</vt:i4>
      </vt:variant>
      <vt:variant>
        <vt:lpstr>Заголовки слайдов</vt:lpstr>
      </vt:variant>
      <vt:variant>
        <vt:i4>72</vt:i4>
      </vt:variant>
    </vt:vector>
  </HeadingPairs>
  <TitlesOfParts>
    <vt:vector size="73" baseType="lpstr">
      <vt:lpstr>Тема Office</vt:lpstr>
      <vt:lpstr>Презентация PowerPoint</vt:lpstr>
      <vt:lpstr>“БББ” методи</vt:lpstr>
      <vt:lpstr>Презентация PowerPoint</vt:lpstr>
      <vt:lpstr>Технология тарихи</vt:lpstr>
      <vt:lpstr>Презентация PowerPoint</vt:lpstr>
      <vt:lpstr>Презентация PowerPoint</vt:lpstr>
      <vt:lpstr>Презентация PowerPoint</vt:lpstr>
      <vt:lpstr>Таълимий фаолиятнинг бориши </vt:lpstr>
      <vt:lpstr>Амалий топшириқлар берилади </vt:lpstr>
      <vt:lpstr>Презентация PowerPoint</vt:lpstr>
      <vt:lpstr>Презентация PowerPoint</vt:lpstr>
      <vt:lpstr>Презентация PowerPoint</vt:lpstr>
      <vt:lpstr>Презентация PowerPoint</vt:lpstr>
      <vt:lpstr>Презентация PowerPoint</vt:lpstr>
      <vt:lpstr>“Муаммоли таълим”  технологияси</vt:lpstr>
      <vt:lpstr>Презентация PowerPoint</vt:lpstr>
      <vt:lpstr>“Муаммоли таълим” технологияси</vt:lpstr>
      <vt:lpstr>ИНТЕРФАОЛ</vt:lpstr>
      <vt:lpstr>ИНТЕРФАОЛ МЕТОДЛАР</vt:lpstr>
      <vt:lpstr>     П А С С И В   М Е Т О Д  Пассив метод  –  бу тарбиячи ва бола  орасидаги пассив педагогик муносабатлар мажмуидир.  Унда тарбиячи бош ва асосий ҳаракатлантирувчи ва фаолият олиб борувчи шахс. У – машғулот  жараёни авторитар бошқаради.  Бола- тарбиячи ҳукмига сўзсиз итоат этади.  Бола-  пассив эшитувчи бўлади.  Бола билими кучли назорат қилинади. Пассив метод  ноэффектив метод ҳисобланади.  Пассив метод педагогик жараёнда энг кўп  қўлланиладиган метод.     </vt:lpstr>
      <vt:lpstr>ФАОЛ МЕТОД</vt:lpstr>
      <vt:lpstr>Презентация PowerPoint</vt:lpstr>
      <vt:lpstr>Презентация PowerPoint</vt:lpstr>
      <vt:lpstr>«АҚЛИЙ ҲУЖУМ» методини қўллашдаги  асосий қоидалар</vt:lpstr>
      <vt:lpstr>«АҚЛИЙ ҲУЖУМ» методининг тузилмаси</vt:lpstr>
      <vt:lpstr>Презентация PowerPoint</vt:lpstr>
      <vt:lpstr>«КИЧИК ГУРУҲЛАРДА ИШЛАШ» методининг тузилмаси</vt:lpstr>
      <vt:lpstr>Презентация PowerPoint</vt:lpstr>
      <vt:lpstr>«МУАММОЛИ ВАЗИЯТ» методининг тузилмаси</vt:lpstr>
      <vt:lpstr>Кластер методи</vt:lpstr>
      <vt:lpstr>Презентация PowerPoint</vt:lpstr>
      <vt:lpstr>Кластер методи</vt:lpstr>
      <vt:lpstr>Презентация PowerPoint</vt:lpstr>
      <vt:lpstr>«КЛАСТЕР» методининг тузилмаси</vt:lpstr>
      <vt:lpstr>Презентация PowerPoint</vt:lpstr>
      <vt:lpstr>        ИДРОК ҲАРИТАСИ  </vt:lpstr>
      <vt:lpstr>Презентация PowerPoint</vt:lpstr>
      <vt:lpstr>Презентация PowerPoint</vt:lpstr>
      <vt:lpstr>«ЧАРХПАЛАК»  методининг тузилмаси</vt:lpstr>
      <vt:lpstr>SWOT  таҳлил технологияси</vt:lpstr>
      <vt:lpstr>Замонавий тарбиячи  (SWOT анализ)  КУЧ ОЖИЗЛИК ИМКОНИЯТ  ТАҲДИД</vt:lpstr>
      <vt:lpstr>Ўз-ўзини таҳлил қилиш тест топшириш</vt:lpstr>
      <vt:lpstr>Рефлексия методи 1-варинат</vt:lpstr>
      <vt:lpstr>Рефлексия 2-вариант</vt:lpstr>
      <vt:lpstr>Рефлексия 3-вариант</vt:lpstr>
      <vt:lpstr>ФИДБЕК  машғулот таҳлилининг замонавий шакли</vt:lpstr>
      <vt:lpstr>Фидбек қоидаси</vt:lpstr>
      <vt:lpstr>ФСМУ (МППО) </vt:lpstr>
      <vt:lpstr>Тарбиячининг  функциялари </vt:lpstr>
      <vt:lpstr>Презентация PowerPoint</vt:lpstr>
      <vt:lpstr>Хотира функциялари</vt:lpstr>
      <vt:lpstr>Презентация PowerPoint</vt:lpstr>
      <vt:lpstr>Тушунчалар таҳлили:</vt:lpstr>
      <vt:lpstr>Презентация PowerPoint</vt:lpstr>
      <vt:lpstr>Кейс  технологияси ҳақида</vt:lpstr>
      <vt:lpstr>Кейс-стади (Case study) методи қуйидаги кўникмаларни ривожлантиради:</vt:lpstr>
      <vt:lpstr>Кейс-стади (Case study) тузиш технологияси.</vt:lpstr>
      <vt:lpstr>Презентация PowerPoint</vt:lpstr>
      <vt:lpstr>Кейс:  МТМда таълим-тарбия сифатини ошириш </vt:lpstr>
      <vt:lpstr>Кейсни бажариш варақаси</vt:lpstr>
      <vt:lpstr>Ўқув жараёнида қўлланилиши мумкин бўлган кейслар:</vt:lpstr>
      <vt:lpstr>    КЕЙС технологияси -</vt:lpstr>
      <vt:lpstr> Синквейн методи.  </vt:lpstr>
      <vt:lpstr> «Синквейн»  тузиш тартиби </vt:lpstr>
      <vt:lpstr>Синквейн</vt:lpstr>
      <vt:lpstr>Презентация PowerPoint</vt:lpstr>
      <vt:lpstr>«РОЛЛИ ЎЙИН» методининг тузилмаси</vt:lpstr>
      <vt:lpstr>Презентация PowerPoint</vt:lpstr>
      <vt:lpstr>«БАҲС-МУНОЗАРА» методининг тузилмаси</vt:lpstr>
      <vt:lpstr>Ассесмент – инглизча сўз бўлиб, “баҳо”, “баҳолаш” маъносини билдиради</vt:lpstr>
      <vt:lpstr>Презентация PowerPoint</vt:lpstr>
      <vt:lpstr>Презентация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SWOT  таҳлил технологияси</dc:title>
  <dc:creator>1</dc:creator>
  <cp:lastModifiedBy>XTreme.ws</cp:lastModifiedBy>
  <cp:revision>119</cp:revision>
  <dcterms:created xsi:type="dcterms:W3CDTF">2013-10-15T17:44:56Z</dcterms:created>
  <dcterms:modified xsi:type="dcterms:W3CDTF">2002-01-01T11:45:00Z</dcterms:modified>
</cp:coreProperties>
</file>