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46"/>
  </p:notesMasterIdLst>
  <p:sldIdLst>
    <p:sldId id="386" r:id="rId2"/>
    <p:sldId id="323" r:id="rId3"/>
    <p:sldId id="324" r:id="rId4"/>
    <p:sldId id="364" r:id="rId5"/>
    <p:sldId id="325" r:id="rId6"/>
    <p:sldId id="315" r:id="rId7"/>
    <p:sldId id="317" r:id="rId8"/>
    <p:sldId id="318" r:id="rId9"/>
    <p:sldId id="335" r:id="rId10"/>
    <p:sldId id="336" r:id="rId11"/>
    <p:sldId id="319" r:id="rId12"/>
    <p:sldId id="366" r:id="rId13"/>
    <p:sldId id="360" r:id="rId14"/>
    <p:sldId id="361" r:id="rId15"/>
    <p:sldId id="362" r:id="rId16"/>
    <p:sldId id="337" r:id="rId17"/>
    <p:sldId id="367" r:id="rId18"/>
    <p:sldId id="288" r:id="rId19"/>
    <p:sldId id="338" r:id="rId20"/>
    <p:sldId id="339" r:id="rId21"/>
    <p:sldId id="340" r:id="rId22"/>
    <p:sldId id="341" r:id="rId23"/>
    <p:sldId id="368" r:id="rId24"/>
    <p:sldId id="342" r:id="rId25"/>
    <p:sldId id="343" r:id="rId26"/>
    <p:sldId id="369" r:id="rId27"/>
    <p:sldId id="376" r:id="rId28"/>
    <p:sldId id="345" r:id="rId29"/>
    <p:sldId id="379" r:id="rId30"/>
    <p:sldId id="370" r:id="rId31"/>
    <p:sldId id="371" r:id="rId32"/>
    <p:sldId id="372" r:id="rId33"/>
    <p:sldId id="373" r:id="rId34"/>
    <p:sldId id="374" r:id="rId35"/>
    <p:sldId id="375" r:id="rId36"/>
    <p:sldId id="377" r:id="rId37"/>
    <p:sldId id="378" r:id="rId38"/>
    <p:sldId id="380" r:id="rId39"/>
    <p:sldId id="381" r:id="rId40"/>
    <p:sldId id="382" r:id="rId41"/>
    <p:sldId id="383" r:id="rId42"/>
    <p:sldId id="301" r:id="rId43"/>
    <p:sldId id="385" r:id="rId44"/>
    <p:sldId id="321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82C836"/>
    <a:srgbClr val="FF9900"/>
    <a:srgbClr val="F3F3F3"/>
    <a:srgbClr val="EAEAEA"/>
    <a:srgbClr val="DDDDDD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6" autoAdjust="0"/>
    <p:restoredTop sz="94660"/>
  </p:normalViewPr>
  <p:slideViewPr>
    <p:cSldViewPr>
      <p:cViewPr varScale="1">
        <p:scale>
          <a:sx n="66" d="100"/>
          <a:sy n="66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2FC2E-BB00-473F-9FBA-DD5D77BABFB2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3128CFF-0BAC-48AA-9E04-7CA233471748}">
      <dgm:prSet/>
      <dgm:spPr/>
      <dgm:t>
        <a:bodyPr/>
        <a:lstStyle/>
        <a:p>
          <a:pPr rtl="0"/>
          <a:r>
            <a:rPr lang="uz-Cyrl-UZ" smtClean="0"/>
            <a:t>Тарбиячи ўз ишида қуйидагиларни қандай инобатга олиши мумкинлигини тушунтириш: </a:t>
          </a:r>
          <a:endParaRPr lang="ru-RU"/>
        </a:p>
      </dgm:t>
    </dgm:pt>
    <dgm:pt modelId="{4059C26B-DD82-40D6-831A-F1CAD5C4DE71}" type="parTrans" cxnId="{9C939C36-CFE4-4443-8647-C8E43B2CBD35}">
      <dgm:prSet/>
      <dgm:spPr/>
      <dgm:t>
        <a:bodyPr/>
        <a:lstStyle/>
        <a:p>
          <a:endParaRPr lang="ru-RU"/>
        </a:p>
      </dgm:t>
    </dgm:pt>
    <dgm:pt modelId="{F6D18400-6B4C-4D52-9BB1-140D7953093E}" type="sibTrans" cxnId="{9C939C36-CFE4-4443-8647-C8E43B2CBD35}">
      <dgm:prSet/>
      <dgm:spPr/>
      <dgm:t>
        <a:bodyPr/>
        <a:lstStyle/>
        <a:p>
          <a:endParaRPr lang="ru-RU"/>
        </a:p>
      </dgm:t>
    </dgm:pt>
    <dgm:pt modelId="{8E8A79B0-F108-449B-A960-F33F5DFD5CE0}">
      <dgm:prSet/>
      <dgm:spPr/>
      <dgm:t>
        <a:bodyPr/>
        <a:lstStyle/>
        <a:p>
          <a:pPr rtl="0"/>
          <a:r>
            <a:rPr lang="ru-RU" i="1" smtClean="0"/>
            <a:t>1-гуруҳ – боланинг ёши</a:t>
          </a:r>
          <a:endParaRPr lang="ru-RU"/>
        </a:p>
      </dgm:t>
    </dgm:pt>
    <dgm:pt modelId="{2DEA3EE2-1365-47B4-A988-E9E6671D42F1}" type="parTrans" cxnId="{FDB47227-2170-4362-9ACF-26B6EBF0F0DC}">
      <dgm:prSet/>
      <dgm:spPr/>
      <dgm:t>
        <a:bodyPr/>
        <a:lstStyle/>
        <a:p>
          <a:endParaRPr lang="ru-RU"/>
        </a:p>
      </dgm:t>
    </dgm:pt>
    <dgm:pt modelId="{91C74B67-95C5-4DFB-A7CC-E4D8FF06F2F2}" type="sibTrans" cxnId="{FDB47227-2170-4362-9ACF-26B6EBF0F0DC}">
      <dgm:prSet/>
      <dgm:spPr/>
      <dgm:t>
        <a:bodyPr/>
        <a:lstStyle/>
        <a:p>
          <a:endParaRPr lang="ru-RU"/>
        </a:p>
      </dgm:t>
    </dgm:pt>
    <dgm:pt modelId="{6D71D340-BBC2-4548-B2D3-C93419C3FCBA}">
      <dgm:prSet/>
      <dgm:spPr/>
      <dgm:t>
        <a:bodyPr/>
        <a:lstStyle/>
        <a:p>
          <a:pPr rtl="0"/>
          <a:r>
            <a:rPr lang="ru-RU" i="1" smtClean="0"/>
            <a:t>2-гуруҳ – боланинг физиологик ва жисмоний хусусиятларини </a:t>
          </a:r>
          <a:endParaRPr lang="ru-RU"/>
        </a:p>
      </dgm:t>
    </dgm:pt>
    <dgm:pt modelId="{6E9B47BA-27EC-4F30-BC98-5AEC62213AC0}" type="parTrans" cxnId="{CEE0C8D2-1FE1-4B95-8C96-1B3BCE3146FE}">
      <dgm:prSet/>
      <dgm:spPr/>
      <dgm:t>
        <a:bodyPr/>
        <a:lstStyle/>
        <a:p>
          <a:endParaRPr lang="ru-RU"/>
        </a:p>
      </dgm:t>
    </dgm:pt>
    <dgm:pt modelId="{278E9A13-4C13-4B69-B824-5DFB2EB168E8}" type="sibTrans" cxnId="{CEE0C8D2-1FE1-4B95-8C96-1B3BCE3146FE}">
      <dgm:prSet/>
      <dgm:spPr/>
      <dgm:t>
        <a:bodyPr/>
        <a:lstStyle/>
        <a:p>
          <a:endParaRPr lang="ru-RU"/>
        </a:p>
      </dgm:t>
    </dgm:pt>
    <dgm:pt modelId="{5239F713-49C8-4140-BE63-FFE5B26E8664}">
      <dgm:prSet/>
      <dgm:spPr/>
      <dgm:t>
        <a:bodyPr/>
        <a:lstStyle/>
        <a:p>
          <a:pPr rtl="0"/>
          <a:r>
            <a:rPr lang="ru-RU" i="1" smtClean="0"/>
            <a:t>3-гуруҳ – боланинг психологик сифатларини </a:t>
          </a:r>
          <a:endParaRPr lang="ru-RU"/>
        </a:p>
      </dgm:t>
    </dgm:pt>
    <dgm:pt modelId="{883D6669-E591-4A38-A233-F58B5E376F30}" type="parTrans" cxnId="{40196933-F5F6-4421-9F6F-D08E2061DAFE}">
      <dgm:prSet/>
      <dgm:spPr/>
      <dgm:t>
        <a:bodyPr/>
        <a:lstStyle/>
        <a:p>
          <a:endParaRPr lang="ru-RU"/>
        </a:p>
      </dgm:t>
    </dgm:pt>
    <dgm:pt modelId="{4F408BBB-06D2-4911-9E5A-0711F6F7A87B}" type="sibTrans" cxnId="{40196933-F5F6-4421-9F6F-D08E2061DAFE}">
      <dgm:prSet/>
      <dgm:spPr/>
      <dgm:t>
        <a:bodyPr/>
        <a:lstStyle/>
        <a:p>
          <a:endParaRPr lang="ru-RU"/>
        </a:p>
      </dgm:t>
    </dgm:pt>
    <dgm:pt modelId="{4E9479F2-6DC3-4712-BE2B-99D044ECA1D5}">
      <dgm:prSet/>
      <dgm:spPr/>
      <dgm:t>
        <a:bodyPr/>
        <a:lstStyle/>
        <a:p>
          <a:pPr rtl="0"/>
          <a:r>
            <a:rPr lang="ru-RU" i="1" smtClean="0"/>
            <a:t>4-гуруҳ – боланинг интеллектуал қобилиятларини </a:t>
          </a:r>
          <a:endParaRPr lang="ru-RU"/>
        </a:p>
      </dgm:t>
    </dgm:pt>
    <dgm:pt modelId="{EEA2EE57-2660-4DB6-92EF-6E1B206515A1}" type="parTrans" cxnId="{0F8E0653-69A8-4901-8CD4-F0AF86FE8643}">
      <dgm:prSet/>
      <dgm:spPr/>
      <dgm:t>
        <a:bodyPr/>
        <a:lstStyle/>
        <a:p>
          <a:endParaRPr lang="ru-RU"/>
        </a:p>
      </dgm:t>
    </dgm:pt>
    <dgm:pt modelId="{E860A717-7F7C-407B-A8B3-AA09403FA84D}" type="sibTrans" cxnId="{0F8E0653-69A8-4901-8CD4-F0AF86FE8643}">
      <dgm:prSet/>
      <dgm:spPr/>
      <dgm:t>
        <a:bodyPr/>
        <a:lstStyle/>
        <a:p>
          <a:endParaRPr lang="ru-RU"/>
        </a:p>
      </dgm:t>
    </dgm:pt>
    <dgm:pt modelId="{F2C825F7-630C-442F-9288-DA64D13A9F79}">
      <dgm:prSet/>
      <dgm:spPr/>
      <dgm:t>
        <a:bodyPr/>
        <a:lstStyle/>
        <a:p>
          <a:pPr rtl="0"/>
          <a:r>
            <a:rPr lang="ru-RU" i="1" smtClean="0"/>
            <a:t>5-гуруҳ – боланинг таълимий эҳтиёжлар (қобилияти, мойилликлари, қизиқишлари) </a:t>
          </a:r>
          <a:endParaRPr lang="ru-RU"/>
        </a:p>
      </dgm:t>
    </dgm:pt>
    <dgm:pt modelId="{3E6B8071-045A-43AB-9372-B1BCEA8BF0B4}" type="parTrans" cxnId="{EFB2C7B7-3420-4053-9AAA-4B8D2556DC35}">
      <dgm:prSet/>
      <dgm:spPr/>
      <dgm:t>
        <a:bodyPr/>
        <a:lstStyle/>
        <a:p>
          <a:endParaRPr lang="ru-RU"/>
        </a:p>
      </dgm:t>
    </dgm:pt>
    <dgm:pt modelId="{8B223377-E030-4138-B1EC-0F2039E82C31}" type="sibTrans" cxnId="{EFB2C7B7-3420-4053-9AAA-4B8D2556DC35}">
      <dgm:prSet/>
      <dgm:spPr/>
      <dgm:t>
        <a:bodyPr/>
        <a:lstStyle/>
        <a:p>
          <a:endParaRPr lang="ru-RU"/>
        </a:p>
      </dgm:t>
    </dgm:pt>
    <dgm:pt modelId="{61DFFEB3-E89E-4CA8-9C84-3A31F7D220EE}">
      <dgm:prSet/>
      <dgm:spPr/>
      <dgm:t>
        <a:bodyPr/>
        <a:lstStyle/>
        <a:p>
          <a:pPr rtl="0"/>
          <a:r>
            <a:rPr lang="ru-RU" i="1" smtClean="0"/>
            <a:t>6-гуруҳ – боланинг махсус қобилиятлари </a:t>
          </a:r>
          <a:endParaRPr lang="ru-RU"/>
        </a:p>
      </dgm:t>
    </dgm:pt>
    <dgm:pt modelId="{FB9FC899-CD91-44D5-8AC0-FC400E6CC891}" type="parTrans" cxnId="{036939A3-1078-4036-BDD0-DB9A9EA9EEF2}">
      <dgm:prSet/>
      <dgm:spPr/>
      <dgm:t>
        <a:bodyPr/>
        <a:lstStyle/>
        <a:p>
          <a:endParaRPr lang="ru-RU"/>
        </a:p>
      </dgm:t>
    </dgm:pt>
    <dgm:pt modelId="{21925EEB-5043-43CB-A60D-088454E59B27}" type="sibTrans" cxnId="{036939A3-1078-4036-BDD0-DB9A9EA9EEF2}">
      <dgm:prSet/>
      <dgm:spPr/>
      <dgm:t>
        <a:bodyPr/>
        <a:lstStyle/>
        <a:p>
          <a:endParaRPr lang="ru-RU"/>
        </a:p>
      </dgm:t>
    </dgm:pt>
    <dgm:pt modelId="{3B6C7FAC-3D83-443D-BED6-05D1F225684D}" type="pres">
      <dgm:prSet presAssocID="{DF52FC2E-BB00-473F-9FBA-DD5D77BABFB2}" presName="linearFlow" presStyleCnt="0">
        <dgm:presLayoutVars>
          <dgm:dir/>
          <dgm:animLvl val="lvl"/>
          <dgm:resizeHandles val="exact"/>
        </dgm:presLayoutVars>
      </dgm:prSet>
      <dgm:spPr/>
    </dgm:pt>
    <dgm:pt modelId="{DB383455-2815-4A1B-A62A-40308E7CC48A}" type="pres">
      <dgm:prSet presAssocID="{73128CFF-0BAC-48AA-9E04-7CA233471748}" presName="composite" presStyleCnt="0"/>
      <dgm:spPr/>
    </dgm:pt>
    <dgm:pt modelId="{93BBE7DB-A32F-4BF2-93CD-33E1556BBC76}" type="pres">
      <dgm:prSet presAssocID="{73128CFF-0BAC-48AA-9E04-7CA233471748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D4328DC6-A9AE-4A5C-8D79-C2EFE3DBB654}" type="pres">
      <dgm:prSet presAssocID="{73128CFF-0BAC-48AA-9E04-7CA233471748}" presName="descendantText" presStyleLbl="alignAcc1" presStyleIdx="0" presStyleCnt="1">
        <dgm:presLayoutVars>
          <dgm:bulletEnabled val="1"/>
        </dgm:presLayoutVars>
      </dgm:prSet>
      <dgm:spPr/>
    </dgm:pt>
  </dgm:ptLst>
  <dgm:cxnLst>
    <dgm:cxn modelId="{0F8E0653-69A8-4901-8CD4-F0AF86FE8643}" srcId="{73128CFF-0BAC-48AA-9E04-7CA233471748}" destId="{4E9479F2-6DC3-4712-BE2B-99D044ECA1D5}" srcOrd="3" destOrd="0" parTransId="{EEA2EE57-2660-4DB6-92EF-6E1B206515A1}" sibTransId="{E860A717-7F7C-407B-A8B3-AA09403FA84D}"/>
    <dgm:cxn modelId="{EFB2C7B7-3420-4053-9AAA-4B8D2556DC35}" srcId="{73128CFF-0BAC-48AA-9E04-7CA233471748}" destId="{F2C825F7-630C-442F-9288-DA64D13A9F79}" srcOrd="4" destOrd="0" parTransId="{3E6B8071-045A-43AB-9372-B1BCEA8BF0B4}" sibTransId="{8B223377-E030-4138-B1EC-0F2039E82C31}"/>
    <dgm:cxn modelId="{D347B3DA-160D-4300-B736-8941198AAD88}" type="presOf" srcId="{61DFFEB3-E89E-4CA8-9C84-3A31F7D220EE}" destId="{D4328DC6-A9AE-4A5C-8D79-C2EFE3DBB654}" srcOrd="0" destOrd="5" presId="urn:microsoft.com/office/officeart/2005/8/layout/chevron2"/>
    <dgm:cxn modelId="{CEE0C8D2-1FE1-4B95-8C96-1B3BCE3146FE}" srcId="{73128CFF-0BAC-48AA-9E04-7CA233471748}" destId="{6D71D340-BBC2-4548-B2D3-C93419C3FCBA}" srcOrd="1" destOrd="0" parTransId="{6E9B47BA-27EC-4F30-BC98-5AEC62213AC0}" sibTransId="{278E9A13-4C13-4B69-B824-5DFB2EB168E8}"/>
    <dgm:cxn modelId="{9D7593BC-C8BD-4370-92E8-E9976CD666CD}" type="presOf" srcId="{F2C825F7-630C-442F-9288-DA64D13A9F79}" destId="{D4328DC6-A9AE-4A5C-8D79-C2EFE3DBB654}" srcOrd="0" destOrd="4" presId="urn:microsoft.com/office/officeart/2005/8/layout/chevron2"/>
    <dgm:cxn modelId="{FDB47227-2170-4362-9ACF-26B6EBF0F0DC}" srcId="{73128CFF-0BAC-48AA-9E04-7CA233471748}" destId="{8E8A79B0-F108-449B-A960-F33F5DFD5CE0}" srcOrd="0" destOrd="0" parTransId="{2DEA3EE2-1365-47B4-A988-E9E6671D42F1}" sibTransId="{91C74B67-95C5-4DFB-A7CC-E4D8FF06F2F2}"/>
    <dgm:cxn modelId="{1FB9FAC1-E918-4D7D-9376-62D52EA6832D}" type="presOf" srcId="{5239F713-49C8-4140-BE63-FFE5B26E8664}" destId="{D4328DC6-A9AE-4A5C-8D79-C2EFE3DBB654}" srcOrd="0" destOrd="2" presId="urn:microsoft.com/office/officeart/2005/8/layout/chevron2"/>
    <dgm:cxn modelId="{036939A3-1078-4036-BDD0-DB9A9EA9EEF2}" srcId="{73128CFF-0BAC-48AA-9E04-7CA233471748}" destId="{61DFFEB3-E89E-4CA8-9C84-3A31F7D220EE}" srcOrd="5" destOrd="0" parTransId="{FB9FC899-CD91-44D5-8AC0-FC400E6CC891}" sibTransId="{21925EEB-5043-43CB-A60D-088454E59B27}"/>
    <dgm:cxn modelId="{5659828C-3751-4ACA-B73F-7B6E60BEC6B9}" type="presOf" srcId="{8E8A79B0-F108-449B-A960-F33F5DFD5CE0}" destId="{D4328DC6-A9AE-4A5C-8D79-C2EFE3DBB654}" srcOrd="0" destOrd="0" presId="urn:microsoft.com/office/officeart/2005/8/layout/chevron2"/>
    <dgm:cxn modelId="{8151E6A0-D280-46F9-8863-2C780EBD3E66}" type="presOf" srcId="{DF52FC2E-BB00-473F-9FBA-DD5D77BABFB2}" destId="{3B6C7FAC-3D83-443D-BED6-05D1F225684D}" srcOrd="0" destOrd="0" presId="urn:microsoft.com/office/officeart/2005/8/layout/chevron2"/>
    <dgm:cxn modelId="{C79C3E82-CD9A-4CBD-9FD9-3674BD34DB07}" type="presOf" srcId="{6D71D340-BBC2-4548-B2D3-C93419C3FCBA}" destId="{D4328DC6-A9AE-4A5C-8D79-C2EFE3DBB654}" srcOrd="0" destOrd="1" presId="urn:microsoft.com/office/officeart/2005/8/layout/chevron2"/>
    <dgm:cxn modelId="{9C939C36-CFE4-4443-8647-C8E43B2CBD35}" srcId="{DF52FC2E-BB00-473F-9FBA-DD5D77BABFB2}" destId="{73128CFF-0BAC-48AA-9E04-7CA233471748}" srcOrd="0" destOrd="0" parTransId="{4059C26B-DD82-40D6-831A-F1CAD5C4DE71}" sibTransId="{F6D18400-6B4C-4D52-9BB1-140D7953093E}"/>
    <dgm:cxn modelId="{7D603495-4AA7-40E5-B0E9-ED8C615A3D8B}" type="presOf" srcId="{73128CFF-0BAC-48AA-9E04-7CA233471748}" destId="{93BBE7DB-A32F-4BF2-93CD-33E1556BBC76}" srcOrd="0" destOrd="0" presId="urn:microsoft.com/office/officeart/2005/8/layout/chevron2"/>
    <dgm:cxn modelId="{21DAD2E6-FA7D-41F2-9B85-D81D82502A7B}" type="presOf" srcId="{4E9479F2-6DC3-4712-BE2B-99D044ECA1D5}" destId="{D4328DC6-A9AE-4A5C-8D79-C2EFE3DBB654}" srcOrd="0" destOrd="3" presId="urn:microsoft.com/office/officeart/2005/8/layout/chevron2"/>
    <dgm:cxn modelId="{40196933-F5F6-4421-9F6F-D08E2061DAFE}" srcId="{73128CFF-0BAC-48AA-9E04-7CA233471748}" destId="{5239F713-49C8-4140-BE63-FFE5B26E8664}" srcOrd="2" destOrd="0" parTransId="{883D6669-E591-4A38-A233-F58B5E376F30}" sibTransId="{4F408BBB-06D2-4911-9E5A-0711F6F7A87B}"/>
    <dgm:cxn modelId="{9D68F7D8-3CCE-485F-BD59-7A3D06369BE2}" type="presParOf" srcId="{3B6C7FAC-3D83-443D-BED6-05D1F225684D}" destId="{DB383455-2815-4A1B-A62A-40308E7CC48A}" srcOrd="0" destOrd="0" presId="urn:microsoft.com/office/officeart/2005/8/layout/chevron2"/>
    <dgm:cxn modelId="{2EDBE650-BC25-4BF1-BC0C-7C1A889A849E}" type="presParOf" srcId="{DB383455-2815-4A1B-A62A-40308E7CC48A}" destId="{93BBE7DB-A32F-4BF2-93CD-33E1556BBC76}" srcOrd="0" destOrd="0" presId="urn:microsoft.com/office/officeart/2005/8/layout/chevron2"/>
    <dgm:cxn modelId="{5497D008-A10D-4FD6-9365-51F96A12507D}" type="presParOf" srcId="{DB383455-2815-4A1B-A62A-40308E7CC48A}" destId="{D4328DC6-A9AE-4A5C-8D79-C2EFE3DBB65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7C47B3-0A62-48A6-A782-AA499E68FD1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F3D2B3B-FCEF-4A39-A77F-8EAB5CFB14DD}">
      <dgm:prSet/>
      <dgm:spPr/>
      <dgm:t>
        <a:bodyPr/>
        <a:lstStyle/>
        <a:p>
          <a:pPr rtl="0"/>
          <a:r>
            <a:rPr lang="ru-RU" b="1" i="1" smtClean="0"/>
            <a:t>Бола шахсига сўзсиз ҳурмат </a:t>
          </a:r>
          <a:r>
            <a:rPr lang="ru-RU" i="1" smtClean="0"/>
            <a:t>ва ҳар бир болага </a:t>
          </a:r>
          <a:r>
            <a:rPr lang="ru-RU" b="1" i="1" smtClean="0"/>
            <a:t>бетакрор шахс сифатида </a:t>
          </a:r>
          <a:r>
            <a:rPr lang="ru-RU" i="1" smtClean="0"/>
            <a:t>муносабатда бўлишга асосланган таълим;</a:t>
          </a:r>
          <a:endParaRPr lang="ru-RU"/>
        </a:p>
      </dgm:t>
    </dgm:pt>
    <dgm:pt modelId="{19E1ECCF-DF13-439B-BF30-F9ACCE469460}" type="parTrans" cxnId="{1548ED8B-62C1-44B9-876C-6583DF1DF08A}">
      <dgm:prSet/>
      <dgm:spPr/>
      <dgm:t>
        <a:bodyPr/>
        <a:lstStyle/>
        <a:p>
          <a:endParaRPr lang="ru-RU"/>
        </a:p>
      </dgm:t>
    </dgm:pt>
    <dgm:pt modelId="{BF21FBB5-FBA1-496D-A0F9-8C628063954B}" type="sibTrans" cxnId="{1548ED8B-62C1-44B9-876C-6583DF1DF08A}">
      <dgm:prSet/>
      <dgm:spPr/>
      <dgm:t>
        <a:bodyPr/>
        <a:lstStyle/>
        <a:p>
          <a:endParaRPr lang="ru-RU"/>
        </a:p>
      </dgm:t>
    </dgm:pt>
    <dgm:pt modelId="{056E6885-16D4-4DB3-A378-DDCB7CA22011}">
      <dgm:prSet/>
      <dgm:spPr/>
      <dgm:t>
        <a:bodyPr/>
        <a:lstStyle/>
        <a:p>
          <a:pPr rtl="0"/>
          <a:r>
            <a:rPr lang="ru-RU" i="1" smtClean="0"/>
            <a:t>Билим, қобилиятларга кўра болалар гуруҳини ажратиш ва бола фойдалана оладиган </a:t>
          </a:r>
          <a:r>
            <a:rPr lang="ru-RU" b="1" i="1" smtClean="0"/>
            <a:t>материалнинг ҳар хил мураккаблик даражасига йўналганлик</a:t>
          </a:r>
          <a:r>
            <a:rPr lang="ru-RU" i="1" smtClean="0"/>
            <a:t>; </a:t>
          </a:r>
          <a:endParaRPr lang="ru-RU"/>
        </a:p>
      </dgm:t>
    </dgm:pt>
    <dgm:pt modelId="{7CE516D1-BAA4-45F5-BFC3-99501783AFB8}" type="parTrans" cxnId="{DBEC2267-D33D-4E28-8A57-220DB9CBD0A7}">
      <dgm:prSet/>
      <dgm:spPr/>
      <dgm:t>
        <a:bodyPr/>
        <a:lstStyle/>
        <a:p>
          <a:endParaRPr lang="ru-RU"/>
        </a:p>
      </dgm:t>
    </dgm:pt>
    <dgm:pt modelId="{22E75DF3-A29C-4563-9150-EEA6B0B6A9F0}" type="sibTrans" cxnId="{DBEC2267-D33D-4E28-8A57-220DB9CBD0A7}">
      <dgm:prSet/>
      <dgm:spPr/>
      <dgm:t>
        <a:bodyPr/>
        <a:lstStyle/>
        <a:p>
          <a:endParaRPr lang="ru-RU"/>
        </a:p>
      </dgm:t>
    </dgm:pt>
    <dgm:pt modelId="{A4E70296-885F-4359-BBB5-09056EF4A508}">
      <dgm:prSet/>
      <dgm:spPr/>
      <dgm:t>
        <a:bodyPr/>
        <a:lstStyle/>
        <a:p>
          <a:pPr rtl="0"/>
          <a:r>
            <a:rPr lang="ru-RU" i="1" smtClean="0"/>
            <a:t>Болаларнинг мойилликлари, қизиқишларига мувофиқ </a:t>
          </a:r>
          <a:r>
            <a:rPr lang="ru-RU" b="1" i="1" smtClean="0"/>
            <a:t>бир ҳил гуруҳларга тақсимланиши </a:t>
          </a:r>
          <a:r>
            <a:rPr lang="ru-RU" i="1" smtClean="0"/>
            <a:t>ва шунга мос равишда уларга алоҳида вазифалар берилиши;</a:t>
          </a:r>
          <a:endParaRPr lang="ru-RU"/>
        </a:p>
      </dgm:t>
    </dgm:pt>
    <dgm:pt modelId="{6F424B46-315D-4124-ACB4-9372A153F9C5}" type="parTrans" cxnId="{5A7F8E8F-FD93-4BE6-B297-337B13E9E4D9}">
      <dgm:prSet/>
      <dgm:spPr/>
      <dgm:t>
        <a:bodyPr/>
        <a:lstStyle/>
        <a:p>
          <a:endParaRPr lang="ru-RU"/>
        </a:p>
      </dgm:t>
    </dgm:pt>
    <dgm:pt modelId="{DB1AE116-200C-455F-A473-8FBB23E04FA2}" type="sibTrans" cxnId="{5A7F8E8F-FD93-4BE6-B297-337B13E9E4D9}">
      <dgm:prSet/>
      <dgm:spPr/>
      <dgm:t>
        <a:bodyPr/>
        <a:lstStyle/>
        <a:p>
          <a:endParaRPr lang="ru-RU"/>
        </a:p>
      </dgm:t>
    </dgm:pt>
    <dgm:pt modelId="{0D04DDD0-81E0-4B3B-A093-BB4C3758C9DB}">
      <dgm:prSet/>
      <dgm:spPr/>
      <dgm:t>
        <a:bodyPr/>
        <a:lstStyle/>
        <a:p>
          <a:pPr rtl="0"/>
          <a:r>
            <a:rPr lang="ru-RU" i="1" smtClean="0"/>
            <a:t>Болага ҳамкорлик шароитларида </a:t>
          </a:r>
          <a:r>
            <a:rPr lang="ru-RU" b="1" i="1" smtClean="0"/>
            <a:t>тенг ҳуқуқли шерик </a:t>
          </a:r>
          <a:r>
            <a:rPr lang="ru-RU" i="1" smtClean="0"/>
            <a:t>сифатида қаралади. Катталар фақат унинг шахсий салоҳиятини ҳисобга олган ҳолда янги билимларни кашф этиш учун унга </a:t>
          </a:r>
          <a:r>
            <a:rPr lang="ru-RU" b="1" i="1" smtClean="0"/>
            <a:t>йўл кўрсатади ва ҳамроҳ бўлади</a:t>
          </a:r>
          <a:r>
            <a:rPr lang="ru-RU" i="1" smtClean="0"/>
            <a:t>.</a:t>
          </a:r>
          <a:endParaRPr lang="ru-RU"/>
        </a:p>
      </dgm:t>
    </dgm:pt>
    <dgm:pt modelId="{5650FD8C-6172-47C3-963A-DC2A9F9E27ED}" type="parTrans" cxnId="{FA28C9BD-66E5-4573-8C5D-2872B0DEF042}">
      <dgm:prSet/>
      <dgm:spPr/>
      <dgm:t>
        <a:bodyPr/>
        <a:lstStyle/>
        <a:p>
          <a:endParaRPr lang="ru-RU"/>
        </a:p>
      </dgm:t>
    </dgm:pt>
    <dgm:pt modelId="{46623074-EB38-4279-9C46-15DFC7AF944D}" type="sibTrans" cxnId="{FA28C9BD-66E5-4573-8C5D-2872B0DEF042}">
      <dgm:prSet/>
      <dgm:spPr/>
      <dgm:t>
        <a:bodyPr/>
        <a:lstStyle/>
        <a:p>
          <a:endParaRPr lang="ru-RU"/>
        </a:p>
      </dgm:t>
    </dgm:pt>
    <dgm:pt modelId="{43A38750-D992-4F09-B72A-6BECD4B6F957}" type="pres">
      <dgm:prSet presAssocID="{EA7C47B3-0A62-48A6-A782-AA499E68FD12}" presName="compositeShape" presStyleCnt="0">
        <dgm:presLayoutVars>
          <dgm:dir/>
          <dgm:resizeHandles/>
        </dgm:presLayoutVars>
      </dgm:prSet>
      <dgm:spPr/>
    </dgm:pt>
    <dgm:pt modelId="{00218499-C39A-4825-9006-FAE96C1FA931}" type="pres">
      <dgm:prSet presAssocID="{EA7C47B3-0A62-48A6-A782-AA499E68FD12}" presName="pyramid" presStyleLbl="node1" presStyleIdx="0" presStyleCnt="1"/>
      <dgm:spPr/>
    </dgm:pt>
    <dgm:pt modelId="{F18B74F0-2D4B-4124-A264-4EF23A2EA179}" type="pres">
      <dgm:prSet presAssocID="{EA7C47B3-0A62-48A6-A782-AA499E68FD12}" presName="theList" presStyleCnt="0"/>
      <dgm:spPr/>
    </dgm:pt>
    <dgm:pt modelId="{81B06CFE-20B9-43DA-8C8D-F0600AC18C68}" type="pres">
      <dgm:prSet presAssocID="{6F3D2B3B-FCEF-4A39-A77F-8EAB5CFB14DD}" presName="aNode" presStyleLbl="fgAcc1" presStyleIdx="0" presStyleCnt="4">
        <dgm:presLayoutVars>
          <dgm:bulletEnabled val="1"/>
        </dgm:presLayoutVars>
      </dgm:prSet>
      <dgm:spPr/>
    </dgm:pt>
    <dgm:pt modelId="{8E50A3C2-6A88-4BE3-BE22-05807F9CEC0E}" type="pres">
      <dgm:prSet presAssocID="{6F3D2B3B-FCEF-4A39-A77F-8EAB5CFB14DD}" presName="aSpace" presStyleCnt="0"/>
      <dgm:spPr/>
    </dgm:pt>
    <dgm:pt modelId="{31EDA577-B2A4-4040-8E57-35E12A24A1E8}" type="pres">
      <dgm:prSet presAssocID="{056E6885-16D4-4DB3-A378-DDCB7CA22011}" presName="aNode" presStyleLbl="fgAcc1" presStyleIdx="1" presStyleCnt="4">
        <dgm:presLayoutVars>
          <dgm:bulletEnabled val="1"/>
        </dgm:presLayoutVars>
      </dgm:prSet>
      <dgm:spPr/>
    </dgm:pt>
    <dgm:pt modelId="{C99D6780-9C4E-40E1-982B-F2C09DE3F200}" type="pres">
      <dgm:prSet presAssocID="{056E6885-16D4-4DB3-A378-DDCB7CA22011}" presName="aSpace" presStyleCnt="0"/>
      <dgm:spPr/>
    </dgm:pt>
    <dgm:pt modelId="{52EBF66C-E1F2-4537-85F0-05A480CB911C}" type="pres">
      <dgm:prSet presAssocID="{A4E70296-885F-4359-BBB5-09056EF4A508}" presName="aNode" presStyleLbl="fgAcc1" presStyleIdx="2" presStyleCnt="4">
        <dgm:presLayoutVars>
          <dgm:bulletEnabled val="1"/>
        </dgm:presLayoutVars>
      </dgm:prSet>
      <dgm:spPr/>
    </dgm:pt>
    <dgm:pt modelId="{4EF556D8-D111-4351-9AC6-0AB42359CE95}" type="pres">
      <dgm:prSet presAssocID="{A4E70296-885F-4359-BBB5-09056EF4A508}" presName="aSpace" presStyleCnt="0"/>
      <dgm:spPr/>
    </dgm:pt>
    <dgm:pt modelId="{65BD3F9B-D7F5-45FB-8835-2CE9767FE28D}" type="pres">
      <dgm:prSet presAssocID="{0D04DDD0-81E0-4B3B-A093-BB4C3758C9DB}" presName="aNode" presStyleLbl="fgAcc1" presStyleIdx="3" presStyleCnt="4">
        <dgm:presLayoutVars>
          <dgm:bulletEnabled val="1"/>
        </dgm:presLayoutVars>
      </dgm:prSet>
      <dgm:spPr/>
    </dgm:pt>
    <dgm:pt modelId="{E4170FAB-65CE-493C-B4B8-F3338191CF2C}" type="pres">
      <dgm:prSet presAssocID="{0D04DDD0-81E0-4B3B-A093-BB4C3758C9DB}" presName="aSpace" presStyleCnt="0"/>
      <dgm:spPr/>
    </dgm:pt>
  </dgm:ptLst>
  <dgm:cxnLst>
    <dgm:cxn modelId="{5A7F8E8F-FD93-4BE6-B297-337B13E9E4D9}" srcId="{EA7C47B3-0A62-48A6-A782-AA499E68FD12}" destId="{A4E70296-885F-4359-BBB5-09056EF4A508}" srcOrd="2" destOrd="0" parTransId="{6F424B46-315D-4124-ACB4-9372A153F9C5}" sibTransId="{DB1AE116-200C-455F-A473-8FBB23E04FA2}"/>
    <dgm:cxn modelId="{DBEC2267-D33D-4E28-8A57-220DB9CBD0A7}" srcId="{EA7C47B3-0A62-48A6-A782-AA499E68FD12}" destId="{056E6885-16D4-4DB3-A378-DDCB7CA22011}" srcOrd="1" destOrd="0" parTransId="{7CE516D1-BAA4-45F5-BFC3-99501783AFB8}" sibTransId="{22E75DF3-A29C-4563-9150-EEA6B0B6A9F0}"/>
    <dgm:cxn modelId="{D9382242-8B77-4881-B9DA-420363A9A580}" type="presOf" srcId="{A4E70296-885F-4359-BBB5-09056EF4A508}" destId="{52EBF66C-E1F2-4537-85F0-05A480CB911C}" srcOrd="0" destOrd="0" presId="urn:microsoft.com/office/officeart/2005/8/layout/pyramid2"/>
    <dgm:cxn modelId="{71C0B147-CDFA-422C-A23C-0B3C95119F19}" type="presOf" srcId="{056E6885-16D4-4DB3-A378-DDCB7CA22011}" destId="{31EDA577-B2A4-4040-8E57-35E12A24A1E8}" srcOrd="0" destOrd="0" presId="urn:microsoft.com/office/officeart/2005/8/layout/pyramid2"/>
    <dgm:cxn modelId="{1548ED8B-62C1-44B9-876C-6583DF1DF08A}" srcId="{EA7C47B3-0A62-48A6-A782-AA499E68FD12}" destId="{6F3D2B3B-FCEF-4A39-A77F-8EAB5CFB14DD}" srcOrd="0" destOrd="0" parTransId="{19E1ECCF-DF13-439B-BF30-F9ACCE469460}" sibTransId="{BF21FBB5-FBA1-496D-A0F9-8C628063954B}"/>
    <dgm:cxn modelId="{6BE9BA94-5844-41AD-A597-F14B289A9620}" type="presOf" srcId="{0D04DDD0-81E0-4B3B-A093-BB4C3758C9DB}" destId="{65BD3F9B-D7F5-45FB-8835-2CE9767FE28D}" srcOrd="0" destOrd="0" presId="urn:microsoft.com/office/officeart/2005/8/layout/pyramid2"/>
    <dgm:cxn modelId="{FA28C9BD-66E5-4573-8C5D-2872B0DEF042}" srcId="{EA7C47B3-0A62-48A6-A782-AA499E68FD12}" destId="{0D04DDD0-81E0-4B3B-A093-BB4C3758C9DB}" srcOrd="3" destOrd="0" parTransId="{5650FD8C-6172-47C3-963A-DC2A9F9E27ED}" sibTransId="{46623074-EB38-4279-9C46-15DFC7AF944D}"/>
    <dgm:cxn modelId="{BA9361DD-E5F9-46FF-BA5E-AD966C48DE5E}" type="presOf" srcId="{6F3D2B3B-FCEF-4A39-A77F-8EAB5CFB14DD}" destId="{81B06CFE-20B9-43DA-8C8D-F0600AC18C68}" srcOrd="0" destOrd="0" presId="urn:microsoft.com/office/officeart/2005/8/layout/pyramid2"/>
    <dgm:cxn modelId="{D5881FED-BFB0-42BF-A7AC-5C065BE9841A}" type="presOf" srcId="{EA7C47B3-0A62-48A6-A782-AA499E68FD12}" destId="{43A38750-D992-4F09-B72A-6BECD4B6F957}" srcOrd="0" destOrd="0" presId="urn:microsoft.com/office/officeart/2005/8/layout/pyramid2"/>
    <dgm:cxn modelId="{9E61F3DE-46C2-4ED7-B23F-80837FFC335D}" type="presParOf" srcId="{43A38750-D992-4F09-B72A-6BECD4B6F957}" destId="{00218499-C39A-4825-9006-FAE96C1FA931}" srcOrd="0" destOrd="0" presId="urn:microsoft.com/office/officeart/2005/8/layout/pyramid2"/>
    <dgm:cxn modelId="{20F2E96F-B34D-47BD-9342-7A2717B2F5A6}" type="presParOf" srcId="{43A38750-D992-4F09-B72A-6BECD4B6F957}" destId="{F18B74F0-2D4B-4124-A264-4EF23A2EA179}" srcOrd="1" destOrd="0" presId="urn:microsoft.com/office/officeart/2005/8/layout/pyramid2"/>
    <dgm:cxn modelId="{7A78C4FF-83B6-46FE-90FD-615EC083EAAC}" type="presParOf" srcId="{F18B74F0-2D4B-4124-A264-4EF23A2EA179}" destId="{81B06CFE-20B9-43DA-8C8D-F0600AC18C68}" srcOrd="0" destOrd="0" presId="urn:microsoft.com/office/officeart/2005/8/layout/pyramid2"/>
    <dgm:cxn modelId="{53C9B10C-8266-41BD-B792-E3FC9FA6FF16}" type="presParOf" srcId="{F18B74F0-2D4B-4124-A264-4EF23A2EA179}" destId="{8E50A3C2-6A88-4BE3-BE22-05807F9CEC0E}" srcOrd="1" destOrd="0" presId="urn:microsoft.com/office/officeart/2005/8/layout/pyramid2"/>
    <dgm:cxn modelId="{3EBBD742-A5CD-453F-A7E1-0981306C6C72}" type="presParOf" srcId="{F18B74F0-2D4B-4124-A264-4EF23A2EA179}" destId="{31EDA577-B2A4-4040-8E57-35E12A24A1E8}" srcOrd="2" destOrd="0" presId="urn:microsoft.com/office/officeart/2005/8/layout/pyramid2"/>
    <dgm:cxn modelId="{9DA78C09-1F9F-4805-8886-22C7FDBA764E}" type="presParOf" srcId="{F18B74F0-2D4B-4124-A264-4EF23A2EA179}" destId="{C99D6780-9C4E-40E1-982B-F2C09DE3F200}" srcOrd="3" destOrd="0" presId="urn:microsoft.com/office/officeart/2005/8/layout/pyramid2"/>
    <dgm:cxn modelId="{838848A9-64B6-4D9C-AF26-239E3CFF28CF}" type="presParOf" srcId="{F18B74F0-2D4B-4124-A264-4EF23A2EA179}" destId="{52EBF66C-E1F2-4537-85F0-05A480CB911C}" srcOrd="4" destOrd="0" presId="urn:microsoft.com/office/officeart/2005/8/layout/pyramid2"/>
    <dgm:cxn modelId="{7D4E8F7F-CC6A-4EF2-A543-77B6FAF88A9A}" type="presParOf" srcId="{F18B74F0-2D4B-4124-A264-4EF23A2EA179}" destId="{4EF556D8-D111-4351-9AC6-0AB42359CE95}" srcOrd="5" destOrd="0" presId="urn:microsoft.com/office/officeart/2005/8/layout/pyramid2"/>
    <dgm:cxn modelId="{D742AC43-4246-41CB-A668-D152CDD2E899}" type="presParOf" srcId="{F18B74F0-2D4B-4124-A264-4EF23A2EA179}" destId="{65BD3F9B-D7F5-45FB-8835-2CE9767FE28D}" srcOrd="6" destOrd="0" presId="urn:microsoft.com/office/officeart/2005/8/layout/pyramid2"/>
    <dgm:cxn modelId="{A0BD0B34-05E4-4226-9DED-5E740BCA6220}" type="presParOf" srcId="{F18B74F0-2D4B-4124-A264-4EF23A2EA179}" destId="{E4170FAB-65CE-493C-B4B8-F3338191CF2C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F7EFD6-E555-42D2-B106-020BF6FD2C3F}" type="doc">
      <dgm:prSet loTypeId="urn:microsoft.com/office/officeart/2005/8/layout/venn2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5430DF5-F182-4F57-A241-625095E92EF1}">
      <dgm:prSet phldrT="[Text]" custT="1"/>
      <dgm:spPr/>
      <dgm:t>
        <a:bodyPr/>
        <a:lstStyle/>
        <a:p>
          <a:r>
            <a:rPr lang="uz-Cyrl-UZ" sz="2000" b="1" dirty="0"/>
            <a:t>Қила олмайман</a:t>
          </a:r>
          <a:endParaRPr lang="en-US" sz="2000" b="1" dirty="0"/>
        </a:p>
      </dgm:t>
    </dgm:pt>
    <dgm:pt modelId="{86840ADF-0BF9-4036-99A2-CDA1C3062F0D}" type="parTrans" cxnId="{78A3016A-B458-4F99-A428-B2EBC60C771E}">
      <dgm:prSet/>
      <dgm:spPr/>
      <dgm:t>
        <a:bodyPr/>
        <a:lstStyle/>
        <a:p>
          <a:endParaRPr lang="en-US"/>
        </a:p>
      </dgm:t>
    </dgm:pt>
    <dgm:pt modelId="{F2D278A6-5F6A-4044-8F59-1A255FCD3B9B}" type="sibTrans" cxnId="{78A3016A-B458-4F99-A428-B2EBC60C771E}">
      <dgm:prSet/>
      <dgm:spPr/>
      <dgm:t>
        <a:bodyPr/>
        <a:lstStyle/>
        <a:p>
          <a:endParaRPr lang="en-US"/>
        </a:p>
      </dgm:t>
    </dgm:pt>
    <dgm:pt modelId="{2F086F4C-4026-4652-9BB3-B64DCC962B16}">
      <dgm:prSet phldrT="[Text]" custT="1"/>
      <dgm:spPr/>
      <dgm:t>
        <a:bodyPr/>
        <a:lstStyle/>
        <a:p>
          <a:r>
            <a:rPr lang="ru-RU" sz="1600" b="1" dirty="0" err="1">
              <a:solidFill>
                <a:srgbClr val="0070C0"/>
              </a:solidFill>
            </a:rPr>
            <a:t>Яқин</a:t>
          </a:r>
          <a:r>
            <a:rPr lang="ru-RU" sz="1600" b="1" dirty="0">
              <a:solidFill>
                <a:srgbClr val="0070C0"/>
              </a:solidFill>
            </a:rPr>
            <a:t> </a:t>
          </a:r>
          <a:r>
            <a:rPr lang="ru-RU" sz="1600" b="1" dirty="0" err="1">
              <a:solidFill>
                <a:srgbClr val="0070C0"/>
              </a:solidFill>
            </a:rPr>
            <a:t>ривожланиш</a:t>
          </a:r>
          <a:r>
            <a:rPr lang="ru-RU" sz="1600" b="1" dirty="0">
              <a:solidFill>
                <a:srgbClr val="0070C0"/>
              </a:solidFill>
            </a:rPr>
            <a:t> </a:t>
          </a:r>
          <a:r>
            <a:rPr lang="ru-RU" sz="1600" b="1" dirty="0" err="1">
              <a:solidFill>
                <a:srgbClr val="0070C0"/>
              </a:solidFill>
            </a:rPr>
            <a:t>зонаси</a:t>
          </a:r>
          <a:r>
            <a:rPr lang="ru-RU" sz="1600" b="1" dirty="0">
              <a:solidFill>
                <a:srgbClr val="0070C0"/>
              </a:solidFill>
            </a:rPr>
            <a:t> (</a:t>
          </a:r>
          <a:r>
            <a:rPr lang="ru-RU" sz="1600" b="1" dirty="0" err="1">
              <a:solidFill>
                <a:srgbClr val="0070C0"/>
              </a:solidFill>
            </a:rPr>
            <a:t>ёрдамида</a:t>
          </a:r>
          <a:r>
            <a:rPr lang="ru-RU" sz="1600" b="1" dirty="0">
              <a:solidFill>
                <a:srgbClr val="0070C0"/>
              </a:solidFill>
            </a:rPr>
            <a:t> </a:t>
          </a:r>
          <a:r>
            <a:rPr lang="ru-RU" sz="1600" b="1" dirty="0" err="1">
              <a:solidFill>
                <a:srgbClr val="0070C0"/>
              </a:solidFill>
            </a:rPr>
            <a:t>қила</a:t>
          </a:r>
          <a:r>
            <a:rPr lang="ru-RU" sz="1600" b="1" dirty="0">
              <a:solidFill>
                <a:srgbClr val="0070C0"/>
              </a:solidFill>
            </a:rPr>
            <a:t> </a:t>
          </a:r>
          <a:r>
            <a:rPr lang="ru-RU" sz="1600" b="1" dirty="0" err="1">
              <a:solidFill>
                <a:srgbClr val="0070C0"/>
              </a:solidFill>
            </a:rPr>
            <a:t>оламан</a:t>
          </a:r>
          <a:r>
            <a:rPr lang="ru-RU" sz="1600" b="1" dirty="0">
              <a:solidFill>
                <a:srgbClr val="0070C0"/>
              </a:solidFill>
            </a:rPr>
            <a:t>)</a:t>
          </a:r>
          <a:endParaRPr lang="en-US" sz="1600" b="1" dirty="0">
            <a:solidFill>
              <a:srgbClr val="0070C0"/>
            </a:solidFill>
          </a:endParaRPr>
        </a:p>
      </dgm:t>
    </dgm:pt>
    <dgm:pt modelId="{E7707F69-86FE-47C7-8021-61F737006FFD}" type="parTrans" cxnId="{8641A4EC-61DB-4E87-AD9D-84EEC5A02369}">
      <dgm:prSet/>
      <dgm:spPr/>
      <dgm:t>
        <a:bodyPr/>
        <a:lstStyle/>
        <a:p>
          <a:endParaRPr lang="en-US"/>
        </a:p>
      </dgm:t>
    </dgm:pt>
    <dgm:pt modelId="{7A7FD931-8378-4FE6-B31C-11301DE98028}" type="sibTrans" cxnId="{8641A4EC-61DB-4E87-AD9D-84EEC5A02369}">
      <dgm:prSet/>
      <dgm:spPr/>
      <dgm:t>
        <a:bodyPr/>
        <a:lstStyle/>
        <a:p>
          <a:endParaRPr lang="en-US"/>
        </a:p>
      </dgm:t>
    </dgm:pt>
    <dgm:pt modelId="{2D8D4724-2631-4E55-AE25-3839C07A719A}">
      <dgm:prSet phldrT="[Text]" custT="1"/>
      <dgm:spPr>
        <a:solidFill>
          <a:srgbClr val="FFC000"/>
        </a:solidFill>
      </dgm:spPr>
      <dgm:t>
        <a:bodyPr/>
        <a:lstStyle/>
        <a:p>
          <a:r>
            <a:rPr lang="ru-RU" sz="1800" b="1" dirty="0" err="1">
              <a:solidFill>
                <a:srgbClr val="0070C0"/>
              </a:solidFill>
            </a:rPr>
            <a:t>Долзарб</a:t>
          </a:r>
          <a:r>
            <a:rPr lang="ru-RU" sz="1800" b="1" dirty="0">
              <a:solidFill>
                <a:srgbClr val="0070C0"/>
              </a:solidFill>
            </a:rPr>
            <a:t> </a:t>
          </a:r>
          <a:r>
            <a:rPr lang="ru-RU" sz="1800" b="1" dirty="0" err="1">
              <a:solidFill>
                <a:srgbClr val="0070C0"/>
              </a:solidFill>
            </a:rPr>
            <a:t>ривожланиш</a:t>
          </a:r>
          <a:r>
            <a:rPr lang="ru-RU" sz="1800" b="1" dirty="0">
              <a:solidFill>
                <a:srgbClr val="0070C0"/>
              </a:solidFill>
            </a:rPr>
            <a:t> </a:t>
          </a:r>
          <a:r>
            <a:rPr lang="ru-RU" sz="1800" b="1" dirty="0" err="1">
              <a:solidFill>
                <a:srgbClr val="0070C0"/>
              </a:solidFill>
            </a:rPr>
            <a:t>зонаси</a:t>
          </a:r>
          <a:endParaRPr lang="ru-RU" sz="1800" b="1" dirty="0">
            <a:solidFill>
              <a:srgbClr val="0070C0"/>
            </a:solidFill>
          </a:endParaRPr>
        </a:p>
        <a:p>
          <a:r>
            <a:rPr lang="ru-RU" sz="2000" b="1" dirty="0">
              <a:solidFill>
                <a:srgbClr val="0070C0"/>
              </a:solidFill>
            </a:rPr>
            <a:t>(</a:t>
          </a:r>
          <a:r>
            <a:rPr lang="ru-RU" sz="2000" b="1" dirty="0" err="1">
              <a:solidFill>
                <a:srgbClr val="0070C0"/>
              </a:solidFill>
            </a:rPr>
            <a:t>қила</a:t>
          </a:r>
          <a:r>
            <a:rPr lang="ru-RU" sz="2000" b="1" dirty="0">
              <a:solidFill>
                <a:srgbClr val="0070C0"/>
              </a:solidFill>
            </a:rPr>
            <a:t> </a:t>
          </a:r>
          <a:r>
            <a:rPr lang="ru-RU" sz="2000" b="1" dirty="0" err="1">
              <a:solidFill>
                <a:srgbClr val="0070C0"/>
              </a:solidFill>
            </a:rPr>
            <a:t>оламан</a:t>
          </a:r>
          <a:r>
            <a:rPr lang="ru-RU" sz="2000" b="1" dirty="0">
              <a:solidFill>
                <a:srgbClr val="0070C0"/>
              </a:solidFill>
            </a:rPr>
            <a:t>)</a:t>
          </a:r>
          <a:endParaRPr lang="en-US" sz="2000" b="1" dirty="0">
            <a:solidFill>
              <a:srgbClr val="0070C0"/>
            </a:solidFill>
          </a:endParaRPr>
        </a:p>
      </dgm:t>
    </dgm:pt>
    <dgm:pt modelId="{BF36C3D4-6B30-45EE-8B6A-33CDF566AB13}" type="parTrans" cxnId="{99119EDE-6251-4675-A574-C0E073264FFC}">
      <dgm:prSet/>
      <dgm:spPr/>
      <dgm:t>
        <a:bodyPr/>
        <a:lstStyle/>
        <a:p>
          <a:endParaRPr lang="en-US"/>
        </a:p>
      </dgm:t>
    </dgm:pt>
    <dgm:pt modelId="{DAD46726-615F-4392-9231-6D7B25C6FD02}" type="sibTrans" cxnId="{99119EDE-6251-4675-A574-C0E073264FFC}">
      <dgm:prSet/>
      <dgm:spPr/>
      <dgm:t>
        <a:bodyPr/>
        <a:lstStyle/>
        <a:p>
          <a:endParaRPr lang="en-US"/>
        </a:p>
      </dgm:t>
    </dgm:pt>
    <dgm:pt modelId="{4F5B0418-1855-4779-B967-F328501B1818}" type="pres">
      <dgm:prSet presAssocID="{6AF7EFD6-E555-42D2-B106-020BF6FD2C3F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8E736B-1D7D-4F27-9EDE-847065901CC9}" type="pres">
      <dgm:prSet presAssocID="{6AF7EFD6-E555-42D2-B106-020BF6FD2C3F}" presName="comp1" presStyleCnt="0"/>
      <dgm:spPr/>
    </dgm:pt>
    <dgm:pt modelId="{F56F2973-9AB6-47E2-8EB6-8CB2020F6836}" type="pres">
      <dgm:prSet presAssocID="{6AF7EFD6-E555-42D2-B106-020BF6FD2C3F}" presName="circle1" presStyleLbl="node1" presStyleIdx="0" presStyleCnt="3" custLinFactNeighborX="1175"/>
      <dgm:spPr/>
      <dgm:t>
        <a:bodyPr/>
        <a:lstStyle/>
        <a:p>
          <a:endParaRPr lang="ru-RU"/>
        </a:p>
      </dgm:t>
    </dgm:pt>
    <dgm:pt modelId="{4C683131-124D-4DAB-A362-AE12180A33CE}" type="pres">
      <dgm:prSet presAssocID="{6AF7EFD6-E555-42D2-B106-020BF6FD2C3F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6EE436-F29E-4145-AA46-CCF3D099395B}" type="pres">
      <dgm:prSet presAssocID="{6AF7EFD6-E555-42D2-B106-020BF6FD2C3F}" presName="comp2" presStyleCnt="0"/>
      <dgm:spPr/>
    </dgm:pt>
    <dgm:pt modelId="{5381F5C1-BD39-4DF3-9811-72B251C50444}" type="pres">
      <dgm:prSet presAssocID="{6AF7EFD6-E555-42D2-B106-020BF6FD2C3F}" presName="circle2" presStyleLbl="node1" presStyleIdx="1" presStyleCnt="3"/>
      <dgm:spPr/>
      <dgm:t>
        <a:bodyPr/>
        <a:lstStyle/>
        <a:p>
          <a:endParaRPr lang="ru-RU"/>
        </a:p>
      </dgm:t>
    </dgm:pt>
    <dgm:pt modelId="{7E671E80-B76E-4912-86CF-89648D1F6396}" type="pres">
      <dgm:prSet presAssocID="{6AF7EFD6-E555-42D2-B106-020BF6FD2C3F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5F0E94-7C0D-41A7-B6B0-909D9177FA91}" type="pres">
      <dgm:prSet presAssocID="{6AF7EFD6-E555-42D2-B106-020BF6FD2C3F}" presName="comp3" presStyleCnt="0"/>
      <dgm:spPr/>
    </dgm:pt>
    <dgm:pt modelId="{B8B79EF4-C274-4891-881B-32C03E549A0A}" type="pres">
      <dgm:prSet presAssocID="{6AF7EFD6-E555-42D2-B106-020BF6FD2C3F}" presName="circle3" presStyleLbl="node1" presStyleIdx="2" presStyleCnt="3" custScaleX="107752"/>
      <dgm:spPr/>
      <dgm:t>
        <a:bodyPr/>
        <a:lstStyle/>
        <a:p>
          <a:endParaRPr lang="ru-RU"/>
        </a:p>
      </dgm:t>
    </dgm:pt>
    <dgm:pt modelId="{657211F2-4DB4-4AB9-B2B9-4F033B0C2FB0}" type="pres">
      <dgm:prSet presAssocID="{6AF7EFD6-E555-42D2-B106-020BF6FD2C3F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18A0CD-562C-4FE7-94FD-D7AA7609ED50}" type="presOf" srcId="{2D8D4724-2631-4E55-AE25-3839C07A719A}" destId="{B8B79EF4-C274-4891-881B-32C03E549A0A}" srcOrd="0" destOrd="0" presId="urn:microsoft.com/office/officeart/2005/8/layout/venn2"/>
    <dgm:cxn modelId="{78A3016A-B458-4F99-A428-B2EBC60C771E}" srcId="{6AF7EFD6-E555-42D2-B106-020BF6FD2C3F}" destId="{55430DF5-F182-4F57-A241-625095E92EF1}" srcOrd="0" destOrd="0" parTransId="{86840ADF-0BF9-4036-99A2-CDA1C3062F0D}" sibTransId="{F2D278A6-5F6A-4044-8F59-1A255FCD3B9B}"/>
    <dgm:cxn modelId="{C0B4E0CA-6954-4889-B41F-D5926F4B9315}" type="presOf" srcId="{6AF7EFD6-E555-42D2-B106-020BF6FD2C3F}" destId="{4F5B0418-1855-4779-B967-F328501B1818}" srcOrd="0" destOrd="0" presId="urn:microsoft.com/office/officeart/2005/8/layout/venn2"/>
    <dgm:cxn modelId="{32C5AC13-4D81-4379-BBC6-CD4682A281C1}" type="presOf" srcId="{2F086F4C-4026-4652-9BB3-B64DCC962B16}" destId="{5381F5C1-BD39-4DF3-9811-72B251C50444}" srcOrd="0" destOrd="0" presId="urn:microsoft.com/office/officeart/2005/8/layout/venn2"/>
    <dgm:cxn modelId="{522C291C-2684-4B57-8CA6-B7165BFB8730}" type="presOf" srcId="{2D8D4724-2631-4E55-AE25-3839C07A719A}" destId="{657211F2-4DB4-4AB9-B2B9-4F033B0C2FB0}" srcOrd="1" destOrd="0" presId="urn:microsoft.com/office/officeart/2005/8/layout/venn2"/>
    <dgm:cxn modelId="{41ACFDEC-510F-497C-B407-71AF3B16751C}" type="presOf" srcId="{55430DF5-F182-4F57-A241-625095E92EF1}" destId="{4C683131-124D-4DAB-A362-AE12180A33CE}" srcOrd="1" destOrd="0" presId="urn:microsoft.com/office/officeart/2005/8/layout/venn2"/>
    <dgm:cxn modelId="{F8E9099B-B2CC-4E57-9C27-43248C1B678B}" type="presOf" srcId="{55430DF5-F182-4F57-A241-625095E92EF1}" destId="{F56F2973-9AB6-47E2-8EB6-8CB2020F6836}" srcOrd="0" destOrd="0" presId="urn:microsoft.com/office/officeart/2005/8/layout/venn2"/>
    <dgm:cxn modelId="{847A93A6-6F80-4A93-B075-301947B21297}" type="presOf" srcId="{2F086F4C-4026-4652-9BB3-B64DCC962B16}" destId="{7E671E80-B76E-4912-86CF-89648D1F6396}" srcOrd="1" destOrd="0" presId="urn:microsoft.com/office/officeart/2005/8/layout/venn2"/>
    <dgm:cxn modelId="{99119EDE-6251-4675-A574-C0E073264FFC}" srcId="{6AF7EFD6-E555-42D2-B106-020BF6FD2C3F}" destId="{2D8D4724-2631-4E55-AE25-3839C07A719A}" srcOrd="2" destOrd="0" parTransId="{BF36C3D4-6B30-45EE-8B6A-33CDF566AB13}" sibTransId="{DAD46726-615F-4392-9231-6D7B25C6FD02}"/>
    <dgm:cxn modelId="{8641A4EC-61DB-4E87-AD9D-84EEC5A02369}" srcId="{6AF7EFD6-E555-42D2-B106-020BF6FD2C3F}" destId="{2F086F4C-4026-4652-9BB3-B64DCC962B16}" srcOrd="1" destOrd="0" parTransId="{E7707F69-86FE-47C7-8021-61F737006FFD}" sibTransId="{7A7FD931-8378-4FE6-B31C-11301DE98028}"/>
    <dgm:cxn modelId="{AEB4C0E6-66A6-45B3-A7DF-3DD68CCBA57B}" type="presParOf" srcId="{4F5B0418-1855-4779-B967-F328501B1818}" destId="{AD8E736B-1D7D-4F27-9EDE-847065901CC9}" srcOrd="0" destOrd="0" presId="urn:microsoft.com/office/officeart/2005/8/layout/venn2"/>
    <dgm:cxn modelId="{E9F3AFD4-4596-416E-9DBF-70D5E82502D6}" type="presParOf" srcId="{AD8E736B-1D7D-4F27-9EDE-847065901CC9}" destId="{F56F2973-9AB6-47E2-8EB6-8CB2020F6836}" srcOrd="0" destOrd="0" presId="urn:microsoft.com/office/officeart/2005/8/layout/venn2"/>
    <dgm:cxn modelId="{43DB079D-6020-4B9B-8E39-CC541D08BE87}" type="presParOf" srcId="{AD8E736B-1D7D-4F27-9EDE-847065901CC9}" destId="{4C683131-124D-4DAB-A362-AE12180A33CE}" srcOrd="1" destOrd="0" presId="urn:microsoft.com/office/officeart/2005/8/layout/venn2"/>
    <dgm:cxn modelId="{282E7AA2-2423-4925-BCC8-FC9258C80B24}" type="presParOf" srcId="{4F5B0418-1855-4779-B967-F328501B1818}" destId="{716EE436-F29E-4145-AA46-CCF3D099395B}" srcOrd="1" destOrd="0" presId="urn:microsoft.com/office/officeart/2005/8/layout/venn2"/>
    <dgm:cxn modelId="{103FDA10-2CAB-44FF-9DAB-169034907E1F}" type="presParOf" srcId="{716EE436-F29E-4145-AA46-CCF3D099395B}" destId="{5381F5C1-BD39-4DF3-9811-72B251C50444}" srcOrd="0" destOrd="0" presId="urn:microsoft.com/office/officeart/2005/8/layout/venn2"/>
    <dgm:cxn modelId="{3D4813ED-A132-46CC-8A50-C715FD8C330C}" type="presParOf" srcId="{716EE436-F29E-4145-AA46-CCF3D099395B}" destId="{7E671E80-B76E-4912-86CF-89648D1F6396}" srcOrd="1" destOrd="0" presId="urn:microsoft.com/office/officeart/2005/8/layout/venn2"/>
    <dgm:cxn modelId="{ED0C3B46-1097-4B6F-893E-B0DAF9FAA700}" type="presParOf" srcId="{4F5B0418-1855-4779-B967-F328501B1818}" destId="{A25F0E94-7C0D-41A7-B6B0-909D9177FA91}" srcOrd="2" destOrd="0" presId="urn:microsoft.com/office/officeart/2005/8/layout/venn2"/>
    <dgm:cxn modelId="{2F45D38D-C6DD-4ACC-B5F0-E1AB2320766D}" type="presParOf" srcId="{A25F0E94-7C0D-41A7-B6B0-909D9177FA91}" destId="{B8B79EF4-C274-4891-881B-32C03E549A0A}" srcOrd="0" destOrd="0" presId="urn:microsoft.com/office/officeart/2005/8/layout/venn2"/>
    <dgm:cxn modelId="{74BCE015-B3D6-4E34-A6A3-A3CB5D895764}" type="presParOf" srcId="{A25F0E94-7C0D-41A7-B6B0-909D9177FA91}" destId="{657211F2-4DB4-4AB9-B2B9-4F033B0C2FB0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BBE7DB-A32F-4BF2-93CD-33E1556BBC76}">
      <dsp:nvSpPr>
        <dsp:cNvPr id="0" name=""/>
        <dsp:cNvSpPr/>
      </dsp:nvSpPr>
      <dsp:spPr>
        <a:xfrm rot="5400000">
          <a:off x="-678894" y="678894"/>
          <a:ext cx="4525963" cy="316817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Тарбиячи ўз ишида қуйидагиларни қандай инобатга олиши мумкинлигини тушунтириш: </a:t>
          </a:r>
          <a:endParaRPr lang="ru-RU" sz="2000" kern="1200"/>
        </a:p>
      </dsp:txBody>
      <dsp:txXfrm rot="-5400000">
        <a:off x="1" y="1584086"/>
        <a:ext cx="3168174" cy="1357789"/>
      </dsp:txXfrm>
    </dsp:sp>
    <dsp:sp modelId="{D4328DC6-A9AE-4A5C-8D79-C2EFE3DBB654}">
      <dsp:nvSpPr>
        <dsp:cNvPr id="0" name=""/>
        <dsp:cNvSpPr/>
      </dsp:nvSpPr>
      <dsp:spPr>
        <a:xfrm rot="5400000">
          <a:off x="4227949" y="-1059774"/>
          <a:ext cx="2941875" cy="506142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1" kern="1200" smtClean="0"/>
            <a:t>1-гуруҳ – боланинг ёши</a:t>
          </a:r>
          <a:endParaRPr lang="ru-RU" sz="1800" kern="120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1" kern="1200" smtClean="0"/>
            <a:t>2-гуруҳ – боланинг физиологик ва жисмоний хусусиятларини </a:t>
          </a:r>
          <a:endParaRPr lang="ru-RU" sz="1800" kern="120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1" kern="1200" smtClean="0"/>
            <a:t>3-гуруҳ – боланинг психологик сифатларини </a:t>
          </a:r>
          <a:endParaRPr lang="ru-RU" sz="1800" kern="120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1" kern="1200" smtClean="0"/>
            <a:t>4-гуруҳ – боланинг интеллектуал қобилиятларини </a:t>
          </a:r>
          <a:endParaRPr lang="ru-RU" sz="1800" kern="120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1" kern="1200" smtClean="0"/>
            <a:t>5-гуруҳ – боланинг таълимий эҳтиёжлар (қобилияти, мойилликлари, қизиқишлари) </a:t>
          </a:r>
          <a:endParaRPr lang="ru-RU" sz="1800" kern="120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1" kern="1200" smtClean="0"/>
            <a:t>6-гуруҳ – боланинг махсус қобилиятлари </a:t>
          </a:r>
          <a:endParaRPr lang="ru-RU" sz="1800" kern="1200"/>
        </a:p>
      </dsp:txBody>
      <dsp:txXfrm rot="-5400000">
        <a:off x="3168175" y="143611"/>
        <a:ext cx="4917814" cy="26546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18499-C39A-4825-9006-FAE96C1FA931}">
      <dsp:nvSpPr>
        <dsp:cNvPr id="0" name=""/>
        <dsp:cNvSpPr/>
      </dsp:nvSpPr>
      <dsp:spPr>
        <a:xfrm>
          <a:off x="1442084" y="0"/>
          <a:ext cx="4648200" cy="46482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B06CFE-20B9-43DA-8C8D-F0600AC18C68}">
      <dsp:nvSpPr>
        <dsp:cNvPr id="0" name=""/>
        <dsp:cNvSpPr/>
      </dsp:nvSpPr>
      <dsp:spPr>
        <a:xfrm>
          <a:off x="3766185" y="465273"/>
          <a:ext cx="3021330" cy="8261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i="1" kern="1200" smtClean="0"/>
            <a:t>Бола шахсига сўзсиз ҳурмат </a:t>
          </a:r>
          <a:r>
            <a:rPr lang="ru-RU" sz="900" i="1" kern="1200" smtClean="0"/>
            <a:t>ва ҳар бир болага </a:t>
          </a:r>
          <a:r>
            <a:rPr lang="ru-RU" sz="900" b="1" i="1" kern="1200" smtClean="0"/>
            <a:t>бетакрор шахс сифатида </a:t>
          </a:r>
          <a:r>
            <a:rPr lang="ru-RU" sz="900" i="1" kern="1200" smtClean="0"/>
            <a:t>муносабатда бўлишга асосланган таълим;</a:t>
          </a:r>
          <a:endParaRPr lang="ru-RU" sz="900" kern="1200"/>
        </a:p>
      </dsp:txBody>
      <dsp:txXfrm>
        <a:off x="3806514" y="505602"/>
        <a:ext cx="2940672" cy="745486"/>
      </dsp:txXfrm>
    </dsp:sp>
    <dsp:sp modelId="{31EDA577-B2A4-4040-8E57-35E12A24A1E8}">
      <dsp:nvSpPr>
        <dsp:cNvPr id="0" name=""/>
        <dsp:cNvSpPr/>
      </dsp:nvSpPr>
      <dsp:spPr>
        <a:xfrm>
          <a:off x="3766185" y="1394686"/>
          <a:ext cx="3021330" cy="8261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i="1" kern="1200" smtClean="0"/>
            <a:t>Билим, қобилиятларга кўра болалар гуруҳини ажратиш ва бола фойдалана оладиган </a:t>
          </a:r>
          <a:r>
            <a:rPr lang="ru-RU" sz="900" b="1" i="1" kern="1200" smtClean="0"/>
            <a:t>материалнинг ҳар хил мураккаблик даражасига йўналганлик</a:t>
          </a:r>
          <a:r>
            <a:rPr lang="ru-RU" sz="900" i="1" kern="1200" smtClean="0"/>
            <a:t>; </a:t>
          </a:r>
          <a:endParaRPr lang="ru-RU" sz="900" kern="1200"/>
        </a:p>
      </dsp:txBody>
      <dsp:txXfrm>
        <a:off x="3806514" y="1435015"/>
        <a:ext cx="2940672" cy="745486"/>
      </dsp:txXfrm>
    </dsp:sp>
    <dsp:sp modelId="{52EBF66C-E1F2-4537-85F0-05A480CB911C}">
      <dsp:nvSpPr>
        <dsp:cNvPr id="0" name=""/>
        <dsp:cNvSpPr/>
      </dsp:nvSpPr>
      <dsp:spPr>
        <a:xfrm>
          <a:off x="3766185" y="2324100"/>
          <a:ext cx="3021330" cy="8261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i="1" kern="1200" smtClean="0"/>
            <a:t>Болаларнинг мойилликлари, қизиқишларига мувофиқ </a:t>
          </a:r>
          <a:r>
            <a:rPr lang="ru-RU" sz="900" b="1" i="1" kern="1200" smtClean="0"/>
            <a:t>бир ҳил гуруҳларга тақсимланиши </a:t>
          </a:r>
          <a:r>
            <a:rPr lang="ru-RU" sz="900" i="1" kern="1200" smtClean="0"/>
            <a:t>ва шунга мос равишда уларга алоҳида вазифалар берилиши;</a:t>
          </a:r>
          <a:endParaRPr lang="ru-RU" sz="900" kern="1200"/>
        </a:p>
      </dsp:txBody>
      <dsp:txXfrm>
        <a:off x="3806514" y="2364429"/>
        <a:ext cx="2940672" cy="745486"/>
      </dsp:txXfrm>
    </dsp:sp>
    <dsp:sp modelId="{65BD3F9B-D7F5-45FB-8835-2CE9767FE28D}">
      <dsp:nvSpPr>
        <dsp:cNvPr id="0" name=""/>
        <dsp:cNvSpPr/>
      </dsp:nvSpPr>
      <dsp:spPr>
        <a:xfrm>
          <a:off x="3766185" y="3253513"/>
          <a:ext cx="3021330" cy="8261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i="1" kern="1200" smtClean="0"/>
            <a:t>Болага ҳамкорлик шароитларида </a:t>
          </a:r>
          <a:r>
            <a:rPr lang="ru-RU" sz="900" b="1" i="1" kern="1200" smtClean="0"/>
            <a:t>тенг ҳуқуқли шерик </a:t>
          </a:r>
          <a:r>
            <a:rPr lang="ru-RU" sz="900" i="1" kern="1200" smtClean="0"/>
            <a:t>сифатида қаралади. Катталар фақат унинг шахсий салоҳиятини ҳисобга олган ҳолда янги билимларни кашф этиш учун унга </a:t>
          </a:r>
          <a:r>
            <a:rPr lang="ru-RU" sz="900" b="1" i="1" kern="1200" smtClean="0"/>
            <a:t>йўл кўрсатади ва ҳамроҳ бўлади</a:t>
          </a:r>
          <a:r>
            <a:rPr lang="ru-RU" sz="900" i="1" kern="1200" smtClean="0"/>
            <a:t>.</a:t>
          </a:r>
          <a:endParaRPr lang="ru-RU" sz="900" kern="1200"/>
        </a:p>
      </dsp:txBody>
      <dsp:txXfrm>
        <a:off x="3806514" y="3293842"/>
        <a:ext cx="2940672" cy="7454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E13D8D8-E701-4C61-8989-0F99F27CD2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35183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4" name="Rectangle 32"/>
          <p:cNvSpPr>
            <a:spLocks noChangeArrowheads="1"/>
          </p:cNvSpPr>
          <p:nvPr/>
        </p:nvSpPr>
        <p:spPr bwMode="gray">
          <a:xfrm>
            <a:off x="0" y="6629400"/>
            <a:ext cx="9144000" cy="228600"/>
          </a:xfrm>
          <a:prstGeom prst="rect">
            <a:avLst/>
          </a:prstGeom>
          <a:solidFill>
            <a:srgbClr val="E4E4E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14" name="Freeform 42"/>
          <p:cNvSpPr>
            <a:spLocks/>
          </p:cNvSpPr>
          <p:nvPr/>
        </p:nvSpPr>
        <p:spPr bwMode="gray">
          <a:xfrm>
            <a:off x="3235325" y="377825"/>
            <a:ext cx="2727325" cy="1800225"/>
          </a:xfrm>
          <a:custGeom>
            <a:avLst/>
            <a:gdLst>
              <a:gd name="T0" fmla="*/ 32 w 1718"/>
              <a:gd name="T1" fmla="*/ 70 h 1134"/>
              <a:gd name="T2" fmla="*/ 138 w 1718"/>
              <a:gd name="T3" fmla="*/ 20 h 1134"/>
              <a:gd name="T4" fmla="*/ 412 w 1718"/>
              <a:gd name="T5" fmla="*/ 32 h 1134"/>
              <a:gd name="T6" fmla="*/ 682 w 1718"/>
              <a:gd name="T7" fmla="*/ 11 h 1134"/>
              <a:gd name="T8" fmla="*/ 1010 w 1718"/>
              <a:gd name="T9" fmla="*/ 17 h 1134"/>
              <a:gd name="T10" fmla="*/ 1276 w 1718"/>
              <a:gd name="T11" fmla="*/ 30 h 1134"/>
              <a:gd name="T12" fmla="*/ 1462 w 1718"/>
              <a:gd name="T13" fmla="*/ 11 h 1134"/>
              <a:gd name="T14" fmla="*/ 1618 w 1718"/>
              <a:gd name="T15" fmla="*/ 18 h 1134"/>
              <a:gd name="T16" fmla="*/ 1704 w 1718"/>
              <a:gd name="T17" fmla="*/ 120 h 1134"/>
              <a:gd name="T18" fmla="*/ 1700 w 1718"/>
              <a:gd name="T19" fmla="*/ 338 h 1134"/>
              <a:gd name="T20" fmla="*/ 1708 w 1718"/>
              <a:gd name="T21" fmla="*/ 665 h 1134"/>
              <a:gd name="T22" fmla="*/ 1698 w 1718"/>
              <a:gd name="T23" fmla="*/ 857 h 1134"/>
              <a:gd name="T24" fmla="*/ 1710 w 1718"/>
              <a:gd name="T25" fmla="*/ 1043 h 1134"/>
              <a:gd name="T26" fmla="*/ 1656 w 1718"/>
              <a:gd name="T27" fmla="*/ 1120 h 1134"/>
              <a:gd name="T28" fmla="*/ 1480 w 1718"/>
              <a:gd name="T29" fmla="*/ 1122 h 1134"/>
              <a:gd name="T30" fmla="*/ 1254 w 1718"/>
              <a:gd name="T31" fmla="*/ 1111 h 1134"/>
              <a:gd name="T32" fmla="*/ 920 w 1718"/>
              <a:gd name="T33" fmla="*/ 1126 h 1134"/>
              <a:gd name="T34" fmla="*/ 584 w 1718"/>
              <a:gd name="T35" fmla="*/ 1109 h 1134"/>
              <a:gd name="T36" fmla="*/ 322 w 1718"/>
              <a:gd name="T37" fmla="*/ 1123 h 1134"/>
              <a:gd name="T38" fmla="*/ 88 w 1718"/>
              <a:gd name="T39" fmla="*/ 1116 h 1134"/>
              <a:gd name="T40" fmla="*/ 14 w 1718"/>
              <a:gd name="T41" fmla="*/ 1029 h 1134"/>
              <a:gd name="T42" fmla="*/ 23 w 1718"/>
              <a:gd name="T43" fmla="*/ 847 h 1134"/>
              <a:gd name="T44" fmla="*/ 20 w 1718"/>
              <a:gd name="T45" fmla="*/ 657 h 1134"/>
              <a:gd name="T46" fmla="*/ 4 w 1718"/>
              <a:gd name="T47" fmla="*/ 405 h 1134"/>
              <a:gd name="T48" fmla="*/ 20 w 1718"/>
              <a:gd name="T49" fmla="*/ 222 h 1134"/>
              <a:gd name="T50" fmla="*/ 32 w 1718"/>
              <a:gd name="T51" fmla="*/ 7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8" h="1134">
                <a:moveTo>
                  <a:pt x="32" y="70"/>
                </a:moveTo>
                <a:cubicBezTo>
                  <a:pt x="52" y="36"/>
                  <a:pt x="74" y="25"/>
                  <a:pt x="138" y="20"/>
                </a:cubicBezTo>
                <a:cubicBezTo>
                  <a:pt x="202" y="15"/>
                  <a:pt x="310" y="34"/>
                  <a:pt x="412" y="32"/>
                </a:cubicBezTo>
                <a:cubicBezTo>
                  <a:pt x="514" y="30"/>
                  <a:pt x="574" y="12"/>
                  <a:pt x="682" y="11"/>
                </a:cubicBezTo>
                <a:cubicBezTo>
                  <a:pt x="790" y="10"/>
                  <a:pt x="923" y="13"/>
                  <a:pt x="1010" y="17"/>
                </a:cubicBezTo>
                <a:cubicBezTo>
                  <a:pt x="1097" y="21"/>
                  <a:pt x="1206" y="33"/>
                  <a:pt x="1276" y="30"/>
                </a:cubicBezTo>
                <a:cubicBezTo>
                  <a:pt x="1346" y="27"/>
                  <a:pt x="1405" y="13"/>
                  <a:pt x="1462" y="11"/>
                </a:cubicBezTo>
                <a:cubicBezTo>
                  <a:pt x="1519" y="9"/>
                  <a:pt x="1579" y="0"/>
                  <a:pt x="1618" y="18"/>
                </a:cubicBezTo>
                <a:cubicBezTo>
                  <a:pt x="1657" y="36"/>
                  <a:pt x="1690" y="67"/>
                  <a:pt x="1704" y="120"/>
                </a:cubicBezTo>
                <a:cubicBezTo>
                  <a:pt x="1718" y="173"/>
                  <a:pt x="1700" y="232"/>
                  <a:pt x="1700" y="338"/>
                </a:cubicBezTo>
                <a:cubicBezTo>
                  <a:pt x="1700" y="444"/>
                  <a:pt x="1710" y="577"/>
                  <a:pt x="1708" y="665"/>
                </a:cubicBezTo>
                <a:cubicBezTo>
                  <a:pt x="1706" y="753"/>
                  <a:pt x="1696" y="789"/>
                  <a:pt x="1698" y="857"/>
                </a:cubicBezTo>
                <a:cubicBezTo>
                  <a:pt x="1700" y="925"/>
                  <a:pt x="1717" y="1007"/>
                  <a:pt x="1710" y="1043"/>
                </a:cubicBezTo>
                <a:cubicBezTo>
                  <a:pt x="1703" y="1079"/>
                  <a:pt x="1693" y="1106"/>
                  <a:pt x="1656" y="1120"/>
                </a:cubicBezTo>
                <a:cubicBezTo>
                  <a:pt x="1619" y="1134"/>
                  <a:pt x="1537" y="1124"/>
                  <a:pt x="1480" y="1122"/>
                </a:cubicBezTo>
                <a:cubicBezTo>
                  <a:pt x="1423" y="1120"/>
                  <a:pt x="1347" y="1110"/>
                  <a:pt x="1254" y="1111"/>
                </a:cubicBezTo>
                <a:cubicBezTo>
                  <a:pt x="1161" y="1112"/>
                  <a:pt x="1032" y="1126"/>
                  <a:pt x="920" y="1126"/>
                </a:cubicBezTo>
                <a:cubicBezTo>
                  <a:pt x="808" y="1126"/>
                  <a:pt x="679" y="1111"/>
                  <a:pt x="584" y="1109"/>
                </a:cubicBezTo>
                <a:cubicBezTo>
                  <a:pt x="489" y="1107"/>
                  <a:pt x="408" y="1120"/>
                  <a:pt x="322" y="1123"/>
                </a:cubicBezTo>
                <a:cubicBezTo>
                  <a:pt x="236" y="1126"/>
                  <a:pt x="144" y="1132"/>
                  <a:pt x="88" y="1116"/>
                </a:cubicBezTo>
                <a:cubicBezTo>
                  <a:pt x="32" y="1100"/>
                  <a:pt x="17" y="1070"/>
                  <a:pt x="14" y="1029"/>
                </a:cubicBezTo>
                <a:cubicBezTo>
                  <a:pt x="11" y="988"/>
                  <a:pt x="19" y="925"/>
                  <a:pt x="23" y="847"/>
                </a:cubicBezTo>
                <a:cubicBezTo>
                  <a:pt x="27" y="769"/>
                  <a:pt x="26" y="734"/>
                  <a:pt x="20" y="657"/>
                </a:cubicBezTo>
                <a:cubicBezTo>
                  <a:pt x="14" y="580"/>
                  <a:pt x="0" y="497"/>
                  <a:pt x="4" y="405"/>
                </a:cubicBezTo>
                <a:cubicBezTo>
                  <a:pt x="8" y="313"/>
                  <a:pt x="17" y="276"/>
                  <a:pt x="20" y="222"/>
                </a:cubicBezTo>
                <a:cubicBezTo>
                  <a:pt x="23" y="168"/>
                  <a:pt x="12" y="104"/>
                  <a:pt x="32" y="70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15" name="Freeform 43"/>
          <p:cNvSpPr>
            <a:spLocks/>
          </p:cNvSpPr>
          <p:nvPr/>
        </p:nvSpPr>
        <p:spPr bwMode="gray">
          <a:xfrm>
            <a:off x="6156325" y="2398713"/>
            <a:ext cx="2727325" cy="1800225"/>
          </a:xfrm>
          <a:custGeom>
            <a:avLst/>
            <a:gdLst>
              <a:gd name="T0" fmla="*/ 32 w 1718"/>
              <a:gd name="T1" fmla="*/ 70 h 1134"/>
              <a:gd name="T2" fmla="*/ 138 w 1718"/>
              <a:gd name="T3" fmla="*/ 20 h 1134"/>
              <a:gd name="T4" fmla="*/ 412 w 1718"/>
              <a:gd name="T5" fmla="*/ 32 h 1134"/>
              <a:gd name="T6" fmla="*/ 682 w 1718"/>
              <a:gd name="T7" fmla="*/ 11 h 1134"/>
              <a:gd name="T8" fmla="*/ 1010 w 1718"/>
              <a:gd name="T9" fmla="*/ 17 h 1134"/>
              <a:gd name="T10" fmla="*/ 1276 w 1718"/>
              <a:gd name="T11" fmla="*/ 30 h 1134"/>
              <a:gd name="T12" fmla="*/ 1462 w 1718"/>
              <a:gd name="T13" fmla="*/ 11 h 1134"/>
              <a:gd name="T14" fmla="*/ 1618 w 1718"/>
              <a:gd name="T15" fmla="*/ 18 h 1134"/>
              <a:gd name="T16" fmla="*/ 1704 w 1718"/>
              <a:gd name="T17" fmla="*/ 120 h 1134"/>
              <a:gd name="T18" fmla="*/ 1700 w 1718"/>
              <a:gd name="T19" fmla="*/ 338 h 1134"/>
              <a:gd name="T20" fmla="*/ 1708 w 1718"/>
              <a:gd name="T21" fmla="*/ 665 h 1134"/>
              <a:gd name="T22" fmla="*/ 1698 w 1718"/>
              <a:gd name="T23" fmla="*/ 857 h 1134"/>
              <a:gd name="T24" fmla="*/ 1710 w 1718"/>
              <a:gd name="T25" fmla="*/ 1043 h 1134"/>
              <a:gd name="T26" fmla="*/ 1656 w 1718"/>
              <a:gd name="T27" fmla="*/ 1120 h 1134"/>
              <a:gd name="T28" fmla="*/ 1480 w 1718"/>
              <a:gd name="T29" fmla="*/ 1122 h 1134"/>
              <a:gd name="T30" fmla="*/ 1254 w 1718"/>
              <a:gd name="T31" fmla="*/ 1111 h 1134"/>
              <a:gd name="T32" fmla="*/ 920 w 1718"/>
              <a:gd name="T33" fmla="*/ 1126 h 1134"/>
              <a:gd name="T34" fmla="*/ 584 w 1718"/>
              <a:gd name="T35" fmla="*/ 1109 h 1134"/>
              <a:gd name="T36" fmla="*/ 322 w 1718"/>
              <a:gd name="T37" fmla="*/ 1123 h 1134"/>
              <a:gd name="T38" fmla="*/ 88 w 1718"/>
              <a:gd name="T39" fmla="*/ 1116 h 1134"/>
              <a:gd name="T40" fmla="*/ 14 w 1718"/>
              <a:gd name="T41" fmla="*/ 1029 h 1134"/>
              <a:gd name="T42" fmla="*/ 23 w 1718"/>
              <a:gd name="T43" fmla="*/ 847 h 1134"/>
              <a:gd name="T44" fmla="*/ 20 w 1718"/>
              <a:gd name="T45" fmla="*/ 657 h 1134"/>
              <a:gd name="T46" fmla="*/ 4 w 1718"/>
              <a:gd name="T47" fmla="*/ 405 h 1134"/>
              <a:gd name="T48" fmla="*/ 20 w 1718"/>
              <a:gd name="T49" fmla="*/ 222 h 1134"/>
              <a:gd name="T50" fmla="*/ 32 w 1718"/>
              <a:gd name="T51" fmla="*/ 7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8" h="1134">
                <a:moveTo>
                  <a:pt x="32" y="70"/>
                </a:moveTo>
                <a:cubicBezTo>
                  <a:pt x="52" y="36"/>
                  <a:pt x="74" y="25"/>
                  <a:pt x="138" y="20"/>
                </a:cubicBezTo>
                <a:cubicBezTo>
                  <a:pt x="202" y="15"/>
                  <a:pt x="310" y="34"/>
                  <a:pt x="412" y="32"/>
                </a:cubicBezTo>
                <a:cubicBezTo>
                  <a:pt x="514" y="30"/>
                  <a:pt x="574" y="12"/>
                  <a:pt x="682" y="11"/>
                </a:cubicBezTo>
                <a:cubicBezTo>
                  <a:pt x="790" y="10"/>
                  <a:pt x="923" y="13"/>
                  <a:pt x="1010" y="17"/>
                </a:cubicBezTo>
                <a:cubicBezTo>
                  <a:pt x="1097" y="21"/>
                  <a:pt x="1206" y="33"/>
                  <a:pt x="1276" y="30"/>
                </a:cubicBezTo>
                <a:cubicBezTo>
                  <a:pt x="1346" y="27"/>
                  <a:pt x="1405" y="13"/>
                  <a:pt x="1462" y="11"/>
                </a:cubicBezTo>
                <a:cubicBezTo>
                  <a:pt x="1519" y="9"/>
                  <a:pt x="1579" y="0"/>
                  <a:pt x="1618" y="18"/>
                </a:cubicBezTo>
                <a:cubicBezTo>
                  <a:pt x="1657" y="36"/>
                  <a:pt x="1690" y="67"/>
                  <a:pt x="1704" y="120"/>
                </a:cubicBezTo>
                <a:cubicBezTo>
                  <a:pt x="1718" y="173"/>
                  <a:pt x="1700" y="232"/>
                  <a:pt x="1700" y="338"/>
                </a:cubicBezTo>
                <a:cubicBezTo>
                  <a:pt x="1700" y="444"/>
                  <a:pt x="1710" y="577"/>
                  <a:pt x="1708" y="665"/>
                </a:cubicBezTo>
                <a:cubicBezTo>
                  <a:pt x="1706" y="753"/>
                  <a:pt x="1696" y="789"/>
                  <a:pt x="1698" y="857"/>
                </a:cubicBezTo>
                <a:cubicBezTo>
                  <a:pt x="1700" y="925"/>
                  <a:pt x="1717" y="1007"/>
                  <a:pt x="1710" y="1043"/>
                </a:cubicBezTo>
                <a:cubicBezTo>
                  <a:pt x="1703" y="1079"/>
                  <a:pt x="1693" y="1106"/>
                  <a:pt x="1656" y="1120"/>
                </a:cubicBezTo>
                <a:cubicBezTo>
                  <a:pt x="1619" y="1134"/>
                  <a:pt x="1537" y="1124"/>
                  <a:pt x="1480" y="1122"/>
                </a:cubicBezTo>
                <a:cubicBezTo>
                  <a:pt x="1423" y="1120"/>
                  <a:pt x="1347" y="1110"/>
                  <a:pt x="1254" y="1111"/>
                </a:cubicBezTo>
                <a:cubicBezTo>
                  <a:pt x="1161" y="1112"/>
                  <a:pt x="1032" y="1126"/>
                  <a:pt x="920" y="1126"/>
                </a:cubicBezTo>
                <a:cubicBezTo>
                  <a:pt x="808" y="1126"/>
                  <a:pt x="679" y="1111"/>
                  <a:pt x="584" y="1109"/>
                </a:cubicBezTo>
                <a:cubicBezTo>
                  <a:pt x="489" y="1107"/>
                  <a:pt x="408" y="1120"/>
                  <a:pt x="322" y="1123"/>
                </a:cubicBezTo>
                <a:cubicBezTo>
                  <a:pt x="236" y="1126"/>
                  <a:pt x="144" y="1132"/>
                  <a:pt x="88" y="1116"/>
                </a:cubicBezTo>
                <a:cubicBezTo>
                  <a:pt x="32" y="1100"/>
                  <a:pt x="17" y="1070"/>
                  <a:pt x="14" y="1029"/>
                </a:cubicBezTo>
                <a:cubicBezTo>
                  <a:pt x="11" y="988"/>
                  <a:pt x="19" y="925"/>
                  <a:pt x="23" y="847"/>
                </a:cubicBezTo>
                <a:cubicBezTo>
                  <a:pt x="27" y="769"/>
                  <a:pt x="26" y="734"/>
                  <a:pt x="20" y="657"/>
                </a:cubicBezTo>
                <a:cubicBezTo>
                  <a:pt x="14" y="580"/>
                  <a:pt x="0" y="497"/>
                  <a:pt x="4" y="405"/>
                </a:cubicBezTo>
                <a:cubicBezTo>
                  <a:pt x="8" y="313"/>
                  <a:pt x="17" y="276"/>
                  <a:pt x="20" y="222"/>
                </a:cubicBezTo>
                <a:cubicBezTo>
                  <a:pt x="23" y="168"/>
                  <a:pt x="12" y="104"/>
                  <a:pt x="32" y="70"/>
                </a:cubicBez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16" name="Freeform 44" descr="3"/>
          <p:cNvSpPr>
            <a:spLocks/>
          </p:cNvSpPr>
          <p:nvPr/>
        </p:nvSpPr>
        <p:spPr bwMode="gray">
          <a:xfrm>
            <a:off x="314325" y="2398713"/>
            <a:ext cx="2727325" cy="1800225"/>
          </a:xfrm>
          <a:custGeom>
            <a:avLst/>
            <a:gdLst>
              <a:gd name="T0" fmla="*/ 32 w 1718"/>
              <a:gd name="T1" fmla="*/ 70 h 1134"/>
              <a:gd name="T2" fmla="*/ 138 w 1718"/>
              <a:gd name="T3" fmla="*/ 20 h 1134"/>
              <a:gd name="T4" fmla="*/ 412 w 1718"/>
              <a:gd name="T5" fmla="*/ 32 h 1134"/>
              <a:gd name="T6" fmla="*/ 682 w 1718"/>
              <a:gd name="T7" fmla="*/ 11 h 1134"/>
              <a:gd name="T8" fmla="*/ 1010 w 1718"/>
              <a:gd name="T9" fmla="*/ 17 h 1134"/>
              <a:gd name="T10" fmla="*/ 1276 w 1718"/>
              <a:gd name="T11" fmla="*/ 30 h 1134"/>
              <a:gd name="T12" fmla="*/ 1462 w 1718"/>
              <a:gd name="T13" fmla="*/ 11 h 1134"/>
              <a:gd name="T14" fmla="*/ 1618 w 1718"/>
              <a:gd name="T15" fmla="*/ 18 h 1134"/>
              <a:gd name="T16" fmla="*/ 1704 w 1718"/>
              <a:gd name="T17" fmla="*/ 120 h 1134"/>
              <a:gd name="T18" fmla="*/ 1700 w 1718"/>
              <a:gd name="T19" fmla="*/ 338 h 1134"/>
              <a:gd name="T20" fmla="*/ 1708 w 1718"/>
              <a:gd name="T21" fmla="*/ 665 h 1134"/>
              <a:gd name="T22" fmla="*/ 1698 w 1718"/>
              <a:gd name="T23" fmla="*/ 857 h 1134"/>
              <a:gd name="T24" fmla="*/ 1710 w 1718"/>
              <a:gd name="T25" fmla="*/ 1043 h 1134"/>
              <a:gd name="T26" fmla="*/ 1656 w 1718"/>
              <a:gd name="T27" fmla="*/ 1120 h 1134"/>
              <a:gd name="T28" fmla="*/ 1480 w 1718"/>
              <a:gd name="T29" fmla="*/ 1122 h 1134"/>
              <a:gd name="T30" fmla="*/ 1254 w 1718"/>
              <a:gd name="T31" fmla="*/ 1111 h 1134"/>
              <a:gd name="T32" fmla="*/ 920 w 1718"/>
              <a:gd name="T33" fmla="*/ 1126 h 1134"/>
              <a:gd name="T34" fmla="*/ 584 w 1718"/>
              <a:gd name="T35" fmla="*/ 1109 h 1134"/>
              <a:gd name="T36" fmla="*/ 322 w 1718"/>
              <a:gd name="T37" fmla="*/ 1123 h 1134"/>
              <a:gd name="T38" fmla="*/ 88 w 1718"/>
              <a:gd name="T39" fmla="*/ 1116 h 1134"/>
              <a:gd name="T40" fmla="*/ 14 w 1718"/>
              <a:gd name="T41" fmla="*/ 1029 h 1134"/>
              <a:gd name="T42" fmla="*/ 23 w 1718"/>
              <a:gd name="T43" fmla="*/ 847 h 1134"/>
              <a:gd name="T44" fmla="*/ 20 w 1718"/>
              <a:gd name="T45" fmla="*/ 657 h 1134"/>
              <a:gd name="T46" fmla="*/ 4 w 1718"/>
              <a:gd name="T47" fmla="*/ 405 h 1134"/>
              <a:gd name="T48" fmla="*/ 20 w 1718"/>
              <a:gd name="T49" fmla="*/ 222 h 1134"/>
              <a:gd name="T50" fmla="*/ 32 w 1718"/>
              <a:gd name="T51" fmla="*/ 7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8" h="1134">
                <a:moveTo>
                  <a:pt x="32" y="70"/>
                </a:moveTo>
                <a:cubicBezTo>
                  <a:pt x="52" y="36"/>
                  <a:pt x="74" y="25"/>
                  <a:pt x="138" y="20"/>
                </a:cubicBezTo>
                <a:cubicBezTo>
                  <a:pt x="202" y="15"/>
                  <a:pt x="310" y="34"/>
                  <a:pt x="412" y="32"/>
                </a:cubicBezTo>
                <a:cubicBezTo>
                  <a:pt x="514" y="30"/>
                  <a:pt x="574" y="12"/>
                  <a:pt x="682" y="11"/>
                </a:cubicBezTo>
                <a:cubicBezTo>
                  <a:pt x="790" y="10"/>
                  <a:pt x="923" y="13"/>
                  <a:pt x="1010" y="17"/>
                </a:cubicBezTo>
                <a:cubicBezTo>
                  <a:pt x="1097" y="21"/>
                  <a:pt x="1206" y="33"/>
                  <a:pt x="1276" y="30"/>
                </a:cubicBezTo>
                <a:cubicBezTo>
                  <a:pt x="1346" y="27"/>
                  <a:pt x="1405" y="13"/>
                  <a:pt x="1462" y="11"/>
                </a:cubicBezTo>
                <a:cubicBezTo>
                  <a:pt x="1519" y="9"/>
                  <a:pt x="1579" y="0"/>
                  <a:pt x="1618" y="18"/>
                </a:cubicBezTo>
                <a:cubicBezTo>
                  <a:pt x="1657" y="36"/>
                  <a:pt x="1690" y="67"/>
                  <a:pt x="1704" y="120"/>
                </a:cubicBezTo>
                <a:cubicBezTo>
                  <a:pt x="1718" y="173"/>
                  <a:pt x="1700" y="232"/>
                  <a:pt x="1700" y="338"/>
                </a:cubicBezTo>
                <a:cubicBezTo>
                  <a:pt x="1700" y="444"/>
                  <a:pt x="1710" y="577"/>
                  <a:pt x="1708" y="665"/>
                </a:cubicBezTo>
                <a:cubicBezTo>
                  <a:pt x="1706" y="753"/>
                  <a:pt x="1696" y="789"/>
                  <a:pt x="1698" y="857"/>
                </a:cubicBezTo>
                <a:cubicBezTo>
                  <a:pt x="1700" y="925"/>
                  <a:pt x="1717" y="1007"/>
                  <a:pt x="1710" y="1043"/>
                </a:cubicBezTo>
                <a:cubicBezTo>
                  <a:pt x="1703" y="1079"/>
                  <a:pt x="1693" y="1106"/>
                  <a:pt x="1656" y="1120"/>
                </a:cubicBezTo>
                <a:cubicBezTo>
                  <a:pt x="1619" y="1134"/>
                  <a:pt x="1537" y="1124"/>
                  <a:pt x="1480" y="1122"/>
                </a:cubicBezTo>
                <a:cubicBezTo>
                  <a:pt x="1423" y="1120"/>
                  <a:pt x="1347" y="1110"/>
                  <a:pt x="1254" y="1111"/>
                </a:cubicBezTo>
                <a:cubicBezTo>
                  <a:pt x="1161" y="1112"/>
                  <a:pt x="1032" y="1126"/>
                  <a:pt x="920" y="1126"/>
                </a:cubicBezTo>
                <a:cubicBezTo>
                  <a:pt x="808" y="1126"/>
                  <a:pt x="679" y="1111"/>
                  <a:pt x="584" y="1109"/>
                </a:cubicBezTo>
                <a:cubicBezTo>
                  <a:pt x="489" y="1107"/>
                  <a:pt x="408" y="1120"/>
                  <a:pt x="322" y="1123"/>
                </a:cubicBezTo>
                <a:cubicBezTo>
                  <a:pt x="236" y="1126"/>
                  <a:pt x="144" y="1132"/>
                  <a:pt x="88" y="1116"/>
                </a:cubicBezTo>
                <a:cubicBezTo>
                  <a:pt x="32" y="1100"/>
                  <a:pt x="17" y="1070"/>
                  <a:pt x="14" y="1029"/>
                </a:cubicBezTo>
                <a:cubicBezTo>
                  <a:pt x="11" y="988"/>
                  <a:pt x="19" y="925"/>
                  <a:pt x="23" y="847"/>
                </a:cubicBezTo>
                <a:cubicBezTo>
                  <a:pt x="27" y="769"/>
                  <a:pt x="26" y="734"/>
                  <a:pt x="20" y="657"/>
                </a:cubicBezTo>
                <a:cubicBezTo>
                  <a:pt x="14" y="580"/>
                  <a:pt x="0" y="497"/>
                  <a:pt x="4" y="405"/>
                </a:cubicBezTo>
                <a:cubicBezTo>
                  <a:pt x="8" y="313"/>
                  <a:pt x="17" y="276"/>
                  <a:pt x="20" y="222"/>
                </a:cubicBezTo>
                <a:cubicBezTo>
                  <a:pt x="23" y="168"/>
                  <a:pt x="12" y="104"/>
                  <a:pt x="32" y="70"/>
                </a:cubicBez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11" name="Freeform 39"/>
          <p:cNvSpPr>
            <a:spLocks/>
          </p:cNvSpPr>
          <p:nvPr/>
        </p:nvSpPr>
        <p:spPr bwMode="gray">
          <a:xfrm>
            <a:off x="3236913" y="2393950"/>
            <a:ext cx="2725737" cy="1811338"/>
          </a:xfrm>
          <a:custGeom>
            <a:avLst/>
            <a:gdLst>
              <a:gd name="T0" fmla="*/ 20 w 1712"/>
              <a:gd name="T1" fmla="*/ 62 h 1134"/>
              <a:gd name="T2" fmla="*/ 132 w 1712"/>
              <a:gd name="T3" fmla="*/ 20 h 1134"/>
              <a:gd name="T4" fmla="*/ 406 w 1712"/>
              <a:gd name="T5" fmla="*/ 32 h 1134"/>
              <a:gd name="T6" fmla="*/ 746 w 1712"/>
              <a:gd name="T7" fmla="*/ 8 h 1134"/>
              <a:gd name="T8" fmla="*/ 1054 w 1712"/>
              <a:gd name="T9" fmla="*/ 26 h 1134"/>
              <a:gd name="T10" fmla="*/ 1270 w 1712"/>
              <a:gd name="T11" fmla="*/ 30 h 1134"/>
              <a:gd name="T12" fmla="*/ 1474 w 1712"/>
              <a:gd name="T13" fmla="*/ 6 h 1134"/>
              <a:gd name="T14" fmla="*/ 1612 w 1712"/>
              <a:gd name="T15" fmla="*/ 18 h 1134"/>
              <a:gd name="T16" fmla="*/ 1698 w 1712"/>
              <a:gd name="T17" fmla="*/ 120 h 1134"/>
              <a:gd name="T18" fmla="*/ 1694 w 1712"/>
              <a:gd name="T19" fmla="*/ 338 h 1134"/>
              <a:gd name="T20" fmla="*/ 1704 w 1712"/>
              <a:gd name="T21" fmla="*/ 750 h 1134"/>
              <a:gd name="T22" fmla="*/ 1694 w 1712"/>
              <a:gd name="T23" fmla="*/ 902 h 1134"/>
              <a:gd name="T24" fmla="*/ 1696 w 1712"/>
              <a:gd name="T25" fmla="*/ 1038 h 1134"/>
              <a:gd name="T26" fmla="*/ 1650 w 1712"/>
              <a:gd name="T27" fmla="*/ 1120 h 1134"/>
              <a:gd name="T28" fmla="*/ 1474 w 1712"/>
              <a:gd name="T29" fmla="*/ 1122 h 1134"/>
              <a:gd name="T30" fmla="*/ 1250 w 1712"/>
              <a:gd name="T31" fmla="*/ 1102 h 1134"/>
              <a:gd name="T32" fmla="*/ 914 w 1712"/>
              <a:gd name="T33" fmla="*/ 1126 h 1134"/>
              <a:gd name="T34" fmla="*/ 580 w 1712"/>
              <a:gd name="T35" fmla="*/ 1100 h 1134"/>
              <a:gd name="T36" fmla="*/ 344 w 1712"/>
              <a:gd name="T37" fmla="*/ 1116 h 1134"/>
              <a:gd name="T38" fmla="*/ 64 w 1712"/>
              <a:gd name="T39" fmla="*/ 1116 h 1134"/>
              <a:gd name="T40" fmla="*/ 8 w 1712"/>
              <a:gd name="T41" fmla="*/ 1020 h 1134"/>
              <a:gd name="T42" fmla="*/ 16 w 1712"/>
              <a:gd name="T43" fmla="*/ 860 h 1134"/>
              <a:gd name="T44" fmla="*/ 16 w 1712"/>
              <a:gd name="T45" fmla="*/ 550 h 1134"/>
              <a:gd name="T46" fmla="*/ 2 w 1712"/>
              <a:gd name="T47" fmla="*/ 384 h 1134"/>
              <a:gd name="T48" fmla="*/ 14 w 1712"/>
              <a:gd name="T49" fmla="*/ 222 h 1134"/>
              <a:gd name="T50" fmla="*/ 20 w 1712"/>
              <a:gd name="T51" fmla="*/ 62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2" h="1134">
                <a:moveTo>
                  <a:pt x="20" y="62"/>
                </a:moveTo>
                <a:cubicBezTo>
                  <a:pt x="40" y="28"/>
                  <a:pt x="68" y="25"/>
                  <a:pt x="132" y="20"/>
                </a:cubicBezTo>
                <a:cubicBezTo>
                  <a:pt x="196" y="15"/>
                  <a:pt x="304" y="34"/>
                  <a:pt x="406" y="32"/>
                </a:cubicBezTo>
                <a:cubicBezTo>
                  <a:pt x="508" y="30"/>
                  <a:pt x="638" y="9"/>
                  <a:pt x="746" y="8"/>
                </a:cubicBezTo>
                <a:cubicBezTo>
                  <a:pt x="854" y="7"/>
                  <a:pt x="967" y="22"/>
                  <a:pt x="1054" y="26"/>
                </a:cubicBezTo>
                <a:cubicBezTo>
                  <a:pt x="1141" y="30"/>
                  <a:pt x="1200" y="33"/>
                  <a:pt x="1270" y="30"/>
                </a:cubicBezTo>
                <a:cubicBezTo>
                  <a:pt x="1340" y="27"/>
                  <a:pt x="1417" y="8"/>
                  <a:pt x="1474" y="6"/>
                </a:cubicBezTo>
                <a:cubicBezTo>
                  <a:pt x="1531" y="4"/>
                  <a:pt x="1573" y="0"/>
                  <a:pt x="1612" y="18"/>
                </a:cubicBezTo>
                <a:cubicBezTo>
                  <a:pt x="1651" y="36"/>
                  <a:pt x="1684" y="67"/>
                  <a:pt x="1698" y="120"/>
                </a:cubicBezTo>
                <a:cubicBezTo>
                  <a:pt x="1712" y="173"/>
                  <a:pt x="1694" y="232"/>
                  <a:pt x="1694" y="338"/>
                </a:cubicBezTo>
                <a:cubicBezTo>
                  <a:pt x="1694" y="444"/>
                  <a:pt x="1706" y="662"/>
                  <a:pt x="1704" y="750"/>
                </a:cubicBezTo>
                <a:cubicBezTo>
                  <a:pt x="1702" y="838"/>
                  <a:pt x="1695" y="854"/>
                  <a:pt x="1694" y="902"/>
                </a:cubicBezTo>
                <a:cubicBezTo>
                  <a:pt x="1693" y="950"/>
                  <a:pt x="1703" y="1002"/>
                  <a:pt x="1696" y="1038"/>
                </a:cubicBezTo>
                <a:cubicBezTo>
                  <a:pt x="1689" y="1074"/>
                  <a:pt x="1687" y="1106"/>
                  <a:pt x="1650" y="1120"/>
                </a:cubicBezTo>
                <a:cubicBezTo>
                  <a:pt x="1613" y="1134"/>
                  <a:pt x="1531" y="1124"/>
                  <a:pt x="1474" y="1122"/>
                </a:cubicBezTo>
                <a:cubicBezTo>
                  <a:pt x="1417" y="1120"/>
                  <a:pt x="1343" y="1101"/>
                  <a:pt x="1250" y="1102"/>
                </a:cubicBezTo>
                <a:cubicBezTo>
                  <a:pt x="1157" y="1103"/>
                  <a:pt x="1026" y="1126"/>
                  <a:pt x="914" y="1126"/>
                </a:cubicBezTo>
                <a:cubicBezTo>
                  <a:pt x="802" y="1126"/>
                  <a:pt x="675" y="1102"/>
                  <a:pt x="580" y="1100"/>
                </a:cubicBezTo>
                <a:cubicBezTo>
                  <a:pt x="485" y="1098"/>
                  <a:pt x="430" y="1113"/>
                  <a:pt x="344" y="1116"/>
                </a:cubicBezTo>
                <a:cubicBezTo>
                  <a:pt x="258" y="1119"/>
                  <a:pt x="120" y="1132"/>
                  <a:pt x="64" y="1116"/>
                </a:cubicBezTo>
                <a:cubicBezTo>
                  <a:pt x="8" y="1100"/>
                  <a:pt x="16" y="1063"/>
                  <a:pt x="8" y="1020"/>
                </a:cubicBezTo>
                <a:cubicBezTo>
                  <a:pt x="0" y="977"/>
                  <a:pt x="15" y="938"/>
                  <a:pt x="16" y="860"/>
                </a:cubicBezTo>
                <a:cubicBezTo>
                  <a:pt x="17" y="782"/>
                  <a:pt x="18" y="629"/>
                  <a:pt x="16" y="550"/>
                </a:cubicBezTo>
                <a:cubicBezTo>
                  <a:pt x="14" y="471"/>
                  <a:pt x="2" y="439"/>
                  <a:pt x="2" y="384"/>
                </a:cubicBezTo>
                <a:cubicBezTo>
                  <a:pt x="2" y="329"/>
                  <a:pt x="11" y="276"/>
                  <a:pt x="14" y="222"/>
                </a:cubicBezTo>
                <a:cubicBezTo>
                  <a:pt x="17" y="168"/>
                  <a:pt x="0" y="96"/>
                  <a:pt x="20" y="62"/>
                </a:cubicBez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12" name="Freeform 40"/>
          <p:cNvSpPr>
            <a:spLocks/>
          </p:cNvSpPr>
          <p:nvPr/>
        </p:nvSpPr>
        <p:spPr bwMode="gray">
          <a:xfrm>
            <a:off x="320675" y="4437063"/>
            <a:ext cx="2733675" cy="1811337"/>
          </a:xfrm>
          <a:custGeom>
            <a:avLst/>
            <a:gdLst>
              <a:gd name="T0" fmla="*/ 20 w 1712"/>
              <a:gd name="T1" fmla="*/ 62 h 1134"/>
              <a:gd name="T2" fmla="*/ 132 w 1712"/>
              <a:gd name="T3" fmla="*/ 20 h 1134"/>
              <a:gd name="T4" fmla="*/ 406 w 1712"/>
              <a:gd name="T5" fmla="*/ 32 h 1134"/>
              <a:gd name="T6" fmla="*/ 746 w 1712"/>
              <a:gd name="T7" fmla="*/ 8 h 1134"/>
              <a:gd name="T8" fmla="*/ 1054 w 1712"/>
              <a:gd name="T9" fmla="*/ 26 h 1134"/>
              <a:gd name="T10" fmla="*/ 1270 w 1712"/>
              <a:gd name="T11" fmla="*/ 30 h 1134"/>
              <a:gd name="T12" fmla="*/ 1474 w 1712"/>
              <a:gd name="T13" fmla="*/ 6 h 1134"/>
              <a:gd name="T14" fmla="*/ 1612 w 1712"/>
              <a:gd name="T15" fmla="*/ 18 h 1134"/>
              <a:gd name="T16" fmla="*/ 1698 w 1712"/>
              <a:gd name="T17" fmla="*/ 120 h 1134"/>
              <a:gd name="T18" fmla="*/ 1694 w 1712"/>
              <a:gd name="T19" fmla="*/ 338 h 1134"/>
              <a:gd name="T20" fmla="*/ 1704 w 1712"/>
              <a:gd name="T21" fmla="*/ 750 h 1134"/>
              <a:gd name="T22" fmla="*/ 1694 w 1712"/>
              <a:gd name="T23" fmla="*/ 902 h 1134"/>
              <a:gd name="T24" fmla="*/ 1696 w 1712"/>
              <a:gd name="T25" fmla="*/ 1038 h 1134"/>
              <a:gd name="T26" fmla="*/ 1650 w 1712"/>
              <a:gd name="T27" fmla="*/ 1120 h 1134"/>
              <a:gd name="T28" fmla="*/ 1474 w 1712"/>
              <a:gd name="T29" fmla="*/ 1122 h 1134"/>
              <a:gd name="T30" fmla="*/ 1250 w 1712"/>
              <a:gd name="T31" fmla="*/ 1102 h 1134"/>
              <a:gd name="T32" fmla="*/ 914 w 1712"/>
              <a:gd name="T33" fmla="*/ 1126 h 1134"/>
              <a:gd name="T34" fmla="*/ 580 w 1712"/>
              <a:gd name="T35" fmla="*/ 1100 h 1134"/>
              <a:gd name="T36" fmla="*/ 344 w 1712"/>
              <a:gd name="T37" fmla="*/ 1116 h 1134"/>
              <a:gd name="T38" fmla="*/ 64 w 1712"/>
              <a:gd name="T39" fmla="*/ 1116 h 1134"/>
              <a:gd name="T40" fmla="*/ 8 w 1712"/>
              <a:gd name="T41" fmla="*/ 1020 h 1134"/>
              <a:gd name="T42" fmla="*/ 16 w 1712"/>
              <a:gd name="T43" fmla="*/ 860 h 1134"/>
              <a:gd name="T44" fmla="*/ 16 w 1712"/>
              <a:gd name="T45" fmla="*/ 550 h 1134"/>
              <a:gd name="T46" fmla="*/ 2 w 1712"/>
              <a:gd name="T47" fmla="*/ 384 h 1134"/>
              <a:gd name="T48" fmla="*/ 14 w 1712"/>
              <a:gd name="T49" fmla="*/ 222 h 1134"/>
              <a:gd name="T50" fmla="*/ 20 w 1712"/>
              <a:gd name="T51" fmla="*/ 62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2" h="1134">
                <a:moveTo>
                  <a:pt x="20" y="62"/>
                </a:moveTo>
                <a:cubicBezTo>
                  <a:pt x="40" y="28"/>
                  <a:pt x="68" y="25"/>
                  <a:pt x="132" y="20"/>
                </a:cubicBezTo>
                <a:cubicBezTo>
                  <a:pt x="196" y="15"/>
                  <a:pt x="304" y="34"/>
                  <a:pt x="406" y="32"/>
                </a:cubicBezTo>
                <a:cubicBezTo>
                  <a:pt x="508" y="30"/>
                  <a:pt x="638" y="9"/>
                  <a:pt x="746" y="8"/>
                </a:cubicBezTo>
                <a:cubicBezTo>
                  <a:pt x="854" y="7"/>
                  <a:pt x="967" y="22"/>
                  <a:pt x="1054" y="26"/>
                </a:cubicBezTo>
                <a:cubicBezTo>
                  <a:pt x="1141" y="30"/>
                  <a:pt x="1200" y="33"/>
                  <a:pt x="1270" y="30"/>
                </a:cubicBezTo>
                <a:cubicBezTo>
                  <a:pt x="1340" y="27"/>
                  <a:pt x="1417" y="8"/>
                  <a:pt x="1474" y="6"/>
                </a:cubicBezTo>
                <a:cubicBezTo>
                  <a:pt x="1531" y="4"/>
                  <a:pt x="1573" y="0"/>
                  <a:pt x="1612" y="18"/>
                </a:cubicBezTo>
                <a:cubicBezTo>
                  <a:pt x="1651" y="36"/>
                  <a:pt x="1684" y="67"/>
                  <a:pt x="1698" y="120"/>
                </a:cubicBezTo>
                <a:cubicBezTo>
                  <a:pt x="1712" y="173"/>
                  <a:pt x="1694" y="232"/>
                  <a:pt x="1694" y="338"/>
                </a:cubicBezTo>
                <a:cubicBezTo>
                  <a:pt x="1694" y="444"/>
                  <a:pt x="1706" y="662"/>
                  <a:pt x="1704" y="750"/>
                </a:cubicBezTo>
                <a:cubicBezTo>
                  <a:pt x="1702" y="838"/>
                  <a:pt x="1695" y="854"/>
                  <a:pt x="1694" y="902"/>
                </a:cubicBezTo>
                <a:cubicBezTo>
                  <a:pt x="1693" y="950"/>
                  <a:pt x="1703" y="1002"/>
                  <a:pt x="1696" y="1038"/>
                </a:cubicBezTo>
                <a:cubicBezTo>
                  <a:pt x="1689" y="1074"/>
                  <a:pt x="1687" y="1106"/>
                  <a:pt x="1650" y="1120"/>
                </a:cubicBezTo>
                <a:cubicBezTo>
                  <a:pt x="1613" y="1134"/>
                  <a:pt x="1531" y="1124"/>
                  <a:pt x="1474" y="1122"/>
                </a:cubicBezTo>
                <a:cubicBezTo>
                  <a:pt x="1417" y="1120"/>
                  <a:pt x="1343" y="1101"/>
                  <a:pt x="1250" y="1102"/>
                </a:cubicBezTo>
                <a:cubicBezTo>
                  <a:pt x="1157" y="1103"/>
                  <a:pt x="1026" y="1126"/>
                  <a:pt x="914" y="1126"/>
                </a:cubicBezTo>
                <a:cubicBezTo>
                  <a:pt x="802" y="1126"/>
                  <a:pt x="675" y="1102"/>
                  <a:pt x="580" y="1100"/>
                </a:cubicBezTo>
                <a:cubicBezTo>
                  <a:pt x="485" y="1098"/>
                  <a:pt x="430" y="1113"/>
                  <a:pt x="344" y="1116"/>
                </a:cubicBezTo>
                <a:cubicBezTo>
                  <a:pt x="258" y="1119"/>
                  <a:pt x="120" y="1132"/>
                  <a:pt x="64" y="1116"/>
                </a:cubicBezTo>
                <a:cubicBezTo>
                  <a:pt x="8" y="1100"/>
                  <a:pt x="16" y="1063"/>
                  <a:pt x="8" y="1020"/>
                </a:cubicBezTo>
                <a:cubicBezTo>
                  <a:pt x="0" y="977"/>
                  <a:pt x="15" y="938"/>
                  <a:pt x="16" y="860"/>
                </a:cubicBezTo>
                <a:cubicBezTo>
                  <a:pt x="17" y="782"/>
                  <a:pt x="18" y="629"/>
                  <a:pt x="16" y="550"/>
                </a:cubicBezTo>
                <a:cubicBezTo>
                  <a:pt x="14" y="471"/>
                  <a:pt x="2" y="439"/>
                  <a:pt x="2" y="384"/>
                </a:cubicBezTo>
                <a:cubicBezTo>
                  <a:pt x="2" y="329"/>
                  <a:pt x="11" y="276"/>
                  <a:pt x="14" y="222"/>
                </a:cubicBezTo>
                <a:cubicBezTo>
                  <a:pt x="17" y="168"/>
                  <a:pt x="0" y="96"/>
                  <a:pt x="20" y="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07" name="Freeform 35"/>
          <p:cNvSpPr>
            <a:spLocks/>
          </p:cNvSpPr>
          <p:nvPr/>
        </p:nvSpPr>
        <p:spPr bwMode="gray">
          <a:xfrm>
            <a:off x="6151563" y="365125"/>
            <a:ext cx="2732087" cy="1822450"/>
          </a:xfrm>
          <a:custGeom>
            <a:avLst/>
            <a:gdLst>
              <a:gd name="T0" fmla="*/ 20 w 1712"/>
              <a:gd name="T1" fmla="*/ 62 h 1134"/>
              <a:gd name="T2" fmla="*/ 132 w 1712"/>
              <a:gd name="T3" fmla="*/ 20 h 1134"/>
              <a:gd name="T4" fmla="*/ 406 w 1712"/>
              <a:gd name="T5" fmla="*/ 32 h 1134"/>
              <a:gd name="T6" fmla="*/ 746 w 1712"/>
              <a:gd name="T7" fmla="*/ 8 h 1134"/>
              <a:gd name="T8" fmla="*/ 1054 w 1712"/>
              <a:gd name="T9" fmla="*/ 26 h 1134"/>
              <a:gd name="T10" fmla="*/ 1270 w 1712"/>
              <a:gd name="T11" fmla="*/ 30 h 1134"/>
              <a:gd name="T12" fmla="*/ 1474 w 1712"/>
              <a:gd name="T13" fmla="*/ 6 h 1134"/>
              <a:gd name="T14" fmla="*/ 1612 w 1712"/>
              <a:gd name="T15" fmla="*/ 18 h 1134"/>
              <a:gd name="T16" fmla="*/ 1698 w 1712"/>
              <a:gd name="T17" fmla="*/ 120 h 1134"/>
              <a:gd name="T18" fmla="*/ 1694 w 1712"/>
              <a:gd name="T19" fmla="*/ 338 h 1134"/>
              <a:gd name="T20" fmla="*/ 1704 w 1712"/>
              <a:gd name="T21" fmla="*/ 750 h 1134"/>
              <a:gd name="T22" fmla="*/ 1694 w 1712"/>
              <a:gd name="T23" fmla="*/ 902 h 1134"/>
              <a:gd name="T24" fmla="*/ 1696 w 1712"/>
              <a:gd name="T25" fmla="*/ 1038 h 1134"/>
              <a:gd name="T26" fmla="*/ 1650 w 1712"/>
              <a:gd name="T27" fmla="*/ 1120 h 1134"/>
              <a:gd name="T28" fmla="*/ 1474 w 1712"/>
              <a:gd name="T29" fmla="*/ 1122 h 1134"/>
              <a:gd name="T30" fmla="*/ 1250 w 1712"/>
              <a:gd name="T31" fmla="*/ 1102 h 1134"/>
              <a:gd name="T32" fmla="*/ 914 w 1712"/>
              <a:gd name="T33" fmla="*/ 1126 h 1134"/>
              <a:gd name="T34" fmla="*/ 580 w 1712"/>
              <a:gd name="T35" fmla="*/ 1100 h 1134"/>
              <a:gd name="T36" fmla="*/ 344 w 1712"/>
              <a:gd name="T37" fmla="*/ 1116 h 1134"/>
              <a:gd name="T38" fmla="*/ 64 w 1712"/>
              <a:gd name="T39" fmla="*/ 1116 h 1134"/>
              <a:gd name="T40" fmla="*/ 8 w 1712"/>
              <a:gd name="T41" fmla="*/ 1020 h 1134"/>
              <a:gd name="T42" fmla="*/ 16 w 1712"/>
              <a:gd name="T43" fmla="*/ 860 h 1134"/>
              <a:gd name="T44" fmla="*/ 16 w 1712"/>
              <a:gd name="T45" fmla="*/ 550 h 1134"/>
              <a:gd name="T46" fmla="*/ 2 w 1712"/>
              <a:gd name="T47" fmla="*/ 384 h 1134"/>
              <a:gd name="T48" fmla="*/ 14 w 1712"/>
              <a:gd name="T49" fmla="*/ 222 h 1134"/>
              <a:gd name="T50" fmla="*/ 20 w 1712"/>
              <a:gd name="T51" fmla="*/ 62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2" h="1134">
                <a:moveTo>
                  <a:pt x="20" y="62"/>
                </a:moveTo>
                <a:cubicBezTo>
                  <a:pt x="40" y="28"/>
                  <a:pt x="68" y="25"/>
                  <a:pt x="132" y="20"/>
                </a:cubicBezTo>
                <a:cubicBezTo>
                  <a:pt x="196" y="15"/>
                  <a:pt x="304" y="34"/>
                  <a:pt x="406" y="32"/>
                </a:cubicBezTo>
                <a:cubicBezTo>
                  <a:pt x="508" y="30"/>
                  <a:pt x="638" y="9"/>
                  <a:pt x="746" y="8"/>
                </a:cubicBezTo>
                <a:cubicBezTo>
                  <a:pt x="854" y="7"/>
                  <a:pt x="967" y="22"/>
                  <a:pt x="1054" y="26"/>
                </a:cubicBezTo>
                <a:cubicBezTo>
                  <a:pt x="1141" y="30"/>
                  <a:pt x="1200" y="33"/>
                  <a:pt x="1270" y="30"/>
                </a:cubicBezTo>
                <a:cubicBezTo>
                  <a:pt x="1340" y="27"/>
                  <a:pt x="1417" y="8"/>
                  <a:pt x="1474" y="6"/>
                </a:cubicBezTo>
                <a:cubicBezTo>
                  <a:pt x="1531" y="4"/>
                  <a:pt x="1573" y="0"/>
                  <a:pt x="1612" y="18"/>
                </a:cubicBezTo>
                <a:cubicBezTo>
                  <a:pt x="1651" y="36"/>
                  <a:pt x="1684" y="67"/>
                  <a:pt x="1698" y="120"/>
                </a:cubicBezTo>
                <a:cubicBezTo>
                  <a:pt x="1712" y="173"/>
                  <a:pt x="1694" y="232"/>
                  <a:pt x="1694" y="338"/>
                </a:cubicBezTo>
                <a:cubicBezTo>
                  <a:pt x="1694" y="444"/>
                  <a:pt x="1706" y="662"/>
                  <a:pt x="1704" y="750"/>
                </a:cubicBezTo>
                <a:cubicBezTo>
                  <a:pt x="1702" y="838"/>
                  <a:pt x="1695" y="854"/>
                  <a:pt x="1694" y="902"/>
                </a:cubicBezTo>
                <a:cubicBezTo>
                  <a:pt x="1693" y="950"/>
                  <a:pt x="1703" y="1002"/>
                  <a:pt x="1696" y="1038"/>
                </a:cubicBezTo>
                <a:cubicBezTo>
                  <a:pt x="1689" y="1074"/>
                  <a:pt x="1687" y="1106"/>
                  <a:pt x="1650" y="1120"/>
                </a:cubicBezTo>
                <a:cubicBezTo>
                  <a:pt x="1613" y="1134"/>
                  <a:pt x="1531" y="1124"/>
                  <a:pt x="1474" y="1122"/>
                </a:cubicBezTo>
                <a:cubicBezTo>
                  <a:pt x="1417" y="1120"/>
                  <a:pt x="1343" y="1101"/>
                  <a:pt x="1250" y="1102"/>
                </a:cubicBezTo>
                <a:cubicBezTo>
                  <a:pt x="1157" y="1103"/>
                  <a:pt x="1026" y="1126"/>
                  <a:pt x="914" y="1126"/>
                </a:cubicBezTo>
                <a:cubicBezTo>
                  <a:pt x="802" y="1126"/>
                  <a:pt x="675" y="1102"/>
                  <a:pt x="580" y="1100"/>
                </a:cubicBezTo>
                <a:cubicBezTo>
                  <a:pt x="485" y="1098"/>
                  <a:pt x="430" y="1113"/>
                  <a:pt x="344" y="1116"/>
                </a:cubicBezTo>
                <a:cubicBezTo>
                  <a:pt x="258" y="1119"/>
                  <a:pt x="120" y="1132"/>
                  <a:pt x="64" y="1116"/>
                </a:cubicBezTo>
                <a:cubicBezTo>
                  <a:pt x="8" y="1100"/>
                  <a:pt x="16" y="1063"/>
                  <a:pt x="8" y="1020"/>
                </a:cubicBezTo>
                <a:cubicBezTo>
                  <a:pt x="0" y="977"/>
                  <a:pt x="15" y="938"/>
                  <a:pt x="16" y="860"/>
                </a:cubicBezTo>
                <a:cubicBezTo>
                  <a:pt x="17" y="782"/>
                  <a:pt x="18" y="629"/>
                  <a:pt x="16" y="550"/>
                </a:cubicBezTo>
                <a:cubicBezTo>
                  <a:pt x="14" y="471"/>
                  <a:pt x="2" y="439"/>
                  <a:pt x="2" y="384"/>
                </a:cubicBezTo>
                <a:cubicBezTo>
                  <a:pt x="2" y="329"/>
                  <a:pt x="11" y="276"/>
                  <a:pt x="14" y="222"/>
                </a:cubicBezTo>
                <a:cubicBezTo>
                  <a:pt x="17" y="168"/>
                  <a:pt x="0" y="96"/>
                  <a:pt x="20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13" name="Freeform 41"/>
          <p:cNvSpPr>
            <a:spLocks/>
          </p:cNvSpPr>
          <p:nvPr/>
        </p:nvSpPr>
        <p:spPr bwMode="gray">
          <a:xfrm>
            <a:off x="314325" y="373063"/>
            <a:ext cx="2732088" cy="1809750"/>
          </a:xfrm>
          <a:custGeom>
            <a:avLst/>
            <a:gdLst>
              <a:gd name="T0" fmla="*/ 20 w 1712"/>
              <a:gd name="T1" fmla="*/ 62 h 1134"/>
              <a:gd name="T2" fmla="*/ 132 w 1712"/>
              <a:gd name="T3" fmla="*/ 20 h 1134"/>
              <a:gd name="T4" fmla="*/ 406 w 1712"/>
              <a:gd name="T5" fmla="*/ 32 h 1134"/>
              <a:gd name="T6" fmla="*/ 746 w 1712"/>
              <a:gd name="T7" fmla="*/ 8 h 1134"/>
              <a:gd name="T8" fmla="*/ 1054 w 1712"/>
              <a:gd name="T9" fmla="*/ 26 h 1134"/>
              <a:gd name="T10" fmla="*/ 1270 w 1712"/>
              <a:gd name="T11" fmla="*/ 30 h 1134"/>
              <a:gd name="T12" fmla="*/ 1474 w 1712"/>
              <a:gd name="T13" fmla="*/ 6 h 1134"/>
              <a:gd name="T14" fmla="*/ 1612 w 1712"/>
              <a:gd name="T15" fmla="*/ 18 h 1134"/>
              <a:gd name="T16" fmla="*/ 1698 w 1712"/>
              <a:gd name="T17" fmla="*/ 120 h 1134"/>
              <a:gd name="T18" fmla="*/ 1694 w 1712"/>
              <a:gd name="T19" fmla="*/ 338 h 1134"/>
              <a:gd name="T20" fmla="*/ 1704 w 1712"/>
              <a:gd name="T21" fmla="*/ 750 h 1134"/>
              <a:gd name="T22" fmla="*/ 1694 w 1712"/>
              <a:gd name="T23" fmla="*/ 902 h 1134"/>
              <a:gd name="T24" fmla="*/ 1696 w 1712"/>
              <a:gd name="T25" fmla="*/ 1038 h 1134"/>
              <a:gd name="T26" fmla="*/ 1650 w 1712"/>
              <a:gd name="T27" fmla="*/ 1120 h 1134"/>
              <a:gd name="T28" fmla="*/ 1474 w 1712"/>
              <a:gd name="T29" fmla="*/ 1122 h 1134"/>
              <a:gd name="T30" fmla="*/ 1250 w 1712"/>
              <a:gd name="T31" fmla="*/ 1102 h 1134"/>
              <a:gd name="T32" fmla="*/ 914 w 1712"/>
              <a:gd name="T33" fmla="*/ 1126 h 1134"/>
              <a:gd name="T34" fmla="*/ 580 w 1712"/>
              <a:gd name="T35" fmla="*/ 1100 h 1134"/>
              <a:gd name="T36" fmla="*/ 344 w 1712"/>
              <a:gd name="T37" fmla="*/ 1116 h 1134"/>
              <a:gd name="T38" fmla="*/ 64 w 1712"/>
              <a:gd name="T39" fmla="*/ 1116 h 1134"/>
              <a:gd name="T40" fmla="*/ 8 w 1712"/>
              <a:gd name="T41" fmla="*/ 1020 h 1134"/>
              <a:gd name="T42" fmla="*/ 16 w 1712"/>
              <a:gd name="T43" fmla="*/ 860 h 1134"/>
              <a:gd name="T44" fmla="*/ 16 w 1712"/>
              <a:gd name="T45" fmla="*/ 550 h 1134"/>
              <a:gd name="T46" fmla="*/ 2 w 1712"/>
              <a:gd name="T47" fmla="*/ 384 h 1134"/>
              <a:gd name="T48" fmla="*/ 14 w 1712"/>
              <a:gd name="T49" fmla="*/ 222 h 1134"/>
              <a:gd name="T50" fmla="*/ 20 w 1712"/>
              <a:gd name="T51" fmla="*/ 62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2" h="1134">
                <a:moveTo>
                  <a:pt x="20" y="62"/>
                </a:moveTo>
                <a:cubicBezTo>
                  <a:pt x="40" y="28"/>
                  <a:pt x="68" y="25"/>
                  <a:pt x="132" y="20"/>
                </a:cubicBezTo>
                <a:cubicBezTo>
                  <a:pt x="196" y="15"/>
                  <a:pt x="304" y="34"/>
                  <a:pt x="406" y="32"/>
                </a:cubicBezTo>
                <a:cubicBezTo>
                  <a:pt x="508" y="30"/>
                  <a:pt x="638" y="9"/>
                  <a:pt x="746" y="8"/>
                </a:cubicBezTo>
                <a:cubicBezTo>
                  <a:pt x="854" y="7"/>
                  <a:pt x="967" y="22"/>
                  <a:pt x="1054" y="26"/>
                </a:cubicBezTo>
                <a:cubicBezTo>
                  <a:pt x="1141" y="30"/>
                  <a:pt x="1200" y="33"/>
                  <a:pt x="1270" y="30"/>
                </a:cubicBezTo>
                <a:cubicBezTo>
                  <a:pt x="1340" y="27"/>
                  <a:pt x="1417" y="8"/>
                  <a:pt x="1474" y="6"/>
                </a:cubicBezTo>
                <a:cubicBezTo>
                  <a:pt x="1531" y="4"/>
                  <a:pt x="1573" y="0"/>
                  <a:pt x="1612" y="18"/>
                </a:cubicBezTo>
                <a:cubicBezTo>
                  <a:pt x="1651" y="36"/>
                  <a:pt x="1684" y="67"/>
                  <a:pt x="1698" y="120"/>
                </a:cubicBezTo>
                <a:cubicBezTo>
                  <a:pt x="1712" y="173"/>
                  <a:pt x="1694" y="232"/>
                  <a:pt x="1694" y="338"/>
                </a:cubicBezTo>
                <a:cubicBezTo>
                  <a:pt x="1694" y="444"/>
                  <a:pt x="1706" y="662"/>
                  <a:pt x="1704" y="750"/>
                </a:cubicBezTo>
                <a:cubicBezTo>
                  <a:pt x="1702" y="838"/>
                  <a:pt x="1695" y="854"/>
                  <a:pt x="1694" y="902"/>
                </a:cubicBezTo>
                <a:cubicBezTo>
                  <a:pt x="1693" y="950"/>
                  <a:pt x="1703" y="1002"/>
                  <a:pt x="1696" y="1038"/>
                </a:cubicBezTo>
                <a:cubicBezTo>
                  <a:pt x="1689" y="1074"/>
                  <a:pt x="1687" y="1106"/>
                  <a:pt x="1650" y="1120"/>
                </a:cubicBezTo>
                <a:cubicBezTo>
                  <a:pt x="1613" y="1134"/>
                  <a:pt x="1531" y="1124"/>
                  <a:pt x="1474" y="1122"/>
                </a:cubicBezTo>
                <a:cubicBezTo>
                  <a:pt x="1417" y="1120"/>
                  <a:pt x="1343" y="1101"/>
                  <a:pt x="1250" y="1102"/>
                </a:cubicBezTo>
                <a:cubicBezTo>
                  <a:pt x="1157" y="1103"/>
                  <a:pt x="1026" y="1126"/>
                  <a:pt x="914" y="1126"/>
                </a:cubicBezTo>
                <a:cubicBezTo>
                  <a:pt x="802" y="1126"/>
                  <a:pt x="675" y="1102"/>
                  <a:pt x="580" y="1100"/>
                </a:cubicBezTo>
                <a:cubicBezTo>
                  <a:pt x="485" y="1098"/>
                  <a:pt x="430" y="1113"/>
                  <a:pt x="344" y="1116"/>
                </a:cubicBezTo>
                <a:cubicBezTo>
                  <a:pt x="258" y="1119"/>
                  <a:pt x="120" y="1132"/>
                  <a:pt x="64" y="1116"/>
                </a:cubicBezTo>
                <a:cubicBezTo>
                  <a:pt x="8" y="1100"/>
                  <a:pt x="16" y="1063"/>
                  <a:pt x="8" y="1020"/>
                </a:cubicBezTo>
                <a:cubicBezTo>
                  <a:pt x="0" y="977"/>
                  <a:pt x="15" y="938"/>
                  <a:pt x="16" y="860"/>
                </a:cubicBezTo>
                <a:cubicBezTo>
                  <a:pt x="17" y="782"/>
                  <a:pt x="18" y="629"/>
                  <a:pt x="16" y="550"/>
                </a:cubicBezTo>
                <a:cubicBezTo>
                  <a:pt x="14" y="471"/>
                  <a:pt x="2" y="439"/>
                  <a:pt x="2" y="384"/>
                </a:cubicBezTo>
                <a:cubicBezTo>
                  <a:pt x="2" y="329"/>
                  <a:pt x="11" y="276"/>
                  <a:pt x="14" y="222"/>
                </a:cubicBezTo>
                <a:cubicBezTo>
                  <a:pt x="17" y="168"/>
                  <a:pt x="0" y="96"/>
                  <a:pt x="20" y="62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117" name="Picture 45" descr="OPENAS_31874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7838"/>
            <a:ext cx="4267200" cy="281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5" name="Text Box 33"/>
          <p:cNvSpPr txBox="1">
            <a:spLocks noChangeArrowheads="1"/>
          </p:cNvSpPr>
          <p:nvPr/>
        </p:nvSpPr>
        <p:spPr bwMode="gray">
          <a:xfrm>
            <a:off x="7459663" y="1695450"/>
            <a:ext cx="130333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en-US" sz="2200">
                <a:solidFill>
                  <a:srgbClr val="FFFFFF"/>
                </a:solidFill>
                <a:latin typeface="Arial Black" panose="020B0A04020102020204" pitchFamily="34" charset="0"/>
              </a:rPr>
              <a:t>L/O/G/O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990600" y="4486275"/>
            <a:ext cx="7772400" cy="1165225"/>
          </a:xfrm>
        </p:spPr>
        <p:txBody>
          <a:bodyPr/>
          <a:lstStyle>
            <a:lvl1pPr algn="r">
              <a:defRPr sz="46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29200" y="5867400"/>
            <a:ext cx="3733800" cy="533400"/>
          </a:xfrm>
        </p:spPr>
        <p:txBody>
          <a:bodyPr/>
          <a:lstStyle>
            <a:lvl1pPr marL="0" indent="0" algn="dist">
              <a:buFontTx/>
              <a:buNone/>
              <a:defRPr sz="1500" i="1">
                <a:latin typeface="Times New Roman" panose="02020603050405020304" pitchFamily="18" charset="0"/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08725"/>
            <a:ext cx="2133600" cy="257175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308725"/>
            <a:ext cx="2895600" cy="257175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308725"/>
            <a:ext cx="2133600" cy="257175"/>
          </a:xfrm>
        </p:spPr>
        <p:txBody>
          <a:bodyPr/>
          <a:lstStyle>
            <a:lvl1pPr>
              <a:defRPr/>
            </a:lvl1pPr>
          </a:lstStyle>
          <a:p>
            <a:fld id="{1B2DB418-BEA9-4155-8539-C5C82BF4ED5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7E802-2307-41F7-B323-1A6C59329F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235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0D31E9-745F-4EC0-A192-F16DBC75F1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6828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E5789-6D09-49FE-9E68-53AA2DDF4B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1398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060315-61D7-4B95-8ADA-CEDF9B59F65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0435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41D9C9-2391-4C55-9820-325A0FD02A1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0789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372F83-5BDB-418A-A22B-9A982B9BD11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1748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8268C-2AAE-4A93-AE60-A205CAB837B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382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6F2C3-EA16-480E-88FB-6FF4FF33A4E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3864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678544-FF4C-42E4-8BED-72CCDE5396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7969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3050" y="284163"/>
            <a:ext cx="2063750" cy="584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8625" y="284163"/>
            <a:ext cx="6042025" cy="584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1D375C-6C56-4606-A458-91D578F56B8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937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4163"/>
            <a:ext cx="5819775" cy="944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67DB012-64D7-4A8C-A6D9-8E86BF48041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6642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295275" y="342900"/>
            <a:ext cx="8848725" cy="6515100"/>
          </a:xfrm>
          <a:custGeom>
            <a:avLst/>
            <a:gdLst>
              <a:gd name="T0" fmla="*/ 5574 w 5574"/>
              <a:gd name="T1" fmla="*/ 4104 h 4104"/>
              <a:gd name="T2" fmla="*/ 5574 w 5574"/>
              <a:gd name="T3" fmla="*/ 24 h 4104"/>
              <a:gd name="T4" fmla="*/ 4194 w 5574"/>
              <a:gd name="T5" fmla="*/ 24 h 4104"/>
              <a:gd name="T6" fmla="*/ 2310 w 5574"/>
              <a:gd name="T7" fmla="*/ 24 h 4104"/>
              <a:gd name="T8" fmla="*/ 144 w 5574"/>
              <a:gd name="T9" fmla="*/ 42 h 4104"/>
              <a:gd name="T10" fmla="*/ 16 w 5574"/>
              <a:gd name="T11" fmla="*/ 202 h 4104"/>
              <a:gd name="T12" fmla="*/ 16 w 5574"/>
              <a:gd name="T13" fmla="*/ 835 h 4104"/>
              <a:gd name="T14" fmla="*/ 12 w 5574"/>
              <a:gd name="T15" fmla="*/ 2700 h 4104"/>
              <a:gd name="T16" fmla="*/ 6 w 5574"/>
              <a:gd name="T17" fmla="*/ 4104 h 4104"/>
              <a:gd name="T18" fmla="*/ 5574 w 5574"/>
              <a:gd name="T19" fmla="*/ 4104 h 4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574" h="4104">
                <a:moveTo>
                  <a:pt x="5574" y="4104"/>
                </a:moveTo>
                <a:lnTo>
                  <a:pt x="5574" y="24"/>
                </a:lnTo>
                <a:cubicBezTo>
                  <a:pt x="4920" y="0"/>
                  <a:pt x="4738" y="24"/>
                  <a:pt x="4194" y="24"/>
                </a:cubicBezTo>
                <a:cubicBezTo>
                  <a:pt x="3650" y="24"/>
                  <a:pt x="2983" y="29"/>
                  <a:pt x="2310" y="24"/>
                </a:cubicBezTo>
                <a:cubicBezTo>
                  <a:pt x="1637" y="19"/>
                  <a:pt x="520" y="18"/>
                  <a:pt x="144" y="42"/>
                </a:cubicBezTo>
                <a:cubicBezTo>
                  <a:pt x="24" y="60"/>
                  <a:pt x="20" y="67"/>
                  <a:pt x="16" y="202"/>
                </a:cubicBezTo>
                <a:cubicBezTo>
                  <a:pt x="12" y="337"/>
                  <a:pt x="15" y="418"/>
                  <a:pt x="16" y="835"/>
                </a:cubicBezTo>
                <a:cubicBezTo>
                  <a:pt x="13" y="1258"/>
                  <a:pt x="12" y="2156"/>
                  <a:pt x="12" y="2700"/>
                </a:cubicBezTo>
                <a:cubicBezTo>
                  <a:pt x="12" y="3244"/>
                  <a:pt x="0" y="3600"/>
                  <a:pt x="6" y="4104"/>
                </a:cubicBezTo>
                <a:cubicBezTo>
                  <a:pt x="2790" y="4104"/>
                  <a:pt x="5574" y="4104"/>
                  <a:pt x="5574" y="4104"/>
                </a:cubicBezTo>
                <a:close/>
              </a:path>
            </a:pathLst>
          </a:custGeom>
          <a:gradFill rotWithShape="1">
            <a:gsLst>
              <a:gs pos="0">
                <a:srgbClr val="E6E6E6">
                  <a:alpha val="70000"/>
                </a:srgbClr>
              </a:gs>
              <a:gs pos="100000">
                <a:srgbClr val="E6E6E6">
                  <a:gamma/>
                  <a:tint val="0"/>
                  <a:invGamma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2" name="Freeform 8"/>
          <p:cNvSpPr>
            <a:spLocks/>
          </p:cNvSpPr>
          <p:nvPr/>
        </p:nvSpPr>
        <p:spPr bwMode="gray">
          <a:xfrm>
            <a:off x="328613" y="0"/>
            <a:ext cx="8821737" cy="314325"/>
          </a:xfrm>
          <a:custGeom>
            <a:avLst/>
            <a:gdLst>
              <a:gd name="T0" fmla="*/ 5553 w 5557"/>
              <a:gd name="T1" fmla="*/ 0 h 198"/>
              <a:gd name="T2" fmla="*/ 5553 w 5557"/>
              <a:gd name="T3" fmla="*/ 150 h 198"/>
              <a:gd name="T4" fmla="*/ 4585 w 5557"/>
              <a:gd name="T5" fmla="*/ 186 h 198"/>
              <a:gd name="T6" fmla="*/ 2246 w 5557"/>
              <a:gd name="T7" fmla="*/ 180 h 198"/>
              <a:gd name="T8" fmla="*/ 960 w 5557"/>
              <a:gd name="T9" fmla="*/ 180 h 198"/>
              <a:gd name="T10" fmla="*/ 76 w 5557"/>
              <a:gd name="T11" fmla="*/ 198 h 198"/>
              <a:gd name="T12" fmla="*/ 1 w 5557"/>
              <a:gd name="T13" fmla="*/ 153 h 198"/>
              <a:gd name="T14" fmla="*/ 1 w 5557"/>
              <a:gd name="T15" fmla="*/ 0 h 198"/>
              <a:gd name="T16" fmla="*/ 5553 w 5557"/>
              <a:gd name="T17" fmla="*/ 0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557" h="198">
                <a:moveTo>
                  <a:pt x="5553" y="0"/>
                </a:moveTo>
                <a:lnTo>
                  <a:pt x="5553" y="150"/>
                </a:lnTo>
                <a:cubicBezTo>
                  <a:pt x="5557" y="144"/>
                  <a:pt x="5136" y="181"/>
                  <a:pt x="4585" y="186"/>
                </a:cubicBezTo>
                <a:cubicBezTo>
                  <a:pt x="4034" y="191"/>
                  <a:pt x="2849" y="170"/>
                  <a:pt x="2246" y="180"/>
                </a:cubicBezTo>
                <a:cubicBezTo>
                  <a:pt x="1643" y="190"/>
                  <a:pt x="1319" y="178"/>
                  <a:pt x="960" y="180"/>
                </a:cubicBezTo>
                <a:cubicBezTo>
                  <a:pt x="601" y="182"/>
                  <a:pt x="238" y="198"/>
                  <a:pt x="76" y="198"/>
                </a:cubicBezTo>
                <a:cubicBezTo>
                  <a:pt x="28" y="198"/>
                  <a:pt x="1" y="153"/>
                  <a:pt x="1" y="153"/>
                </a:cubicBezTo>
                <a:cubicBezTo>
                  <a:pt x="1" y="153"/>
                  <a:pt x="0" y="83"/>
                  <a:pt x="1" y="0"/>
                </a:cubicBezTo>
                <a:lnTo>
                  <a:pt x="5553" y="0"/>
                </a:lnTo>
                <a:close/>
              </a:path>
            </a:pathLst>
          </a:custGeom>
          <a:solidFill>
            <a:schemeClr val="hlink">
              <a:alpha val="7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3" name="Freeform 9"/>
          <p:cNvSpPr>
            <a:spLocks/>
          </p:cNvSpPr>
          <p:nvPr/>
        </p:nvSpPr>
        <p:spPr bwMode="gray">
          <a:xfrm>
            <a:off x="-1588" y="393700"/>
            <a:ext cx="242888" cy="6469063"/>
          </a:xfrm>
          <a:custGeom>
            <a:avLst/>
            <a:gdLst>
              <a:gd name="T0" fmla="*/ 0 w 153"/>
              <a:gd name="T1" fmla="*/ 4061 h 4067"/>
              <a:gd name="T2" fmla="*/ 145 w 153"/>
              <a:gd name="T3" fmla="*/ 4064 h 4067"/>
              <a:gd name="T4" fmla="*/ 149 w 153"/>
              <a:gd name="T5" fmla="*/ 3364 h 4067"/>
              <a:gd name="T6" fmla="*/ 137 w 153"/>
              <a:gd name="T7" fmla="*/ 1651 h 4067"/>
              <a:gd name="T8" fmla="*/ 139 w 153"/>
              <a:gd name="T9" fmla="*/ 710 h 4067"/>
              <a:gd name="T10" fmla="*/ 136 w 153"/>
              <a:gd name="T11" fmla="*/ 65 h 4067"/>
              <a:gd name="T12" fmla="*/ 102 w 153"/>
              <a:gd name="T13" fmla="*/ 18 h 4067"/>
              <a:gd name="T14" fmla="*/ 1 w 153"/>
              <a:gd name="T15" fmla="*/ 7 h 4067"/>
              <a:gd name="T16" fmla="*/ 0 w 153"/>
              <a:gd name="T17" fmla="*/ 4061 h 40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3" h="4067">
                <a:moveTo>
                  <a:pt x="0" y="4061"/>
                </a:moveTo>
                <a:lnTo>
                  <a:pt x="145" y="4064"/>
                </a:lnTo>
                <a:cubicBezTo>
                  <a:pt x="141" y="4067"/>
                  <a:pt x="145" y="3766"/>
                  <a:pt x="149" y="3364"/>
                </a:cubicBezTo>
                <a:cubicBezTo>
                  <a:pt x="153" y="2962"/>
                  <a:pt x="143" y="2090"/>
                  <a:pt x="137" y="1651"/>
                </a:cubicBezTo>
                <a:cubicBezTo>
                  <a:pt x="131" y="1212"/>
                  <a:pt x="138" y="971"/>
                  <a:pt x="139" y="710"/>
                </a:cubicBezTo>
                <a:cubicBezTo>
                  <a:pt x="141" y="448"/>
                  <a:pt x="136" y="184"/>
                  <a:pt x="136" y="65"/>
                </a:cubicBezTo>
                <a:cubicBezTo>
                  <a:pt x="136" y="30"/>
                  <a:pt x="102" y="18"/>
                  <a:pt x="102" y="18"/>
                </a:cubicBezTo>
                <a:cubicBezTo>
                  <a:pt x="41" y="0"/>
                  <a:pt x="1" y="7"/>
                  <a:pt x="1" y="7"/>
                </a:cubicBezTo>
                <a:lnTo>
                  <a:pt x="0" y="4061"/>
                </a:lnTo>
                <a:close/>
              </a:path>
            </a:pathLst>
          </a:custGeom>
          <a:solidFill>
            <a:schemeClr val="folHlink">
              <a:alpha val="7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" name="Freeform 10"/>
          <p:cNvSpPr>
            <a:spLocks/>
          </p:cNvSpPr>
          <p:nvPr/>
        </p:nvSpPr>
        <p:spPr bwMode="gray">
          <a:xfrm>
            <a:off x="-3175" y="0"/>
            <a:ext cx="247650" cy="327025"/>
          </a:xfrm>
          <a:custGeom>
            <a:avLst/>
            <a:gdLst>
              <a:gd name="T0" fmla="*/ 2 w 156"/>
              <a:gd name="T1" fmla="*/ 0 h 206"/>
              <a:gd name="T2" fmla="*/ 150 w 156"/>
              <a:gd name="T3" fmla="*/ 0 h 206"/>
              <a:gd name="T4" fmla="*/ 144 w 156"/>
              <a:gd name="T5" fmla="*/ 149 h 206"/>
              <a:gd name="T6" fmla="*/ 87 w 156"/>
              <a:gd name="T7" fmla="*/ 197 h 206"/>
              <a:gd name="T8" fmla="*/ 0 w 156"/>
              <a:gd name="T9" fmla="*/ 197 h 206"/>
              <a:gd name="T10" fmla="*/ 2 w 156"/>
              <a:gd name="T11" fmla="*/ 0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6" h="206">
                <a:moveTo>
                  <a:pt x="2" y="0"/>
                </a:moveTo>
                <a:lnTo>
                  <a:pt x="150" y="0"/>
                </a:lnTo>
                <a:cubicBezTo>
                  <a:pt x="156" y="71"/>
                  <a:pt x="144" y="149"/>
                  <a:pt x="144" y="149"/>
                </a:cubicBezTo>
                <a:cubicBezTo>
                  <a:pt x="133" y="181"/>
                  <a:pt x="111" y="189"/>
                  <a:pt x="87" y="197"/>
                </a:cubicBezTo>
                <a:cubicBezTo>
                  <a:pt x="44" y="206"/>
                  <a:pt x="0" y="197"/>
                  <a:pt x="0" y="197"/>
                </a:cubicBezTo>
                <a:lnTo>
                  <a:pt x="2" y="0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DC8503-949A-49CD-93BD-E4F4E05D205A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44" name="Freeform 20"/>
          <p:cNvSpPr>
            <a:spLocks/>
          </p:cNvSpPr>
          <p:nvPr/>
        </p:nvSpPr>
        <p:spPr bwMode="gray">
          <a:xfrm>
            <a:off x="6132513" y="457200"/>
            <a:ext cx="917575" cy="635000"/>
          </a:xfrm>
          <a:custGeom>
            <a:avLst/>
            <a:gdLst>
              <a:gd name="T0" fmla="*/ 32 w 1718"/>
              <a:gd name="T1" fmla="*/ 70 h 1134"/>
              <a:gd name="T2" fmla="*/ 138 w 1718"/>
              <a:gd name="T3" fmla="*/ 20 h 1134"/>
              <a:gd name="T4" fmla="*/ 412 w 1718"/>
              <a:gd name="T5" fmla="*/ 32 h 1134"/>
              <a:gd name="T6" fmla="*/ 682 w 1718"/>
              <a:gd name="T7" fmla="*/ 11 h 1134"/>
              <a:gd name="T8" fmla="*/ 1010 w 1718"/>
              <a:gd name="T9" fmla="*/ 17 h 1134"/>
              <a:gd name="T10" fmla="*/ 1276 w 1718"/>
              <a:gd name="T11" fmla="*/ 30 h 1134"/>
              <a:gd name="T12" fmla="*/ 1462 w 1718"/>
              <a:gd name="T13" fmla="*/ 11 h 1134"/>
              <a:gd name="T14" fmla="*/ 1618 w 1718"/>
              <a:gd name="T15" fmla="*/ 18 h 1134"/>
              <a:gd name="T16" fmla="*/ 1704 w 1718"/>
              <a:gd name="T17" fmla="*/ 120 h 1134"/>
              <a:gd name="T18" fmla="*/ 1700 w 1718"/>
              <a:gd name="T19" fmla="*/ 338 h 1134"/>
              <a:gd name="T20" fmla="*/ 1708 w 1718"/>
              <a:gd name="T21" fmla="*/ 665 h 1134"/>
              <a:gd name="T22" fmla="*/ 1698 w 1718"/>
              <a:gd name="T23" fmla="*/ 857 h 1134"/>
              <a:gd name="T24" fmla="*/ 1710 w 1718"/>
              <a:gd name="T25" fmla="*/ 1043 h 1134"/>
              <a:gd name="T26" fmla="*/ 1656 w 1718"/>
              <a:gd name="T27" fmla="*/ 1120 h 1134"/>
              <a:gd name="T28" fmla="*/ 1480 w 1718"/>
              <a:gd name="T29" fmla="*/ 1122 h 1134"/>
              <a:gd name="T30" fmla="*/ 1254 w 1718"/>
              <a:gd name="T31" fmla="*/ 1111 h 1134"/>
              <a:gd name="T32" fmla="*/ 920 w 1718"/>
              <a:gd name="T33" fmla="*/ 1126 h 1134"/>
              <a:gd name="T34" fmla="*/ 584 w 1718"/>
              <a:gd name="T35" fmla="*/ 1109 h 1134"/>
              <a:gd name="T36" fmla="*/ 322 w 1718"/>
              <a:gd name="T37" fmla="*/ 1123 h 1134"/>
              <a:gd name="T38" fmla="*/ 88 w 1718"/>
              <a:gd name="T39" fmla="*/ 1116 h 1134"/>
              <a:gd name="T40" fmla="*/ 14 w 1718"/>
              <a:gd name="T41" fmla="*/ 1029 h 1134"/>
              <a:gd name="T42" fmla="*/ 23 w 1718"/>
              <a:gd name="T43" fmla="*/ 847 h 1134"/>
              <a:gd name="T44" fmla="*/ 20 w 1718"/>
              <a:gd name="T45" fmla="*/ 657 h 1134"/>
              <a:gd name="T46" fmla="*/ 4 w 1718"/>
              <a:gd name="T47" fmla="*/ 405 h 1134"/>
              <a:gd name="T48" fmla="*/ 20 w 1718"/>
              <a:gd name="T49" fmla="*/ 222 h 1134"/>
              <a:gd name="T50" fmla="*/ 32 w 1718"/>
              <a:gd name="T51" fmla="*/ 7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8" h="1134">
                <a:moveTo>
                  <a:pt x="32" y="70"/>
                </a:moveTo>
                <a:cubicBezTo>
                  <a:pt x="52" y="36"/>
                  <a:pt x="74" y="25"/>
                  <a:pt x="138" y="20"/>
                </a:cubicBezTo>
                <a:cubicBezTo>
                  <a:pt x="202" y="15"/>
                  <a:pt x="310" y="34"/>
                  <a:pt x="412" y="32"/>
                </a:cubicBezTo>
                <a:cubicBezTo>
                  <a:pt x="514" y="30"/>
                  <a:pt x="574" y="12"/>
                  <a:pt x="682" y="11"/>
                </a:cubicBezTo>
                <a:cubicBezTo>
                  <a:pt x="790" y="10"/>
                  <a:pt x="923" y="13"/>
                  <a:pt x="1010" y="17"/>
                </a:cubicBezTo>
                <a:cubicBezTo>
                  <a:pt x="1097" y="21"/>
                  <a:pt x="1206" y="33"/>
                  <a:pt x="1276" y="30"/>
                </a:cubicBezTo>
                <a:cubicBezTo>
                  <a:pt x="1346" y="27"/>
                  <a:pt x="1405" y="13"/>
                  <a:pt x="1462" y="11"/>
                </a:cubicBezTo>
                <a:cubicBezTo>
                  <a:pt x="1519" y="9"/>
                  <a:pt x="1579" y="0"/>
                  <a:pt x="1618" y="18"/>
                </a:cubicBezTo>
                <a:cubicBezTo>
                  <a:pt x="1657" y="36"/>
                  <a:pt x="1690" y="67"/>
                  <a:pt x="1704" y="120"/>
                </a:cubicBezTo>
                <a:cubicBezTo>
                  <a:pt x="1718" y="173"/>
                  <a:pt x="1700" y="232"/>
                  <a:pt x="1700" y="338"/>
                </a:cubicBezTo>
                <a:cubicBezTo>
                  <a:pt x="1700" y="444"/>
                  <a:pt x="1710" y="577"/>
                  <a:pt x="1708" y="665"/>
                </a:cubicBezTo>
                <a:cubicBezTo>
                  <a:pt x="1706" y="753"/>
                  <a:pt x="1696" y="789"/>
                  <a:pt x="1698" y="857"/>
                </a:cubicBezTo>
                <a:cubicBezTo>
                  <a:pt x="1700" y="925"/>
                  <a:pt x="1717" y="1007"/>
                  <a:pt x="1710" y="1043"/>
                </a:cubicBezTo>
                <a:cubicBezTo>
                  <a:pt x="1703" y="1079"/>
                  <a:pt x="1693" y="1106"/>
                  <a:pt x="1656" y="1120"/>
                </a:cubicBezTo>
                <a:cubicBezTo>
                  <a:pt x="1619" y="1134"/>
                  <a:pt x="1537" y="1124"/>
                  <a:pt x="1480" y="1122"/>
                </a:cubicBezTo>
                <a:cubicBezTo>
                  <a:pt x="1423" y="1120"/>
                  <a:pt x="1347" y="1110"/>
                  <a:pt x="1254" y="1111"/>
                </a:cubicBezTo>
                <a:cubicBezTo>
                  <a:pt x="1161" y="1112"/>
                  <a:pt x="1032" y="1126"/>
                  <a:pt x="920" y="1126"/>
                </a:cubicBezTo>
                <a:cubicBezTo>
                  <a:pt x="808" y="1126"/>
                  <a:pt x="679" y="1111"/>
                  <a:pt x="584" y="1109"/>
                </a:cubicBezTo>
                <a:cubicBezTo>
                  <a:pt x="489" y="1107"/>
                  <a:pt x="408" y="1120"/>
                  <a:pt x="322" y="1123"/>
                </a:cubicBezTo>
                <a:cubicBezTo>
                  <a:pt x="236" y="1126"/>
                  <a:pt x="144" y="1132"/>
                  <a:pt x="88" y="1116"/>
                </a:cubicBezTo>
                <a:cubicBezTo>
                  <a:pt x="32" y="1100"/>
                  <a:pt x="17" y="1070"/>
                  <a:pt x="14" y="1029"/>
                </a:cubicBezTo>
                <a:cubicBezTo>
                  <a:pt x="11" y="988"/>
                  <a:pt x="19" y="925"/>
                  <a:pt x="23" y="847"/>
                </a:cubicBezTo>
                <a:cubicBezTo>
                  <a:pt x="27" y="769"/>
                  <a:pt x="26" y="734"/>
                  <a:pt x="20" y="657"/>
                </a:cubicBezTo>
                <a:cubicBezTo>
                  <a:pt x="14" y="580"/>
                  <a:pt x="0" y="497"/>
                  <a:pt x="4" y="405"/>
                </a:cubicBezTo>
                <a:cubicBezTo>
                  <a:pt x="8" y="313"/>
                  <a:pt x="17" y="276"/>
                  <a:pt x="20" y="222"/>
                </a:cubicBezTo>
                <a:cubicBezTo>
                  <a:pt x="23" y="168"/>
                  <a:pt x="12" y="104"/>
                  <a:pt x="32" y="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5" name="Freeform 21"/>
          <p:cNvSpPr>
            <a:spLocks/>
          </p:cNvSpPr>
          <p:nvPr/>
        </p:nvSpPr>
        <p:spPr bwMode="gray">
          <a:xfrm>
            <a:off x="8085138" y="457200"/>
            <a:ext cx="917575" cy="636588"/>
          </a:xfrm>
          <a:custGeom>
            <a:avLst/>
            <a:gdLst>
              <a:gd name="T0" fmla="*/ 20 w 1712"/>
              <a:gd name="T1" fmla="*/ 62 h 1134"/>
              <a:gd name="T2" fmla="*/ 132 w 1712"/>
              <a:gd name="T3" fmla="*/ 20 h 1134"/>
              <a:gd name="T4" fmla="*/ 406 w 1712"/>
              <a:gd name="T5" fmla="*/ 32 h 1134"/>
              <a:gd name="T6" fmla="*/ 746 w 1712"/>
              <a:gd name="T7" fmla="*/ 8 h 1134"/>
              <a:gd name="T8" fmla="*/ 1054 w 1712"/>
              <a:gd name="T9" fmla="*/ 26 h 1134"/>
              <a:gd name="T10" fmla="*/ 1270 w 1712"/>
              <a:gd name="T11" fmla="*/ 30 h 1134"/>
              <a:gd name="T12" fmla="*/ 1474 w 1712"/>
              <a:gd name="T13" fmla="*/ 6 h 1134"/>
              <a:gd name="T14" fmla="*/ 1612 w 1712"/>
              <a:gd name="T15" fmla="*/ 18 h 1134"/>
              <a:gd name="T16" fmla="*/ 1698 w 1712"/>
              <a:gd name="T17" fmla="*/ 120 h 1134"/>
              <a:gd name="T18" fmla="*/ 1694 w 1712"/>
              <a:gd name="T19" fmla="*/ 338 h 1134"/>
              <a:gd name="T20" fmla="*/ 1704 w 1712"/>
              <a:gd name="T21" fmla="*/ 750 h 1134"/>
              <a:gd name="T22" fmla="*/ 1694 w 1712"/>
              <a:gd name="T23" fmla="*/ 902 h 1134"/>
              <a:gd name="T24" fmla="*/ 1696 w 1712"/>
              <a:gd name="T25" fmla="*/ 1038 h 1134"/>
              <a:gd name="T26" fmla="*/ 1650 w 1712"/>
              <a:gd name="T27" fmla="*/ 1120 h 1134"/>
              <a:gd name="T28" fmla="*/ 1474 w 1712"/>
              <a:gd name="T29" fmla="*/ 1122 h 1134"/>
              <a:gd name="T30" fmla="*/ 1250 w 1712"/>
              <a:gd name="T31" fmla="*/ 1102 h 1134"/>
              <a:gd name="T32" fmla="*/ 914 w 1712"/>
              <a:gd name="T33" fmla="*/ 1126 h 1134"/>
              <a:gd name="T34" fmla="*/ 580 w 1712"/>
              <a:gd name="T35" fmla="*/ 1100 h 1134"/>
              <a:gd name="T36" fmla="*/ 344 w 1712"/>
              <a:gd name="T37" fmla="*/ 1116 h 1134"/>
              <a:gd name="T38" fmla="*/ 64 w 1712"/>
              <a:gd name="T39" fmla="*/ 1116 h 1134"/>
              <a:gd name="T40" fmla="*/ 8 w 1712"/>
              <a:gd name="T41" fmla="*/ 1020 h 1134"/>
              <a:gd name="T42" fmla="*/ 16 w 1712"/>
              <a:gd name="T43" fmla="*/ 860 h 1134"/>
              <a:gd name="T44" fmla="*/ 16 w 1712"/>
              <a:gd name="T45" fmla="*/ 550 h 1134"/>
              <a:gd name="T46" fmla="*/ 2 w 1712"/>
              <a:gd name="T47" fmla="*/ 384 h 1134"/>
              <a:gd name="T48" fmla="*/ 14 w 1712"/>
              <a:gd name="T49" fmla="*/ 222 h 1134"/>
              <a:gd name="T50" fmla="*/ 20 w 1712"/>
              <a:gd name="T51" fmla="*/ 62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2" h="1134">
                <a:moveTo>
                  <a:pt x="20" y="62"/>
                </a:moveTo>
                <a:cubicBezTo>
                  <a:pt x="40" y="28"/>
                  <a:pt x="68" y="25"/>
                  <a:pt x="132" y="20"/>
                </a:cubicBezTo>
                <a:cubicBezTo>
                  <a:pt x="196" y="15"/>
                  <a:pt x="304" y="34"/>
                  <a:pt x="406" y="32"/>
                </a:cubicBezTo>
                <a:cubicBezTo>
                  <a:pt x="508" y="30"/>
                  <a:pt x="638" y="9"/>
                  <a:pt x="746" y="8"/>
                </a:cubicBezTo>
                <a:cubicBezTo>
                  <a:pt x="854" y="7"/>
                  <a:pt x="967" y="22"/>
                  <a:pt x="1054" y="26"/>
                </a:cubicBezTo>
                <a:cubicBezTo>
                  <a:pt x="1141" y="30"/>
                  <a:pt x="1200" y="33"/>
                  <a:pt x="1270" y="30"/>
                </a:cubicBezTo>
                <a:cubicBezTo>
                  <a:pt x="1340" y="27"/>
                  <a:pt x="1417" y="8"/>
                  <a:pt x="1474" y="6"/>
                </a:cubicBezTo>
                <a:cubicBezTo>
                  <a:pt x="1531" y="4"/>
                  <a:pt x="1573" y="0"/>
                  <a:pt x="1612" y="18"/>
                </a:cubicBezTo>
                <a:cubicBezTo>
                  <a:pt x="1651" y="36"/>
                  <a:pt x="1684" y="67"/>
                  <a:pt x="1698" y="120"/>
                </a:cubicBezTo>
                <a:cubicBezTo>
                  <a:pt x="1712" y="173"/>
                  <a:pt x="1694" y="232"/>
                  <a:pt x="1694" y="338"/>
                </a:cubicBezTo>
                <a:cubicBezTo>
                  <a:pt x="1694" y="444"/>
                  <a:pt x="1706" y="662"/>
                  <a:pt x="1704" y="750"/>
                </a:cubicBezTo>
                <a:cubicBezTo>
                  <a:pt x="1702" y="838"/>
                  <a:pt x="1695" y="854"/>
                  <a:pt x="1694" y="902"/>
                </a:cubicBezTo>
                <a:cubicBezTo>
                  <a:pt x="1693" y="950"/>
                  <a:pt x="1703" y="1002"/>
                  <a:pt x="1696" y="1038"/>
                </a:cubicBezTo>
                <a:cubicBezTo>
                  <a:pt x="1689" y="1074"/>
                  <a:pt x="1687" y="1106"/>
                  <a:pt x="1650" y="1120"/>
                </a:cubicBezTo>
                <a:cubicBezTo>
                  <a:pt x="1613" y="1134"/>
                  <a:pt x="1531" y="1124"/>
                  <a:pt x="1474" y="1122"/>
                </a:cubicBezTo>
                <a:cubicBezTo>
                  <a:pt x="1417" y="1120"/>
                  <a:pt x="1343" y="1101"/>
                  <a:pt x="1250" y="1102"/>
                </a:cubicBezTo>
                <a:cubicBezTo>
                  <a:pt x="1157" y="1103"/>
                  <a:pt x="1026" y="1126"/>
                  <a:pt x="914" y="1126"/>
                </a:cubicBezTo>
                <a:cubicBezTo>
                  <a:pt x="802" y="1126"/>
                  <a:pt x="675" y="1102"/>
                  <a:pt x="580" y="1100"/>
                </a:cubicBezTo>
                <a:cubicBezTo>
                  <a:pt x="485" y="1098"/>
                  <a:pt x="430" y="1113"/>
                  <a:pt x="344" y="1116"/>
                </a:cubicBezTo>
                <a:cubicBezTo>
                  <a:pt x="258" y="1119"/>
                  <a:pt x="120" y="1132"/>
                  <a:pt x="64" y="1116"/>
                </a:cubicBezTo>
                <a:cubicBezTo>
                  <a:pt x="8" y="1100"/>
                  <a:pt x="16" y="1063"/>
                  <a:pt x="8" y="1020"/>
                </a:cubicBezTo>
                <a:cubicBezTo>
                  <a:pt x="0" y="977"/>
                  <a:pt x="15" y="938"/>
                  <a:pt x="16" y="860"/>
                </a:cubicBezTo>
                <a:cubicBezTo>
                  <a:pt x="17" y="782"/>
                  <a:pt x="18" y="629"/>
                  <a:pt x="16" y="550"/>
                </a:cubicBezTo>
                <a:cubicBezTo>
                  <a:pt x="14" y="471"/>
                  <a:pt x="2" y="439"/>
                  <a:pt x="2" y="384"/>
                </a:cubicBezTo>
                <a:cubicBezTo>
                  <a:pt x="2" y="329"/>
                  <a:pt x="11" y="276"/>
                  <a:pt x="14" y="222"/>
                </a:cubicBezTo>
                <a:cubicBezTo>
                  <a:pt x="17" y="168"/>
                  <a:pt x="0" y="96"/>
                  <a:pt x="20" y="62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6" name="Freeform 22"/>
          <p:cNvSpPr>
            <a:spLocks/>
          </p:cNvSpPr>
          <p:nvPr/>
        </p:nvSpPr>
        <p:spPr bwMode="gray">
          <a:xfrm>
            <a:off x="7113588" y="457200"/>
            <a:ext cx="917575" cy="636588"/>
          </a:xfrm>
          <a:custGeom>
            <a:avLst/>
            <a:gdLst>
              <a:gd name="T0" fmla="*/ 20 w 1712"/>
              <a:gd name="T1" fmla="*/ 62 h 1134"/>
              <a:gd name="T2" fmla="*/ 132 w 1712"/>
              <a:gd name="T3" fmla="*/ 20 h 1134"/>
              <a:gd name="T4" fmla="*/ 406 w 1712"/>
              <a:gd name="T5" fmla="*/ 32 h 1134"/>
              <a:gd name="T6" fmla="*/ 746 w 1712"/>
              <a:gd name="T7" fmla="*/ 8 h 1134"/>
              <a:gd name="T8" fmla="*/ 1054 w 1712"/>
              <a:gd name="T9" fmla="*/ 26 h 1134"/>
              <a:gd name="T10" fmla="*/ 1270 w 1712"/>
              <a:gd name="T11" fmla="*/ 30 h 1134"/>
              <a:gd name="T12" fmla="*/ 1474 w 1712"/>
              <a:gd name="T13" fmla="*/ 6 h 1134"/>
              <a:gd name="T14" fmla="*/ 1612 w 1712"/>
              <a:gd name="T15" fmla="*/ 18 h 1134"/>
              <a:gd name="T16" fmla="*/ 1698 w 1712"/>
              <a:gd name="T17" fmla="*/ 120 h 1134"/>
              <a:gd name="T18" fmla="*/ 1694 w 1712"/>
              <a:gd name="T19" fmla="*/ 338 h 1134"/>
              <a:gd name="T20" fmla="*/ 1704 w 1712"/>
              <a:gd name="T21" fmla="*/ 750 h 1134"/>
              <a:gd name="T22" fmla="*/ 1694 w 1712"/>
              <a:gd name="T23" fmla="*/ 902 h 1134"/>
              <a:gd name="T24" fmla="*/ 1696 w 1712"/>
              <a:gd name="T25" fmla="*/ 1038 h 1134"/>
              <a:gd name="T26" fmla="*/ 1650 w 1712"/>
              <a:gd name="T27" fmla="*/ 1120 h 1134"/>
              <a:gd name="T28" fmla="*/ 1474 w 1712"/>
              <a:gd name="T29" fmla="*/ 1122 h 1134"/>
              <a:gd name="T30" fmla="*/ 1250 w 1712"/>
              <a:gd name="T31" fmla="*/ 1102 h 1134"/>
              <a:gd name="T32" fmla="*/ 914 w 1712"/>
              <a:gd name="T33" fmla="*/ 1126 h 1134"/>
              <a:gd name="T34" fmla="*/ 580 w 1712"/>
              <a:gd name="T35" fmla="*/ 1100 h 1134"/>
              <a:gd name="T36" fmla="*/ 344 w 1712"/>
              <a:gd name="T37" fmla="*/ 1116 h 1134"/>
              <a:gd name="T38" fmla="*/ 64 w 1712"/>
              <a:gd name="T39" fmla="*/ 1116 h 1134"/>
              <a:gd name="T40" fmla="*/ 8 w 1712"/>
              <a:gd name="T41" fmla="*/ 1020 h 1134"/>
              <a:gd name="T42" fmla="*/ 16 w 1712"/>
              <a:gd name="T43" fmla="*/ 860 h 1134"/>
              <a:gd name="T44" fmla="*/ 16 w 1712"/>
              <a:gd name="T45" fmla="*/ 550 h 1134"/>
              <a:gd name="T46" fmla="*/ 2 w 1712"/>
              <a:gd name="T47" fmla="*/ 384 h 1134"/>
              <a:gd name="T48" fmla="*/ 14 w 1712"/>
              <a:gd name="T49" fmla="*/ 222 h 1134"/>
              <a:gd name="T50" fmla="*/ 20 w 1712"/>
              <a:gd name="T51" fmla="*/ 62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2" h="1134">
                <a:moveTo>
                  <a:pt x="20" y="62"/>
                </a:moveTo>
                <a:cubicBezTo>
                  <a:pt x="40" y="28"/>
                  <a:pt x="68" y="25"/>
                  <a:pt x="132" y="20"/>
                </a:cubicBezTo>
                <a:cubicBezTo>
                  <a:pt x="196" y="15"/>
                  <a:pt x="304" y="34"/>
                  <a:pt x="406" y="32"/>
                </a:cubicBezTo>
                <a:cubicBezTo>
                  <a:pt x="508" y="30"/>
                  <a:pt x="638" y="9"/>
                  <a:pt x="746" y="8"/>
                </a:cubicBezTo>
                <a:cubicBezTo>
                  <a:pt x="854" y="7"/>
                  <a:pt x="967" y="22"/>
                  <a:pt x="1054" y="26"/>
                </a:cubicBezTo>
                <a:cubicBezTo>
                  <a:pt x="1141" y="30"/>
                  <a:pt x="1200" y="33"/>
                  <a:pt x="1270" y="30"/>
                </a:cubicBezTo>
                <a:cubicBezTo>
                  <a:pt x="1340" y="27"/>
                  <a:pt x="1417" y="8"/>
                  <a:pt x="1474" y="6"/>
                </a:cubicBezTo>
                <a:cubicBezTo>
                  <a:pt x="1531" y="4"/>
                  <a:pt x="1573" y="0"/>
                  <a:pt x="1612" y="18"/>
                </a:cubicBezTo>
                <a:cubicBezTo>
                  <a:pt x="1651" y="36"/>
                  <a:pt x="1684" y="67"/>
                  <a:pt x="1698" y="120"/>
                </a:cubicBezTo>
                <a:cubicBezTo>
                  <a:pt x="1712" y="173"/>
                  <a:pt x="1694" y="232"/>
                  <a:pt x="1694" y="338"/>
                </a:cubicBezTo>
                <a:cubicBezTo>
                  <a:pt x="1694" y="444"/>
                  <a:pt x="1706" y="662"/>
                  <a:pt x="1704" y="750"/>
                </a:cubicBezTo>
                <a:cubicBezTo>
                  <a:pt x="1702" y="838"/>
                  <a:pt x="1695" y="854"/>
                  <a:pt x="1694" y="902"/>
                </a:cubicBezTo>
                <a:cubicBezTo>
                  <a:pt x="1693" y="950"/>
                  <a:pt x="1703" y="1002"/>
                  <a:pt x="1696" y="1038"/>
                </a:cubicBezTo>
                <a:cubicBezTo>
                  <a:pt x="1689" y="1074"/>
                  <a:pt x="1687" y="1106"/>
                  <a:pt x="1650" y="1120"/>
                </a:cubicBezTo>
                <a:cubicBezTo>
                  <a:pt x="1613" y="1134"/>
                  <a:pt x="1531" y="1124"/>
                  <a:pt x="1474" y="1122"/>
                </a:cubicBezTo>
                <a:cubicBezTo>
                  <a:pt x="1417" y="1120"/>
                  <a:pt x="1343" y="1101"/>
                  <a:pt x="1250" y="1102"/>
                </a:cubicBezTo>
                <a:cubicBezTo>
                  <a:pt x="1157" y="1103"/>
                  <a:pt x="1026" y="1126"/>
                  <a:pt x="914" y="1126"/>
                </a:cubicBezTo>
                <a:cubicBezTo>
                  <a:pt x="802" y="1126"/>
                  <a:pt x="675" y="1102"/>
                  <a:pt x="580" y="1100"/>
                </a:cubicBezTo>
                <a:cubicBezTo>
                  <a:pt x="485" y="1098"/>
                  <a:pt x="430" y="1113"/>
                  <a:pt x="344" y="1116"/>
                </a:cubicBezTo>
                <a:cubicBezTo>
                  <a:pt x="258" y="1119"/>
                  <a:pt x="120" y="1132"/>
                  <a:pt x="64" y="1116"/>
                </a:cubicBezTo>
                <a:cubicBezTo>
                  <a:pt x="8" y="1100"/>
                  <a:pt x="16" y="1063"/>
                  <a:pt x="8" y="1020"/>
                </a:cubicBezTo>
                <a:cubicBezTo>
                  <a:pt x="0" y="977"/>
                  <a:pt x="15" y="938"/>
                  <a:pt x="16" y="860"/>
                </a:cubicBezTo>
                <a:cubicBezTo>
                  <a:pt x="17" y="782"/>
                  <a:pt x="18" y="629"/>
                  <a:pt x="16" y="550"/>
                </a:cubicBezTo>
                <a:cubicBezTo>
                  <a:pt x="14" y="471"/>
                  <a:pt x="2" y="439"/>
                  <a:pt x="2" y="384"/>
                </a:cubicBezTo>
                <a:cubicBezTo>
                  <a:pt x="2" y="329"/>
                  <a:pt x="11" y="276"/>
                  <a:pt x="14" y="222"/>
                </a:cubicBezTo>
                <a:cubicBezTo>
                  <a:pt x="17" y="168"/>
                  <a:pt x="0" y="96"/>
                  <a:pt x="20" y="62"/>
                </a:cubicBezTo>
                <a:close/>
              </a:path>
            </a:pathLst>
          </a:cu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7" name="Freeform 23"/>
          <p:cNvSpPr>
            <a:spLocks/>
          </p:cNvSpPr>
          <p:nvPr/>
        </p:nvSpPr>
        <p:spPr bwMode="gray">
          <a:xfrm>
            <a:off x="6132513" y="457200"/>
            <a:ext cx="917575" cy="635000"/>
          </a:xfrm>
          <a:custGeom>
            <a:avLst/>
            <a:gdLst>
              <a:gd name="T0" fmla="*/ 32 w 1718"/>
              <a:gd name="T1" fmla="*/ 70 h 1134"/>
              <a:gd name="T2" fmla="*/ 138 w 1718"/>
              <a:gd name="T3" fmla="*/ 20 h 1134"/>
              <a:gd name="T4" fmla="*/ 412 w 1718"/>
              <a:gd name="T5" fmla="*/ 32 h 1134"/>
              <a:gd name="T6" fmla="*/ 682 w 1718"/>
              <a:gd name="T7" fmla="*/ 11 h 1134"/>
              <a:gd name="T8" fmla="*/ 1010 w 1718"/>
              <a:gd name="T9" fmla="*/ 17 h 1134"/>
              <a:gd name="T10" fmla="*/ 1276 w 1718"/>
              <a:gd name="T11" fmla="*/ 30 h 1134"/>
              <a:gd name="T12" fmla="*/ 1462 w 1718"/>
              <a:gd name="T13" fmla="*/ 11 h 1134"/>
              <a:gd name="T14" fmla="*/ 1618 w 1718"/>
              <a:gd name="T15" fmla="*/ 18 h 1134"/>
              <a:gd name="T16" fmla="*/ 1704 w 1718"/>
              <a:gd name="T17" fmla="*/ 120 h 1134"/>
              <a:gd name="T18" fmla="*/ 1700 w 1718"/>
              <a:gd name="T19" fmla="*/ 338 h 1134"/>
              <a:gd name="T20" fmla="*/ 1708 w 1718"/>
              <a:gd name="T21" fmla="*/ 665 h 1134"/>
              <a:gd name="T22" fmla="*/ 1698 w 1718"/>
              <a:gd name="T23" fmla="*/ 857 h 1134"/>
              <a:gd name="T24" fmla="*/ 1710 w 1718"/>
              <a:gd name="T25" fmla="*/ 1043 h 1134"/>
              <a:gd name="T26" fmla="*/ 1656 w 1718"/>
              <a:gd name="T27" fmla="*/ 1120 h 1134"/>
              <a:gd name="T28" fmla="*/ 1480 w 1718"/>
              <a:gd name="T29" fmla="*/ 1122 h 1134"/>
              <a:gd name="T30" fmla="*/ 1254 w 1718"/>
              <a:gd name="T31" fmla="*/ 1111 h 1134"/>
              <a:gd name="T32" fmla="*/ 920 w 1718"/>
              <a:gd name="T33" fmla="*/ 1126 h 1134"/>
              <a:gd name="T34" fmla="*/ 584 w 1718"/>
              <a:gd name="T35" fmla="*/ 1109 h 1134"/>
              <a:gd name="T36" fmla="*/ 322 w 1718"/>
              <a:gd name="T37" fmla="*/ 1123 h 1134"/>
              <a:gd name="T38" fmla="*/ 88 w 1718"/>
              <a:gd name="T39" fmla="*/ 1116 h 1134"/>
              <a:gd name="T40" fmla="*/ 14 w 1718"/>
              <a:gd name="T41" fmla="*/ 1029 h 1134"/>
              <a:gd name="T42" fmla="*/ 23 w 1718"/>
              <a:gd name="T43" fmla="*/ 847 h 1134"/>
              <a:gd name="T44" fmla="*/ 20 w 1718"/>
              <a:gd name="T45" fmla="*/ 657 h 1134"/>
              <a:gd name="T46" fmla="*/ 4 w 1718"/>
              <a:gd name="T47" fmla="*/ 405 h 1134"/>
              <a:gd name="T48" fmla="*/ 20 w 1718"/>
              <a:gd name="T49" fmla="*/ 222 h 1134"/>
              <a:gd name="T50" fmla="*/ 32 w 1718"/>
              <a:gd name="T51" fmla="*/ 7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8" h="1134">
                <a:moveTo>
                  <a:pt x="32" y="70"/>
                </a:moveTo>
                <a:cubicBezTo>
                  <a:pt x="52" y="36"/>
                  <a:pt x="74" y="25"/>
                  <a:pt x="138" y="20"/>
                </a:cubicBezTo>
                <a:cubicBezTo>
                  <a:pt x="202" y="15"/>
                  <a:pt x="310" y="34"/>
                  <a:pt x="412" y="32"/>
                </a:cubicBezTo>
                <a:cubicBezTo>
                  <a:pt x="514" y="30"/>
                  <a:pt x="574" y="12"/>
                  <a:pt x="682" y="11"/>
                </a:cubicBezTo>
                <a:cubicBezTo>
                  <a:pt x="790" y="10"/>
                  <a:pt x="923" y="13"/>
                  <a:pt x="1010" y="17"/>
                </a:cubicBezTo>
                <a:cubicBezTo>
                  <a:pt x="1097" y="21"/>
                  <a:pt x="1206" y="33"/>
                  <a:pt x="1276" y="30"/>
                </a:cubicBezTo>
                <a:cubicBezTo>
                  <a:pt x="1346" y="27"/>
                  <a:pt x="1405" y="13"/>
                  <a:pt x="1462" y="11"/>
                </a:cubicBezTo>
                <a:cubicBezTo>
                  <a:pt x="1519" y="9"/>
                  <a:pt x="1579" y="0"/>
                  <a:pt x="1618" y="18"/>
                </a:cubicBezTo>
                <a:cubicBezTo>
                  <a:pt x="1657" y="36"/>
                  <a:pt x="1690" y="67"/>
                  <a:pt x="1704" y="120"/>
                </a:cubicBezTo>
                <a:cubicBezTo>
                  <a:pt x="1718" y="173"/>
                  <a:pt x="1700" y="232"/>
                  <a:pt x="1700" y="338"/>
                </a:cubicBezTo>
                <a:cubicBezTo>
                  <a:pt x="1700" y="444"/>
                  <a:pt x="1710" y="577"/>
                  <a:pt x="1708" y="665"/>
                </a:cubicBezTo>
                <a:cubicBezTo>
                  <a:pt x="1706" y="753"/>
                  <a:pt x="1696" y="789"/>
                  <a:pt x="1698" y="857"/>
                </a:cubicBezTo>
                <a:cubicBezTo>
                  <a:pt x="1700" y="925"/>
                  <a:pt x="1717" y="1007"/>
                  <a:pt x="1710" y="1043"/>
                </a:cubicBezTo>
                <a:cubicBezTo>
                  <a:pt x="1703" y="1079"/>
                  <a:pt x="1693" y="1106"/>
                  <a:pt x="1656" y="1120"/>
                </a:cubicBezTo>
                <a:cubicBezTo>
                  <a:pt x="1619" y="1134"/>
                  <a:pt x="1537" y="1124"/>
                  <a:pt x="1480" y="1122"/>
                </a:cubicBezTo>
                <a:cubicBezTo>
                  <a:pt x="1423" y="1120"/>
                  <a:pt x="1347" y="1110"/>
                  <a:pt x="1254" y="1111"/>
                </a:cubicBezTo>
                <a:cubicBezTo>
                  <a:pt x="1161" y="1112"/>
                  <a:pt x="1032" y="1126"/>
                  <a:pt x="920" y="1126"/>
                </a:cubicBezTo>
                <a:cubicBezTo>
                  <a:pt x="808" y="1126"/>
                  <a:pt x="679" y="1111"/>
                  <a:pt x="584" y="1109"/>
                </a:cubicBezTo>
                <a:cubicBezTo>
                  <a:pt x="489" y="1107"/>
                  <a:pt x="408" y="1120"/>
                  <a:pt x="322" y="1123"/>
                </a:cubicBezTo>
                <a:cubicBezTo>
                  <a:pt x="236" y="1126"/>
                  <a:pt x="144" y="1132"/>
                  <a:pt x="88" y="1116"/>
                </a:cubicBezTo>
                <a:cubicBezTo>
                  <a:pt x="32" y="1100"/>
                  <a:pt x="17" y="1070"/>
                  <a:pt x="14" y="1029"/>
                </a:cubicBezTo>
                <a:cubicBezTo>
                  <a:pt x="11" y="988"/>
                  <a:pt x="19" y="925"/>
                  <a:pt x="23" y="847"/>
                </a:cubicBezTo>
                <a:cubicBezTo>
                  <a:pt x="27" y="769"/>
                  <a:pt x="26" y="734"/>
                  <a:pt x="20" y="657"/>
                </a:cubicBezTo>
                <a:cubicBezTo>
                  <a:pt x="14" y="580"/>
                  <a:pt x="0" y="497"/>
                  <a:pt x="4" y="405"/>
                </a:cubicBezTo>
                <a:cubicBezTo>
                  <a:pt x="8" y="313"/>
                  <a:pt x="17" y="276"/>
                  <a:pt x="20" y="222"/>
                </a:cubicBezTo>
                <a:cubicBezTo>
                  <a:pt x="23" y="168"/>
                  <a:pt x="12" y="104"/>
                  <a:pt x="32" y="70"/>
                </a:cubicBezTo>
                <a:close/>
              </a:path>
            </a:pathLst>
          </a:custGeom>
          <a:blipFill dpi="0" rotWithShape="1">
            <a:blip r:embed="rId1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8" name="Freeform 24"/>
          <p:cNvSpPr>
            <a:spLocks/>
          </p:cNvSpPr>
          <p:nvPr/>
        </p:nvSpPr>
        <p:spPr bwMode="gray">
          <a:xfrm>
            <a:off x="7107238" y="452438"/>
            <a:ext cx="930275" cy="644525"/>
          </a:xfrm>
          <a:custGeom>
            <a:avLst/>
            <a:gdLst>
              <a:gd name="T0" fmla="*/ 20 w 1712"/>
              <a:gd name="T1" fmla="*/ 62 h 1134"/>
              <a:gd name="T2" fmla="*/ 132 w 1712"/>
              <a:gd name="T3" fmla="*/ 20 h 1134"/>
              <a:gd name="T4" fmla="*/ 406 w 1712"/>
              <a:gd name="T5" fmla="*/ 32 h 1134"/>
              <a:gd name="T6" fmla="*/ 746 w 1712"/>
              <a:gd name="T7" fmla="*/ 8 h 1134"/>
              <a:gd name="T8" fmla="*/ 1054 w 1712"/>
              <a:gd name="T9" fmla="*/ 26 h 1134"/>
              <a:gd name="T10" fmla="*/ 1270 w 1712"/>
              <a:gd name="T11" fmla="*/ 30 h 1134"/>
              <a:gd name="T12" fmla="*/ 1474 w 1712"/>
              <a:gd name="T13" fmla="*/ 6 h 1134"/>
              <a:gd name="T14" fmla="*/ 1612 w 1712"/>
              <a:gd name="T15" fmla="*/ 18 h 1134"/>
              <a:gd name="T16" fmla="*/ 1698 w 1712"/>
              <a:gd name="T17" fmla="*/ 120 h 1134"/>
              <a:gd name="T18" fmla="*/ 1694 w 1712"/>
              <a:gd name="T19" fmla="*/ 338 h 1134"/>
              <a:gd name="T20" fmla="*/ 1704 w 1712"/>
              <a:gd name="T21" fmla="*/ 750 h 1134"/>
              <a:gd name="T22" fmla="*/ 1694 w 1712"/>
              <a:gd name="T23" fmla="*/ 902 h 1134"/>
              <a:gd name="T24" fmla="*/ 1696 w 1712"/>
              <a:gd name="T25" fmla="*/ 1038 h 1134"/>
              <a:gd name="T26" fmla="*/ 1650 w 1712"/>
              <a:gd name="T27" fmla="*/ 1120 h 1134"/>
              <a:gd name="T28" fmla="*/ 1474 w 1712"/>
              <a:gd name="T29" fmla="*/ 1122 h 1134"/>
              <a:gd name="T30" fmla="*/ 1250 w 1712"/>
              <a:gd name="T31" fmla="*/ 1102 h 1134"/>
              <a:gd name="T32" fmla="*/ 914 w 1712"/>
              <a:gd name="T33" fmla="*/ 1126 h 1134"/>
              <a:gd name="T34" fmla="*/ 580 w 1712"/>
              <a:gd name="T35" fmla="*/ 1100 h 1134"/>
              <a:gd name="T36" fmla="*/ 344 w 1712"/>
              <a:gd name="T37" fmla="*/ 1116 h 1134"/>
              <a:gd name="T38" fmla="*/ 64 w 1712"/>
              <a:gd name="T39" fmla="*/ 1116 h 1134"/>
              <a:gd name="T40" fmla="*/ 8 w 1712"/>
              <a:gd name="T41" fmla="*/ 1020 h 1134"/>
              <a:gd name="T42" fmla="*/ 16 w 1712"/>
              <a:gd name="T43" fmla="*/ 860 h 1134"/>
              <a:gd name="T44" fmla="*/ 16 w 1712"/>
              <a:gd name="T45" fmla="*/ 550 h 1134"/>
              <a:gd name="T46" fmla="*/ 2 w 1712"/>
              <a:gd name="T47" fmla="*/ 384 h 1134"/>
              <a:gd name="T48" fmla="*/ 14 w 1712"/>
              <a:gd name="T49" fmla="*/ 222 h 1134"/>
              <a:gd name="T50" fmla="*/ 20 w 1712"/>
              <a:gd name="T51" fmla="*/ 62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2" h="1134">
                <a:moveTo>
                  <a:pt x="20" y="62"/>
                </a:moveTo>
                <a:cubicBezTo>
                  <a:pt x="40" y="28"/>
                  <a:pt x="68" y="25"/>
                  <a:pt x="132" y="20"/>
                </a:cubicBezTo>
                <a:cubicBezTo>
                  <a:pt x="196" y="15"/>
                  <a:pt x="304" y="34"/>
                  <a:pt x="406" y="32"/>
                </a:cubicBezTo>
                <a:cubicBezTo>
                  <a:pt x="508" y="30"/>
                  <a:pt x="638" y="9"/>
                  <a:pt x="746" y="8"/>
                </a:cubicBezTo>
                <a:cubicBezTo>
                  <a:pt x="854" y="7"/>
                  <a:pt x="967" y="22"/>
                  <a:pt x="1054" y="26"/>
                </a:cubicBezTo>
                <a:cubicBezTo>
                  <a:pt x="1141" y="30"/>
                  <a:pt x="1200" y="33"/>
                  <a:pt x="1270" y="30"/>
                </a:cubicBezTo>
                <a:cubicBezTo>
                  <a:pt x="1340" y="27"/>
                  <a:pt x="1417" y="8"/>
                  <a:pt x="1474" y="6"/>
                </a:cubicBezTo>
                <a:cubicBezTo>
                  <a:pt x="1531" y="4"/>
                  <a:pt x="1573" y="0"/>
                  <a:pt x="1612" y="18"/>
                </a:cubicBezTo>
                <a:cubicBezTo>
                  <a:pt x="1651" y="36"/>
                  <a:pt x="1684" y="67"/>
                  <a:pt x="1698" y="120"/>
                </a:cubicBezTo>
                <a:cubicBezTo>
                  <a:pt x="1712" y="173"/>
                  <a:pt x="1694" y="232"/>
                  <a:pt x="1694" y="338"/>
                </a:cubicBezTo>
                <a:cubicBezTo>
                  <a:pt x="1694" y="444"/>
                  <a:pt x="1706" y="662"/>
                  <a:pt x="1704" y="750"/>
                </a:cubicBezTo>
                <a:cubicBezTo>
                  <a:pt x="1702" y="838"/>
                  <a:pt x="1695" y="854"/>
                  <a:pt x="1694" y="902"/>
                </a:cubicBezTo>
                <a:cubicBezTo>
                  <a:pt x="1693" y="950"/>
                  <a:pt x="1703" y="1002"/>
                  <a:pt x="1696" y="1038"/>
                </a:cubicBezTo>
                <a:cubicBezTo>
                  <a:pt x="1689" y="1074"/>
                  <a:pt x="1687" y="1106"/>
                  <a:pt x="1650" y="1120"/>
                </a:cubicBezTo>
                <a:cubicBezTo>
                  <a:pt x="1613" y="1134"/>
                  <a:pt x="1531" y="1124"/>
                  <a:pt x="1474" y="1122"/>
                </a:cubicBezTo>
                <a:cubicBezTo>
                  <a:pt x="1417" y="1120"/>
                  <a:pt x="1343" y="1101"/>
                  <a:pt x="1250" y="1102"/>
                </a:cubicBezTo>
                <a:cubicBezTo>
                  <a:pt x="1157" y="1103"/>
                  <a:pt x="1026" y="1126"/>
                  <a:pt x="914" y="1126"/>
                </a:cubicBezTo>
                <a:cubicBezTo>
                  <a:pt x="802" y="1126"/>
                  <a:pt x="675" y="1102"/>
                  <a:pt x="580" y="1100"/>
                </a:cubicBezTo>
                <a:cubicBezTo>
                  <a:pt x="485" y="1098"/>
                  <a:pt x="430" y="1113"/>
                  <a:pt x="344" y="1116"/>
                </a:cubicBezTo>
                <a:cubicBezTo>
                  <a:pt x="258" y="1119"/>
                  <a:pt x="120" y="1132"/>
                  <a:pt x="64" y="1116"/>
                </a:cubicBezTo>
                <a:cubicBezTo>
                  <a:pt x="8" y="1100"/>
                  <a:pt x="16" y="1063"/>
                  <a:pt x="8" y="1020"/>
                </a:cubicBezTo>
                <a:cubicBezTo>
                  <a:pt x="0" y="977"/>
                  <a:pt x="15" y="938"/>
                  <a:pt x="16" y="860"/>
                </a:cubicBezTo>
                <a:cubicBezTo>
                  <a:pt x="17" y="782"/>
                  <a:pt x="18" y="629"/>
                  <a:pt x="16" y="550"/>
                </a:cubicBezTo>
                <a:cubicBezTo>
                  <a:pt x="14" y="471"/>
                  <a:pt x="2" y="439"/>
                  <a:pt x="2" y="384"/>
                </a:cubicBezTo>
                <a:cubicBezTo>
                  <a:pt x="2" y="329"/>
                  <a:pt x="11" y="276"/>
                  <a:pt x="14" y="222"/>
                </a:cubicBezTo>
                <a:cubicBezTo>
                  <a:pt x="17" y="168"/>
                  <a:pt x="0" y="96"/>
                  <a:pt x="20" y="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9" name="Freeform 25"/>
          <p:cNvSpPr>
            <a:spLocks/>
          </p:cNvSpPr>
          <p:nvPr/>
        </p:nvSpPr>
        <p:spPr bwMode="gray">
          <a:xfrm>
            <a:off x="8085138" y="457200"/>
            <a:ext cx="917575" cy="636588"/>
          </a:xfrm>
          <a:custGeom>
            <a:avLst/>
            <a:gdLst>
              <a:gd name="T0" fmla="*/ 20 w 1712"/>
              <a:gd name="T1" fmla="*/ 62 h 1134"/>
              <a:gd name="T2" fmla="*/ 132 w 1712"/>
              <a:gd name="T3" fmla="*/ 20 h 1134"/>
              <a:gd name="T4" fmla="*/ 406 w 1712"/>
              <a:gd name="T5" fmla="*/ 32 h 1134"/>
              <a:gd name="T6" fmla="*/ 746 w 1712"/>
              <a:gd name="T7" fmla="*/ 8 h 1134"/>
              <a:gd name="T8" fmla="*/ 1054 w 1712"/>
              <a:gd name="T9" fmla="*/ 26 h 1134"/>
              <a:gd name="T10" fmla="*/ 1270 w 1712"/>
              <a:gd name="T11" fmla="*/ 30 h 1134"/>
              <a:gd name="T12" fmla="*/ 1474 w 1712"/>
              <a:gd name="T13" fmla="*/ 6 h 1134"/>
              <a:gd name="T14" fmla="*/ 1612 w 1712"/>
              <a:gd name="T15" fmla="*/ 18 h 1134"/>
              <a:gd name="T16" fmla="*/ 1698 w 1712"/>
              <a:gd name="T17" fmla="*/ 120 h 1134"/>
              <a:gd name="T18" fmla="*/ 1694 w 1712"/>
              <a:gd name="T19" fmla="*/ 338 h 1134"/>
              <a:gd name="T20" fmla="*/ 1704 w 1712"/>
              <a:gd name="T21" fmla="*/ 750 h 1134"/>
              <a:gd name="T22" fmla="*/ 1694 w 1712"/>
              <a:gd name="T23" fmla="*/ 902 h 1134"/>
              <a:gd name="T24" fmla="*/ 1696 w 1712"/>
              <a:gd name="T25" fmla="*/ 1038 h 1134"/>
              <a:gd name="T26" fmla="*/ 1650 w 1712"/>
              <a:gd name="T27" fmla="*/ 1120 h 1134"/>
              <a:gd name="T28" fmla="*/ 1474 w 1712"/>
              <a:gd name="T29" fmla="*/ 1122 h 1134"/>
              <a:gd name="T30" fmla="*/ 1250 w 1712"/>
              <a:gd name="T31" fmla="*/ 1102 h 1134"/>
              <a:gd name="T32" fmla="*/ 914 w 1712"/>
              <a:gd name="T33" fmla="*/ 1126 h 1134"/>
              <a:gd name="T34" fmla="*/ 580 w 1712"/>
              <a:gd name="T35" fmla="*/ 1100 h 1134"/>
              <a:gd name="T36" fmla="*/ 344 w 1712"/>
              <a:gd name="T37" fmla="*/ 1116 h 1134"/>
              <a:gd name="T38" fmla="*/ 64 w 1712"/>
              <a:gd name="T39" fmla="*/ 1116 h 1134"/>
              <a:gd name="T40" fmla="*/ 8 w 1712"/>
              <a:gd name="T41" fmla="*/ 1020 h 1134"/>
              <a:gd name="T42" fmla="*/ 16 w 1712"/>
              <a:gd name="T43" fmla="*/ 860 h 1134"/>
              <a:gd name="T44" fmla="*/ 16 w 1712"/>
              <a:gd name="T45" fmla="*/ 550 h 1134"/>
              <a:gd name="T46" fmla="*/ 2 w 1712"/>
              <a:gd name="T47" fmla="*/ 384 h 1134"/>
              <a:gd name="T48" fmla="*/ 14 w 1712"/>
              <a:gd name="T49" fmla="*/ 222 h 1134"/>
              <a:gd name="T50" fmla="*/ 20 w 1712"/>
              <a:gd name="T51" fmla="*/ 62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2" h="1134">
                <a:moveTo>
                  <a:pt x="20" y="62"/>
                </a:moveTo>
                <a:cubicBezTo>
                  <a:pt x="40" y="28"/>
                  <a:pt x="68" y="25"/>
                  <a:pt x="132" y="20"/>
                </a:cubicBezTo>
                <a:cubicBezTo>
                  <a:pt x="196" y="15"/>
                  <a:pt x="304" y="34"/>
                  <a:pt x="406" y="32"/>
                </a:cubicBezTo>
                <a:cubicBezTo>
                  <a:pt x="508" y="30"/>
                  <a:pt x="638" y="9"/>
                  <a:pt x="746" y="8"/>
                </a:cubicBezTo>
                <a:cubicBezTo>
                  <a:pt x="854" y="7"/>
                  <a:pt x="967" y="22"/>
                  <a:pt x="1054" y="26"/>
                </a:cubicBezTo>
                <a:cubicBezTo>
                  <a:pt x="1141" y="30"/>
                  <a:pt x="1200" y="33"/>
                  <a:pt x="1270" y="30"/>
                </a:cubicBezTo>
                <a:cubicBezTo>
                  <a:pt x="1340" y="27"/>
                  <a:pt x="1417" y="8"/>
                  <a:pt x="1474" y="6"/>
                </a:cubicBezTo>
                <a:cubicBezTo>
                  <a:pt x="1531" y="4"/>
                  <a:pt x="1573" y="0"/>
                  <a:pt x="1612" y="18"/>
                </a:cubicBezTo>
                <a:cubicBezTo>
                  <a:pt x="1651" y="36"/>
                  <a:pt x="1684" y="67"/>
                  <a:pt x="1698" y="120"/>
                </a:cubicBezTo>
                <a:cubicBezTo>
                  <a:pt x="1712" y="173"/>
                  <a:pt x="1694" y="232"/>
                  <a:pt x="1694" y="338"/>
                </a:cubicBezTo>
                <a:cubicBezTo>
                  <a:pt x="1694" y="444"/>
                  <a:pt x="1706" y="662"/>
                  <a:pt x="1704" y="750"/>
                </a:cubicBezTo>
                <a:cubicBezTo>
                  <a:pt x="1702" y="838"/>
                  <a:pt x="1695" y="854"/>
                  <a:pt x="1694" y="902"/>
                </a:cubicBezTo>
                <a:cubicBezTo>
                  <a:pt x="1693" y="950"/>
                  <a:pt x="1703" y="1002"/>
                  <a:pt x="1696" y="1038"/>
                </a:cubicBezTo>
                <a:cubicBezTo>
                  <a:pt x="1689" y="1074"/>
                  <a:pt x="1687" y="1106"/>
                  <a:pt x="1650" y="1120"/>
                </a:cubicBezTo>
                <a:cubicBezTo>
                  <a:pt x="1613" y="1134"/>
                  <a:pt x="1531" y="1124"/>
                  <a:pt x="1474" y="1122"/>
                </a:cubicBezTo>
                <a:cubicBezTo>
                  <a:pt x="1417" y="1120"/>
                  <a:pt x="1343" y="1101"/>
                  <a:pt x="1250" y="1102"/>
                </a:cubicBezTo>
                <a:cubicBezTo>
                  <a:pt x="1157" y="1103"/>
                  <a:pt x="1026" y="1126"/>
                  <a:pt x="914" y="1126"/>
                </a:cubicBezTo>
                <a:cubicBezTo>
                  <a:pt x="802" y="1126"/>
                  <a:pt x="675" y="1102"/>
                  <a:pt x="580" y="1100"/>
                </a:cubicBezTo>
                <a:cubicBezTo>
                  <a:pt x="485" y="1098"/>
                  <a:pt x="430" y="1113"/>
                  <a:pt x="344" y="1116"/>
                </a:cubicBezTo>
                <a:cubicBezTo>
                  <a:pt x="258" y="1119"/>
                  <a:pt x="120" y="1132"/>
                  <a:pt x="64" y="1116"/>
                </a:cubicBezTo>
                <a:cubicBezTo>
                  <a:pt x="8" y="1100"/>
                  <a:pt x="16" y="1063"/>
                  <a:pt x="8" y="1020"/>
                </a:cubicBezTo>
                <a:cubicBezTo>
                  <a:pt x="0" y="977"/>
                  <a:pt x="15" y="938"/>
                  <a:pt x="16" y="860"/>
                </a:cubicBezTo>
                <a:cubicBezTo>
                  <a:pt x="17" y="782"/>
                  <a:pt x="18" y="629"/>
                  <a:pt x="16" y="550"/>
                </a:cubicBezTo>
                <a:cubicBezTo>
                  <a:pt x="14" y="471"/>
                  <a:pt x="2" y="439"/>
                  <a:pt x="2" y="384"/>
                </a:cubicBezTo>
                <a:cubicBezTo>
                  <a:pt x="2" y="329"/>
                  <a:pt x="11" y="276"/>
                  <a:pt x="14" y="222"/>
                </a:cubicBezTo>
                <a:cubicBezTo>
                  <a:pt x="17" y="168"/>
                  <a:pt x="0" y="96"/>
                  <a:pt x="20" y="62"/>
                </a:cubicBezTo>
                <a:close/>
              </a:path>
            </a:pathLst>
          </a:custGeom>
          <a:blipFill dpi="0" rotWithShape="1">
            <a:blip r:embed="rId1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50" name="Picture 26" descr="OPENAS_318748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0228"/>
          <a:stretch>
            <a:fillRect/>
          </a:stretch>
        </p:blipFill>
        <p:spPr bwMode="auto">
          <a:xfrm>
            <a:off x="6553200" y="0"/>
            <a:ext cx="2590800" cy="136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28625" y="284163"/>
            <a:ext cx="5819775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sychologos.ru/articles/view/mariya_montessori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kroha.net/show_img.php?img=1489" TargetMode="Externa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s://answergarden.ch/1844762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6829452"/>
              </p:ext>
            </p:extLst>
          </p:nvPr>
        </p:nvGraphicFramePr>
        <p:xfrm>
          <a:off x="685800" y="2209800"/>
          <a:ext cx="7391400" cy="21945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91400"/>
              </a:tblGrid>
              <a:tr h="1869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z-Cyrl-UZ" sz="3600" dirty="0">
                          <a:effectLst/>
                        </a:rPr>
                        <a:t>Maktabgacha yoshdagi bolalarda “Men” kontsetsiyasini rivojlantirishda shaxsga yo‘naltirilgan ta’lim texnologiyalarining o‘rni</a:t>
                      </a:r>
                      <a:endParaRPr lang="ru-RU" sz="3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3962" marR="2396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223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609600"/>
            <a:ext cx="5867400" cy="990599"/>
          </a:xfrm>
        </p:spPr>
        <p:txBody>
          <a:bodyPr/>
          <a:lstStyle/>
          <a:p>
            <a:r>
              <a:rPr lang="uz-Cyrl-UZ" dirty="0" smtClean="0"/>
              <a:t>“ Амалий машғулот иштирокчисининг </a:t>
            </a:r>
            <a:r>
              <a:rPr lang="uz-Cyrl-UZ" dirty="0"/>
              <a:t>кутганлари”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r>
              <a:rPr lang="ru-RU" dirty="0" err="1"/>
              <a:t>Таълимнинг</a:t>
            </a:r>
            <a:r>
              <a:rPr lang="ru-RU" dirty="0"/>
              <a:t> </a:t>
            </a:r>
            <a:r>
              <a:rPr lang="ru-RU" dirty="0" err="1"/>
              <a:t>болага</a:t>
            </a:r>
            <a:r>
              <a:rPr lang="ru-RU" dirty="0"/>
              <a:t> </a:t>
            </a:r>
            <a:r>
              <a:rPr lang="ru-RU" dirty="0" err="1"/>
              <a:t>йўналтирилган</a:t>
            </a:r>
            <a:r>
              <a:rPr lang="ru-RU" dirty="0"/>
              <a:t> </a:t>
            </a:r>
            <a:r>
              <a:rPr lang="ru-RU" dirty="0" err="1"/>
              <a:t>ёндашуви</a:t>
            </a:r>
            <a:r>
              <a:rPr lang="ru-RU" dirty="0"/>
              <a:t> </a:t>
            </a:r>
            <a:r>
              <a:rPr lang="ru-RU" dirty="0" err="1"/>
              <a:t>ҳақида</a:t>
            </a:r>
            <a:r>
              <a:rPr lang="ru-RU" dirty="0"/>
              <a:t> </a:t>
            </a:r>
            <a:r>
              <a:rPr lang="ru-RU" dirty="0" err="1"/>
              <a:t>нимани</a:t>
            </a:r>
            <a:r>
              <a:rPr lang="ru-RU" dirty="0"/>
              <a:t> </a:t>
            </a:r>
            <a:r>
              <a:rPr lang="ru-RU" dirty="0" err="1"/>
              <a:t>билишни</a:t>
            </a:r>
            <a:r>
              <a:rPr lang="ru-RU" dirty="0"/>
              <a:t> </a:t>
            </a:r>
            <a:r>
              <a:rPr lang="ru-RU" dirty="0" err="1"/>
              <a:t>истардингиз</a:t>
            </a:r>
            <a:r>
              <a:rPr lang="ru-RU" dirty="0"/>
              <a:t>? </a:t>
            </a:r>
          </a:p>
          <a:p>
            <a:r>
              <a:rPr lang="uz-Cyrl-UZ" dirty="0" smtClean="0"/>
              <a:t>Машғулот</a:t>
            </a:r>
            <a:r>
              <a:rPr lang="ru-RU" dirty="0" smtClean="0"/>
              <a:t> </a:t>
            </a:r>
            <a:r>
              <a:rPr lang="ru-RU" dirty="0" err="1"/>
              <a:t>давомида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кўникмаларни</a:t>
            </a:r>
            <a:r>
              <a:rPr lang="ru-RU" dirty="0"/>
              <a:t> </a:t>
            </a:r>
            <a:r>
              <a:rPr lang="ru-RU" dirty="0" err="1"/>
              <a:t>орттиришни</a:t>
            </a:r>
            <a:r>
              <a:rPr lang="ru-RU" dirty="0"/>
              <a:t> </a:t>
            </a:r>
            <a:r>
              <a:rPr lang="ru-RU" dirty="0" err="1"/>
              <a:t>хоҳлайсиз</a:t>
            </a:r>
            <a:r>
              <a:rPr lang="ru-RU" dirty="0"/>
              <a:t>? </a:t>
            </a:r>
          </a:p>
          <a:p>
            <a:r>
              <a:rPr lang="ru-RU" dirty="0"/>
              <a:t> Яна </a:t>
            </a:r>
            <a:r>
              <a:rPr lang="ru-RU" dirty="0" err="1"/>
              <a:t>нималарни</a:t>
            </a:r>
            <a:r>
              <a:rPr lang="ru-RU" dirty="0"/>
              <a:t> </a:t>
            </a:r>
            <a:r>
              <a:rPr lang="ru-RU" dirty="0" err="1"/>
              <a:t>кутяпсиз</a:t>
            </a:r>
            <a:r>
              <a:rPr lang="ru-RU" dirty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81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762000"/>
            <a:ext cx="5819775" cy="466724"/>
          </a:xfrm>
        </p:spPr>
        <p:txBody>
          <a:bodyPr/>
          <a:lstStyle/>
          <a:p>
            <a:r>
              <a:rPr lang="ru-RU" dirty="0" err="1" smtClean="0"/>
              <a:t>Машғулот</a:t>
            </a:r>
            <a:r>
              <a:rPr lang="ru-RU" dirty="0" smtClean="0"/>
              <a:t> </a:t>
            </a:r>
            <a:r>
              <a:rPr lang="ru-RU" dirty="0" err="1"/>
              <a:t>қоидалари</a:t>
            </a:r>
            <a:r>
              <a:rPr lang="ru-RU" dirty="0"/>
              <a:t>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28726"/>
            <a:ext cx="8229600" cy="5400674"/>
          </a:xfrm>
        </p:spPr>
        <p:txBody>
          <a:bodyPr/>
          <a:lstStyle/>
          <a:p>
            <a:pPr lvl="0"/>
            <a:r>
              <a:rPr lang="uz-Cyrl-UZ" dirty="0"/>
              <a:t>Фаол бўлиш</a:t>
            </a:r>
            <a:endParaRPr lang="en-US" dirty="0"/>
          </a:p>
          <a:p>
            <a:pPr lvl="0"/>
            <a:r>
              <a:rPr lang="uz-Cyrl-UZ" dirty="0"/>
              <a:t>Бир-бирини тинглаш</a:t>
            </a:r>
            <a:endParaRPr lang="en-US" dirty="0"/>
          </a:p>
          <a:p>
            <a:pPr lvl="0"/>
            <a:r>
              <a:rPr lang="ru-RU" dirty="0" err="1"/>
              <a:t>Бир-бирининг</a:t>
            </a:r>
            <a:r>
              <a:rPr lang="ru-RU" dirty="0"/>
              <a:t> </a:t>
            </a:r>
            <a:r>
              <a:rPr lang="ru-RU" dirty="0" err="1"/>
              <a:t>фикрини</a:t>
            </a:r>
            <a:r>
              <a:rPr lang="ru-RU" dirty="0"/>
              <a:t> </a:t>
            </a:r>
            <a:r>
              <a:rPr lang="ru-RU" dirty="0" err="1"/>
              <a:t>ҳурмат</a:t>
            </a:r>
            <a:r>
              <a:rPr lang="ru-RU" dirty="0"/>
              <a:t> </a:t>
            </a:r>
            <a:r>
              <a:rPr lang="ru-RU" dirty="0" err="1"/>
              <a:t>қилиш</a:t>
            </a:r>
            <a:endParaRPr lang="en-US" dirty="0"/>
          </a:p>
          <a:p>
            <a:pPr lvl="0"/>
            <a:r>
              <a:rPr lang="uz-Cyrl-UZ" dirty="0"/>
              <a:t>Ҳамкорлик қилиш</a:t>
            </a:r>
            <a:endParaRPr lang="en-US" dirty="0"/>
          </a:p>
          <a:p>
            <a:pPr lvl="0"/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фикрини</a:t>
            </a:r>
            <a:r>
              <a:rPr lang="ru-RU" dirty="0"/>
              <a:t> </a:t>
            </a:r>
            <a:r>
              <a:rPr lang="ru-RU" dirty="0" err="1"/>
              <a:t>билдиришга</a:t>
            </a:r>
            <a:r>
              <a:rPr lang="ru-RU" dirty="0"/>
              <a:t> </a:t>
            </a:r>
            <a:r>
              <a:rPr lang="ru-RU" dirty="0" err="1"/>
              <a:t>қўрқмаслик</a:t>
            </a:r>
            <a:endParaRPr lang="en-US" dirty="0"/>
          </a:p>
          <a:p>
            <a:pPr lvl="0"/>
            <a:r>
              <a:rPr lang="ru-RU" dirty="0" err="1"/>
              <a:t>Регламентга</a:t>
            </a:r>
            <a:r>
              <a:rPr lang="ru-RU" dirty="0"/>
              <a:t> </a:t>
            </a:r>
            <a:r>
              <a:rPr lang="ru-RU" dirty="0" err="1"/>
              <a:t>амал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endParaRPr lang="en-US" dirty="0"/>
          </a:p>
          <a:p>
            <a:pPr lvl="0"/>
            <a:r>
              <a:rPr lang="ru-RU" dirty="0" err="1"/>
              <a:t>Интизомга</a:t>
            </a:r>
            <a:r>
              <a:rPr lang="ru-RU" dirty="0"/>
              <a:t> </a:t>
            </a:r>
            <a:r>
              <a:rPr lang="ru-RU" dirty="0" err="1"/>
              <a:t>риоя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(</a:t>
            </a:r>
            <a:r>
              <a:rPr lang="ru-RU" dirty="0" err="1"/>
              <a:t>кечикмаслик</a:t>
            </a:r>
            <a:r>
              <a:rPr lang="ru-RU" dirty="0"/>
              <a:t>, </a:t>
            </a:r>
            <a:r>
              <a:rPr lang="ru-RU" dirty="0" err="1"/>
              <a:t>телефонларни</a:t>
            </a:r>
            <a:r>
              <a:rPr lang="ru-RU" dirty="0"/>
              <a:t> </a:t>
            </a:r>
            <a:r>
              <a:rPr lang="ru-RU" dirty="0" err="1"/>
              <a:t>ўчириш</a:t>
            </a:r>
            <a:r>
              <a:rPr lang="ru-RU" dirty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5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err="1"/>
              <a:t>Ўзаро</a:t>
            </a:r>
            <a:r>
              <a:rPr lang="ru-RU" sz="3600" dirty="0"/>
              <a:t> </a:t>
            </a:r>
            <a:r>
              <a:rPr lang="ru-RU" sz="3600" dirty="0" err="1"/>
              <a:t>тақдимотлар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endParaRPr lang="ru-RU" sz="2800" dirty="0"/>
          </a:p>
          <a:p>
            <a:pPr marL="0" indent="0">
              <a:buNone/>
            </a:pPr>
            <a:r>
              <a:rPr lang="ru-RU" sz="2800" dirty="0"/>
              <a:t>5 </a:t>
            </a:r>
            <a:r>
              <a:rPr lang="ru-RU" sz="2800" dirty="0" err="1"/>
              <a:t>дақиқа</a:t>
            </a:r>
            <a:r>
              <a:rPr lang="ru-RU" sz="2800" dirty="0"/>
              <a:t> </a:t>
            </a:r>
            <a:r>
              <a:rPr lang="ru-RU" sz="2800" dirty="0" err="1"/>
              <a:t>ичида</a:t>
            </a:r>
            <a:r>
              <a:rPr lang="ru-RU" sz="2800" dirty="0"/>
              <a:t> </a:t>
            </a:r>
            <a:r>
              <a:rPr lang="ru-RU" sz="2800" dirty="0" err="1"/>
              <a:t>шеригингиздан</a:t>
            </a:r>
            <a:r>
              <a:rPr lang="ru-RU" sz="2800" dirty="0"/>
              <a:t> </a:t>
            </a:r>
            <a:r>
              <a:rPr lang="ru-RU" sz="2800" dirty="0" err="1"/>
              <a:t>қуйидагилар</a:t>
            </a:r>
            <a:r>
              <a:rPr lang="ru-RU" sz="2800" dirty="0"/>
              <a:t> </a:t>
            </a:r>
            <a:r>
              <a:rPr lang="ru-RU" sz="2800" dirty="0" err="1"/>
              <a:t>ҳақида</a:t>
            </a:r>
            <a:r>
              <a:rPr lang="ru-RU" sz="2800" dirty="0"/>
              <a:t> </a:t>
            </a:r>
            <a:r>
              <a:rPr lang="ru-RU" sz="2800" dirty="0" err="1"/>
              <a:t>имкон</a:t>
            </a:r>
            <a:r>
              <a:rPr lang="ru-RU" sz="2800" dirty="0"/>
              <a:t> </a:t>
            </a:r>
            <a:r>
              <a:rPr lang="ru-RU" sz="2800" dirty="0" err="1"/>
              <a:t>қадар</a:t>
            </a:r>
            <a:r>
              <a:rPr lang="ru-RU" sz="2800" dirty="0"/>
              <a:t> </a:t>
            </a:r>
            <a:r>
              <a:rPr lang="ru-RU" sz="2800" dirty="0" err="1"/>
              <a:t>батафсилроқ</a:t>
            </a:r>
            <a:r>
              <a:rPr lang="ru-RU" sz="2800" dirty="0"/>
              <a:t> </a:t>
            </a:r>
            <a:r>
              <a:rPr lang="ru-RU" sz="2800" dirty="0" err="1"/>
              <a:t>сўраб</a:t>
            </a:r>
            <a:r>
              <a:rPr lang="ru-RU" sz="2800" dirty="0"/>
              <a:t> </a:t>
            </a:r>
            <a:r>
              <a:rPr lang="ru-RU" sz="2800" dirty="0" err="1"/>
              <a:t>олинг</a:t>
            </a:r>
            <a:r>
              <a:rPr lang="ru-RU" sz="2800" dirty="0"/>
              <a:t>: </a:t>
            </a:r>
          </a:p>
          <a:p>
            <a:pPr marL="0" indent="0">
              <a:buNone/>
            </a:pPr>
            <a:r>
              <a:rPr lang="ru-RU" sz="2800" i="1" dirty="0"/>
              <a:t>(а) </a:t>
            </a:r>
            <a:r>
              <a:rPr lang="ru-RU" sz="2800" i="1" dirty="0" err="1"/>
              <a:t>Бу</a:t>
            </a:r>
            <a:r>
              <a:rPr lang="ru-RU" sz="2800" i="1" dirty="0"/>
              <a:t> </a:t>
            </a:r>
            <a:r>
              <a:rPr lang="ru-RU" sz="2800" i="1" dirty="0" err="1" smtClean="0"/>
              <a:t>дарсда</a:t>
            </a:r>
            <a:r>
              <a:rPr lang="ru-RU" sz="2800" i="1" dirty="0" smtClean="0"/>
              <a:t> </a:t>
            </a:r>
            <a:r>
              <a:rPr lang="ru-RU" sz="2800" i="1" dirty="0" err="1"/>
              <a:t>иштирок</a:t>
            </a:r>
            <a:r>
              <a:rPr lang="ru-RU" sz="2800" i="1" dirty="0"/>
              <a:t> </a:t>
            </a:r>
            <a:r>
              <a:rPr lang="ru-RU" sz="2800" i="1" dirty="0" err="1"/>
              <a:t>этишдан</a:t>
            </a:r>
            <a:r>
              <a:rPr lang="ru-RU" sz="2800" i="1" dirty="0"/>
              <a:t> у </a:t>
            </a:r>
            <a:r>
              <a:rPr lang="ru-RU" sz="2800" i="1" dirty="0" err="1"/>
              <a:t>қандай</a:t>
            </a:r>
            <a:r>
              <a:rPr lang="ru-RU" sz="2800" i="1" dirty="0"/>
              <a:t> </a:t>
            </a:r>
            <a:r>
              <a:rPr lang="ru-RU" sz="2800" i="1" dirty="0" err="1"/>
              <a:t>натижаларни</a:t>
            </a:r>
            <a:r>
              <a:rPr lang="ru-RU" sz="2800" i="1" dirty="0"/>
              <a:t> </a:t>
            </a:r>
            <a:r>
              <a:rPr lang="ru-RU" sz="2800" i="1" dirty="0" err="1"/>
              <a:t>кутяпти</a:t>
            </a:r>
            <a:r>
              <a:rPr lang="ru-RU" sz="2800" i="1" dirty="0"/>
              <a:t>? </a:t>
            </a:r>
          </a:p>
          <a:p>
            <a:pPr marL="0" indent="0">
              <a:buNone/>
            </a:pPr>
            <a:r>
              <a:rPr lang="ru-RU" sz="2800" i="1" dirty="0"/>
              <a:t>(б) </a:t>
            </a:r>
            <a:r>
              <a:rPr lang="ru-RU" sz="2800" i="1" dirty="0" err="1"/>
              <a:t>Ўзидаги</a:t>
            </a:r>
            <a:r>
              <a:rPr lang="ru-RU" sz="2800" i="1" dirty="0"/>
              <a:t> </a:t>
            </a:r>
            <a:r>
              <a:rPr lang="ru-RU" sz="2800" i="1" dirty="0" err="1"/>
              <a:t>қайси</a:t>
            </a:r>
            <a:r>
              <a:rPr lang="ru-RU" sz="2800" i="1" dirty="0"/>
              <a:t> </a:t>
            </a:r>
            <a:r>
              <a:rPr lang="ru-RU" sz="2800" i="1" dirty="0" err="1"/>
              <a:t>фазилатларни</a:t>
            </a:r>
            <a:r>
              <a:rPr lang="ru-RU" sz="2800" i="1" dirty="0"/>
              <a:t> у </a:t>
            </a:r>
            <a:r>
              <a:rPr lang="ru-RU" sz="2800" i="1" dirty="0" err="1"/>
              <a:t>қадрлайди</a:t>
            </a:r>
            <a:r>
              <a:rPr lang="ru-RU" sz="2800" i="1" dirty="0"/>
              <a:t>, </a:t>
            </a:r>
            <a:r>
              <a:rPr lang="ru-RU" sz="2800" i="1" dirty="0" err="1"/>
              <a:t>нимадан</a:t>
            </a:r>
            <a:r>
              <a:rPr lang="ru-RU" sz="2800" i="1" dirty="0"/>
              <a:t> </a:t>
            </a:r>
            <a:r>
              <a:rPr lang="ru-RU" sz="2800" i="1" dirty="0" err="1"/>
              <a:t>фахрланади</a:t>
            </a:r>
            <a:r>
              <a:rPr lang="ru-RU" sz="2800" i="1" dirty="0"/>
              <a:t>? </a:t>
            </a:r>
          </a:p>
          <a:p>
            <a:pPr marL="0" indent="0">
              <a:buNone/>
            </a:pPr>
            <a:r>
              <a:rPr lang="ru-RU" sz="2800" i="1" dirty="0"/>
              <a:t>(в) </a:t>
            </a:r>
            <a:r>
              <a:rPr lang="ru-RU" sz="2800" i="1" dirty="0" err="1"/>
              <a:t>Энг</a:t>
            </a:r>
            <a:r>
              <a:rPr lang="ru-RU" sz="2800" i="1" dirty="0"/>
              <a:t> </a:t>
            </a:r>
            <a:r>
              <a:rPr lang="ru-RU" sz="2800" i="1" dirty="0" err="1"/>
              <a:t>яхши</a:t>
            </a:r>
            <a:r>
              <a:rPr lang="ru-RU" sz="2800" i="1" dirty="0"/>
              <a:t> </a:t>
            </a:r>
            <a:r>
              <a:rPr lang="ru-RU" sz="2800" i="1" dirty="0" err="1"/>
              <a:t>қиладиган</a:t>
            </a:r>
            <a:r>
              <a:rPr lang="ru-RU" sz="2800" i="1" dirty="0"/>
              <a:t> </a:t>
            </a:r>
            <a:r>
              <a:rPr lang="ru-RU" sz="2800" i="1" dirty="0" err="1"/>
              <a:t>иши</a:t>
            </a:r>
            <a:r>
              <a:rPr lang="ru-RU" sz="2800" i="1" dirty="0"/>
              <a:t> </a:t>
            </a:r>
            <a:r>
              <a:rPr lang="ru-RU" sz="2800" i="1" dirty="0" err="1"/>
              <a:t>ва</a:t>
            </a:r>
            <a:r>
              <a:rPr lang="ru-RU" sz="2800" i="1" dirty="0"/>
              <a:t> </a:t>
            </a:r>
            <a:r>
              <a:rPr lang="ru-RU" sz="2800" i="1" dirty="0" err="1"/>
              <a:t>сизга</a:t>
            </a:r>
            <a:r>
              <a:rPr lang="ru-RU" sz="2800" i="1" dirty="0"/>
              <a:t> </a:t>
            </a:r>
            <a:r>
              <a:rPr lang="ru-RU" sz="2800" i="1" dirty="0" err="1"/>
              <a:t>ўхшаш</a:t>
            </a:r>
            <a:r>
              <a:rPr lang="ru-RU" sz="2800" i="1" dirty="0"/>
              <a:t> </a:t>
            </a:r>
            <a:r>
              <a:rPr lang="ru-RU" sz="2800" i="1" dirty="0" err="1"/>
              <a:t>томони</a:t>
            </a:r>
            <a:r>
              <a:rPr lang="ru-RU" sz="2800" i="1" dirty="0"/>
              <a:t> </a:t>
            </a:r>
            <a:r>
              <a:rPr lang="ru-RU" sz="2800" i="1" dirty="0" err="1"/>
              <a:t>қайси</a:t>
            </a:r>
            <a:r>
              <a:rPr lang="ru-RU" sz="2800" i="1" dirty="0"/>
              <a:t>? 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5065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Ақлий</a:t>
            </a:r>
            <a:r>
              <a:rPr lang="ru-RU" dirty="0"/>
              <a:t> </a:t>
            </a:r>
            <a:r>
              <a:rPr lang="ru-RU" dirty="0" err="1"/>
              <a:t>ҳужум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i="1" dirty="0"/>
              <a:t>“</a:t>
            </a:r>
            <a:r>
              <a:rPr lang="ru-RU" b="1" i="1" dirty="0" err="1"/>
              <a:t>Таълимнинг</a:t>
            </a:r>
            <a:r>
              <a:rPr lang="ru-RU" b="1" i="1" dirty="0"/>
              <a:t> </a:t>
            </a:r>
            <a:r>
              <a:rPr lang="ru-RU" b="1" i="1" dirty="0" err="1"/>
              <a:t>болага</a:t>
            </a:r>
            <a:r>
              <a:rPr lang="ru-RU" b="1" i="1" dirty="0"/>
              <a:t> </a:t>
            </a:r>
            <a:r>
              <a:rPr lang="ru-RU" b="1" i="1" dirty="0" err="1"/>
              <a:t>йўналтирилган</a:t>
            </a:r>
            <a:r>
              <a:rPr lang="ru-RU" b="1" i="1" dirty="0"/>
              <a:t> </a:t>
            </a:r>
            <a:r>
              <a:rPr lang="ru-RU" b="1" i="1" dirty="0" err="1"/>
              <a:t>ёндашуви</a:t>
            </a:r>
            <a:r>
              <a:rPr lang="ru-RU" b="1" i="1" dirty="0"/>
              <a:t>” </a:t>
            </a:r>
            <a:r>
              <a:rPr lang="ru-RU" i="1" dirty="0" err="1"/>
              <a:t>иборасини</a:t>
            </a:r>
            <a:r>
              <a:rPr lang="ru-RU" i="1" dirty="0"/>
              <a:t> </a:t>
            </a:r>
            <a:r>
              <a:rPr lang="ru-RU" i="1" dirty="0" err="1"/>
              <a:t>қандай</a:t>
            </a:r>
            <a:r>
              <a:rPr lang="ru-RU" i="1" dirty="0"/>
              <a:t> </a:t>
            </a:r>
            <a:r>
              <a:rPr lang="ru-RU" i="1" dirty="0" err="1"/>
              <a:t>тушунасиз</a:t>
            </a:r>
            <a:r>
              <a:rPr lang="ru-RU" i="1" dirty="0"/>
              <a:t>? </a:t>
            </a:r>
            <a:r>
              <a:rPr lang="ru-RU" i="1" dirty="0" err="1"/>
              <a:t>Бу</a:t>
            </a:r>
            <a:r>
              <a:rPr lang="ru-RU" i="1" dirty="0"/>
              <a:t> </a:t>
            </a:r>
            <a:r>
              <a:rPr lang="ru-RU" i="1" dirty="0" err="1"/>
              <a:t>ҳақида</a:t>
            </a:r>
            <a:r>
              <a:rPr lang="ru-RU" i="1" dirty="0"/>
              <a:t> </a:t>
            </a:r>
            <a:r>
              <a:rPr lang="ru-RU" i="1" dirty="0" err="1"/>
              <a:t>нималарни</a:t>
            </a:r>
            <a:r>
              <a:rPr lang="ru-RU" i="1" dirty="0"/>
              <a:t> </a:t>
            </a:r>
            <a:r>
              <a:rPr lang="ru-RU" i="1" dirty="0" err="1"/>
              <a:t>биласиз</a:t>
            </a:r>
            <a:r>
              <a:rPr lang="ru-RU" i="1" dirty="0"/>
              <a:t>?</a:t>
            </a:r>
          </a:p>
          <a:p>
            <a:pPr lvl="0"/>
            <a:r>
              <a:rPr lang="ru-RU" b="1" i="1" dirty="0"/>
              <a:t>Боланинг </a:t>
            </a:r>
            <a:r>
              <a:rPr lang="ru-RU" b="1" i="1" dirty="0" err="1"/>
              <a:t>қайси</a:t>
            </a:r>
            <a:r>
              <a:rPr lang="ru-RU" b="1" i="1" dirty="0"/>
              <a:t> </a:t>
            </a:r>
            <a:r>
              <a:rPr lang="ru-RU" b="1" i="1" dirty="0" err="1"/>
              <a:t>хусусиятларига</a:t>
            </a:r>
            <a:r>
              <a:rPr lang="ru-RU" b="1" i="1" dirty="0"/>
              <a:t> </a:t>
            </a:r>
            <a:r>
              <a:rPr lang="ru-RU" b="1" i="1" dirty="0" err="1"/>
              <a:t>таяниш</a:t>
            </a:r>
            <a:r>
              <a:rPr lang="ru-RU" b="1" i="1" dirty="0"/>
              <a:t> </a:t>
            </a:r>
            <a:r>
              <a:rPr lang="ru-RU" b="1" i="1" dirty="0" err="1"/>
              <a:t>керак</a:t>
            </a:r>
            <a:r>
              <a:rPr lang="ru-RU" b="1" i="1" dirty="0"/>
              <a:t>?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41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i="1" dirty="0"/>
              <a:t>Боланинг </a:t>
            </a:r>
            <a:r>
              <a:rPr lang="ru-RU" sz="2400" i="1" dirty="0" err="1"/>
              <a:t>қайси</a:t>
            </a:r>
            <a:r>
              <a:rPr lang="ru-RU" sz="2400" i="1" dirty="0"/>
              <a:t> </a:t>
            </a:r>
            <a:r>
              <a:rPr lang="ru-RU" sz="2400" i="1" dirty="0" err="1"/>
              <a:t>хусусиятларига</a:t>
            </a:r>
            <a:r>
              <a:rPr lang="ru-RU" sz="2400" i="1" dirty="0"/>
              <a:t> </a:t>
            </a:r>
            <a:r>
              <a:rPr lang="ru-RU" sz="2400" i="1" dirty="0" err="1"/>
              <a:t>таяниш</a:t>
            </a:r>
            <a:r>
              <a:rPr lang="ru-RU" sz="2400" i="1" dirty="0"/>
              <a:t> </a:t>
            </a:r>
            <a:r>
              <a:rPr lang="ru-RU" sz="2400" i="1" dirty="0" err="1"/>
              <a:t>керак</a:t>
            </a:r>
            <a:r>
              <a:rPr lang="ru-RU" sz="2400" i="1" dirty="0"/>
              <a:t>?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4648200" y="2819400"/>
            <a:ext cx="1763713" cy="2133600"/>
            <a:chOff x="2880" y="2126"/>
            <a:chExt cx="1111" cy="1344"/>
          </a:xfrm>
        </p:grpSpPr>
        <p:sp>
          <p:nvSpPr>
            <p:cNvPr id="4" name="Line 10"/>
            <p:cNvSpPr>
              <a:spLocks noChangeShapeType="1"/>
            </p:cNvSpPr>
            <p:nvPr/>
          </p:nvSpPr>
          <p:spPr bwMode="gray">
            <a:xfrm flipV="1">
              <a:off x="2887" y="2126"/>
              <a:ext cx="912" cy="658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5" name="Line 11"/>
            <p:cNvSpPr>
              <a:spLocks noChangeShapeType="1"/>
            </p:cNvSpPr>
            <p:nvPr/>
          </p:nvSpPr>
          <p:spPr bwMode="gray">
            <a:xfrm flipV="1">
              <a:off x="2887" y="2784"/>
              <a:ext cx="1104" cy="0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6" name="Line 12"/>
            <p:cNvSpPr>
              <a:spLocks noChangeShapeType="1"/>
            </p:cNvSpPr>
            <p:nvPr/>
          </p:nvSpPr>
          <p:spPr bwMode="gray">
            <a:xfrm>
              <a:off x="2880" y="2791"/>
              <a:ext cx="878" cy="679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7" name="Group 13"/>
          <p:cNvGrpSpPr>
            <a:grpSpLocks/>
          </p:cNvGrpSpPr>
          <p:nvPr/>
        </p:nvGrpSpPr>
        <p:grpSpPr bwMode="auto">
          <a:xfrm flipH="1">
            <a:off x="2895600" y="2808288"/>
            <a:ext cx="1763713" cy="2133600"/>
            <a:chOff x="2880" y="2126"/>
            <a:chExt cx="1111" cy="1344"/>
          </a:xfrm>
        </p:grpSpPr>
        <p:sp>
          <p:nvSpPr>
            <p:cNvPr id="8" name="Line 14"/>
            <p:cNvSpPr>
              <a:spLocks noChangeShapeType="1"/>
            </p:cNvSpPr>
            <p:nvPr/>
          </p:nvSpPr>
          <p:spPr bwMode="gray">
            <a:xfrm flipV="1">
              <a:off x="2887" y="2126"/>
              <a:ext cx="912" cy="658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gray">
            <a:xfrm flipV="1">
              <a:off x="2887" y="2784"/>
              <a:ext cx="1104" cy="0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" name="Line 16"/>
            <p:cNvSpPr>
              <a:spLocks noChangeShapeType="1"/>
            </p:cNvSpPr>
            <p:nvPr/>
          </p:nvSpPr>
          <p:spPr bwMode="gray">
            <a:xfrm>
              <a:off x="2880" y="2791"/>
              <a:ext cx="878" cy="679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</p:grpSp>
      <p:sp>
        <p:nvSpPr>
          <p:cNvPr id="11" name="Oval 18"/>
          <p:cNvSpPr>
            <a:spLocks noChangeArrowheads="1"/>
          </p:cNvSpPr>
          <p:nvPr/>
        </p:nvSpPr>
        <p:spPr bwMode="gray">
          <a:xfrm>
            <a:off x="3462338" y="2797176"/>
            <a:ext cx="2327275" cy="2327275"/>
          </a:xfrm>
          <a:prstGeom prst="ellipse">
            <a:avLst/>
          </a:prstGeom>
          <a:gradFill rotWithShape="1">
            <a:gsLst>
              <a:gs pos="0">
                <a:srgbClr val="0383F7">
                  <a:gamma/>
                  <a:tint val="10196"/>
                  <a:invGamma/>
                </a:srgbClr>
              </a:gs>
              <a:gs pos="50000">
                <a:srgbClr val="0383F7"/>
              </a:gs>
              <a:gs pos="100000">
                <a:srgbClr val="0383F7">
                  <a:gamma/>
                  <a:tint val="10196"/>
                  <a:invGamma/>
                </a:srgbClr>
              </a:gs>
            </a:gsLst>
            <a:lin ang="5400000" scaled="1"/>
          </a:gradFill>
          <a:ln w="12700">
            <a:solidFill>
              <a:srgbClr val="2F6ACB"/>
            </a:solidFill>
            <a:round/>
            <a:headEnd/>
            <a:tailEnd/>
          </a:ln>
          <a:effectLst>
            <a:outerShdw dist="50800" dir="54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2" name="Oval 19"/>
          <p:cNvSpPr>
            <a:spLocks noChangeArrowheads="1"/>
          </p:cNvSpPr>
          <p:nvPr/>
        </p:nvSpPr>
        <p:spPr bwMode="gray">
          <a:xfrm>
            <a:off x="3498849" y="2833688"/>
            <a:ext cx="2241550" cy="2241550"/>
          </a:xfrm>
          <a:prstGeom prst="ellipse">
            <a:avLst/>
          </a:prstGeom>
          <a:gradFill rotWithShape="1">
            <a:gsLst>
              <a:gs pos="0">
                <a:srgbClr val="B6E7F6"/>
              </a:gs>
              <a:gs pos="50000">
                <a:srgbClr val="3958BD"/>
              </a:gs>
              <a:gs pos="100000">
                <a:srgbClr val="B6E7F6"/>
              </a:gs>
            </a:gsLst>
            <a:lin ang="5400000" scaled="1"/>
          </a:gradFill>
          <a:ln w="19050">
            <a:solidFill>
              <a:srgbClr val="3376C7">
                <a:alpha val="20000"/>
              </a:srgb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6053138" y="4887914"/>
            <a:ext cx="492125" cy="492125"/>
            <a:chOff x="3745" y="1818"/>
            <a:chExt cx="382" cy="382"/>
          </a:xfrm>
        </p:grpSpPr>
        <p:sp>
          <p:nvSpPr>
            <p:cNvPr id="14" name="Oval 23"/>
            <p:cNvSpPr>
              <a:spLocks noChangeArrowheads="1"/>
            </p:cNvSpPr>
            <p:nvPr/>
          </p:nvSpPr>
          <p:spPr bwMode="gray"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6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69804"/>
                    <a:invGamma/>
                  </a:schemeClr>
                </a:gs>
              </a:gsLst>
              <a:lin ang="5400000" scaled="1"/>
            </a:gradFill>
            <a:ln w="6350">
              <a:solidFill>
                <a:schemeClr val="accent1"/>
              </a:solidFill>
              <a:round/>
              <a:headEnd/>
              <a:tailEnd/>
            </a:ln>
            <a:effectLst>
              <a:outerShdw dist="38100" dir="54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5" name="Oval 24"/>
            <p:cNvSpPr>
              <a:spLocks noChangeArrowheads="1"/>
            </p:cNvSpPr>
            <p:nvPr/>
          </p:nvSpPr>
          <p:spPr bwMode="gray">
            <a:xfrm>
              <a:off x="3756" y="1829"/>
              <a:ext cx="358" cy="36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6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69804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accent1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6" name="Group 25"/>
          <p:cNvGrpSpPr>
            <a:grpSpLocks/>
          </p:cNvGrpSpPr>
          <p:nvPr/>
        </p:nvGrpSpPr>
        <p:grpSpPr bwMode="auto">
          <a:xfrm>
            <a:off x="6102350" y="2428876"/>
            <a:ext cx="492125" cy="492125"/>
            <a:chOff x="3745" y="1818"/>
            <a:chExt cx="382" cy="382"/>
          </a:xfrm>
        </p:grpSpPr>
        <p:sp>
          <p:nvSpPr>
            <p:cNvPr id="17" name="Oval 26"/>
            <p:cNvSpPr>
              <a:spLocks noChangeArrowheads="1"/>
            </p:cNvSpPr>
            <p:nvPr/>
          </p:nvSpPr>
          <p:spPr bwMode="gray"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69804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69804"/>
                    <a:invGamma/>
                  </a:schemeClr>
                </a:gs>
              </a:gsLst>
              <a:lin ang="5400000" scaled="1"/>
            </a:gradFill>
            <a:ln w="6350">
              <a:solidFill>
                <a:schemeClr val="hlink"/>
              </a:solidFill>
              <a:round/>
              <a:headEnd/>
              <a:tailEnd/>
            </a:ln>
            <a:effectLst>
              <a:outerShdw dist="38100" dir="5400000" algn="ctr" rotWithShape="0">
                <a:srgbClr val="5F5F5F"/>
              </a:outerShdw>
            </a:effec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27"/>
            <p:cNvSpPr>
              <a:spLocks noChangeArrowheads="1"/>
            </p:cNvSpPr>
            <p:nvPr/>
          </p:nvSpPr>
          <p:spPr bwMode="gray">
            <a:xfrm>
              <a:off x="3756" y="1829"/>
              <a:ext cx="358" cy="36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69804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69804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Group 28"/>
          <p:cNvGrpSpPr>
            <a:grpSpLocks/>
          </p:cNvGrpSpPr>
          <p:nvPr/>
        </p:nvGrpSpPr>
        <p:grpSpPr bwMode="auto">
          <a:xfrm>
            <a:off x="2801938" y="4892676"/>
            <a:ext cx="492125" cy="492125"/>
            <a:chOff x="3745" y="1818"/>
            <a:chExt cx="382" cy="382"/>
          </a:xfrm>
        </p:grpSpPr>
        <p:sp>
          <p:nvSpPr>
            <p:cNvPr id="20" name="Oval 29"/>
            <p:cNvSpPr>
              <a:spLocks noChangeArrowheads="1"/>
            </p:cNvSpPr>
            <p:nvPr/>
          </p:nvSpPr>
          <p:spPr bwMode="gray"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6039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60392"/>
                    <a:invGamma/>
                  </a:schemeClr>
                </a:gs>
              </a:gsLst>
              <a:lin ang="5400000" scaled="1"/>
            </a:gradFill>
            <a:ln w="6350">
              <a:solidFill>
                <a:schemeClr val="folHlink"/>
              </a:solidFill>
              <a:round/>
              <a:headEnd/>
              <a:tailEnd/>
            </a:ln>
            <a:effectLst>
              <a:outerShdw dist="38100" dir="5400000" algn="ctr" rotWithShape="0">
                <a:srgbClr val="5F5F5F"/>
              </a:outerShdw>
            </a:effec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21" name="Oval 30"/>
            <p:cNvSpPr>
              <a:spLocks noChangeArrowheads="1"/>
            </p:cNvSpPr>
            <p:nvPr/>
          </p:nvSpPr>
          <p:spPr bwMode="gray">
            <a:xfrm>
              <a:off x="3756" y="1829"/>
              <a:ext cx="358" cy="36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6039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60392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fol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</p:grpSp>
      <p:sp>
        <p:nvSpPr>
          <p:cNvPr id="23" name="Oval 32"/>
          <p:cNvSpPr>
            <a:spLocks noChangeArrowheads="1"/>
          </p:cNvSpPr>
          <p:nvPr/>
        </p:nvSpPr>
        <p:spPr bwMode="gray">
          <a:xfrm>
            <a:off x="2736850" y="2411414"/>
            <a:ext cx="492125" cy="492125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50980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tint val="50980"/>
                  <a:invGamma/>
                </a:schemeClr>
              </a:gs>
            </a:gsLst>
            <a:lin ang="5400000" scaled="1"/>
          </a:gradFill>
          <a:ln w="6350">
            <a:solidFill>
              <a:schemeClr val="accent2"/>
            </a:solidFill>
            <a:round/>
            <a:headEnd/>
            <a:tailEnd/>
          </a:ln>
          <a:effectLst>
            <a:outerShdw dist="38100" dir="5400000" algn="ctr" rotWithShape="0">
              <a:srgbClr val="5F5F5F"/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5" name="Group 34"/>
          <p:cNvGrpSpPr>
            <a:grpSpLocks/>
          </p:cNvGrpSpPr>
          <p:nvPr/>
        </p:nvGrpSpPr>
        <p:grpSpPr bwMode="auto">
          <a:xfrm>
            <a:off x="6454774" y="3570288"/>
            <a:ext cx="457200" cy="457200"/>
            <a:chOff x="3600" y="1279"/>
            <a:chExt cx="288" cy="288"/>
          </a:xfrm>
        </p:grpSpPr>
        <p:sp>
          <p:nvSpPr>
            <p:cNvPr id="26" name="Oval 35"/>
            <p:cNvSpPr>
              <a:spLocks noChangeArrowheads="1"/>
            </p:cNvSpPr>
            <p:nvPr/>
          </p:nvSpPr>
          <p:spPr bwMode="gray">
            <a:xfrm>
              <a:off x="3600" y="1279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99CC00">
                    <a:gamma/>
                    <a:tint val="10196"/>
                    <a:invGamma/>
                  </a:srgbClr>
                </a:gs>
                <a:gs pos="50000">
                  <a:srgbClr val="99CC00"/>
                </a:gs>
                <a:gs pos="100000">
                  <a:srgbClr val="99CC00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6350">
              <a:solidFill>
                <a:srgbClr val="99CC00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27" name="Oval 36"/>
            <p:cNvSpPr>
              <a:spLocks noChangeArrowheads="1"/>
            </p:cNvSpPr>
            <p:nvPr/>
          </p:nvSpPr>
          <p:spPr bwMode="gray">
            <a:xfrm>
              <a:off x="3615" y="1294"/>
              <a:ext cx="256" cy="256"/>
            </a:xfrm>
            <a:prstGeom prst="ellipse">
              <a:avLst/>
            </a:prstGeom>
            <a:gradFill rotWithShape="1">
              <a:gsLst>
                <a:gs pos="0">
                  <a:srgbClr val="99CC00">
                    <a:gamma/>
                    <a:tint val="34902"/>
                    <a:invGamma/>
                  </a:srgbClr>
                </a:gs>
                <a:gs pos="50000">
                  <a:srgbClr val="99CC00"/>
                </a:gs>
                <a:gs pos="100000">
                  <a:srgbClr val="99CC00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19050">
              <a:solidFill>
                <a:srgbClr val="99CC00">
                  <a:alpha val="20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28" name="Group 37"/>
          <p:cNvGrpSpPr>
            <a:grpSpLocks/>
          </p:cNvGrpSpPr>
          <p:nvPr/>
        </p:nvGrpSpPr>
        <p:grpSpPr bwMode="auto">
          <a:xfrm>
            <a:off x="2339974" y="3570288"/>
            <a:ext cx="457200" cy="457200"/>
            <a:chOff x="3600" y="1279"/>
            <a:chExt cx="288" cy="288"/>
          </a:xfrm>
        </p:grpSpPr>
        <p:sp>
          <p:nvSpPr>
            <p:cNvPr id="29" name="Oval 38"/>
            <p:cNvSpPr>
              <a:spLocks noChangeArrowheads="1"/>
            </p:cNvSpPr>
            <p:nvPr/>
          </p:nvSpPr>
          <p:spPr bwMode="gray">
            <a:xfrm>
              <a:off x="3600" y="1279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FF66CC">
                    <a:gamma/>
                    <a:tint val="10196"/>
                    <a:invGamma/>
                  </a:srgbClr>
                </a:gs>
                <a:gs pos="50000">
                  <a:srgbClr val="FF66CC"/>
                </a:gs>
                <a:gs pos="100000">
                  <a:srgbClr val="FF66CC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6350">
              <a:solidFill>
                <a:srgbClr val="FF66CC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30" name="Oval 39"/>
            <p:cNvSpPr>
              <a:spLocks noChangeArrowheads="1"/>
            </p:cNvSpPr>
            <p:nvPr/>
          </p:nvSpPr>
          <p:spPr bwMode="gray">
            <a:xfrm>
              <a:off x="3615" y="1294"/>
              <a:ext cx="256" cy="256"/>
            </a:xfrm>
            <a:prstGeom prst="ellipse">
              <a:avLst/>
            </a:prstGeom>
            <a:gradFill rotWithShape="1">
              <a:gsLst>
                <a:gs pos="0">
                  <a:srgbClr val="FF66CC">
                    <a:gamma/>
                    <a:tint val="34902"/>
                    <a:invGamma/>
                  </a:srgbClr>
                </a:gs>
                <a:gs pos="50000">
                  <a:srgbClr val="FF66CC"/>
                </a:gs>
                <a:gs pos="100000">
                  <a:srgbClr val="FF66CC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19050">
              <a:solidFill>
                <a:srgbClr val="FF66CC">
                  <a:alpha val="20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</a:endParaRPr>
            </a:p>
          </p:txBody>
        </p:sp>
      </p:grpSp>
      <p:sp>
        <p:nvSpPr>
          <p:cNvPr id="31" name="Text Box 20"/>
          <p:cNvSpPr txBox="1">
            <a:spLocks noChangeArrowheads="1"/>
          </p:cNvSpPr>
          <p:nvPr/>
        </p:nvSpPr>
        <p:spPr bwMode="gray">
          <a:xfrm>
            <a:off x="3467100" y="3632706"/>
            <a:ext cx="236220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sz="3200" b="1" dirty="0">
                <a:solidFill>
                  <a:schemeClr val="bg1"/>
                </a:solidFill>
              </a:rPr>
              <a:t>БОЛА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1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1877" y="2895600"/>
            <a:ext cx="8334375" cy="2436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Таълимнинг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болага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йўналтирилган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ёндашувининг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моҳияти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нимада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?</a:t>
            </a:r>
            <a:r>
              <a:rPr lang="ru-RU" sz="4000" b="1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n-US" sz="4000" dirty="0">
              <a:solidFill>
                <a:prstClr val="black"/>
              </a:solidFill>
              <a:latin typeface="Calibri" panose="020F0502020204030204"/>
            </a:endParaRPr>
          </a:p>
          <a:p>
            <a:pPr marL="228600" lvl="0" indent="-2286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Уни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амалиётда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қандай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қўллаш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4000" i="1" dirty="0" err="1">
                <a:solidFill>
                  <a:prstClr val="black"/>
                </a:solidFill>
                <a:latin typeface="Calibri" panose="020F0502020204030204"/>
              </a:rPr>
              <a:t>лозим</a:t>
            </a:r>
            <a:r>
              <a:rPr lang="ru-RU" sz="4000" i="1" dirty="0">
                <a:solidFill>
                  <a:prstClr val="black"/>
                </a:solidFill>
                <a:latin typeface="Calibri" panose="020F0502020204030204"/>
              </a:rPr>
              <a:t>?</a:t>
            </a:r>
            <a:endParaRPr lang="en-US" sz="4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err="1"/>
              <a:t>Муаммонинг</a:t>
            </a:r>
            <a:r>
              <a:rPr lang="ru-RU" sz="3600" dirty="0"/>
              <a:t> </a:t>
            </a:r>
            <a:r>
              <a:rPr lang="ru-RU" sz="3600" dirty="0" err="1"/>
              <a:t>қўйилиши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3022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err="1"/>
              <a:t>Кичик</a:t>
            </a:r>
            <a:r>
              <a:rPr lang="ru-RU" sz="3200" dirty="0"/>
              <a:t> </a:t>
            </a:r>
            <a:r>
              <a:rPr lang="ru-RU" sz="3200" dirty="0" err="1"/>
              <a:t>гуруҳларда</a:t>
            </a:r>
            <a:r>
              <a:rPr lang="ru-RU" sz="3200" dirty="0"/>
              <a:t> </a:t>
            </a:r>
            <a:r>
              <a:rPr lang="ru-RU" sz="3200" dirty="0" err="1"/>
              <a:t>ишлаш</a:t>
            </a:r>
            <a:endParaRPr lang="en-US" sz="3200" dirty="0"/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25149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127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85800" y="1981200"/>
            <a:ext cx="8153400" cy="3657600"/>
          </a:xfrm>
        </p:spPr>
        <p:txBody>
          <a:bodyPr/>
          <a:lstStyle/>
          <a:p>
            <a:r>
              <a:rPr lang="ru-RU" i="1" u="sng" dirty="0">
                <a:hlinkClick r:id="rId2" tooltip="Статья - Мария Монтессори"/>
              </a:rPr>
              <a:t>М. Монтессори</a:t>
            </a:r>
            <a:r>
              <a:rPr lang="ru-RU" i="1" dirty="0"/>
              <a:t> – </a:t>
            </a:r>
            <a:r>
              <a:rPr lang="uz-Cyrl-UZ" i="1" dirty="0"/>
              <a:t>“буни ўзим қилишимга ёрдам бер”.</a:t>
            </a:r>
            <a:br>
              <a:rPr lang="uz-Cyrl-UZ" i="1" dirty="0"/>
            </a:br>
            <a:r>
              <a:rPr lang="ru-RU" i="1" dirty="0"/>
              <a:t/>
            </a:r>
            <a:br>
              <a:rPr lang="ru-RU" i="1" dirty="0"/>
            </a:br>
            <a:r>
              <a:rPr lang="ru-RU" i="1" dirty="0" err="1">
                <a:solidFill>
                  <a:schemeClr val="accent6">
                    <a:lumMod val="75000"/>
                  </a:schemeClr>
                </a:solidFill>
              </a:rPr>
              <a:t>Монтессори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6">
                    <a:lumMod val="75000"/>
                  </a:schemeClr>
                </a:solidFill>
              </a:rPr>
              <a:t>тамойилини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6">
                    <a:lumMod val="75000"/>
                  </a:schemeClr>
                </a:solidFill>
              </a:rPr>
              <a:t>амалга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6">
                    <a:lumMod val="75000"/>
                  </a:schemeClr>
                </a:solidFill>
              </a:rPr>
              <a:t>оширишга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6">
                    <a:lumMod val="75000"/>
                  </a:schemeClr>
                </a:solidFill>
              </a:rPr>
              <a:t>доир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6">
                    <a:lumMod val="75000"/>
                  </a:schemeClr>
                </a:solidFill>
              </a:rPr>
              <a:t>мисол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6">
                    <a:lumMod val="75000"/>
                  </a:schemeClr>
                </a:solidFill>
              </a:rPr>
              <a:t>келтира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6">
                    <a:lumMod val="75000"/>
                  </a:schemeClr>
                </a:solidFill>
              </a:rPr>
              <a:t>оласизми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184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i="1" dirty="0" err="1"/>
              <a:t>Шахсга</a:t>
            </a:r>
            <a:r>
              <a:rPr lang="ru-RU" sz="3200" i="1" dirty="0"/>
              <a:t> </a:t>
            </a:r>
            <a:r>
              <a:rPr lang="ru-RU" sz="3200" i="1" dirty="0" err="1"/>
              <a:t>йўналтирилган</a:t>
            </a:r>
            <a:r>
              <a:rPr lang="ru-RU" sz="3200" i="1" dirty="0"/>
              <a:t> </a:t>
            </a:r>
            <a:r>
              <a:rPr lang="ru-RU" sz="3200" i="1" dirty="0" err="1"/>
              <a:t>ёндашув</a:t>
            </a:r>
            <a:endParaRPr lang="en-US" sz="3200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7082404"/>
              </p:ext>
            </p:extLst>
          </p:nvPr>
        </p:nvGraphicFramePr>
        <p:xfrm>
          <a:off x="457200" y="1600200"/>
          <a:ext cx="82296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489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8625" y="284162"/>
            <a:ext cx="5819775" cy="1316037"/>
          </a:xfrm>
        </p:spPr>
        <p:txBody>
          <a:bodyPr/>
          <a:lstStyle/>
          <a:p>
            <a:r>
              <a:rPr lang="ru-RU" sz="2400" i="1" dirty="0"/>
              <a:t>Болага </a:t>
            </a:r>
            <a:r>
              <a:rPr lang="ru-RU" sz="2400" i="1" dirty="0" err="1"/>
              <a:t>йўналтирилган</a:t>
            </a:r>
            <a:r>
              <a:rPr lang="ru-RU" sz="2400" i="1" dirty="0"/>
              <a:t> </a:t>
            </a:r>
            <a:r>
              <a:rPr lang="ru-RU" sz="2400" i="1" dirty="0" err="1"/>
              <a:t>мактабгача</a:t>
            </a:r>
            <a:r>
              <a:rPr lang="ru-RU" sz="2400" i="1" dirty="0"/>
              <a:t> </a:t>
            </a:r>
            <a:r>
              <a:rPr lang="ru-RU" sz="2400" i="1" dirty="0" err="1"/>
              <a:t>таълим</a:t>
            </a:r>
            <a:r>
              <a:rPr lang="ru-RU" sz="2400" i="1" dirty="0"/>
              <a:t> </a:t>
            </a:r>
            <a:r>
              <a:rPr lang="ru-RU" sz="2400" i="1" dirty="0" err="1"/>
              <a:t>ташкилоти</a:t>
            </a:r>
            <a:r>
              <a:rPr lang="ru-RU" sz="2400" i="1" dirty="0"/>
              <a:t> </a:t>
            </a:r>
            <a:r>
              <a:rPr lang="ru-RU" sz="2400" i="1" dirty="0" err="1"/>
              <a:t>моделининг</a:t>
            </a:r>
            <a:r>
              <a:rPr lang="ru-RU" sz="2400" i="1" dirty="0"/>
              <a:t> </a:t>
            </a:r>
            <a:r>
              <a:rPr lang="ru-RU" sz="2400" i="1" dirty="0" err="1"/>
              <a:t>тузилиш</a:t>
            </a:r>
            <a:r>
              <a:rPr lang="ru-RU" sz="2400" i="1" dirty="0"/>
              <a:t> </a:t>
            </a:r>
            <a:r>
              <a:rPr lang="ru-RU" sz="2400" i="1" dirty="0" err="1"/>
              <a:t>тамойиллари</a:t>
            </a:r>
            <a:r>
              <a:rPr lang="ru-RU" sz="2400" i="1" dirty="0"/>
              <a:t> </a:t>
            </a:r>
            <a:endParaRPr lang="en-US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r>
              <a:rPr lang="ru-RU" sz="2000" b="1" dirty="0"/>
              <a:t>1-тамойил. </a:t>
            </a:r>
            <a:r>
              <a:rPr lang="ru-RU" sz="2000" b="1" dirty="0" err="1"/>
              <a:t>Ўйин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қизиқувчанлик</a:t>
            </a:r>
            <a:endParaRPr lang="ru-RU" sz="2000" b="1" dirty="0"/>
          </a:p>
          <a:p>
            <a:r>
              <a:rPr lang="ru-RU" sz="2000" b="1" dirty="0"/>
              <a:t>2-тамойил. </a:t>
            </a:r>
            <a:r>
              <a:rPr lang="ru-RU" sz="2000" b="1" dirty="0" err="1"/>
              <a:t>Мустақил</a:t>
            </a:r>
            <a:r>
              <a:rPr lang="ru-RU" sz="2000" b="1" dirty="0"/>
              <a:t> </a:t>
            </a:r>
            <a:r>
              <a:rPr lang="ru-RU" sz="2000" b="1" dirty="0" err="1"/>
              <a:t>кашф</a:t>
            </a:r>
            <a:r>
              <a:rPr lang="ru-RU" sz="2000" b="1" dirty="0"/>
              <a:t> </a:t>
            </a:r>
            <a:r>
              <a:rPr lang="ru-RU" sz="2000" b="1" dirty="0" err="1"/>
              <a:t>этиш</a:t>
            </a:r>
            <a:endParaRPr lang="ru-RU" sz="2000" b="1" dirty="0"/>
          </a:p>
          <a:p>
            <a:r>
              <a:rPr lang="ru-RU" sz="2000" b="1" dirty="0"/>
              <a:t>3-тамойил. </a:t>
            </a:r>
            <a:r>
              <a:rPr lang="ru-RU" sz="2000" b="1" dirty="0" err="1"/>
              <a:t>Бутун</a:t>
            </a:r>
            <a:r>
              <a:rPr lang="ru-RU" sz="2000" b="1" dirty="0"/>
              <a:t> бола</a:t>
            </a:r>
          </a:p>
          <a:p>
            <a:r>
              <a:rPr lang="ru-RU" sz="2000" b="1" dirty="0"/>
              <a:t>4-тамойил. </a:t>
            </a:r>
            <a:r>
              <a:rPr lang="ru-RU" sz="2000" b="1" dirty="0" err="1"/>
              <a:t>Танлов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оқибатлар</a:t>
            </a:r>
            <a:r>
              <a:rPr lang="ru-RU" sz="2000" b="1" dirty="0"/>
              <a:t> </a:t>
            </a:r>
          </a:p>
          <a:p>
            <a:r>
              <a:rPr lang="ru-RU" sz="2000" b="1" dirty="0"/>
              <a:t>5-тамойил. </a:t>
            </a:r>
            <a:r>
              <a:rPr lang="ru-RU" sz="2000" b="1" dirty="0" err="1"/>
              <a:t>Шафқат</a:t>
            </a:r>
            <a:r>
              <a:rPr lang="ru-RU" sz="2000" b="1" dirty="0"/>
              <a:t>, </a:t>
            </a:r>
            <a:r>
              <a:rPr lang="ru-RU" sz="2000" b="1" dirty="0" err="1"/>
              <a:t>ғамхўрлик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ўзаро</a:t>
            </a:r>
            <a:r>
              <a:rPr lang="ru-RU" sz="2000" b="1" dirty="0"/>
              <a:t> </a:t>
            </a:r>
            <a:r>
              <a:rPr lang="ru-RU" sz="2000" b="1" dirty="0" err="1"/>
              <a:t>ишонч</a:t>
            </a:r>
            <a:endParaRPr lang="ru-RU" sz="2000" b="1" dirty="0"/>
          </a:p>
          <a:p>
            <a:r>
              <a:rPr lang="ru-RU" sz="2000" b="1" dirty="0"/>
              <a:t>6-тамойил. </a:t>
            </a:r>
            <a:r>
              <a:rPr lang="ru-RU" sz="2000" b="1" dirty="0" err="1"/>
              <a:t>Оқилона</a:t>
            </a:r>
            <a:r>
              <a:rPr lang="ru-RU" sz="2000" b="1" dirty="0"/>
              <a:t> </a:t>
            </a:r>
            <a:r>
              <a:rPr lang="ru-RU" sz="2000" b="1" dirty="0" err="1"/>
              <a:t>таваккалчилик</a:t>
            </a:r>
            <a:endParaRPr lang="ru-RU" sz="2000" b="1" dirty="0"/>
          </a:p>
          <a:p>
            <a:r>
              <a:rPr lang="ru-RU" sz="2000" b="1" dirty="0"/>
              <a:t>7-тамойил. </a:t>
            </a:r>
            <a:r>
              <a:rPr lang="ru-RU" sz="2000" b="1" dirty="0" err="1"/>
              <a:t>Яккаланиш</a:t>
            </a:r>
            <a:r>
              <a:rPr lang="ru-RU" sz="2000" b="1" dirty="0"/>
              <a:t>, </a:t>
            </a:r>
            <a:r>
              <a:rPr lang="ru-RU" sz="2000" b="1" dirty="0" err="1"/>
              <a:t>мулоҳаза</a:t>
            </a:r>
            <a:r>
              <a:rPr lang="ru-RU" sz="2000" b="1" dirty="0"/>
              <a:t> </a:t>
            </a:r>
            <a:r>
              <a:rPr lang="ru-RU" sz="2000" b="1" dirty="0" err="1"/>
              <a:t>учун</a:t>
            </a:r>
            <a:r>
              <a:rPr lang="ru-RU" sz="2000" b="1" dirty="0"/>
              <a:t> </a:t>
            </a:r>
            <a:r>
              <a:rPr lang="ru-RU" sz="2000" b="1" dirty="0" err="1"/>
              <a:t>вақт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ҳайратланиш</a:t>
            </a:r>
            <a:r>
              <a:rPr lang="ru-RU" sz="2000" b="1" dirty="0"/>
              <a:t> </a:t>
            </a:r>
            <a:r>
              <a:rPr lang="ru-RU" sz="2000" b="1" dirty="0" err="1"/>
              <a:t>туйғулари</a:t>
            </a:r>
            <a:r>
              <a:rPr lang="ru-RU" sz="2000" b="1" dirty="0"/>
              <a:t> </a:t>
            </a:r>
          </a:p>
          <a:p>
            <a:r>
              <a:rPr lang="ru-RU" sz="2000" b="1" dirty="0"/>
              <a:t>8-тамойил. </a:t>
            </a:r>
            <a:r>
              <a:rPr lang="ru-RU" sz="2000" b="1" dirty="0" err="1"/>
              <a:t>Инклюзивлик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хилма-хиллик</a:t>
            </a:r>
            <a:r>
              <a:rPr lang="ru-RU" sz="2000" b="1" dirty="0"/>
              <a:t> – </a:t>
            </a:r>
            <a:r>
              <a:rPr lang="ru-RU" sz="2000" b="1" dirty="0" err="1"/>
              <a:t>болалар</a:t>
            </a:r>
            <a:r>
              <a:rPr lang="ru-RU" sz="2000" b="1" dirty="0"/>
              <a:t> </a:t>
            </a:r>
            <a:r>
              <a:rPr lang="ru-RU" sz="2000" b="1" dirty="0" err="1"/>
              <a:t>ҳамжамияти</a:t>
            </a:r>
            <a:endParaRPr lang="ru-RU" sz="2000" b="1" dirty="0"/>
          </a:p>
          <a:p>
            <a:r>
              <a:rPr lang="ru-RU" sz="2000" b="1" dirty="0"/>
              <a:t>9-тамойил. </a:t>
            </a:r>
            <a:r>
              <a:rPr lang="ru-RU" sz="2000" b="1" dirty="0" err="1"/>
              <a:t>Ҳамкорликдаги</a:t>
            </a:r>
            <a:r>
              <a:rPr lang="ru-RU" sz="2000" b="1" dirty="0"/>
              <a:t> </a:t>
            </a:r>
            <a:r>
              <a:rPr lang="ru-RU" sz="2000" b="1" dirty="0" err="1"/>
              <a:t>таълим</a:t>
            </a:r>
            <a:r>
              <a:rPr lang="ru-RU" sz="2000" b="1" dirty="0"/>
              <a:t> </a:t>
            </a:r>
          </a:p>
          <a:p>
            <a:r>
              <a:rPr lang="ru-RU" sz="2000" b="1" dirty="0"/>
              <a:t>10-тамойил. </a:t>
            </a:r>
            <a:r>
              <a:rPr lang="ru-RU" sz="2000" b="1" dirty="0" err="1"/>
              <a:t>Тирик</a:t>
            </a:r>
            <a:r>
              <a:rPr lang="ru-RU" sz="2000" b="1" dirty="0"/>
              <a:t> </a:t>
            </a:r>
            <a:r>
              <a:rPr lang="ru-RU" sz="2000" b="1" dirty="0" err="1"/>
              <a:t>олам</a:t>
            </a:r>
            <a:endParaRPr lang="ru-RU" sz="2000" b="1" dirty="0"/>
          </a:p>
          <a:p>
            <a:r>
              <a:rPr lang="ru-RU" sz="2000" b="1" dirty="0"/>
              <a:t>11-тамойил. </a:t>
            </a:r>
            <a:r>
              <a:rPr lang="ru-RU" sz="2000" b="1" dirty="0" err="1"/>
              <a:t>Баҳолаш</a:t>
            </a:r>
            <a:endParaRPr lang="ru-RU" sz="20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75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Вазифа</a:t>
            </a:r>
            <a:r>
              <a:rPr lang="ru-RU" dirty="0"/>
              <a:t>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/>
          <a:lstStyle/>
          <a:p>
            <a:r>
              <a:rPr lang="ru-RU" sz="2400" dirty="0" err="1"/>
              <a:t>Барчага</a:t>
            </a:r>
            <a:r>
              <a:rPr lang="ru-RU" sz="2400" dirty="0"/>
              <a:t> </a:t>
            </a:r>
            <a:r>
              <a:rPr lang="ru-RU" sz="2400" dirty="0" err="1"/>
              <a:t>болага</a:t>
            </a:r>
            <a:r>
              <a:rPr lang="ru-RU" sz="2400" dirty="0"/>
              <a:t> </a:t>
            </a:r>
            <a:r>
              <a:rPr lang="ru-RU" sz="2400" dirty="0" err="1"/>
              <a:t>йўналтирилган</a:t>
            </a:r>
            <a:r>
              <a:rPr lang="ru-RU" sz="2400" dirty="0"/>
              <a:t> </a:t>
            </a:r>
            <a:r>
              <a:rPr lang="ru-RU" sz="2400" dirty="0" err="1"/>
              <a:t>мактабгача</a:t>
            </a:r>
            <a:r>
              <a:rPr lang="ru-RU" sz="2400" dirty="0"/>
              <a:t> </a:t>
            </a:r>
            <a:r>
              <a:rPr lang="ru-RU" sz="2400" dirty="0" err="1"/>
              <a:t>таълим</a:t>
            </a:r>
            <a:r>
              <a:rPr lang="ru-RU" sz="2400" dirty="0"/>
              <a:t> </a:t>
            </a:r>
            <a:r>
              <a:rPr lang="ru-RU" sz="2400" dirty="0" err="1"/>
              <a:t>ташкилоти</a:t>
            </a:r>
            <a:r>
              <a:rPr lang="ru-RU" sz="2400" dirty="0"/>
              <a:t> </a:t>
            </a:r>
            <a:r>
              <a:rPr lang="ru-RU" sz="2400" dirty="0" err="1"/>
              <a:t>моделининг</a:t>
            </a:r>
            <a:r>
              <a:rPr lang="ru-RU" sz="2400" dirty="0"/>
              <a:t> </a:t>
            </a:r>
            <a:r>
              <a:rPr lang="ru-RU" sz="2400" dirty="0" err="1"/>
              <a:t>тамойилларидан</a:t>
            </a:r>
            <a:r>
              <a:rPr lang="ru-RU" sz="2400" dirty="0"/>
              <a:t> </a:t>
            </a:r>
            <a:r>
              <a:rPr lang="ru-RU" sz="2400" dirty="0" err="1"/>
              <a:t>бирини</a:t>
            </a:r>
            <a:r>
              <a:rPr lang="ru-RU" sz="2400" dirty="0"/>
              <a:t> </a:t>
            </a:r>
            <a:r>
              <a:rPr lang="ru-RU" sz="2400" dirty="0" err="1"/>
              <a:t>ўрганиб</a:t>
            </a:r>
            <a:r>
              <a:rPr lang="ru-RU" sz="2400" dirty="0"/>
              <a:t> </a:t>
            </a:r>
            <a:r>
              <a:rPr lang="ru-RU" sz="2400" dirty="0" err="1"/>
              <a:t>чиқиш</a:t>
            </a:r>
            <a:r>
              <a:rPr lang="ru-RU" sz="2400" dirty="0"/>
              <a:t> </a:t>
            </a:r>
            <a:r>
              <a:rPr lang="ru-RU" sz="2400" dirty="0" err="1"/>
              <a:t>таклиф</a:t>
            </a:r>
            <a:r>
              <a:rPr lang="ru-RU" sz="2400" dirty="0"/>
              <a:t> </a:t>
            </a:r>
            <a:r>
              <a:rPr lang="ru-RU" sz="2400" dirty="0" err="1"/>
              <a:t>қилинади</a:t>
            </a:r>
            <a:r>
              <a:rPr lang="ru-RU" sz="2400" dirty="0"/>
              <a:t> (1.1.3. </a:t>
            </a:r>
            <a:r>
              <a:rPr lang="ru-RU" sz="2400" dirty="0" err="1"/>
              <a:t>тарқатма</a:t>
            </a:r>
            <a:r>
              <a:rPr lang="ru-RU" sz="2400" dirty="0"/>
              <a:t> </a:t>
            </a:r>
            <a:r>
              <a:rPr lang="ru-RU" sz="2400" dirty="0" err="1"/>
              <a:t>материалиги</a:t>
            </a:r>
            <a:r>
              <a:rPr lang="ru-RU" sz="2400" dirty="0"/>
              <a:t> </a:t>
            </a:r>
            <a:r>
              <a:rPr lang="ru-RU" sz="2400" dirty="0" err="1"/>
              <a:t>қаранг</a:t>
            </a:r>
            <a:r>
              <a:rPr lang="ru-RU" sz="2400" dirty="0"/>
              <a:t>). </a:t>
            </a:r>
          </a:p>
          <a:p>
            <a:pPr algn="just"/>
            <a:r>
              <a:rPr lang="ru-RU" sz="2400" dirty="0" err="1"/>
              <a:t>Ҳар</a:t>
            </a:r>
            <a:r>
              <a:rPr lang="ru-RU" sz="2400" dirty="0"/>
              <a:t> </a:t>
            </a:r>
            <a:r>
              <a:rPr lang="ru-RU" sz="2400" dirty="0" err="1"/>
              <a:t>бир</a:t>
            </a:r>
            <a:r>
              <a:rPr lang="ru-RU" sz="2400" dirty="0"/>
              <a:t> </a:t>
            </a:r>
            <a:r>
              <a:rPr lang="ru-RU" sz="2400" dirty="0" err="1"/>
              <a:t>тарбиячи</a:t>
            </a:r>
            <a:r>
              <a:rPr lang="ru-RU" sz="2400" dirty="0"/>
              <a:t> </a:t>
            </a:r>
            <a:r>
              <a:rPr lang="ru-RU" sz="2400" dirty="0" err="1"/>
              <a:t>ўз</a:t>
            </a:r>
            <a:r>
              <a:rPr lang="ru-RU" sz="2400" dirty="0"/>
              <a:t> </a:t>
            </a:r>
            <a:r>
              <a:rPr lang="ru-RU" sz="2400" dirty="0" err="1"/>
              <a:t>амалиётида</a:t>
            </a:r>
            <a:r>
              <a:rPr lang="ru-RU" sz="2400" dirty="0"/>
              <a:t> у </a:t>
            </a:r>
            <a:r>
              <a:rPr lang="ru-RU" sz="2400" dirty="0" err="1"/>
              <a:t>ёки</a:t>
            </a:r>
            <a:r>
              <a:rPr lang="ru-RU" sz="2400" dirty="0"/>
              <a:t> </a:t>
            </a:r>
            <a:r>
              <a:rPr lang="ru-RU" sz="2400" dirty="0" err="1"/>
              <a:t>бу</a:t>
            </a:r>
            <a:r>
              <a:rPr lang="ru-RU" sz="2400" dirty="0"/>
              <a:t> </a:t>
            </a:r>
            <a:r>
              <a:rPr lang="ru-RU" sz="2400" dirty="0" err="1"/>
              <a:t>тамойилни</a:t>
            </a:r>
            <a:r>
              <a:rPr lang="ru-RU" sz="2400" dirty="0"/>
              <a:t> қ</a:t>
            </a:r>
            <a:r>
              <a:rPr lang="uz-Cyrl-UZ" sz="2400" dirty="0"/>
              <a:t>ўллайди</a:t>
            </a:r>
            <a:r>
              <a:rPr lang="ru-RU" sz="2400" dirty="0"/>
              <a:t>. </a:t>
            </a:r>
            <a:r>
              <a:rPr lang="ru-RU" sz="2400" dirty="0" err="1"/>
              <a:t>Гуруҳда</a:t>
            </a:r>
            <a:r>
              <a:rPr lang="ru-RU" sz="2400" dirty="0"/>
              <a:t> </a:t>
            </a:r>
            <a:r>
              <a:rPr lang="ru-RU" sz="2400" dirty="0" err="1"/>
              <a:t>ушбу</a:t>
            </a:r>
            <a:r>
              <a:rPr lang="ru-RU" sz="2400" dirty="0"/>
              <a:t> </a:t>
            </a:r>
            <a:r>
              <a:rPr lang="ru-RU" sz="2400" dirty="0" err="1"/>
              <a:t>тамойилни</a:t>
            </a:r>
            <a:r>
              <a:rPr lang="ru-RU" sz="2400" dirty="0"/>
              <a:t> </a:t>
            </a:r>
            <a:r>
              <a:rPr lang="ru-RU" sz="2400" dirty="0" err="1"/>
              <a:t>муҳокама</a:t>
            </a:r>
            <a:r>
              <a:rPr lang="ru-RU" sz="2400" dirty="0"/>
              <a:t> </a:t>
            </a:r>
            <a:r>
              <a:rPr lang="ru-RU" sz="2400" dirty="0" err="1"/>
              <a:t>қилинг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матндаги</a:t>
            </a:r>
            <a:r>
              <a:rPr lang="ru-RU" sz="2400" dirty="0"/>
              <a:t> </a:t>
            </a:r>
            <a:r>
              <a:rPr lang="ru-RU" sz="2400" dirty="0" err="1"/>
              <a:t>ахборотни</a:t>
            </a:r>
            <a:r>
              <a:rPr lang="ru-RU" sz="2400" dirty="0"/>
              <a:t> </a:t>
            </a:r>
            <a:r>
              <a:rPr lang="ru-RU" sz="2400" dirty="0" err="1"/>
              <a:t>уни</a:t>
            </a:r>
            <a:r>
              <a:rPr lang="ru-RU" sz="2400" dirty="0"/>
              <a:t> </a:t>
            </a:r>
            <a:r>
              <a:rPr lang="ru-RU" sz="2400" b="1" dirty="0" err="1"/>
              <a:t>амалиётда</a:t>
            </a:r>
            <a:r>
              <a:rPr lang="ru-RU" sz="2400" b="1" dirty="0"/>
              <a:t> </a:t>
            </a:r>
            <a:r>
              <a:rPr lang="ru-RU" sz="2400" b="1" dirty="0" err="1"/>
              <a:t>қўллаш</a:t>
            </a:r>
            <a:r>
              <a:rPr lang="ru-RU" sz="2400" b="1" dirty="0"/>
              <a:t> </a:t>
            </a:r>
            <a:r>
              <a:rPr lang="ru-RU" sz="2400" b="1" dirty="0" err="1"/>
              <a:t>мисолларингиз</a:t>
            </a:r>
            <a:r>
              <a:rPr lang="ru-RU" sz="2400" b="1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тўлдиринг</a:t>
            </a:r>
            <a:r>
              <a:rPr lang="ru-RU" sz="2400" dirty="0"/>
              <a:t> </a:t>
            </a:r>
            <a:r>
              <a:rPr lang="ru-RU" sz="2400" dirty="0" err="1"/>
              <a:t>ҳамда</a:t>
            </a:r>
            <a:r>
              <a:rPr lang="ru-RU" sz="2400" dirty="0"/>
              <a:t> </a:t>
            </a:r>
            <a:r>
              <a:rPr lang="ru-RU" sz="2400" dirty="0" err="1"/>
              <a:t>ушбу</a:t>
            </a:r>
            <a:r>
              <a:rPr lang="ru-RU" sz="2400" dirty="0"/>
              <a:t> </a:t>
            </a:r>
            <a:r>
              <a:rPr lang="ru-RU" sz="2400" dirty="0" err="1"/>
              <a:t>тамойилнинг</a:t>
            </a:r>
            <a:r>
              <a:rPr lang="ru-RU" sz="2400" dirty="0"/>
              <a:t> </a:t>
            </a:r>
            <a:r>
              <a:rPr lang="ru-RU" sz="2400" b="1" dirty="0" err="1"/>
              <a:t>асосий</a:t>
            </a:r>
            <a:r>
              <a:rPr lang="ru-RU" sz="2400" b="1" dirty="0"/>
              <a:t> </a:t>
            </a:r>
            <a:r>
              <a:rPr lang="ru-RU" sz="2400" b="1" dirty="0" err="1"/>
              <a:t>ғоя</a:t>
            </a:r>
            <a:r>
              <a:rPr lang="ru-RU" sz="2400" b="1" dirty="0"/>
              <a:t> </a:t>
            </a:r>
            <a:r>
              <a:rPr lang="ru-RU" sz="2400" b="1" dirty="0" err="1"/>
              <a:t>ва</a:t>
            </a:r>
            <a:r>
              <a:rPr lang="ru-RU" sz="2400" b="1" dirty="0"/>
              <a:t> </a:t>
            </a:r>
            <a:r>
              <a:rPr lang="ru-RU" sz="2400" b="1" dirty="0" err="1"/>
              <a:t>хусусиятларини</a:t>
            </a:r>
            <a:r>
              <a:rPr lang="ru-RU" sz="2400" b="1" dirty="0"/>
              <a:t> </a:t>
            </a:r>
            <a:r>
              <a:rPr lang="ru-RU" sz="2400" b="1" dirty="0" err="1"/>
              <a:t>очиб</a:t>
            </a:r>
            <a:r>
              <a:rPr lang="ru-RU" sz="2400" b="1" dirty="0"/>
              <a:t> </a:t>
            </a:r>
            <a:r>
              <a:rPr lang="ru-RU" sz="2400" b="1" dirty="0" err="1"/>
              <a:t>берадиган</a:t>
            </a:r>
            <a:r>
              <a:rPr lang="ru-RU" sz="2400" dirty="0"/>
              <a:t> </a:t>
            </a:r>
            <a:r>
              <a:rPr lang="ru-RU" sz="2400" b="1" dirty="0" err="1"/>
              <a:t>синквейн</a:t>
            </a:r>
            <a:r>
              <a:rPr lang="ru-RU" sz="2400" b="1" dirty="0"/>
              <a:t> </a:t>
            </a:r>
            <a:r>
              <a:rPr lang="ru-RU" sz="2400" dirty="0" err="1"/>
              <a:t>ўйлаб</a:t>
            </a:r>
            <a:r>
              <a:rPr lang="ru-RU" sz="2400" dirty="0"/>
              <a:t> </a:t>
            </a:r>
            <a:r>
              <a:rPr lang="ru-RU" sz="2400" dirty="0" err="1"/>
              <a:t>топинг</a:t>
            </a:r>
            <a:r>
              <a:rPr lang="ru-RU" sz="2400" dirty="0"/>
              <a:t>.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7004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Синквейн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43000"/>
            <a:ext cx="8229600" cy="5334000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/>
              <a:t>1-сатр – </a:t>
            </a:r>
            <a:r>
              <a:rPr lang="ru-RU" sz="2400" dirty="0"/>
              <a:t>от </a:t>
            </a:r>
            <a:r>
              <a:rPr lang="ru-RU" sz="2400" dirty="0" err="1"/>
              <a:t>шаклида</a:t>
            </a:r>
            <a:r>
              <a:rPr lang="ru-RU" sz="2400" dirty="0"/>
              <a:t> </a:t>
            </a:r>
            <a:r>
              <a:rPr lang="ru-RU" sz="2400" dirty="0" err="1"/>
              <a:t>ифодаланган</a:t>
            </a:r>
            <a:r>
              <a:rPr lang="ru-RU" sz="2400" dirty="0"/>
              <a:t> </a:t>
            </a:r>
            <a:r>
              <a:rPr lang="ru-RU" sz="2400" dirty="0" err="1"/>
              <a:t>сарлавҳа</a:t>
            </a:r>
            <a:r>
              <a:rPr lang="ru-RU" sz="2400" dirty="0"/>
              <a:t>, </a:t>
            </a:r>
            <a:r>
              <a:rPr lang="ru-RU" sz="2400" dirty="0" err="1"/>
              <a:t>унга</a:t>
            </a:r>
            <a:r>
              <a:rPr lang="ru-RU" sz="2400" dirty="0"/>
              <a:t> калит </a:t>
            </a:r>
            <a:r>
              <a:rPr lang="ru-RU" sz="2400" dirty="0" err="1"/>
              <a:t>сўз</a:t>
            </a:r>
            <a:r>
              <a:rPr lang="ru-RU" sz="2400" dirty="0"/>
              <a:t>, </a:t>
            </a:r>
            <a:r>
              <a:rPr lang="ru-RU" sz="2400" dirty="0" err="1"/>
              <a:t>тушунча</a:t>
            </a:r>
            <a:r>
              <a:rPr lang="ru-RU" sz="2400" dirty="0"/>
              <a:t>, </a:t>
            </a:r>
            <a:r>
              <a:rPr lang="ru-RU" sz="2400" dirty="0" err="1"/>
              <a:t>синквейн</a:t>
            </a:r>
            <a:r>
              <a:rPr lang="ru-RU" sz="2400" dirty="0"/>
              <a:t> </a:t>
            </a:r>
            <a:r>
              <a:rPr lang="ru-RU" sz="2400" dirty="0" err="1"/>
              <a:t>мавзуси</a:t>
            </a:r>
            <a:r>
              <a:rPr lang="ru-RU" sz="2400" dirty="0"/>
              <a:t> </a:t>
            </a:r>
            <a:r>
              <a:rPr lang="ru-RU" sz="2400" dirty="0" err="1"/>
              <a:t>чиқарилган</a:t>
            </a:r>
            <a:r>
              <a:rPr lang="ru-RU" sz="2400" dirty="0"/>
              <a:t> </a:t>
            </a:r>
            <a:r>
              <a:rPr lang="ru-RU" sz="2400" dirty="0" err="1"/>
              <a:t>бўлади</a:t>
            </a:r>
            <a:r>
              <a:rPr lang="ru-RU" sz="2400" dirty="0"/>
              <a:t>. </a:t>
            </a:r>
          </a:p>
          <a:p>
            <a:pPr marL="0" indent="0">
              <a:buNone/>
            </a:pPr>
            <a:r>
              <a:rPr lang="ru-RU" sz="2400" b="1" dirty="0"/>
              <a:t>2-сатр – </a:t>
            </a:r>
            <a:r>
              <a:rPr lang="ru-RU" sz="2400" dirty="0" err="1"/>
              <a:t>синквейн</a:t>
            </a:r>
            <a:r>
              <a:rPr lang="ru-RU" sz="2400" dirty="0"/>
              <a:t> </a:t>
            </a:r>
            <a:r>
              <a:rPr lang="ru-RU" sz="2400" dirty="0" err="1"/>
              <a:t>мавзусини</a:t>
            </a:r>
            <a:r>
              <a:rPr lang="ru-RU" sz="2400" dirty="0"/>
              <a:t> </a:t>
            </a:r>
            <a:r>
              <a:rPr lang="ru-RU" sz="2400" dirty="0" err="1"/>
              <a:t>очиб</a:t>
            </a:r>
            <a:r>
              <a:rPr lang="ru-RU" sz="2400" dirty="0"/>
              <a:t> </a:t>
            </a:r>
            <a:r>
              <a:rPr lang="ru-RU" sz="2400" dirty="0" err="1"/>
              <a:t>берадиган</a:t>
            </a:r>
            <a:r>
              <a:rPr lang="ru-RU" sz="2400" dirty="0"/>
              <a:t> </a:t>
            </a:r>
            <a:r>
              <a:rPr lang="ru-RU" sz="2400" dirty="0" err="1"/>
              <a:t>иккита</a:t>
            </a:r>
            <a:r>
              <a:rPr lang="ru-RU" sz="2400" dirty="0"/>
              <a:t> </a:t>
            </a:r>
            <a:r>
              <a:rPr lang="ru-RU" sz="2400" dirty="0" err="1"/>
              <a:t>сифат</a:t>
            </a:r>
            <a:r>
              <a:rPr lang="ru-RU" sz="2400" dirty="0"/>
              <a:t>.</a:t>
            </a:r>
          </a:p>
          <a:p>
            <a:pPr marL="0" indent="0">
              <a:buNone/>
            </a:pPr>
            <a:r>
              <a:rPr lang="ru-RU" sz="2400" b="1" dirty="0"/>
              <a:t>3-сатр – </a:t>
            </a:r>
            <a:r>
              <a:rPr lang="ru-RU" sz="2400" dirty="0" err="1"/>
              <a:t>синквейн</a:t>
            </a:r>
            <a:r>
              <a:rPr lang="ru-RU" sz="2400" dirty="0"/>
              <a:t> </a:t>
            </a:r>
            <a:r>
              <a:rPr lang="ru-RU" sz="2400" dirty="0" err="1"/>
              <a:t>мавзусига</a:t>
            </a:r>
            <a:r>
              <a:rPr lang="ru-RU" sz="2400" dirty="0"/>
              <a:t> </a:t>
            </a:r>
            <a:r>
              <a:rPr lang="ru-RU" sz="2400" dirty="0" err="1"/>
              <a:t>тегишли</a:t>
            </a:r>
            <a:r>
              <a:rPr lang="ru-RU" sz="2400" dirty="0"/>
              <a:t> </a:t>
            </a:r>
            <a:r>
              <a:rPr lang="ru-RU" sz="2400" dirty="0" err="1"/>
              <a:t>бўлган</a:t>
            </a:r>
            <a:r>
              <a:rPr lang="ru-RU" sz="2400" dirty="0"/>
              <a:t> </a:t>
            </a:r>
            <a:r>
              <a:rPr lang="ru-RU" sz="2400" dirty="0" err="1"/>
              <a:t>ҳаракатларни</a:t>
            </a:r>
            <a:r>
              <a:rPr lang="ru-RU" sz="2400" dirty="0"/>
              <a:t> </a:t>
            </a:r>
            <a:r>
              <a:rPr lang="ru-RU" sz="2400" dirty="0" err="1"/>
              <a:t>таърифловчи</a:t>
            </a:r>
            <a:r>
              <a:rPr lang="ru-RU" sz="2400" dirty="0"/>
              <a:t>  </a:t>
            </a:r>
            <a:r>
              <a:rPr lang="ru-RU" sz="2400" dirty="0" err="1"/>
              <a:t>учта</a:t>
            </a:r>
            <a:r>
              <a:rPr lang="ru-RU" sz="2400" dirty="0"/>
              <a:t> </a:t>
            </a:r>
            <a:r>
              <a:rPr lang="ru-RU" sz="2400" dirty="0" err="1"/>
              <a:t>феъл</a:t>
            </a:r>
            <a:r>
              <a:rPr lang="ru-RU" sz="2400" dirty="0"/>
              <a:t>. </a:t>
            </a:r>
          </a:p>
          <a:p>
            <a:pPr marL="0" indent="0">
              <a:buNone/>
            </a:pPr>
            <a:r>
              <a:rPr lang="ru-RU" sz="2400" b="1" dirty="0"/>
              <a:t>4-сатр – </a:t>
            </a:r>
            <a:r>
              <a:rPr lang="ru-RU" sz="2400" dirty="0" err="1"/>
              <a:t>синквейн</a:t>
            </a:r>
            <a:r>
              <a:rPr lang="ru-RU" sz="2400" dirty="0"/>
              <a:t> </a:t>
            </a:r>
            <a:r>
              <a:rPr lang="ru-RU" sz="2400" dirty="0" err="1"/>
              <a:t>муаллифининг</a:t>
            </a:r>
            <a:r>
              <a:rPr lang="ru-RU" sz="2400" dirty="0"/>
              <a:t> </a:t>
            </a:r>
            <a:r>
              <a:rPr lang="ru-RU" sz="2400" dirty="0" err="1"/>
              <a:t>таърифланаётган</a:t>
            </a:r>
            <a:r>
              <a:rPr lang="ru-RU" sz="2400" dirty="0"/>
              <a:t> предмет </a:t>
            </a:r>
            <a:r>
              <a:rPr lang="ru-RU" sz="2400" dirty="0" err="1"/>
              <a:t>ёки</a:t>
            </a:r>
            <a:r>
              <a:rPr lang="ru-RU" sz="2400" dirty="0"/>
              <a:t> </a:t>
            </a:r>
            <a:r>
              <a:rPr lang="ru-RU" sz="2400" dirty="0" err="1"/>
              <a:t>объектга</a:t>
            </a:r>
            <a:r>
              <a:rPr lang="ru-RU" sz="2400" dirty="0"/>
              <a:t> </a:t>
            </a:r>
            <a:r>
              <a:rPr lang="ru-RU" sz="2400" dirty="0" err="1"/>
              <a:t>нисбатан</a:t>
            </a:r>
            <a:r>
              <a:rPr lang="ru-RU" sz="2400" dirty="0"/>
              <a:t> </a:t>
            </a:r>
            <a:r>
              <a:rPr lang="ru-RU" sz="2400" dirty="0" err="1"/>
              <a:t>бўлган</a:t>
            </a:r>
            <a:r>
              <a:rPr lang="ru-RU" sz="2400" dirty="0"/>
              <a:t> </a:t>
            </a:r>
            <a:r>
              <a:rPr lang="ru-RU" sz="2400" dirty="0" err="1"/>
              <a:t>шахсий</a:t>
            </a:r>
            <a:r>
              <a:rPr lang="ru-RU" sz="2400" dirty="0"/>
              <a:t> </a:t>
            </a:r>
            <a:r>
              <a:rPr lang="ru-RU" sz="2400" dirty="0" err="1"/>
              <a:t>муносабатини</a:t>
            </a:r>
            <a:r>
              <a:rPr lang="ru-RU" sz="2400" dirty="0"/>
              <a:t> </a:t>
            </a:r>
            <a:r>
              <a:rPr lang="ru-RU" sz="2400" dirty="0" err="1"/>
              <a:t>ифодалаётган</a:t>
            </a:r>
            <a:r>
              <a:rPr lang="ru-RU" sz="2400" dirty="0"/>
              <a:t> </a:t>
            </a:r>
            <a:r>
              <a:rPr lang="ru-RU" sz="2400" dirty="0" err="1"/>
              <a:t>тўрт</a:t>
            </a:r>
            <a:r>
              <a:rPr lang="ru-RU" sz="2400" dirty="0"/>
              <a:t> </a:t>
            </a:r>
            <a:r>
              <a:rPr lang="ru-RU" sz="2400" dirty="0" err="1"/>
              <a:t>сўздан</a:t>
            </a:r>
            <a:r>
              <a:rPr lang="ru-RU" sz="2400" dirty="0"/>
              <a:t> </a:t>
            </a:r>
            <a:r>
              <a:rPr lang="ru-RU" sz="2400" dirty="0" err="1"/>
              <a:t>иборат</a:t>
            </a:r>
            <a:r>
              <a:rPr lang="ru-RU" sz="2400" dirty="0"/>
              <a:t> </a:t>
            </a:r>
            <a:r>
              <a:rPr lang="ru-RU" sz="2400" dirty="0" err="1"/>
              <a:t>бутун</a:t>
            </a:r>
            <a:r>
              <a:rPr lang="ru-RU" sz="2400" dirty="0"/>
              <a:t> </a:t>
            </a:r>
            <a:r>
              <a:rPr lang="ru-RU" sz="2400" dirty="0" err="1"/>
              <a:t>жумла</a:t>
            </a:r>
            <a:r>
              <a:rPr lang="ru-RU" sz="2400" dirty="0"/>
              <a:t>. </a:t>
            </a:r>
          </a:p>
          <a:p>
            <a:pPr marL="0" indent="0">
              <a:buNone/>
            </a:pPr>
            <a:r>
              <a:rPr lang="ru-RU" sz="2400" b="1" dirty="0"/>
              <a:t>5-сатр – </a:t>
            </a:r>
            <a:r>
              <a:rPr lang="ru-RU" sz="2400" dirty="0" err="1"/>
              <a:t>бу</a:t>
            </a:r>
            <a:r>
              <a:rPr lang="ru-RU" sz="2400" dirty="0"/>
              <a:t> </a:t>
            </a:r>
            <a:r>
              <a:rPr lang="ru-RU" sz="2400" dirty="0" err="1"/>
              <a:t>битта</a:t>
            </a:r>
            <a:r>
              <a:rPr lang="ru-RU" sz="2400" dirty="0"/>
              <a:t> от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ифодаланган</a:t>
            </a:r>
            <a:r>
              <a:rPr lang="ru-RU" sz="2400" dirty="0"/>
              <a:t> резюме, </a:t>
            </a:r>
            <a:r>
              <a:rPr lang="ru-RU" sz="2400" dirty="0" err="1"/>
              <a:t>хулоса</a:t>
            </a:r>
            <a:r>
              <a:rPr lang="ru-RU" sz="2400" dirty="0"/>
              <a:t>, ассоциация, </a:t>
            </a:r>
            <a:r>
              <a:rPr lang="ru-RU" sz="2400" dirty="0" err="1"/>
              <a:t>биринчи</a:t>
            </a:r>
            <a:r>
              <a:rPr lang="ru-RU" sz="2400" dirty="0"/>
              <a:t> </a:t>
            </a:r>
            <a:r>
              <a:rPr lang="ru-RU" sz="2400" dirty="0" err="1"/>
              <a:t>сўзнинг</a:t>
            </a:r>
            <a:r>
              <a:rPr lang="ru-RU" sz="2400" dirty="0"/>
              <a:t> </a:t>
            </a:r>
            <a:r>
              <a:rPr lang="ru-RU" sz="2400" dirty="0" err="1"/>
              <a:t>маънодоши</a:t>
            </a:r>
            <a:r>
              <a:rPr lang="ru-RU" sz="2400" dirty="0"/>
              <a:t>, </a:t>
            </a:r>
            <a:r>
              <a:rPr lang="ru-RU" sz="2400" dirty="0" err="1"/>
              <a:t>туйғу</a:t>
            </a:r>
            <a:r>
              <a:rPr lang="ru-RU" sz="2400" dirty="0"/>
              <a:t> </a:t>
            </a:r>
            <a:r>
              <a:rPr lang="ru-RU" sz="2400" dirty="0" err="1"/>
              <a:t>ёки</a:t>
            </a:r>
            <a:r>
              <a:rPr lang="ru-RU" sz="2400" dirty="0"/>
              <a:t> </a:t>
            </a:r>
            <a:r>
              <a:rPr lang="ru-RU" sz="2400" dirty="0" err="1"/>
              <a:t>солиштириш</a:t>
            </a:r>
            <a:r>
              <a:rPr lang="ru-RU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5372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Синквейнга</a:t>
            </a:r>
            <a:r>
              <a:rPr lang="ru-RU" dirty="0"/>
              <a:t> </a:t>
            </a:r>
            <a:r>
              <a:rPr lang="ru-RU" dirty="0" err="1"/>
              <a:t>мисол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z-Cyrl-UZ" dirty="0" smtClean="0"/>
              <a:t>Машғулот</a:t>
            </a:r>
            <a:endParaRPr lang="en-US" dirty="0"/>
          </a:p>
          <a:p>
            <a:pPr lvl="0"/>
            <a:r>
              <a:rPr lang="ru-RU" dirty="0" err="1"/>
              <a:t>Қизиқарли</a:t>
            </a:r>
            <a:r>
              <a:rPr lang="ru-RU" dirty="0"/>
              <a:t>, </a:t>
            </a:r>
            <a:r>
              <a:rPr lang="ru-RU" dirty="0" err="1"/>
              <a:t>фойдали</a:t>
            </a:r>
            <a:r>
              <a:rPr lang="ru-RU" dirty="0"/>
              <a:t> 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Ҳамкорлик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ижод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тақдимот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қиляпмиз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uz-Cyrl-UZ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Билимдон </a:t>
            </a:r>
            <a:r>
              <a:rPr lang="uz-Cyrl-U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бўлишга тайёрланяпмиз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Таълим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11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Синквейнга</a:t>
            </a:r>
            <a:r>
              <a:rPr lang="ru-RU" dirty="0"/>
              <a:t> </a:t>
            </a:r>
            <a:r>
              <a:rPr lang="ru-RU" dirty="0" err="1"/>
              <a:t>мисол</a:t>
            </a:r>
            <a:endParaRPr lang="en-US" dirty="0"/>
          </a:p>
        </p:txBody>
      </p:sp>
      <p:pic>
        <p:nvPicPr>
          <p:cNvPr id="4" name="Рисунок 1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600200"/>
            <a:ext cx="86106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668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Муҳокама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733800"/>
          </a:xfrm>
        </p:spPr>
        <p:txBody>
          <a:bodyPr/>
          <a:lstStyle/>
          <a:p>
            <a:r>
              <a:rPr lang="ru-RU" sz="2800" b="1" i="1" dirty="0" err="1"/>
              <a:t>Тадқиқот</a:t>
            </a:r>
            <a:r>
              <a:rPr lang="ru-RU" sz="2800" b="1" i="1" dirty="0"/>
              <a:t> </a:t>
            </a:r>
            <a:r>
              <a:rPr lang="ru-RU" sz="2800" b="1" i="1" dirty="0" err="1"/>
              <a:t>ва</a:t>
            </a:r>
            <a:r>
              <a:rPr lang="ru-RU" sz="2800" b="1" i="1" dirty="0"/>
              <a:t> </a:t>
            </a:r>
            <a:r>
              <a:rPr lang="ru-RU" sz="2800" b="1" i="1" dirty="0" err="1"/>
              <a:t>ўйин</a:t>
            </a:r>
            <a:r>
              <a:rPr lang="ru-RU" sz="2800" b="1" i="1" dirty="0"/>
              <a:t>, </a:t>
            </a:r>
            <a:r>
              <a:rPr lang="ru-RU" sz="2800" b="1" i="1" dirty="0" err="1"/>
              <a:t>кичик</a:t>
            </a:r>
            <a:r>
              <a:rPr lang="ru-RU" sz="2800" b="1" i="1" dirty="0"/>
              <a:t> </a:t>
            </a:r>
            <a:r>
              <a:rPr lang="ru-RU" sz="2800" b="1" i="1" dirty="0" err="1"/>
              <a:t>гуруҳларда</a:t>
            </a:r>
            <a:r>
              <a:rPr lang="ru-RU" sz="2800" b="1" i="1" dirty="0"/>
              <a:t> </a:t>
            </a:r>
            <a:r>
              <a:rPr lang="ru-RU" sz="2800" b="1" i="1" dirty="0" err="1"/>
              <a:t>ишлаш</a:t>
            </a:r>
            <a:r>
              <a:rPr lang="ru-RU" sz="2800" b="1" i="1" dirty="0"/>
              <a:t>, </a:t>
            </a:r>
            <a:r>
              <a:rPr lang="ru-RU" sz="2800" b="1" i="1" dirty="0" err="1"/>
              <a:t>фаоллик</a:t>
            </a:r>
            <a:r>
              <a:rPr lang="ru-RU" sz="2800" b="1" i="1" dirty="0"/>
              <a:t> </a:t>
            </a:r>
            <a:r>
              <a:rPr lang="ru-RU" sz="2800" b="1" i="1" dirty="0" err="1"/>
              <a:t>марказлари</a:t>
            </a:r>
            <a:r>
              <a:rPr lang="ru-RU" sz="2800" b="1" i="1" dirty="0"/>
              <a:t> </a:t>
            </a:r>
            <a:r>
              <a:rPr lang="ru-RU" sz="2800" i="1" dirty="0" err="1"/>
              <a:t>каби</a:t>
            </a:r>
            <a:r>
              <a:rPr lang="ru-RU" sz="2800" i="1" dirty="0"/>
              <a:t> бола </a:t>
            </a:r>
            <a:r>
              <a:rPr lang="ru-RU" sz="2800" i="1" dirty="0" err="1"/>
              <a:t>фаолият</a:t>
            </a:r>
            <a:r>
              <a:rPr lang="ru-RU" sz="2800" i="1" dirty="0"/>
              <a:t> </a:t>
            </a:r>
            <a:r>
              <a:rPr lang="ru-RU" sz="2800" i="1" dirty="0" err="1"/>
              <a:t>турларининг</a:t>
            </a:r>
            <a:r>
              <a:rPr lang="ru-RU" sz="2800" i="1" dirty="0"/>
              <a:t> роли </a:t>
            </a:r>
            <a:r>
              <a:rPr lang="ru-RU" sz="2800" i="1" dirty="0" err="1"/>
              <a:t>қандай</a:t>
            </a:r>
            <a:r>
              <a:rPr lang="ru-RU" sz="2800" i="1" dirty="0"/>
              <a:t>? </a:t>
            </a:r>
          </a:p>
          <a:p>
            <a:r>
              <a:rPr lang="ru-RU" sz="2800" i="1" dirty="0" err="1"/>
              <a:t>Бу</a:t>
            </a:r>
            <a:r>
              <a:rPr lang="ru-RU" sz="2800" i="1" dirty="0"/>
              <a:t> </a:t>
            </a:r>
            <a:r>
              <a:rPr lang="ru-RU" sz="2800" i="1" dirty="0" err="1"/>
              <a:t>ёндашувни</a:t>
            </a:r>
            <a:r>
              <a:rPr lang="ru-RU" sz="2800" i="1" dirty="0"/>
              <a:t> </a:t>
            </a:r>
            <a:r>
              <a:rPr lang="ru-RU" sz="2800" i="1" dirty="0" err="1"/>
              <a:t>Ўзбекистонда</a:t>
            </a:r>
            <a:r>
              <a:rPr lang="ru-RU" sz="2800" i="1" dirty="0"/>
              <a:t> </a:t>
            </a:r>
            <a:r>
              <a:rPr lang="ru-RU" sz="2800" i="1" dirty="0" err="1"/>
              <a:t>тадбиқ</a:t>
            </a:r>
            <a:r>
              <a:rPr lang="ru-RU" sz="2800" i="1" dirty="0"/>
              <a:t> </a:t>
            </a:r>
            <a:r>
              <a:rPr lang="ru-RU" sz="2800" i="1" dirty="0" err="1"/>
              <a:t>қилиш</a:t>
            </a:r>
            <a:r>
              <a:rPr lang="ru-RU" sz="2800" i="1" dirty="0"/>
              <a:t> </a:t>
            </a:r>
            <a:r>
              <a:rPr lang="ru-RU" sz="2800" i="1" dirty="0" err="1"/>
              <a:t>учун</a:t>
            </a:r>
            <a:r>
              <a:rPr lang="ru-RU" sz="2800" i="1" dirty="0"/>
              <a:t> </a:t>
            </a:r>
            <a:r>
              <a:rPr lang="ru-RU" sz="2800" i="1" dirty="0" err="1"/>
              <a:t>шароитлар</a:t>
            </a:r>
            <a:r>
              <a:rPr lang="ru-RU" sz="2800" i="1" dirty="0"/>
              <a:t> </a:t>
            </a:r>
            <a:r>
              <a:rPr lang="ru-RU" sz="2800" i="1" dirty="0" err="1"/>
              <a:t>қандай</a:t>
            </a:r>
            <a:r>
              <a:rPr lang="ru-RU" sz="2800" i="1" dirty="0"/>
              <a:t>?</a:t>
            </a:r>
          </a:p>
          <a:p>
            <a:endParaRPr lang="ru-RU" sz="2800" i="1" dirty="0"/>
          </a:p>
          <a:p>
            <a:endParaRPr lang="ru-RU" sz="2800" i="1" dirty="0"/>
          </a:p>
          <a:p>
            <a:pPr marL="0" indent="0">
              <a:buNone/>
            </a:pP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199330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284162"/>
            <a:ext cx="6172200" cy="1087437"/>
          </a:xfrm>
        </p:spPr>
        <p:txBody>
          <a:bodyPr/>
          <a:lstStyle/>
          <a:p>
            <a:r>
              <a:rPr lang="ru-RU" sz="2800" i="1" dirty="0"/>
              <a:t/>
            </a:r>
            <a:br>
              <a:rPr lang="ru-RU" sz="2800" i="1" dirty="0"/>
            </a:br>
            <a:r>
              <a:rPr lang="uz-Cyrl-UZ" sz="2800" i="1" dirty="0"/>
              <a:t>Болага йўналтирилган ёндашувнинг афзалликлари</a:t>
            </a:r>
            <a:r>
              <a:rPr lang="ru-RU" sz="2800" i="1" dirty="0"/>
              <a:t/>
            </a:r>
            <a:br>
              <a:rPr lang="ru-RU" sz="2800" i="1" dirty="0"/>
            </a:br>
            <a:endParaRPr lang="en-US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33400" y="1524000"/>
            <a:ext cx="8229600" cy="4525963"/>
          </a:xfrm>
        </p:spPr>
        <p:txBody>
          <a:bodyPr/>
          <a:lstStyle/>
          <a:p>
            <a:r>
              <a:rPr lang="ru-RU" i="1" dirty="0" err="1"/>
              <a:t>Барча</a:t>
            </a:r>
            <a:r>
              <a:rPr lang="ru-RU" i="1" dirty="0"/>
              <a:t> </a:t>
            </a:r>
            <a:r>
              <a:rPr lang="ru-RU" i="1" dirty="0" err="1"/>
              <a:t>йўналишларнинг</a:t>
            </a:r>
            <a:r>
              <a:rPr lang="ru-RU" i="1" dirty="0"/>
              <a:t> </a:t>
            </a:r>
            <a:r>
              <a:rPr lang="ru-RU" i="1" dirty="0" err="1"/>
              <a:t>қамранганлиги</a:t>
            </a:r>
            <a:endParaRPr lang="ru-RU" i="1" dirty="0"/>
          </a:p>
          <a:p>
            <a:r>
              <a:rPr lang="ru-RU" i="1" dirty="0" err="1"/>
              <a:t>Мактаб</a:t>
            </a:r>
            <a:r>
              <a:rPr lang="ru-RU" i="1" dirty="0"/>
              <a:t> </a:t>
            </a:r>
            <a:r>
              <a:rPr lang="ru-RU" i="1" dirty="0" err="1"/>
              <a:t>ҳаётига</a:t>
            </a:r>
            <a:r>
              <a:rPr lang="ru-RU" i="1" dirty="0"/>
              <a:t> </a:t>
            </a:r>
            <a:r>
              <a:rPr lang="ru-RU" i="1" dirty="0" err="1"/>
              <a:t>осон</a:t>
            </a:r>
            <a:r>
              <a:rPr lang="ru-RU" i="1" dirty="0"/>
              <a:t> </a:t>
            </a:r>
            <a:r>
              <a:rPr lang="ru-RU" i="1" dirty="0" err="1"/>
              <a:t>ўтиш</a:t>
            </a:r>
            <a:endParaRPr lang="ru-RU" i="1" dirty="0"/>
          </a:p>
          <a:p>
            <a:r>
              <a:rPr lang="ru-RU" i="1" dirty="0" err="1"/>
              <a:t>Индивидуал</a:t>
            </a:r>
            <a:r>
              <a:rPr lang="ru-RU" i="1" dirty="0"/>
              <a:t> </a:t>
            </a:r>
            <a:r>
              <a:rPr lang="ru-RU" i="1" dirty="0" err="1"/>
              <a:t>ёндашув</a:t>
            </a:r>
            <a:r>
              <a:rPr lang="ru-RU" i="1" dirty="0"/>
              <a:t> – </a:t>
            </a:r>
            <a:r>
              <a:rPr lang="ru-RU" i="1" dirty="0" err="1"/>
              <a:t>ҳар</a:t>
            </a:r>
            <a:r>
              <a:rPr lang="ru-RU" i="1" dirty="0"/>
              <a:t> </a:t>
            </a:r>
            <a:r>
              <a:rPr lang="ru-RU" i="1" dirty="0" err="1"/>
              <a:t>бир</a:t>
            </a:r>
            <a:r>
              <a:rPr lang="ru-RU" i="1" dirty="0"/>
              <a:t> </a:t>
            </a:r>
            <a:r>
              <a:rPr lang="ru-RU" i="1" dirty="0" err="1"/>
              <a:t>боланинг</a:t>
            </a:r>
            <a:r>
              <a:rPr lang="ru-RU" i="1" dirty="0"/>
              <a:t> </a:t>
            </a:r>
            <a:r>
              <a:rPr lang="ru-RU" i="1" dirty="0" err="1"/>
              <a:t>таълимий</a:t>
            </a:r>
            <a:r>
              <a:rPr lang="ru-RU" i="1" dirty="0"/>
              <a:t> </a:t>
            </a:r>
            <a:r>
              <a:rPr lang="ru-RU" i="1" dirty="0" err="1"/>
              <a:t>эҳтиёжларини</a:t>
            </a:r>
            <a:r>
              <a:rPr lang="ru-RU" i="1" dirty="0"/>
              <a:t> </a:t>
            </a:r>
            <a:r>
              <a:rPr lang="ru-RU" i="1" dirty="0" err="1"/>
              <a:t>қаноатлантириш</a:t>
            </a:r>
            <a:r>
              <a:rPr lang="ru-RU" i="1" dirty="0"/>
              <a:t> </a:t>
            </a:r>
            <a:r>
              <a:rPr lang="ru-RU" i="1" dirty="0" err="1"/>
              <a:t>имконияти</a:t>
            </a:r>
            <a:r>
              <a:rPr lang="ru-RU" i="1" dirty="0"/>
              <a:t> </a:t>
            </a:r>
          </a:p>
          <a:p>
            <a:r>
              <a:rPr lang="ru-RU" i="1" dirty="0"/>
              <a:t>?*.....................................</a:t>
            </a:r>
          </a:p>
          <a:p>
            <a:endParaRPr lang="ru-RU" i="1" dirty="0"/>
          </a:p>
          <a:p>
            <a:pPr marL="0" indent="0">
              <a:buNone/>
            </a:pPr>
            <a:endParaRPr lang="ru-RU" i="1" dirty="0"/>
          </a:p>
          <a:p>
            <a:endParaRPr lang="ru-RU" i="1" dirty="0"/>
          </a:p>
          <a:p>
            <a:endParaRPr lang="ru-RU" i="1" dirty="0"/>
          </a:p>
          <a:p>
            <a:endParaRPr lang="ru-RU" i="1" dirty="0"/>
          </a:p>
          <a:p>
            <a:endParaRPr lang="ru-RU" i="1" dirty="0"/>
          </a:p>
          <a:p>
            <a:endParaRPr lang="ru-RU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551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Group 2"/>
          <p:cNvGrpSpPr>
            <a:grpSpLocks/>
          </p:cNvGrpSpPr>
          <p:nvPr/>
        </p:nvGrpSpPr>
        <p:grpSpPr bwMode="auto">
          <a:xfrm>
            <a:off x="1876425" y="3521075"/>
            <a:ext cx="5311775" cy="688975"/>
            <a:chOff x="720" y="1392"/>
            <a:chExt cx="4058" cy="480"/>
          </a:xfrm>
        </p:grpSpPr>
        <p:sp>
          <p:nvSpPr>
            <p:cNvPr id="49155" name="AutoShape 3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9156" name="Group 4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49157" name="AutoShape 5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158" name="AutoShape 6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49159" name="Group 7"/>
          <p:cNvGrpSpPr>
            <a:grpSpLocks/>
          </p:cNvGrpSpPr>
          <p:nvPr/>
        </p:nvGrpSpPr>
        <p:grpSpPr bwMode="auto">
          <a:xfrm>
            <a:off x="1876425" y="4386263"/>
            <a:ext cx="5311775" cy="688975"/>
            <a:chOff x="720" y="1392"/>
            <a:chExt cx="4058" cy="480"/>
          </a:xfrm>
        </p:grpSpPr>
        <p:sp>
          <p:nvSpPr>
            <p:cNvPr id="49160" name="AutoShape 8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shade val="92157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9161" name="Group 9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49162" name="AutoShape 10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alpha val="0"/>
                    </a:schemeClr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163" name="AutoShape 11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49164" name="Group 12"/>
          <p:cNvGrpSpPr>
            <a:grpSpLocks/>
          </p:cNvGrpSpPr>
          <p:nvPr/>
        </p:nvGrpSpPr>
        <p:grpSpPr bwMode="auto">
          <a:xfrm>
            <a:off x="1876425" y="5243513"/>
            <a:ext cx="5311775" cy="688975"/>
            <a:chOff x="720" y="1392"/>
            <a:chExt cx="4058" cy="480"/>
          </a:xfrm>
        </p:grpSpPr>
        <p:sp>
          <p:nvSpPr>
            <p:cNvPr id="49165" name="AutoShape 13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shade val="92157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9166" name="Group 14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49167" name="AutoShape 15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alpha val="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168" name="AutoShape 16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100000">
                    <a:schemeClr val="folHlink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49169" name="Group 17"/>
          <p:cNvGrpSpPr>
            <a:grpSpLocks/>
          </p:cNvGrpSpPr>
          <p:nvPr/>
        </p:nvGrpSpPr>
        <p:grpSpPr bwMode="auto">
          <a:xfrm>
            <a:off x="1876425" y="2657475"/>
            <a:ext cx="5311775" cy="688975"/>
            <a:chOff x="720" y="1392"/>
            <a:chExt cx="4058" cy="480"/>
          </a:xfrm>
        </p:grpSpPr>
        <p:sp>
          <p:nvSpPr>
            <p:cNvPr id="49170" name="AutoShape 18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9171" name="Group 19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49172" name="AutoShape 20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173" name="AutoShape 21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49174" name="Text Box 22"/>
          <p:cNvSpPr txBox="1">
            <a:spLocks noChangeArrowheads="1"/>
          </p:cNvSpPr>
          <p:nvPr/>
        </p:nvSpPr>
        <p:spPr bwMode="white">
          <a:xfrm>
            <a:off x="2088356" y="2755417"/>
            <a:ext cx="52512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az-Latn-AZ" b="1" dirty="0">
                <a:solidFill>
                  <a:schemeClr val="bg1"/>
                </a:solidFill>
              </a:rPr>
              <a:t>иаже</a:t>
            </a:r>
            <a:r>
              <a:rPr lang="uz-Cyrl-UZ" b="1" dirty="0">
                <a:solidFill>
                  <a:schemeClr val="bg1"/>
                </a:solidFill>
              </a:rPr>
              <a:t>нинг болани ривожлантириш назарияси</a:t>
            </a:r>
            <a:endParaRPr lang="en-US" altLang="en-US" b="1" dirty="0">
              <a:solidFill>
                <a:srgbClr val="FFFFFF"/>
              </a:solidFill>
            </a:endParaRPr>
          </a:p>
        </p:txBody>
      </p:sp>
      <p:sp>
        <p:nvSpPr>
          <p:cNvPr id="49175" name="Text Box 23"/>
          <p:cNvSpPr txBox="1">
            <a:spLocks noChangeArrowheads="1"/>
          </p:cNvSpPr>
          <p:nvPr/>
        </p:nvSpPr>
        <p:spPr bwMode="white">
          <a:xfrm>
            <a:off x="2354262" y="3629025"/>
            <a:ext cx="46815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uz-Cyrl-UZ" altLang="en-US" b="1" dirty="0">
                <a:solidFill>
                  <a:srgbClr val="FFFFFF"/>
                </a:solidFill>
              </a:rPr>
              <a:t>Виготскийнинг ривожлантириш назарияси </a:t>
            </a:r>
            <a:endParaRPr lang="en-US" altLang="en-US" b="1" dirty="0">
              <a:solidFill>
                <a:srgbClr val="FFFFFF"/>
              </a:solidFill>
            </a:endParaRPr>
          </a:p>
        </p:txBody>
      </p:sp>
      <p:sp>
        <p:nvSpPr>
          <p:cNvPr id="49176" name="Text Box 24"/>
          <p:cNvSpPr txBox="1">
            <a:spLocks noChangeArrowheads="1"/>
          </p:cNvSpPr>
          <p:nvPr/>
        </p:nvSpPr>
        <p:spPr bwMode="white">
          <a:xfrm>
            <a:off x="2133405" y="4517433"/>
            <a:ext cx="51798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ru-RU" altLang="en-US" sz="2000" b="1" dirty="0" err="1">
                <a:solidFill>
                  <a:srgbClr val="FFFFFF"/>
                </a:solidFill>
              </a:rPr>
              <a:t>Дьюининг</a:t>
            </a:r>
            <a:r>
              <a:rPr lang="ru-RU" altLang="en-US" sz="2000" b="1" dirty="0">
                <a:solidFill>
                  <a:srgbClr val="FFFFFF"/>
                </a:solidFill>
              </a:rPr>
              <a:t> конструктивизм </a:t>
            </a:r>
            <a:r>
              <a:rPr lang="ru-RU" altLang="en-US" sz="2000" b="1" dirty="0" err="1">
                <a:solidFill>
                  <a:srgbClr val="FFFFFF"/>
                </a:solidFill>
              </a:rPr>
              <a:t>назарияси</a:t>
            </a:r>
            <a:endParaRPr lang="en-US" altLang="en-US" sz="2000" b="1" dirty="0">
              <a:solidFill>
                <a:srgbClr val="FFFFFF"/>
              </a:solidFill>
            </a:endParaRPr>
          </a:p>
        </p:txBody>
      </p:sp>
      <p:sp>
        <p:nvSpPr>
          <p:cNvPr id="49177" name="Text Box 25"/>
          <p:cNvSpPr txBox="1">
            <a:spLocks noChangeArrowheads="1"/>
          </p:cNvSpPr>
          <p:nvPr/>
        </p:nvSpPr>
        <p:spPr bwMode="white">
          <a:xfrm>
            <a:off x="2334385" y="5184878"/>
            <a:ext cx="46815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ru-RU" altLang="en-US" sz="2000" b="1" dirty="0" err="1">
                <a:solidFill>
                  <a:srgbClr val="FFFFFF"/>
                </a:solidFill>
              </a:rPr>
              <a:t>Гарднернинг</a:t>
            </a:r>
            <a:r>
              <a:rPr lang="ru-RU" altLang="en-US" sz="2000" b="1" dirty="0">
                <a:solidFill>
                  <a:srgbClr val="FFFFFF"/>
                </a:solidFill>
              </a:rPr>
              <a:t> интеллект </a:t>
            </a:r>
            <a:r>
              <a:rPr lang="ru-RU" altLang="en-US" sz="2000" b="1" dirty="0" err="1">
                <a:solidFill>
                  <a:srgbClr val="FFFFFF"/>
                </a:solidFill>
              </a:rPr>
              <a:t>кўплиги</a:t>
            </a:r>
            <a:r>
              <a:rPr lang="ru-RU" altLang="en-US" sz="2000" b="1" dirty="0">
                <a:solidFill>
                  <a:srgbClr val="FFFFFF"/>
                </a:solidFill>
              </a:rPr>
              <a:t> </a:t>
            </a:r>
            <a:r>
              <a:rPr lang="ru-RU" altLang="en-US" sz="2000" b="1" dirty="0" err="1">
                <a:solidFill>
                  <a:srgbClr val="FFFFFF"/>
                </a:solidFill>
              </a:rPr>
              <a:t>назарияси</a:t>
            </a:r>
            <a:r>
              <a:rPr lang="en-US" altLang="en-US" sz="2000" b="1" dirty="0">
                <a:solidFill>
                  <a:srgbClr val="FFFFFF"/>
                </a:solidFill>
              </a:rPr>
              <a:t>    </a:t>
            </a:r>
          </a:p>
        </p:txBody>
      </p:sp>
      <p:sp>
        <p:nvSpPr>
          <p:cNvPr id="49178" name="Rectangle 26"/>
          <p:cNvSpPr>
            <a:spLocks noChangeArrowheads="1"/>
          </p:cNvSpPr>
          <p:nvPr/>
        </p:nvSpPr>
        <p:spPr bwMode="black">
          <a:xfrm>
            <a:off x="533400" y="1740364"/>
            <a:ext cx="81534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ru-RU" altLang="en-US" sz="2000" b="1" dirty="0"/>
              <a:t>Улар </a:t>
            </a:r>
            <a:r>
              <a:rPr lang="ru-RU" altLang="en-US" sz="2000" b="1" dirty="0" err="1"/>
              <a:t>таълимнинг</a:t>
            </a:r>
            <a:r>
              <a:rPr lang="ru-RU" altLang="en-US" sz="2000" b="1" dirty="0"/>
              <a:t> </a:t>
            </a:r>
            <a:r>
              <a:rPr lang="ru-RU" altLang="en-US" sz="2000" b="1" dirty="0" err="1"/>
              <a:t>болага</a:t>
            </a:r>
            <a:r>
              <a:rPr lang="ru-RU" altLang="en-US" sz="2000" b="1" dirty="0"/>
              <a:t> </a:t>
            </a:r>
            <a:r>
              <a:rPr lang="ru-RU" altLang="en-US" sz="2000" b="1" dirty="0" err="1"/>
              <a:t>йўналтирилган</a:t>
            </a:r>
            <a:r>
              <a:rPr lang="ru-RU" altLang="en-US" sz="2000" b="1" dirty="0"/>
              <a:t> </a:t>
            </a:r>
            <a:r>
              <a:rPr lang="ru-RU" altLang="en-US" sz="2000" b="1" dirty="0" err="1"/>
              <a:t>ёндашувини</a:t>
            </a:r>
            <a:r>
              <a:rPr lang="ru-RU" altLang="en-US" sz="2000" b="1" dirty="0"/>
              <a:t> </a:t>
            </a:r>
            <a:r>
              <a:rPr lang="ru-RU" altLang="en-US" sz="2000" b="1" dirty="0" err="1"/>
              <a:t>амалга</a:t>
            </a:r>
            <a:r>
              <a:rPr lang="ru-RU" altLang="en-US" sz="2000" b="1" dirty="0"/>
              <a:t> </a:t>
            </a:r>
            <a:r>
              <a:rPr lang="ru-RU" altLang="en-US" sz="2000" b="1" dirty="0" err="1"/>
              <a:t>оширишга</a:t>
            </a:r>
            <a:r>
              <a:rPr lang="ru-RU" altLang="en-US" sz="2000" b="1" dirty="0"/>
              <a:t> </a:t>
            </a:r>
            <a:r>
              <a:rPr lang="ru-RU" altLang="en-US" sz="2000" b="1" dirty="0" err="1"/>
              <a:t>қандай</a:t>
            </a:r>
            <a:r>
              <a:rPr lang="ru-RU" altLang="en-US" sz="2000" b="1" dirty="0"/>
              <a:t> </a:t>
            </a:r>
            <a:r>
              <a:rPr lang="ru-RU" altLang="en-US" sz="2000" b="1" dirty="0" err="1"/>
              <a:t>ёрдам</a:t>
            </a:r>
            <a:r>
              <a:rPr lang="ru-RU" altLang="en-US" sz="2000" b="1" dirty="0"/>
              <a:t> </a:t>
            </a:r>
            <a:r>
              <a:rPr lang="ru-RU" altLang="en-US" sz="2000" b="1" dirty="0" err="1"/>
              <a:t>беради</a:t>
            </a:r>
            <a:r>
              <a:rPr lang="ru-RU" altLang="en-US" sz="2000" b="1" dirty="0"/>
              <a:t>?</a:t>
            </a:r>
            <a:endParaRPr lang="en-US" altLang="en-US" sz="2000" dirty="0"/>
          </a:p>
        </p:txBody>
      </p:sp>
      <p:pic>
        <p:nvPicPr>
          <p:cNvPr id="49179" name="Picture 27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76400" y="5207000"/>
            <a:ext cx="792163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80" name="Picture 28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92275" y="4360863"/>
            <a:ext cx="792163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81" name="Picture 29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92275" y="3509963"/>
            <a:ext cx="792163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82" name="Picture 30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81163" y="2652713"/>
            <a:ext cx="792162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83" name="Text Box 31"/>
          <p:cNvSpPr txBox="1">
            <a:spLocks noChangeArrowheads="1"/>
          </p:cNvSpPr>
          <p:nvPr/>
        </p:nvSpPr>
        <p:spPr bwMode="gray">
          <a:xfrm>
            <a:off x="2022475" y="5343525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400" b="1"/>
              <a:t>4</a:t>
            </a:r>
          </a:p>
        </p:txBody>
      </p:sp>
      <p:sp>
        <p:nvSpPr>
          <p:cNvPr id="49184" name="Text Box 32"/>
          <p:cNvSpPr txBox="1">
            <a:spLocks noChangeArrowheads="1"/>
          </p:cNvSpPr>
          <p:nvPr/>
        </p:nvSpPr>
        <p:spPr bwMode="gray">
          <a:xfrm>
            <a:off x="2001838" y="274955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400" b="1"/>
              <a:t>1</a:t>
            </a:r>
          </a:p>
        </p:txBody>
      </p:sp>
      <p:sp>
        <p:nvSpPr>
          <p:cNvPr id="49185" name="Text Box 33"/>
          <p:cNvSpPr txBox="1">
            <a:spLocks noChangeArrowheads="1"/>
          </p:cNvSpPr>
          <p:nvPr/>
        </p:nvSpPr>
        <p:spPr bwMode="gray">
          <a:xfrm>
            <a:off x="2014538" y="3608388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400" b="1"/>
              <a:t>2</a:t>
            </a:r>
          </a:p>
        </p:txBody>
      </p:sp>
      <p:sp>
        <p:nvSpPr>
          <p:cNvPr id="49186" name="Text Box 34"/>
          <p:cNvSpPr txBox="1">
            <a:spLocks noChangeArrowheads="1"/>
          </p:cNvSpPr>
          <p:nvPr/>
        </p:nvSpPr>
        <p:spPr bwMode="gray">
          <a:xfrm>
            <a:off x="2014538" y="44958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400" b="1"/>
              <a:t>3</a:t>
            </a:r>
          </a:p>
        </p:txBody>
      </p:sp>
      <p:sp>
        <p:nvSpPr>
          <p:cNvPr id="49188" name="Rectangle 36"/>
          <p:cNvSpPr>
            <a:spLocks noGrp="1" noChangeArrowheads="1"/>
          </p:cNvSpPr>
          <p:nvPr>
            <p:ph type="title"/>
          </p:nvPr>
        </p:nvSpPr>
        <p:spPr>
          <a:xfrm>
            <a:off x="381000" y="284162"/>
            <a:ext cx="6324600" cy="1522414"/>
          </a:xfrm>
        </p:spPr>
        <p:txBody>
          <a:bodyPr/>
          <a:lstStyle/>
          <a:p>
            <a:r>
              <a:rPr lang="ru-RU" sz="3600" dirty="0" err="1"/>
              <a:t>Болани</a:t>
            </a:r>
            <a:r>
              <a:rPr lang="ru-RU" sz="3600" dirty="0"/>
              <a:t> </a:t>
            </a:r>
            <a:r>
              <a:rPr lang="ru-RU" sz="3600" dirty="0" err="1"/>
              <a:t>ривожлаништириш</a:t>
            </a:r>
            <a:r>
              <a:rPr lang="ru-RU" sz="3600" dirty="0"/>
              <a:t>  </a:t>
            </a:r>
            <a:r>
              <a:rPr lang="ru-RU" sz="3600" dirty="0" err="1"/>
              <a:t>назариялари</a:t>
            </a:r>
            <a:endParaRPr lang="en-US" altLang="en-US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4162"/>
            <a:ext cx="6353175" cy="1163637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 err="1"/>
              <a:t>Пиаженинг</a:t>
            </a:r>
            <a:r>
              <a:rPr lang="ru-RU" dirty="0"/>
              <a:t> </a:t>
            </a:r>
            <a:r>
              <a:rPr lang="ru-RU" dirty="0" err="1"/>
              <a:t>когнитив</a:t>
            </a:r>
            <a:r>
              <a:rPr lang="ru-RU" dirty="0"/>
              <a:t> </a:t>
            </a:r>
            <a:r>
              <a:rPr lang="ru-RU" dirty="0" err="1"/>
              <a:t>ривожланиш</a:t>
            </a:r>
            <a:r>
              <a:rPr lang="ru-RU" dirty="0"/>
              <a:t> </a:t>
            </a:r>
            <a:r>
              <a:rPr lang="ru-RU" dirty="0" err="1"/>
              <a:t>назарияси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b="1" dirty="0" err="1"/>
              <a:t>Сенсомотор</a:t>
            </a:r>
            <a:r>
              <a:rPr lang="ru-RU" b="1" dirty="0"/>
              <a:t> </a:t>
            </a:r>
            <a:r>
              <a:rPr lang="ru-RU" b="1" dirty="0" err="1"/>
              <a:t>босқич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ru-RU" b="1" dirty="0" err="1"/>
              <a:t>Операциявийдан</a:t>
            </a:r>
            <a:r>
              <a:rPr lang="ru-RU" b="1" dirty="0"/>
              <a:t> </a:t>
            </a:r>
            <a:r>
              <a:rPr lang="ru-RU" b="1" dirty="0" err="1"/>
              <a:t>олдинги</a:t>
            </a:r>
            <a:r>
              <a:rPr lang="ru-RU" b="1" dirty="0"/>
              <a:t> </a:t>
            </a:r>
            <a:r>
              <a:rPr lang="ru-RU" b="1" dirty="0" err="1"/>
              <a:t>босқич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ru-RU" b="1" dirty="0" err="1"/>
              <a:t>Аниқ</a:t>
            </a:r>
            <a:r>
              <a:rPr lang="ru-RU" b="1" dirty="0"/>
              <a:t> </a:t>
            </a:r>
            <a:r>
              <a:rPr lang="ru-RU" b="1" dirty="0" err="1"/>
              <a:t>операцион</a:t>
            </a:r>
            <a:r>
              <a:rPr lang="ru-RU" b="1" dirty="0"/>
              <a:t> </a:t>
            </a:r>
            <a:r>
              <a:rPr lang="ru-RU" b="1" dirty="0" err="1"/>
              <a:t>босқич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ru-RU" b="1" dirty="0" err="1"/>
              <a:t>Формал</a:t>
            </a:r>
            <a:r>
              <a:rPr lang="ru-RU" b="1" dirty="0"/>
              <a:t> </a:t>
            </a:r>
            <a:r>
              <a:rPr lang="ru-RU" b="1" dirty="0" err="1"/>
              <a:t>операцион</a:t>
            </a:r>
            <a:r>
              <a:rPr lang="ru-RU" b="1" dirty="0"/>
              <a:t> </a:t>
            </a:r>
            <a:r>
              <a:rPr lang="ru-RU" b="1" dirty="0" err="1"/>
              <a:t>босқич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61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4162"/>
            <a:ext cx="6200775" cy="1163637"/>
          </a:xfrm>
        </p:spPr>
        <p:txBody>
          <a:bodyPr/>
          <a:lstStyle/>
          <a:p>
            <a:r>
              <a:rPr lang="en-US" sz="3200" dirty="0"/>
              <a:t/>
            </a:r>
            <a:br>
              <a:rPr lang="en-US" sz="3200" dirty="0"/>
            </a:br>
            <a:r>
              <a:rPr lang="ru-RU" sz="3200" dirty="0"/>
              <a:t>Лев Семёнович </a:t>
            </a:r>
            <a:r>
              <a:rPr lang="ru-RU" sz="3200" dirty="0" err="1"/>
              <a:t>Виготскийнинг</a:t>
            </a:r>
            <a:r>
              <a:rPr lang="ru-RU" sz="3200" dirty="0"/>
              <a:t> </a:t>
            </a:r>
            <a:r>
              <a:rPr lang="ru-RU" sz="3200" dirty="0" err="1"/>
              <a:t>ривожланиш</a:t>
            </a:r>
            <a:r>
              <a:rPr lang="ru-RU" sz="3200" dirty="0"/>
              <a:t> </a:t>
            </a:r>
            <a:r>
              <a:rPr lang="ru-RU" sz="3200" dirty="0" err="1"/>
              <a:t>назарияси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1"/>
            <a:ext cx="8305800" cy="5105400"/>
          </a:xfrm>
        </p:spPr>
        <p:txBody>
          <a:bodyPr/>
          <a:lstStyle/>
          <a:p>
            <a:r>
              <a:rPr lang="ru-RU" sz="2800" dirty="0" err="1"/>
              <a:t>Унинг</a:t>
            </a:r>
            <a:r>
              <a:rPr lang="ru-RU" sz="2800" dirty="0"/>
              <a:t> </a:t>
            </a:r>
            <a:r>
              <a:rPr lang="ru-RU" sz="2800" dirty="0" err="1"/>
              <a:t>ҳисоблашича</a:t>
            </a:r>
            <a:r>
              <a:rPr lang="ru-RU" sz="2800" dirty="0"/>
              <a:t>, психик </a:t>
            </a:r>
            <a:r>
              <a:rPr lang="ru-RU" sz="2800" dirty="0" err="1"/>
              <a:t>ривожланишни</a:t>
            </a:r>
            <a:r>
              <a:rPr lang="ru-RU" sz="2800" dirty="0"/>
              <a:t> </a:t>
            </a:r>
            <a:r>
              <a:rPr lang="ru-RU" sz="2800" dirty="0" err="1"/>
              <a:t>ҳаракатга</a:t>
            </a:r>
            <a:r>
              <a:rPr lang="ru-RU" sz="2800" dirty="0"/>
              <a:t> </a:t>
            </a:r>
            <a:r>
              <a:rPr lang="ru-RU" sz="2800" dirty="0" err="1"/>
              <a:t>келтирувчи</a:t>
            </a:r>
            <a:r>
              <a:rPr lang="ru-RU" sz="2800" dirty="0"/>
              <a:t> куч – </a:t>
            </a:r>
            <a:r>
              <a:rPr lang="ru-RU" sz="2800" dirty="0" err="1"/>
              <a:t>бу</a:t>
            </a:r>
            <a:r>
              <a:rPr lang="ru-RU" sz="2800" dirty="0"/>
              <a:t> </a:t>
            </a:r>
            <a:r>
              <a:rPr lang="ru-RU" sz="2800" dirty="0" err="1"/>
              <a:t>таълим</a:t>
            </a:r>
            <a:r>
              <a:rPr lang="ru-RU" sz="2800" dirty="0"/>
              <a:t>, </a:t>
            </a:r>
            <a:r>
              <a:rPr lang="ru-RU" sz="2800" dirty="0" err="1"/>
              <a:t>яъни</a:t>
            </a:r>
            <a:r>
              <a:rPr lang="ru-RU" sz="2800" dirty="0"/>
              <a:t> </a:t>
            </a:r>
            <a:r>
              <a:rPr lang="ru-RU" sz="2800" dirty="0" err="1"/>
              <a:t>ривожланаётган</a:t>
            </a:r>
            <a:r>
              <a:rPr lang="ru-RU" sz="2800" dirty="0"/>
              <a:t> </a:t>
            </a:r>
            <a:r>
              <a:rPr lang="ru-RU" sz="2800" dirty="0" err="1"/>
              <a:t>субъектнинг</a:t>
            </a:r>
            <a:r>
              <a:rPr lang="ru-RU" sz="2800" dirty="0"/>
              <a:t> </a:t>
            </a:r>
            <a:r>
              <a:rPr lang="ru-RU" sz="2800" dirty="0" err="1"/>
              <a:t>катталар</a:t>
            </a:r>
            <a:r>
              <a:rPr lang="ru-RU" sz="2800" dirty="0"/>
              <a:t> </a:t>
            </a:r>
            <a:r>
              <a:rPr lang="ru-RU" sz="2800" dirty="0" err="1"/>
              <a:t>билан</a:t>
            </a:r>
            <a:r>
              <a:rPr lang="ru-RU" sz="2800" dirty="0"/>
              <a:t> </a:t>
            </a:r>
            <a:r>
              <a:rPr lang="ru-RU" sz="2800" dirty="0" err="1"/>
              <a:t>мулоқоти</a:t>
            </a:r>
            <a:r>
              <a:rPr lang="ru-RU" sz="2800" dirty="0"/>
              <a:t>.</a:t>
            </a:r>
            <a:endParaRPr lang="en-US" sz="2800" dirty="0"/>
          </a:p>
          <a:p>
            <a:r>
              <a:rPr lang="ru-RU" sz="2800" dirty="0" err="1"/>
              <a:t>Айнан</a:t>
            </a:r>
            <a:r>
              <a:rPr lang="ru-RU" sz="2800" dirty="0"/>
              <a:t> </a:t>
            </a:r>
            <a:r>
              <a:rPr lang="ru-RU" sz="2800" dirty="0" err="1"/>
              <a:t>таълим</a:t>
            </a:r>
            <a:r>
              <a:rPr lang="ru-RU" sz="2800" dirty="0"/>
              <a:t> </a:t>
            </a:r>
            <a:r>
              <a:rPr lang="ru-RU" sz="2800" b="1" dirty="0" err="1"/>
              <a:t>яқин</a:t>
            </a:r>
            <a:r>
              <a:rPr lang="ru-RU" sz="2800" b="1" dirty="0"/>
              <a:t> </a:t>
            </a:r>
            <a:r>
              <a:rPr lang="ru-RU" sz="2800" b="1" dirty="0" err="1"/>
              <a:t>ривожланиш</a:t>
            </a:r>
            <a:r>
              <a:rPr lang="ru-RU" sz="2800" b="1" dirty="0"/>
              <a:t> </a:t>
            </a:r>
            <a:r>
              <a:rPr lang="ru-RU" sz="2800" b="1" dirty="0" err="1"/>
              <a:t>зонасини</a:t>
            </a:r>
            <a:r>
              <a:rPr lang="ru-RU" sz="2800" b="1" dirty="0"/>
              <a:t> </a:t>
            </a:r>
            <a:r>
              <a:rPr lang="ru-RU" sz="2800" dirty="0" err="1"/>
              <a:t>яратади</a:t>
            </a:r>
            <a:r>
              <a:rPr lang="ru-RU" sz="2800" dirty="0"/>
              <a:t>, </a:t>
            </a:r>
            <a:r>
              <a:rPr lang="ru-RU" sz="2800" dirty="0" err="1"/>
              <a:t>таълимдан</a:t>
            </a:r>
            <a:r>
              <a:rPr lang="ru-RU" sz="2800" dirty="0"/>
              <a:t> </a:t>
            </a:r>
            <a:r>
              <a:rPr lang="ru-RU" sz="2800" dirty="0" err="1"/>
              <a:t>илгарилаб</a:t>
            </a:r>
            <a:r>
              <a:rPr lang="ru-RU" sz="2800" dirty="0"/>
              <a:t> </a:t>
            </a:r>
            <a:r>
              <a:rPr lang="ru-RU" sz="2800" dirty="0" err="1"/>
              <a:t>кетади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уни</a:t>
            </a:r>
            <a:r>
              <a:rPr lang="ru-RU" sz="2800" dirty="0"/>
              <a:t> </a:t>
            </a:r>
            <a:r>
              <a:rPr lang="ru-RU" sz="2800" dirty="0" err="1"/>
              <a:t>орқасидан</a:t>
            </a:r>
            <a:r>
              <a:rPr lang="ru-RU" sz="2800" dirty="0"/>
              <a:t> </a:t>
            </a:r>
            <a:r>
              <a:rPr lang="ru-RU" sz="2800" dirty="0" err="1"/>
              <a:t>етаклайди</a:t>
            </a:r>
            <a:r>
              <a:rPr lang="ru-RU" sz="2800" dirty="0"/>
              <a:t>. </a:t>
            </a:r>
          </a:p>
          <a:p>
            <a:r>
              <a:rPr lang="ru-RU" sz="2800" b="1" i="1" dirty="0" err="1"/>
              <a:t>Яқин</a:t>
            </a:r>
            <a:r>
              <a:rPr lang="ru-RU" sz="2800" b="1" i="1" dirty="0"/>
              <a:t> </a:t>
            </a:r>
            <a:r>
              <a:rPr lang="ru-RU" sz="2800" b="1" i="1" dirty="0" err="1"/>
              <a:t>ривожланиш</a:t>
            </a:r>
            <a:r>
              <a:rPr lang="ru-RU" sz="2800" b="1" i="1" dirty="0"/>
              <a:t> </a:t>
            </a:r>
            <a:r>
              <a:rPr lang="ru-RU" sz="2800" b="1" i="1" dirty="0" err="1"/>
              <a:t>зонаси</a:t>
            </a:r>
            <a:r>
              <a:rPr lang="ru-RU" sz="2800" b="1" i="1" dirty="0"/>
              <a:t> </a:t>
            </a:r>
            <a:r>
              <a:rPr lang="en-US" sz="2800" i="1" dirty="0"/>
              <a:t>- </a:t>
            </a:r>
            <a:r>
              <a:rPr lang="ru-RU" sz="2800" i="1" dirty="0" err="1"/>
              <a:t>бу</a:t>
            </a:r>
            <a:r>
              <a:rPr lang="ru-RU" sz="2800" i="1" dirty="0"/>
              <a:t> бола </a:t>
            </a:r>
            <a:r>
              <a:rPr lang="ru-RU" sz="2800" i="1" dirty="0" err="1"/>
              <a:t>мустақил</a:t>
            </a:r>
            <a:r>
              <a:rPr lang="ru-RU" sz="2800" i="1" dirty="0"/>
              <a:t> </a:t>
            </a:r>
            <a:r>
              <a:rPr lang="ru-RU" sz="2800" i="1" dirty="0" err="1"/>
              <a:t>қила</a:t>
            </a:r>
            <a:r>
              <a:rPr lang="ru-RU" sz="2800" i="1" dirty="0"/>
              <a:t> </a:t>
            </a:r>
            <a:r>
              <a:rPr lang="ru-RU" sz="2800" i="1" dirty="0" err="1"/>
              <a:t>оладиган</a:t>
            </a:r>
            <a:r>
              <a:rPr lang="ru-RU" sz="2800" i="1" dirty="0"/>
              <a:t> </a:t>
            </a:r>
            <a:r>
              <a:rPr lang="ru-RU" sz="2800" i="1" dirty="0" err="1"/>
              <a:t>энг</a:t>
            </a:r>
            <a:r>
              <a:rPr lang="ru-RU" sz="2800" i="1" dirty="0"/>
              <a:t> </a:t>
            </a:r>
            <a:r>
              <a:rPr lang="ru-RU" sz="2800" i="1" dirty="0" err="1"/>
              <a:t>мураккаб</a:t>
            </a:r>
            <a:r>
              <a:rPr lang="ru-RU" sz="2800" i="1" dirty="0"/>
              <a:t> </a:t>
            </a:r>
            <a:r>
              <a:rPr lang="ru-RU" sz="2800" i="1" dirty="0" err="1"/>
              <a:t>вазифа</a:t>
            </a:r>
            <a:r>
              <a:rPr lang="ru-RU" sz="2800" i="1" dirty="0"/>
              <a:t> </a:t>
            </a:r>
            <a:r>
              <a:rPr lang="ru-RU" sz="2800" i="1" dirty="0" err="1"/>
              <a:t>ва</a:t>
            </a:r>
            <a:r>
              <a:rPr lang="ru-RU" sz="2800" i="1" dirty="0"/>
              <a:t> бола </a:t>
            </a:r>
            <a:r>
              <a:rPr lang="ru-RU" sz="2800" i="1" dirty="0" err="1"/>
              <a:t>катталар</a:t>
            </a:r>
            <a:r>
              <a:rPr lang="ru-RU" sz="2800" i="1" dirty="0"/>
              <a:t> </a:t>
            </a:r>
            <a:r>
              <a:rPr lang="ru-RU" sz="2800" i="1" dirty="0" err="1"/>
              <a:t>ёрдами</a:t>
            </a:r>
            <a:r>
              <a:rPr lang="ru-RU" sz="2800" i="1" dirty="0"/>
              <a:t> </a:t>
            </a:r>
            <a:r>
              <a:rPr lang="ru-RU" sz="2800" i="1" dirty="0" err="1"/>
              <a:t>билан</a:t>
            </a:r>
            <a:r>
              <a:rPr lang="ru-RU" sz="2800" i="1" dirty="0"/>
              <a:t> </a:t>
            </a:r>
            <a:r>
              <a:rPr lang="ru-RU" sz="2800" i="1" dirty="0" err="1"/>
              <a:t>қила</a:t>
            </a:r>
            <a:r>
              <a:rPr lang="ru-RU" sz="2800" i="1" dirty="0"/>
              <a:t> </a:t>
            </a:r>
            <a:r>
              <a:rPr lang="ru-RU" sz="2800" i="1" dirty="0" err="1"/>
              <a:t>оладиган</a:t>
            </a:r>
            <a:r>
              <a:rPr lang="ru-RU" sz="2800" i="1" dirty="0"/>
              <a:t> </a:t>
            </a:r>
            <a:r>
              <a:rPr lang="ru-RU" sz="2800" i="1" dirty="0" err="1"/>
              <a:t>энг</a:t>
            </a:r>
            <a:r>
              <a:rPr lang="ru-RU" sz="2800" i="1" dirty="0"/>
              <a:t> </a:t>
            </a:r>
            <a:r>
              <a:rPr lang="ru-RU" sz="2800" i="1" dirty="0" err="1"/>
              <a:t>мураккаб</a:t>
            </a:r>
            <a:r>
              <a:rPr lang="ru-RU" sz="2800" i="1" dirty="0"/>
              <a:t> </a:t>
            </a:r>
            <a:r>
              <a:rPr lang="ru-RU" sz="2800" i="1" dirty="0" err="1"/>
              <a:t>вазифа</a:t>
            </a:r>
            <a:r>
              <a:rPr lang="ru-RU" sz="2800" i="1" dirty="0"/>
              <a:t> </a:t>
            </a:r>
            <a:r>
              <a:rPr lang="ru-RU" sz="2800" i="1" dirty="0" err="1"/>
              <a:t>ўртасидаги</a:t>
            </a:r>
            <a:r>
              <a:rPr lang="ru-RU" sz="2800" i="1" dirty="0"/>
              <a:t> </a:t>
            </a:r>
            <a:r>
              <a:rPr lang="ru-RU" sz="2800" i="1" dirty="0" err="1"/>
              <a:t>фарқдир</a:t>
            </a:r>
            <a:r>
              <a:rPr lang="ru-RU" sz="2800" i="1" dirty="0"/>
              <a:t>.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17963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4162"/>
            <a:ext cx="5819775" cy="1163637"/>
          </a:xfrm>
        </p:spPr>
        <p:txBody>
          <a:bodyPr/>
          <a:lstStyle/>
          <a:p>
            <a:r>
              <a:rPr lang="ru-RU" sz="3600" dirty="0" err="1"/>
              <a:t>Яқин</a:t>
            </a:r>
            <a:r>
              <a:rPr lang="ru-RU" sz="3600" dirty="0"/>
              <a:t> </a:t>
            </a:r>
            <a:r>
              <a:rPr lang="ru-RU" sz="3600" dirty="0" err="1"/>
              <a:t>ривожланиш</a:t>
            </a:r>
            <a:r>
              <a:rPr lang="ru-RU" sz="3600" dirty="0"/>
              <a:t> </a:t>
            </a:r>
            <a:r>
              <a:rPr lang="ru-RU" sz="3600" dirty="0" err="1"/>
              <a:t>зонаси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Яқин</a:t>
            </a:r>
            <a:r>
              <a:rPr lang="ru-RU" dirty="0"/>
              <a:t> </a:t>
            </a:r>
            <a:r>
              <a:rPr lang="ru-RU" dirty="0" err="1"/>
              <a:t>ривожланиш</a:t>
            </a:r>
            <a:r>
              <a:rPr lang="ru-RU" dirty="0"/>
              <a:t> </a:t>
            </a:r>
            <a:r>
              <a:rPr lang="ru-RU" dirty="0" err="1"/>
              <a:t>зонаси</a:t>
            </a:r>
            <a:r>
              <a:rPr lang="ru-RU" dirty="0"/>
              <a:t> бола </a:t>
            </a:r>
            <a:r>
              <a:rPr lang="ru-RU" dirty="0" err="1"/>
              <a:t>мустақил</a:t>
            </a:r>
            <a:r>
              <a:rPr lang="ru-RU" dirty="0"/>
              <a:t> </a:t>
            </a:r>
            <a:r>
              <a:rPr lang="ru-RU" dirty="0" err="1"/>
              <a:t>бажара</a:t>
            </a:r>
            <a:r>
              <a:rPr lang="ru-RU" dirty="0"/>
              <a:t> </a:t>
            </a:r>
            <a:r>
              <a:rPr lang="ru-RU" dirty="0" err="1"/>
              <a:t>олмайдиган</a:t>
            </a:r>
            <a:r>
              <a:rPr lang="ru-RU" dirty="0"/>
              <a:t>, </a:t>
            </a:r>
            <a:r>
              <a:rPr lang="ru-RU" dirty="0" err="1"/>
              <a:t>аммо</a:t>
            </a:r>
            <a:r>
              <a:rPr lang="ru-RU" dirty="0"/>
              <a:t> </a:t>
            </a:r>
            <a:r>
              <a:rPr lang="ru-RU" dirty="0" err="1"/>
              <a:t>озгина</a:t>
            </a:r>
            <a:r>
              <a:rPr lang="ru-RU" dirty="0"/>
              <a:t> </a:t>
            </a:r>
            <a:r>
              <a:rPr lang="ru-RU" dirty="0" err="1"/>
              <a:t>ёрдам</a:t>
            </a:r>
            <a:r>
              <a:rPr lang="ru-RU" dirty="0"/>
              <a:t> </a:t>
            </a:r>
            <a:r>
              <a:rPr lang="ru-RU" dirty="0" err="1"/>
              <a:t>берилганида</a:t>
            </a:r>
            <a:r>
              <a:rPr lang="ru-RU" dirty="0"/>
              <a:t> </a:t>
            </a:r>
            <a:r>
              <a:rPr lang="ru-RU" dirty="0" err="1"/>
              <a:t>уддалайдиган</a:t>
            </a:r>
            <a:r>
              <a:rPr lang="ru-RU" dirty="0"/>
              <a:t> </a:t>
            </a:r>
            <a:r>
              <a:rPr lang="ru-RU" dirty="0" err="1"/>
              <a:t>ишни</a:t>
            </a:r>
            <a:r>
              <a:rPr lang="ru-RU" dirty="0"/>
              <a:t> </a:t>
            </a:r>
            <a:r>
              <a:rPr lang="ru-RU" dirty="0" err="1"/>
              <a:t>англатади</a:t>
            </a:r>
            <a:r>
              <a:rPr lang="ru-RU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1384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СКАФФОЛДИНГ (scaffolding)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i="1" dirty="0" err="1"/>
              <a:t>Скаффолдинг</a:t>
            </a:r>
            <a:r>
              <a:rPr lang="ru-RU" sz="2800" b="1" i="1" dirty="0"/>
              <a:t> </a:t>
            </a:r>
            <a:r>
              <a:rPr lang="ru-RU" sz="2800" b="1" i="1" dirty="0" err="1"/>
              <a:t>ёки</a:t>
            </a:r>
            <a:r>
              <a:rPr lang="ru-RU" sz="2800" b="1" i="1" dirty="0"/>
              <a:t> “</a:t>
            </a:r>
            <a:r>
              <a:rPr lang="ru-RU" sz="2800" b="1" i="1" dirty="0" err="1"/>
              <a:t>сўниб</a:t>
            </a:r>
            <a:r>
              <a:rPr lang="ru-RU" sz="2800" b="1" i="1" dirty="0"/>
              <a:t> </a:t>
            </a:r>
            <a:r>
              <a:rPr lang="ru-RU" sz="2800" b="1" i="1" dirty="0" err="1"/>
              <a:t>бораётган</a:t>
            </a:r>
            <a:r>
              <a:rPr lang="ru-RU" sz="2800" b="1" i="1" dirty="0"/>
              <a:t> </a:t>
            </a:r>
            <a:r>
              <a:rPr lang="ru-RU" sz="2800" b="1" i="1" dirty="0" err="1"/>
              <a:t>ёрдам</a:t>
            </a:r>
            <a:r>
              <a:rPr lang="ru-RU" sz="2800" b="1" i="1" dirty="0"/>
              <a:t>” </a:t>
            </a:r>
            <a:r>
              <a:rPr lang="ru-RU" sz="2800" i="1" dirty="0"/>
              <a:t>– </a:t>
            </a:r>
            <a:r>
              <a:rPr lang="ru-RU" sz="2800" dirty="0" err="1"/>
              <a:t>бу</a:t>
            </a:r>
            <a:r>
              <a:rPr lang="ru-RU" sz="2800" dirty="0"/>
              <a:t> </a:t>
            </a:r>
            <a:r>
              <a:rPr lang="ru-RU" sz="2800" dirty="0" err="1"/>
              <a:t>болага</a:t>
            </a:r>
            <a:r>
              <a:rPr lang="ru-RU" sz="2800" dirty="0"/>
              <a:t> </a:t>
            </a:r>
            <a:r>
              <a:rPr lang="ru-RU" sz="2800" dirty="0" err="1"/>
              <a:t>вазифани</a:t>
            </a:r>
            <a:r>
              <a:rPr lang="ru-RU" sz="2800" dirty="0"/>
              <a:t> </a:t>
            </a:r>
            <a:r>
              <a:rPr lang="ru-RU" sz="2800" dirty="0" err="1"/>
              <a:t>бажаришга</a:t>
            </a:r>
            <a:r>
              <a:rPr lang="ru-RU" sz="2800" dirty="0"/>
              <a:t> </a:t>
            </a:r>
            <a:r>
              <a:rPr lang="ru-RU" sz="2800" dirty="0" err="1"/>
              <a:t>ёки</a:t>
            </a:r>
            <a:r>
              <a:rPr lang="ru-RU" sz="2800" dirty="0"/>
              <a:t> </a:t>
            </a:r>
            <a:r>
              <a:rPr lang="ru-RU" sz="2800" dirty="0" err="1"/>
              <a:t>айни</a:t>
            </a:r>
            <a:r>
              <a:rPr lang="ru-RU" sz="2800" dirty="0"/>
              <a:t> </a:t>
            </a:r>
            <a:r>
              <a:rPr lang="ru-RU" sz="2800" dirty="0" err="1"/>
              <a:t>вақтда</a:t>
            </a:r>
            <a:r>
              <a:rPr lang="ru-RU" sz="2800" dirty="0"/>
              <a:t> </a:t>
            </a:r>
            <a:r>
              <a:rPr lang="ru-RU" sz="2800" dirty="0" err="1"/>
              <a:t>эришиш</a:t>
            </a:r>
            <a:r>
              <a:rPr lang="ru-RU" sz="2800" dirty="0"/>
              <a:t> </a:t>
            </a:r>
            <a:r>
              <a:rPr lang="ru-RU" sz="2800" dirty="0" err="1"/>
              <a:t>қийин</a:t>
            </a:r>
            <a:r>
              <a:rPr lang="ru-RU" sz="2800" dirty="0"/>
              <a:t> </a:t>
            </a:r>
            <a:r>
              <a:rPr lang="ru-RU" sz="2800" dirty="0" err="1"/>
              <a:t>бўлган</a:t>
            </a:r>
            <a:r>
              <a:rPr lang="ru-RU" sz="2800" dirty="0"/>
              <a:t>, </a:t>
            </a:r>
            <a:r>
              <a:rPr lang="ru-RU" sz="2800" dirty="0" err="1"/>
              <a:t>бироқ</a:t>
            </a:r>
            <a:r>
              <a:rPr lang="ru-RU" sz="2800" dirty="0"/>
              <a:t> </a:t>
            </a:r>
            <a:r>
              <a:rPr lang="ru-RU" sz="2800" dirty="0" err="1"/>
              <a:t>катталарнинг</a:t>
            </a:r>
            <a:r>
              <a:rPr lang="ru-RU" sz="2800" dirty="0"/>
              <a:t> </a:t>
            </a:r>
            <a:r>
              <a:rPr lang="ru-RU" sz="2800" dirty="0" err="1"/>
              <a:t>бироз</a:t>
            </a:r>
            <a:r>
              <a:rPr lang="ru-RU" sz="2800" dirty="0"/>
              <a:t> </a:t>
            </a:r>
            <a:r>
              <a:rPr lang="ru-RU" sz="2800" dirty="0" err="1"/>
              <a:t>кўмаги</a:t>
            </a:r>
            <a:r>
              <a:rPr lang="ru-RU" sz="2800" dirty="0"/>
              <a:t> </a:t>
            </a:r>
            <a:r>
              <a:rPr lang="ru-RU" sz="2800" dirty="0" err="1"/>
              <a:t>билан</a:t>
            </a:r>
            <a:r>
              <a:rPr lang="ru-RU" sz="2800" dirty="0"/>
              <a:t> </a:t>
            </a:r>
            <a:r>
              <a:rPr lang="ru-RU" sz="2800" dirty="0" err="1"/>
              <a:t>ечим</a:t>
            </a:r>
            <a:r>
              <a:rPr lang="ru-RU" sz="2800" dirty="0"/>
              <a:t> </a:t>
            </a:r>
            <a:r>
              <a:rPr lang="ru-RU" sz="2800" dirty="0" err="1"/>
              <a:t>топадиган</a:t>
            </a:r>
            <a:r>
              <a:rPr lang="ru-RU" sz="2800" dirty="0"/>
              <a:t> </a:t>
            </a:r>
            <a:r>
              <a:rPr lang="ru-RU" sz="2800" dirty="0" err="1"/>
              <a:t>муаммони</a:t>
            </a:r>
            <a:r>
              <a:rPr lang="ru-RU" sz="2800" dirty="0"/>
              <a:t> </a:t>
            </a:r>
            <a:r>
              <a:rPr lang="ru-RU" sz="2800" dirty="0" err="1"/>
              <a:t>ҳал</a:t>
            </a:r>
            <a:r>
              <a:rPr lang="ru-RU" sz="2800" dirty="0"/>
              <a:t> </a:t>
            </a:r>
            <a:r>
              <a:rPr lang="ru-RU" sz="2800" dirty="0" err="1"/>
              <a:t>қилишга</a:t>
            </a:r>
            <a:r>
              <a:rPr lang="ru-RU" sz="2800" dirty="0"/>
              <a:t> </a:t>
            </a:r>
            <a:r>
              <a:rPr lang="ru-RU" sz="2800" dirty="0" err="1"/>
              <a:t>ёрдам</a:t>
            </a:r>
            <a:r>
              <a:rPr lang="ru-RU" sz="2800" dirty="0"/>
              <a:t> </a:t>
            </a:r>
            <a:r>
              <a:rPr lang="ru-RU" sz="2800" dirty="0" err="1"/>
              <a:t>беришда</a:t>
            </a:r>
            <a:r>
              <a:rPr lang="ru-RU" sz="2800" dirty="0"/>
              <a:t> </a:t>
            </a:r>
            <a:r>
              <a:rPr lang="ru-RU" sz="2800" dirty="0" err="1"/>
              <a:t>катталар</a:t>
            </a:r>
            <a:r>
              <a:rPr lang="ru-RU" sz="2800" dirty="0"/>
              <a:t> </a:t>
            </a:r>
            <a:r>
              <a:rPr lang="ru-RU" sz="2800" dirty="0" err="1"/>
              <a:t>таянадиган</a:t>
            </a:r>
            <a:r>
              <a:rPr lang="ru-RU" sz="2800" dirty="0"/>
              <a:t> </a:t>
            </a:r>
            <a:r>
              <a:rPr lang="ru-RU" sz="2800" dirty="0" err="1"/>
              <a:t>таълим</a:t>
            </a:r>
            <a:r>
              <a:rPr lang="ru-RU" sz="2800" dirty="0"/>
              <a:t> </a:t>
            </a:r>
            <a:r>
              <a:rPr lang="ru-RU" sz="2800" dirty="0" err="1"/>
              <a:t>стратегияси</a:t>
            </a:r>
            <a:r>
              <a:rPr lang="ru-RU" sz="2800" dirty="0"/>
              <a:t>. </a:t>
            </a:r>
            <a:r>
              <a:rPr lang="ru-RU" sz="2800" dirty="0" err="1"/>
              <a:t>Бу</a:t>
            </a:r>
            <a:r>
              <a:rPr lang="ru-RU" sz="2800" dirty="0"/>
              <a:t> </a:t>
            </a:r>
            <a:r>
              <a:rPr lang="ru-RU" sz="2800" dirty="0" err="1"/>
              <a:t>вазифани</a:t>
            </a:r>
            <a:r>
              <a:rPr lang="ru-RU" sz="2800" dirty="0"/>
              <a:t> </a:t>
            </a:r>
            <a:r>
              <a:rPr lang="ru-RU" sz="2800" dirty="0" err="1"/>
              <a:t>бажариш</a:t>
            </a:r>
            <a:r>
              <a:rPr lang="ru-RU" sz="2800" dirty="0"/>
              <a:t> </a:t>
            </a:r>
            <a:r>
              <a:rPr lang="ru-RU" sz="2800" dirty="0" err="1"/>
              <a:t>боланинг</a:t>
            </a:r>
            <a:r>
              <a:rPr lang="ru-RU" sz="2800" dirty="0"/>
              <a:t> </a:t>
            </a:r>
            <a:r>
              <a:rPr lang="ru-RU" sz="2800" dirty="0" err="1"/>
              <a:t>бевосита</a:t>
            </a:r>
            <a:r>
              <a:rPr lang="ru-RU" sz="2800" dirty="0"/>
              <a:t> </a:t>
            </a:r>
            <a:r>
              <a:rPr lang="ru-RU" sz="2800" dirty="0" err="1"/>
              <a:t>яқин</a:t>
            </a:r>
            <a:r>
              <a:rPr lang="ru-RU" sz="2800" dirty="0"/>
              <a:t> </a:t>
            </a:r>
            <a:r>
              <a:rPr lang="ru-RU" sz="2800" dirty="0" err="1"/>
              <a:t>ривожланиш</a:t>
            </a:r>
            <a:r>
              <a:rPr lang="ru-RU" sz="2800" dirty="0"/>
              <a:t> </a:t>
            </a:r>
            <a:r>
              <a:rPr lang="ru-RU" sz="2800" dirty="0" err="1"/>
              <a:t>зонасига</a:t>
            </a:r>
            <a:r>
              <a:rPr lang="ru-RU" sz="2800" dirty="0"/>
              <a:t> </a:t>
            </a:r>
            <a:r>
              <a:rPr lang="ru-RU" sz="2800" dirty="0" err="1"/>
              <a:t>ўтишига</a:t>
            </a:r>
            <a:r>
              <a:rPr lang="ru-RU" sz="2800" dirty="0"/>
              <a:t> </a:t>
            </a:r>
            <a:r>
              <a:rPr lang="ru-RU" sz="2800" dirty="0" err="1"/>
              <a:t>ёрдам</a:t>
            </a:r>
            <a:r>
              <a:rPr lang="ru-RU" sz="2800" dirty="0"/>
              <a:t> </a:t>
            </a:r>
            <a:r>
              <a:rPr lang="ru-RU" sz="2800" dirty="0" err="1"/>
              <a:t>беради</a:t>
            </a:r>
            <a:r>
              <a:rPr lang="ru-RU" sz="2800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4830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err="1"/>
              <a:t>Яқин</a:t>
            </a:r>
            <a:r>
              <a:rPr lang="ru-RU" sz="3200" dirty="0"/>
              <a:t> </a:t>
            </a:r>
            <a:r>
              <a:rPr lang="ru-RU" sz="3200" dirty="0" err="1"/>
              <a:t>ривожланиш</a:t>
            </a:r>
            <a:r>
              <a:rPr lang="ru-RU" sz="3200" dirty="0"/>
              <a:t> </a:t>
            </a:r>
            <a:r>
              <a:rPr lang="ru-RU" sz="3200" dirty="0" err="1"/>
              <a:t>зонаси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048653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62826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4162"/>
            <a:ext cx="7115175" cy="1392237"/>
          </a:xfrm>
        </p:spPr>
        <p:txBody>
          <a:bodyPr/>
          <a:lstStyle/>
          <a:p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Джон </a:t>
            </a:r>
            <a:r>
              <a:rPr lang="ru-RU" sz="3200" dirty="0" err="1"/>
              <a:t>Дьюининг</a:t>
            </a:r>
            <a:r>
              <a:rPr lang="ru-RU" sz="3200" dirty="0"/>
              <a:t> </a:t>
            </a:r>
            <a:br>
              <a:rPr lang="ru-RU" sz="3200" dirty="0"/>
            </a:br>
            <a:r>
              <a:rPr lang="ru-RU" sz="3200" dirty="0"/>
              <a:t>конструктивизм </a:t>
            </a:r>
            <a:r>
              <a:rPr lang="ru-RU" sz="3200" dirty="0" err="1"/>
              <a:t>педагогикаси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/>
          <a:lstStyle/>
          <a:p>
            <a:pPr algn="just"/>
            <a:r>
              <a:rPr lang="ru-RU" sz="2800" dirty="0" err="1"/>
              <a:t>Амалиётда</a:t>
            </a:r>
            <a:r>
              <a:rPr lang="ru-RU" sz="2800" dirty="0"/>
              <a:t> </a:t>
            </a:r>
            <a:r>
              <a:rPr lang="ru-RU" sz="2800" dirty="0" err="1"/>
              <a:t>ўқиш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амалий</a:t>
            </a:r>
            <a:r>
              <a:rPr lang="ru-RU" sz="2800" dirty="0"/>
              <a:t> </a:t>
            </a:r>
            <a:r>
              <a:rPr lang="ru-RU" sz="2800" dirty="0" err="1"/>
              <a:t>ҳаётий</a:t>
            </a:r>
            <a:r>
              <a:rPr lang="ru-RU" sz="2800" dirty="0"/>
              <a:t> </a:t>
            </a:r>
            <a:r>
              <a:rPr lang="ru-RU" sz="2800" dirty="0" err="1"/>
              <a:t>кўникмаларни</a:t>
            </a:r>
            <a:r>
              <a:rPr lang="ru-RU" sz="2800" dirty="0"/>
              <a:t> </a:t>
            </a:r>
            <a:r>
              <a:rPr lang="ru-RU" sz="2800" dirty="0" err="1"/>
              <a:t>ривожлантириш</a:t>
            </a:r>
            <a:r>
              <a:rPr lang="ru-RU" sz="2800" dirty="0"/>
              <a:t> бола </a:t>
            </a:r>
            <a:r>
              <a:rPr lang="ru-RU" sz="2800" dirty="0" err="1"/>
              <a:t>таълими</a:t>
            </a:r>
            <a:r>
              <a:rPr lang="ru-RU" sz="2800" dirty="0"/>
              <a:t> </a:t>
            </a:r>
            <a:r>
              <a:rPr lang="ru-RU" sz="2800" dirty="0" err="1"/>
              <a:t>учун</a:t>
            </a:r>
            <a:r>
              <a:rPr lang="ru-RU" sz="2800" dirty="0"/>
              <a:t> </a:t>
            </a:r>
            <a:r>
              <a:rPr lang="ru-RU" sz="2800" dirty="0" err="1"/>
              <a:t>муҳим</a:t>
            </a:r>
            <a:r>
              <a:rPr lang="ru-RU" sz="2800" dirty="0"/>
              <a:t> </a:t>
            </a:r>
            <a:r>
              <a:rPr lang="ru-RU" sz="2800" dirty="0" err="1"/>
              <a:t>аҳамият</a:t>
            </a:r>
            <a:r>
              <a:rPr lang="ru-RU" sz="2800" dirty="0"/>
              <a:t> </a:t>
            </a:r>
            <a:r>
              <a:rPr lang="ru-RU" sz="2800" dirty="0" err="1"/>
              <a:t>касб</a:t>
            </a:r>
            <a:r>
              <a:rPr lang="ru-RU" sz="2800" dirty="0"/>
              <a:t> </a:t>
            </a:r>
            <a:r>
              <a:rPr lang="ru-RU" sz="2800" dirty="0" err="1"/>
              <a:t>этади</a:t>
            </a:r>
            <a:r>
              <a:rPr lang="ru-RU" sz="2800" dirty="0"/>
              <a:t>. </a:t>
            </a:r>
          </a:p>
          <a:p>
            <a:pPr algn="just"/>
            <a:r>
              <a:rPr lang="uz-Cyrl-UZ" sz="2800" dirty="0"/>
              <a:t>Дьюининг ўқитиш методлари “қилиб ўрганиш” </a:t>
            </a:r>
            <a:r>
              <a:rPr lang="uz-Cyrl-UZ" sz="2800" i="1" dirty="0"/>
              <a:t>(learning by doing)</a:t>
            </a:r>
            <a:r>
              <a:rPr lang="uz-Cyrl-UZ" sz="2800" dirty="0"/>
              <a:t> тамойилларига асосланган, яъни у бола ҳаёти билан боғлиқ фаолият ва амалиёт орқали улғайиши керак деб ўйлаган. Унинг методида энг муҳими бола нима қилаётганидир. </a:t>
            </a:r>
          </a:p>
        </p:txBody>
      </p:sp>
    </p:spTree>
    <p:extLst>
      <p:ext uri="{BB962C8B-B14F-4D97-AF65-F5344CB8AC3E}">
        <p14:creationId xmlns:p14="http://schemas.microsoft.com/office/powerpoint/2010/main" val="32867814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4163"/>
            <a:ext cx="7343775" cy="944562"/>
          </a:xfrm>
        </p:spPr>
        <p:txBody>
          <a:bodyPr/>
          <a:lstStyle/>
          <a:p>
            <a:r>
              <a:rPr lang="ru-RU" sz="3200" dirty="0">
                <a:solidFill>
                  <a:srgbClr val="990033"/>
                </a:solidFill>
              </a:rPr>
              <a:t/>
            </a:r>
            <a:br>
              <a:rPr lang="ru-RU" sz="3200" dirty="0">
                <a:solidFill>
                  <a:srgbClr val="990033"/>
                </a:solidFill>
              </a:rPr>
            </a:br>
            <a:r>
              <a:rPr lang="ru-RU" sz="3200" dirty="0">
                <a:solidFill>
                  <a:srgbClr val="990033"/>
                </a:solidFill>
              </a:rPr>
              <a:t>Педагогика конструктивизма </a:t>
            </a:r>
            <a:br>
              <a:rPr lang="ru-RU" sz="3200" dirty="0">
                <a:solidFill>
                  <a:srgbClr val="990033"/>
                </a:solidFill>
              </a:rPr>
            </a:br>
            <a:r>
              <a:rPr lang="ru-RU" sz="3200" dirty="0">
                <a:solidFill>
                  <a:srgbClr val="990033"/>
                </a:solidFill>
              </a:rPr>
              <a:t>Джона Дьюи</a:t>
            </a:r>
            <a:r>
              <a:rPr lang="en-US" dirty="0">
                <a:solidFill>
                  <a:srgbClr val="990033"/>
                </a:solidFill>
              </a:rPr>
              <a:t/>
            </a:r>
            <a:br>
              <a:rPr lang="en-US" dirty="0">
                <a:solidFill>
                  <a:srgbClr val="990033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400" dirty="0" err="1"/>
              <a:t>Ўқув</a:t>
            </a:r>
            <a:r>
              <a:rPr lang="ru-RU" sz="2400" dirty="0"/>
              <a:t> </a:t>
            </a:r>
            <a:r>
              <a:rPr lang="ru-RU" sz="2400" dirty="0" err="1"/>
              <a:t>жараёни</a:t>
            </a:r>
            <a:r>
              <a:rPr lang="ru-RU" sz="2400" dirty="0"/>
              <a:t> </a:t>
            </a:r>
            <a:r>
              <a:rPr lang="ru-RU" sz="2400" dirty="0" err="1"/>
              <a:t>маданияти</a:t>
            </a:r>
            <a:r>
              <a:rPr lang="ru-RU" sz="2400" dirty="0"/>
              <a:t> </a:t>
            </a:r>
            <a:r>
              <a:rPr lang="ru-RU" sz="2400" dirty="0" err="1"/>
              <a:t>кўп</a:t>
            </a:r>
            <a:r>
              <a:rPr lang="ru-RU" sz="2400" dirty="0"/>
              <a:t> </a:t>
            </a:r>
            <a:r>
              <a:rPr lang="ru-RU" sz="2400" dirty="0" err="1"/>
              <a:t>жиҳатдан</a:t>
            </a:r>
            <a:r>
              <a:rPr lang="ru-RU" sz="2400" dirty="0"/>
              <a:t> </a:t>
            </a:r>
            <a:r>
              <a:rPr lang="ru-RU" sz="2400" b="1" dirty="0"/>
              <a:t>педагог </a:t>
            </a:r>
            <a:r>
              <a:rPr lang="ru-RU" sz="2400" b="1" dirty="0" err="1"/>
              <a:t>ва</a:t>
            </a:r>
            <a:r>
              <a:rPr lang="ru-RU" sz="2400" b="1" dirty="0"/>
              <a:t> </a:t>
            </a:r>
            <a:r>
              <a:rPr lang="ru-RU" sz="2400" b="1" dirty="0" err="1"/>
              <a:t>болаларнинг</a:t>
            </a:r>
            <a:r>
              <a:rPr lang="ru-RU" sz="2400" b="1" dirty="0"/>
              <a:t> </a:t>
            </a:r>
            <a:r>
              <a:rPr lang="ru-RU" sz="2400" b="1" dirty="0" err="1"/>
              <a:t>қандай</a:t>
            </a:r>
            <a:r>
              <a:rPr lang="ru-RU" sz="2400" b="1" dirty="0"/>
              <a:t> </a:t>
            </a:r>
            <a:r>
              <a:rPr lang="ru-RU" sz="2400" b="1" dirty="0" err="1"/>
              <a:t>мулоқот</a:t>
            </a:r>
            <a:r>
              <a:rPr lang="ru-RU" sz="2400" b="1" dirty="0"/>
              <a:t> </a:t>
            </a:r>
            <a:r>
              <a:rPr lang="ru-RU" sz="2400" b="1" dirty="0" err="1"/>
              <a:t>қилиши</a:t>
            </a:r>
            <a:r>
              <a:rPr lang="ru-RU" sz="2400" b="1" dirty="0"/>
              <a:t> </a:t>
            </a:r>
            <a:r>
              <a:rPr lang="ru-RU" sz="2400" b="1" dirty="0" err="1"/>
              <a:t>ва</a:t>
            </a:r>
            <a:r>
              <a:rPr lang="ru-RU" sz="2400" b="1" dirty="0"/>
              <a:t> </a:t>
            </a:r>
            <a:r>
              <a:rPr lang="ru-RU" sz="2400" b="1" dirty="0" err="1"/>
              <a:t>ўзаро</a:t>
            </a:r>
            <a:r>
              <a:rPr lang="ru-RU" sz="2400" b="1" dirty="0"/>
              <a:t> </a:t>
            </a:r>
            <a:r>
              <a:rPr lang="ru-RU" sz="2400" b="1" dirty="0" err="1"/>
              <a:t>муносабатда</a:t>
            </a:r>
            <a:r>
              <a:rPr lang="ru-RU" sz="2400" b="1" dirty="0"/>
              <a:t> </a:t>
            </a:r>
            <a:r>
              <a:rPr lang="ru-RU" sz="2400" b="1" dirty="0" err="1"/>
              <a:t>бўлиши</a:t>
            </a:r>
            <a:r>
              <a:rPr lang="ru-RU" sz="2400" dirty="0"/>
              <a:t> </a:t>
            </a:r>
            <a:r>
              <a:rPr lang="ru-RU" sz="2400" dirty="0" err="1"/>
              <a:t>ҳамда</a:t>
            </a:r>
            <a:r>
              <a:rPr lang="ru-RU" sz="2400" dirty="0"/>
              <a:t> </a:t>
            </a:r>
            <a:r>
              <a:rPr lang="ru-RU" sz="2400" dirty="0" err="1"/>
              <a:t>болаларнинг</a:t>
            </a:r>
            <a:r>
              <a:rPr lang="ru-RU" sz="2400" dirty="0"/>
              <a:t> </a:t>
            </a:r>
            <a:r>
              <a:rPr lang="ru-RU" sz="2400" dirty="0" err="1"/>
              <a:t>бир-бирлари</a:t>
            </a:r>
            <a:r>
              <a:rPr lang="ru-RU" sz="2400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қандай</a:t>
            </a:r>
            <a:r>
              <a:rPr lang="ru-RU" sz="2400" dirty="0"/>
              <a:t> </a:t>
            </a:r>
            <a:r>
              <a:rPr lang="ru-RU" sz="2400" dirty="0" err="1"/>
              <a:t>суҳбат</a:t>
            </a:r>
            <a:r>
              <a:rPr lang="ru-RU" sz="2400" dirty="0"/>
              <a:t> </a:t>
            </a:r>
            <a:r>
              <a:rPr lang="ru-RU" sz="2400" dirty="0" err="1"/>
              <a:t>қуришига</a:t>
            </a:r>
            <a:r>
              <a:rPr lang="ru-RU" sz="2400" dirty="0"/>
              <a:t> </a:t>
            </a:r>
            <a:r>
              <a:rPr lang="ru-RU" sz="2400" dirty="0" err="1"/>
              <a:t>боғлиқ</a:t>
            </a:r>
            <a:r>
              <a:rPr lang="ru-RU" sz="2400" dirty="0"/>
              <a:t>. </a:t>
            </a:r>
            <a:r>
              <a:rPr lang="ru-RU" sz="2400" dirty="0" err="1"/>
              <a:t>Ҳар</a:t>
            </a:r>
            <a:r>
              <a:rPr lang="ru-RU" sz="2400" dirty="0"/>
              <a:t> </a:t>
            </a:r>
            <a:r>
              <a:rPr lang="ru-RU" sz="2400" dirty="0" err="1"/>
              <a:t>икки</a:t>
            </a:r>
            <a:r>
              <a:rPr lang="ru-RU" sz="2400" dirty="0"/>
              <a:t> </a:t>
            </a:r>
            <a:r>
              <a:rPr lang="ru-RU" sz="2400" dirty="0" err="1"/>
              <a:t>ҳолатда</a:t>
            </a:r>
            <a:r>
              <a:rPr lang="ru-RU" sz="2400" dirty="0"/>
              <a:t> </a:t>
            </a:r>
            <a:r>
              <a:rPr lang="ru-RU" sz="2400" dirty="0" err="1"/>
              <a:t>ҳам</a:t>
            </a:r>
            <a:r>
              <a:rPr lang="ru-RU" sz="2400" dirty="0"/>
              <a:t> </a:t>
            </a:r>
            <a:r>
              <a:rPr lang="ru-RU" sz="2400" dirty="0" err="1"/>
              <a:t>барча</a:t>
            </a:r>
            <a:r>
              <a:rPr lang="ru-RU" sz="2400" dirty="0"/>
              <a:t> </a:t>
            </a:r>
            <a:r>
              <a:rPr lang="ru-RU" sz="2400" dirty="0" err="1"/>
              <a:t>тарбияланувчилар</a:t>
            </a:r>
            <a:r>
              <a:rPr lang="ru-RU" sz="2400" dirty="0"/>
              <a:t> </a:t>
            </a:r>
            <a:r>
              <a:rPr lang="ru-RU" sz="2400" dirty="0" err="1"/>
              <a:t>мунозараларда</a:t>
            </a:r>
            <a:r>
              <a:rPr lang="ru-RU" sz="2400" dirty="0"/>
              <a:t> </a:t>
            </a:r>
            <a:r>
              <a:rPr lang="ru-RU" sz="2400" dirty="0" err="1"/>
              <a:t>иштирок</a:t>
            </a:r>
            <a:r>
              <a:rPr lang="ru-RU" sz="2400" dirty="0"/>
              <a:t> </a:t>
            </a:r>
            <a:r>
              <a:rPr lang="ru-RU" sz="2400" dirty="0" err="1"/>
              <a:t>этиб</a:t>
            </a:r>
            <a:r>
              <a:rPr lang="ru-RU" sz="2400" dirty="0"/>
              <a:t>, </a:t>
            </a:r>
            <a:r>
              <a:rPr lang="ru-RU" sz="2400" dirty="0" err="1"/>
              <a:t>ўз</a:t>
            </a:r>
            <a:r>
              <a:rPr lang="ru-RU" sz="2400" dirty="0"/>
              <a:t> </a:t>
            </a:r>
            <a:r>
              <a:rPr lang="ru-RU" sz="2400" dirty="0" err="1"/>
              <a:t>фикрларини</a:t>
            </a:r>
            <a:r>
              <a:rPr lang="ru-RU" sz="2400" dirty="0"/>
              <a:t> </a:t>
            </a:r>
            <a:r>
              <a:rPr lang="ru-RU" sz="2400" dirty="0" err="1"/>
              <a:t>билдирмагунча</a:t>
            </a:r>
            <a:r>
              <a:rPr lang="ru-RU" sz="2400" dirty="0"/>
              <a:t> </a:t>
            </a:r>
            <a:r>
              <a:rPr lang="ru-RU" sz="2400" dirty="0" err="1"/>
              <a:t>ўқув</a:t>
            </a:r>
            <a:r>
              <a:rPr lang="ru-RU" sz="2400" dirty="0"/>
              <a:t> </a:t>
            </a:r>
            <a:r>
              <a:rPr lang="ru-RU" sz="2400" dirty="0" err="1"/>
              <a:t>жараёни</a:t>
            </a:r>
            <a:r>
              <a:rPr lang="ru-RU" sz="2400" dirty="0"/>
              <a:t> </a:t>
            </a:r>
            <a:r>
              <a:rPr lang="ru-RU" sz="2400" dirty="0" err="1"/>
              <a:t>маданиятини</a:t>
            </a:r>
            <a:r>
              <a:rPr lang="ru-RU" sz="2400" dirty="0"/>
              <a:t> </a:t>
            </a:r>
            <a:r>
              <a:rPr lang="ru-RU" sz="2400" dirty="0" err="1"/>
              <a:t>мақбул</a:t>
            </a:r>
            <a:r>
              <a:rPr lang="ru-RU" sz="2400" dirty="0"/>
              <a:t> </a:t>
            </a:r>
            <a:r>
              <a:rPr lang="ru-RU" sz="2400" dirty="0" err="1"/>
              <a:t>деб</a:t>
            </a:r>
            <a:r>
              <a:rPr lang="ru-RU" sz="2400" dirty="0"/>
              <a:t> </a:t>
            </a:r>
            <a:r>
              <a:rPr lang="ru-RU" sz="2400" dirty="0" err="1"/>
              <a:t>бўлмайди</a:t>
            </a:r>
            <a:r>
              <a:rPr lang="ru-RU" sz="2400" dirty="0"/>
              <a:t>.</a:t>
            </a:r>
          </a:p>
          <a:p>
            <a:pPr algn="just"/>
            <a:r>
              <a:rPr lang="ru-RU" sz="2400" dirty="0" err="1"/>
              <a:t>Бугунги</a:t>
            </a:r>
            <a:r>
              <a:rPr lang="ru-RU" sz="2400" dirty="0"/>
              <a:t> </a:t>
            </a:r>
            <a:r>
              <a:rPr lang="ru-RU" sz="2400" dirty="0" err="1"/>
              <a:t>кунда</a:t>
            </a:r>
            <a:r>
              <a:rPr lang="ru-RU" sz="2400" dirty="0"/>
              <a:t> </a:t>
            </a:r>
            <a:r>
              <a:rPr lang="ru-RU" sz="2400" dirty="0" err="1"/>
              <a:t>таълимда</a:t>
            </a:r>
            <a:r>
              <a:rPr lang="ru-RU" sz="2400" dirty="0"/>
              <a:t> </a:t>
            </a:r>
            <a:r>
              <a:rPr lang="ru-RU" sz="2400" dirty="0" err="1"/>
              <a:t>кенг</a:t>
            </a:r>
            <a:r>
              <a:rPr lang="ru-RU" sz="2400" dirty="0"/>
              <a:t> </a:t>
            </a:r>
            <a:r>
              <a:rPr lang="ru-RU" sz="2400" dirty="0" err="1"/>
              <a:t>қўлланиладиган</a:t>
            </a:r>
            <a:r>
              <a:rPr lang="ru-RU" sz="2400" dirty="0"/>
              <a:t> </a:t>
            </a:r>
            <a:r>
              <a:rPr lang="ru-RU" sz="2400" dirty="0" err="1"/>
              <a:t>муаммога</a:t>
            </a:r>
            <a:r>
              <a:rPr lang="ru-RU" sz="2400" dirty="0"/>
              <a:t> </a:t>
            </a:r>
            <a:r>
              <a:rPr lang="ru-RU" sz="2400" dirty="0" err="1"/>
              <a:t>йўналтирилган</a:t>
            </a:r>
            <a:r>
              <a:rPr lang="ru-RU" sz="2400" dirty="0"/>
              <a:t> </a:t>
            </a:r>
            <a:r>
              <a:rPr lang="ru-RU" sz="2400" dirty="0" err="1"/>
              <a:t>таълим</a:t>
            </a:r>
            <a:r>
              <a:rPr lang="ru-RU" sz="2400" dirty="0"/>
              <a:t> </a:t>
            </a:r>
            <a:r>
              <a:rPr lang="ru-RU" sz="2400" dirty="0" err="1"/>
              <a:t>методи</a:t>
            </a:r>
            <a:r>
              <a:rPr lang="ru-RU" sz="2400" dirty="0"/>
              <a:t> </a:t>
            </a:r>
            <a:r>
              <a:rPr lang="ru-RU" sz="2400" dirty="0" err="1"/>
              <a:t>Дьюининг</a:t>
            </a:r>
            <a:r>
              <a:rPr lang="ru-RU" sz="2400" dirty="0"/>
              <a:t> </a:t>
            </a:r>
            <a:r>
              <a:rPr lang="ru-RU" sz="2400" dirty="0" err="1"/>
              <a:t>фаол</a:t>
            </a:r>
            <a:r>
              <a:rPr lang="ru-RU" sz="2400" dirty="0"/>
              <a:t> </a:t>
            </a:r>
            <a:r>
              <a:rPr lang="ru-RU" sz="2400" dirty="0" err="1"/>
              <a:t>тадқиқотлар</a:t>
            </a:r>
            <a:r>
              <a:rPr lang="ru-RU" sz="2400" dirty="0"/>
              <a:t> </a:t>
            </a:r>
            <a:r>
              <a:rPr lang="ru-RU" sz="2400" dirty="0" err="1"/>
              <a:t>орқали</a:t>
            </a:r>
            <a:r>
              <a:rPr lang="ru-RU" sz="2400" dirty="0"/>
              <a:t> </a:t>
            </a:r>
            <a:r>
              <a:rPr lang="ru-RU" sz="2400" dirty="0" err="1"/>
              <a:t>ўрганишга</a:t>
            </a:r>
            <a:r>
              <a:rPr lang="ru-RU" sz="2400" dirty="0"/>
              <a:t> </a:t>
            </a:r>
            <a:r>
              <a:rPr lang="ru-RU" sz="2400" dirty="0" err="1"/>
              <a:t>оид</a:t>
            </a:r>
            <a:r>
              <a:rPr lang="ru-RU" sz="2400" dirty="0"/>
              <a:t> </a:t>
            </a:r>
            <a:r>
              <a:rPr lang="ru-RU" sz="2400" dirty="0" err="1"/>
              <a:t>ғояларини</a:t>
            </a:r>
            <a:r>
              <a:rPr lang="ru-RU" sz="2400" dirty="0"/>
              <a:t> </a:t>
            </a:r>
            <a:r>
              <a:rPr lang="ru-RU" sz="2400" dirty="0" err="1"/>
              <a:t>ўз</a:t>
            </a:r>
            <a:r>
              <a:rPr lang="ru-RU" sz="2400" dirty="0"/>
              <a:t> ичига </a:t>
            </a:r>
            <a:r>
              <a:rPr lang="ru-RU" sz="2400" dirty="0" err="1"/>
              <a:t>олади</a:t>
            </a:r>
            <a:r>
              <a:rPr lang="ru-RU" sz="2400" dirty="0"/>
              <a:t> </a:t>
            </a:r>
            <a:r>
              <a:rPr lang="ru-RU" sz="2400" i="1" dirty="0"/>
              <a:t>(</a:t>
            </a:r>
            <a:r>
              <a:rPr lang="en-US" sz="2400" i="1" dirty="0"/>
              <a:t>inquiry based learning).</a:t>
            </a:r>
          </a:p>
        </p:txBody>
      </p:sp>
    </p:spTree>
    <p:extLst>
      <p:ext uri="{BB962C8B-B14F-4D97-AF65-F5344CB8AC3E}">
        <p14:creationId xmlns:p14="http://schemas.microsoft.com/office/powerpoint/2010/main" val="24521629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4162"/>
            <a:ext cx="6200775" cy="1468438"/>
          </a:xfrm>
        </p:spPr>
        <p:txBody>
          <a:bodyPr/>
          <a:lstStyle/>
          <a:p>
            <a:r>
              <a:rPr lang="ru-RU" sz="3200" dirty="0">
                <a:latin typeface="William Text Pro"/>
              </a:rPr>
              <a:t/>
            </a:r>
            <a:br>
              <a:rPr lang="ru-RU" sz="3200" dirty="0">
                <a:latin typeface="William Text Pro"/>
              </a:rPr>
            </a:br>
            <a:r>
              <a:rPr lang="ru-RU" sz="3200" dirty="0" err="1">
                <a:latin typeface="William Text Pro"/>
              </a:rPr>
              <a:t>Говард</a:t>
            </a:r>
            <a:r>
              <a:rPr lang="ru-RU" sz="3200" dirty="0">
                <a:latin typeface="William Text Pro"/>
              </a:rPr>
              <a:t> </a:t>
            </a:r>
            <a:r>
              <a:rPr lang="ru-RU" sz="3200" dirty="0" err="1">
                <a:latin typeface="William Text Pro"/>
              </a:rPr>
              <a:t>Гарднернинг</a:t>
            </a:r>
            <a:r>
              <a:rPr lang="ru-RU" sz="3200" dirty="0">
                <a:latin typeface="William Text Pro"/>
              </a:rPr>
              <a:t> интеллект </a:t>
            </a:r>
            <a:r>
              <a:rPr lang="ru-RU" sz="3200" dirty="0" err="1">
                <a:latin typeface="William Text Pro"/>
              </a:rPr>
              <a:t>кўплиги</a:t>
            </a:r>
            <a:r>
              <a:rPr lang="ru-RU" sz="3200" dirty="0">
                <a:latin typeface="William Text Pro"/>
              </a:rPr>
              <a:t> </a:t>
            </a:r>
            <a:r>
              <a:rPr lang="ru-RU" sz="3200" dirty="0" err="1">
                <a:latin typeface="William Text Pro"/>
              </a:rPr>
              <a:t>назарияси</a:t>
            </a:r>
            <a:r>
              <a:rPr lang="ru-RU" dirty="0">
                <a:solidFill>
                  <a:srgbClr val="333333"/>
                </a:solidFill>
                <a:latin typeface="William Text Pro"/>
              </a:rPr>
              <a:t/>
            </a:r>
            <a:br>
              <a:rPr lang="ru-RU" dirty="0">
                <a:solidFill>
                  <a:srgbClr val="333333"/>
                </a:solidFill>
                <a:latin typeface="William Text Pro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err="1"/>
              <a:t>Асосий</a:t>
            </a:r>
            <a:r>
              <a:rPr lang="ru-RU" sz="2800" dirty="0"/>
              <a:t> </a:t>
            </a:r>
            <a:r>
              <a:rPr lang="ru-RU" sz="2800" dirty="0" err="1"/>
              <a:t>ғоя</a:t>
            </a:r>
            <a:r>
              <a:rPr lang="ru-RU" sz="2800" dirty="0"/>
              <a:t> </a:t>
            </a:r>
            <a:r>
              <a:rPr lang="ru-RU" sz="2800" dirty="0" err="1"/>
              <a:t>инсонда</a:t>
            </a:r>
            <a:r>
              <a:rPr lang="ru-RU" sz="2800" dirty="0"/>
              <a:t> </a:t>
            </a:r>
            <a:r>
              <a:rPr lang="ru-RU" sz="2800" dirty="0" err="1"/>
              <a:t>бир</a:t>
            </a:r>
            <a:r>
              <a:rPr lang="ru-RU" sz="2800" dirty="0"/>
              <a:t> </a:t>
            </a:r>
            <a:r>
              <a:rPr lang="ru-RU" sz="2800" dirty="0" err="1"/>
              <a:t>неча</a:t>
            </a:r>
            <a:r>
              <a:rPr lang="ru-RU" sz="2800" dirty="0"/>
              <a:t> </a:t>
            </a:r>
            <a:r>
              <a:rPr lang="ru-RU" sz="2800" dirty="0" err="1"/>
              <a:t>мустақил</a:t>
            </a:r>
            <a:r>
              <a:rPr lang="ru-RU" sz="2800" dirty="0"/>
              <a:t> интеллект </a:t>
            </a:r>
            <a:r>
              <a:rPr lang="ru-RU" sz="2800" dirty="0" err="1"/>
              <a:t>турлари</a:t>
            </a:r>
            <a:r>
              <a:rPr lang="ru-RU" sz="2800" dirty="0"/>
              <a:t> </a:t>
            </a:r>
            <a:r>
              <a:rPr lang="ru-RU" sz="2800" dirty="0" err="1"/>
              <a:t>мавжудлигидадир</a:t>
            </a:r>
            <a:r>
              <a:rPr lang="ru-RU" sz="2800" dirty="0"/>
              <a:t>. </a:t>
            </a:r>
            <a:r>
              <a:rPr lang="ru-RU" sz="2800" dirty="0" err="1"/>
              <a:t>Ҳар</a:t>
            </a:r>
            <a:r>
              <a:rPr lang="ru-RU" sz="2800" dirty="0"/>
              <a:t> </a:t>
            </a:r>
            <a:r>
              <a:rPr lang="ru-RU" sz="2800" dirty="0" err="1"/>
              <a:t>бир</a:t>
            </a:r>
            <a:r>
              <a:rPr lang="ru-RU" sz="2800" dirty="0"/>
              <a:t> </a:t>
            </a:r>
            <a:r>
              <a:rPr lang="ru-RU" sz="2800" dirty="0" err="1"/>
              <a:t>инсоннинг</a:t>
            </a:r>
            <a:r>
              <a:rPr lang="ru-RU" sz="2800" dirty="0"/>
              <a:t> </a:t>
            </a:r>
            <a:r>
              <a:rPr lang="ru-RU" sz="2800" dirty="0" err="1"/>
              <a:t>қобилияти</a:t>
            </a:r>
            <a:r>
              <a:rPr lang="ru-RU" sz="2800" dirty="0"/>
              <a:t> </a:t>
            </a:r>
            <a:r>
              <a:rPr lang="ru-RU" sz="2800" dirty="0" err="1"/>
              <a:t>интеллектларнинг</a:t>
            </a:r>
            <a:r>
              <a:rPr lang="ru-RU" sz="2800" dirty="0"/>
              <a:t> </a:t>
            </a:r>
            <a:r>
              <a:rPr lang="ru-RU" sz="2800" dirty="0" err="1"/>
              <a:t>уйғунлигига</a:t>
            </a:r>
            <a:r>
              <a:rPr lang="ru-RU" sz="2800" dirty="0"/>
              <a:t> </a:t>
            </a:r>
            <a:r>
              <a:rPr lang="ru-RU" sz="2800" dirty="0" err="1"/>
              <a:t>боғлиқ</a:t>
            </a:r>
            <a:r>
              <a:rPr lang="ru-RU" sz="2800" dirty="0"/>
              <a:t>. </a:t>
            </a:r>
            <a:r>
              <a:rPr lang="ru-RU" dirty="0"/>
              <a:t> </a:t>
            </a:r>
          </a:p>
          <a:p>
            <a:r>
              <a:rPr lang="ru-RU" sz="2800" dirty="0" err="1"/>
              <a:t>Гарднернинг</a:t>
            </a:r>
            <a:r>
              <a:rPr lang="ru-RU" sz="2800" dirty="0"/>
              <a:t> </a:t>
            </a:r>
            <a:r>
              <a:rPr lang="ru-RU" sz="2800" dirty="0" err="1"/>
              <a:t>фикрича</a:t>
            </a:r>
            <a:r>
              <a:rPr lang="ru-RU" sz="2800" dirty="0"/>
              <a:t>, </a:t>
            </a:r>
            <a:r>
              <a:rPr lang="ru-RU" sz="2800" dirty="0" err="1"/>
              <a:t>таълим</a:t>
            </a:r>
            <a:r>
              <a:rPr lang="ru-RU" sz="2800" dirty="0"/>
              <a:t> </a:t>
            </a:r>
            <a:r>
              <a:rPr lang="ru-RU" sz="2800" dirty="0" err="1"/>
              <a:t>жараёнида</a:t>
            </a:r>
            <a:r>
              <a:rPr lang="ru-RU" sz="2800" dirty="0"/>
              <a:t> </a:t>
            </a:r>
            <a:r>
              <a:rPr lang="ru-RU" sz="2800" dirty="0" err="1"/>
              <a:t>исталган</a:t>
            </a:r>
            <a:r>
              <a:rPr lang="ru-RU" sz="2800" dirty="0"/>
              <a:t> интеллект </a:t>
            </a:r>
            <a:r>
              <a:rPr lang="ru-RU" sz="2800" dirty="0" err="1"/>
              <a:t>турини</a:t>
            </a:r>
            <a:r>
              <a:rPr lang="ru-RU" sz="2800" dirty="0"/>
              <a:t> </a:t>
            </a:r>
            <a:r>
              <a:rPr lang="ru-RU" sz="2800" dirty="0" err="1"/>
              <a:t>ривожлантириш</a:t>
            </a:r>
            <a:r>
              <a:rPr lang="ru-RU" sz="2800" dirty="0"/>
              <a:t> </a:t>
            </a:r>
            <a:r>
              <a:rPr lang="ru-RU" sz="2800" dirty="0" err="1"/>
              <a:t>мумкин</a:t>
            </a:r>
            <a:r>
              <a:rPr lang="ru-RU" sz="2800" dirty="0"/>
              <a:t>, </a:t>
            </a:r>
            <a:r>
              <a:rPr lang="ru-RU" sz="2800" dirty="0" err="1"/>
              <a:t>асосийси</a:t>
            </a:r>
            <a:r>
              <a:rPr lang="ru-RU" sz="2800" dirty="0"/>
              <a:t> – </a:t>
            </a:r>
            <a:r>
              <a:rPr lang="ru-RU" sz="2800" dirty="0" err="1"/>
              <a:t>мос</a:t>
            </a:r>
            <a:r>
              <a:rPr lang="ru-RU" sz="2800" dirty="0"/>
              <a:t> </a:t>
            </a:r>
            <a:r>
              <a:rPr lang="ru-RU" sz="2800" dirty="0" err="1"/>
              <a:t>келадиган</a:t>
            </a:r>
            <a:r>
              <a:rPr lang="ru-RU" sz="2800" dirty="0"/>
              <a:t> </a:t>
            </a:r>
            <a:r>
              <a:rPr lang="ru-RU" sz="2800" dirty="0" err="1"/>
              <a:t>восита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методикаларни</a:t>
            </a:r>
            <a:r>
              <a:rPr lang="ru-RU" sz="2800" dirty="0"/>
              <a:t> </a:t>
            </a:r>
            <a:r>
              <a:rPr lang="ru-RU" sz="2800" dirty="0" err="1"/>
              <a:t>танлаш</a:t>
            </a:r>
            <a:r>
              <a:rPr lang="ru-RU" sz="2800" dirty="0"/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765723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28625" y="284163"/>
            <a:ext cx="6505575" cy="944562"/>
          </a:xfrm>
        </p:spPr>
        <p:txBody>
          <a:bodyPr/>
          <a:lstStyle/>
          <a:p>
            <a:r>
              <a:rPr lang="ru-RU" sz="3600" dirty="0" err="1"/>
              <a:t>Говард</a:t>
            </a:r>
            <a:r>
              <a:rPr lang="ru-RU" sz="3600" dirty="0"/>
              <a:t> </a:t>
            </a:r>
            <a:r>
              <a:rPr lang="ru-RU" sz="3600" dirty="0" err="1"/>
              <a:t>Гарднернинг</a:t>
            </a:r>
            <a:r>
              <a:rPr lang="ru-RU" sz="3600" dirty="0"/>
              <a:t> </a:t>
            </a:r>
            <a:r>
              <a:rPr lang="ru-RU" sz="3600" dirty="0" err="1"/>
              <a:t>назарияси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b="1" dirty="0">
                <a:solidFill>
                  <a:srgbClr val="444444"/>
                </a:solidFill>
              </a:rPr>
              <a:t>Ўз ишланишларини олим “Онгнинг тузилиши: интеллектнинг кўплиги назарияси”китобида 1983 йилда тақдим қилган.</a:t>
            </a:r>
          </a:p>
          <a:p>
            <a:pPr marL="0" indent="0">
              <a:buNone/>
            </a:pPr>
            <a:r>
              <a:rPr lang="uz-Cyrl-UZ" dirty="0"/>
              <a:t>Ҳар бир бола ўзига яраша ақлли ва қобилиятли бўлиб, кўпинча унинг таълим олиши ва ривожланишидаги муваффақиятсизлик негизида ўқитишнинг мазмун ва усулларининг индивидуал хусусиятларга номувофиқлиги ётади. </a:t>
            </a:r>
            <a:endParaRPr lang="uz-Cyrl-UZ" b="1" dirty="0"/>
          </a:p>
        </p:txBody>
      </p:sp>
    </p:spTree>
    <p:extLst>
      <p:ext uri="{BB962C8B-B14F-4D97-AF65-F5344CB8AC3E}">
        <p14:creationId xmlns:p14="http://schemas.microsoft.com/office/powerpoint/2010/main" val="16497819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err="1"/>
              <a:t>Гарднер</a:t>
            </a:r>
            <a:r>
              <a:rPr lang="ru-RU" sz="2400" dirty="0"/>
              <a:t> </a:t>
            </a:r>
            <a:r>
              <a:rPr lang="ru-RU" sz="2400" dirty="0" err="1"/>
              <a:t>ажратган</a:t>
            </a:r>
            <a:r>
              <a:rPr lang="ru-RU" sz="2400" dirty="0"/>
              <a:t> интеллект </a:t>
            </a:r>
            <a:r>
              <a:rPr lang="ru-RU" sz="2400" dirty="0" err="1"/>
              <a:t>турлари</a:t>
            </a:r>
            <a:r>
              <a:rPr lang="ru-RU" sz="2400" dirty="0"/>
              <a:t>: интеллект </a:t>
            </a:r>
            <a:r>
              <a:rPr lang="ru-RU" sz="2400" dirty="0" err="1"/>
              <a:t>кўплиги</a:t>
            </a:r>
            <a:r>
              <a:rPr lang="ru-RU" sz="2400" dirty="0"/>
              <a:t> </a:t>
            </a:r>
            <a:r>
              <a:rPr lang="ru-RU" sz="2400" dirty="0" err="1"/>
              <a:t>назарияси</a:t>
            </a:r>
            <a:endParaRPr lang="en-US" sz="2400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sz="2400" b="1" dirty="0" err="1"/>
              <a:t>Тана-кинестетик</a:t>
            </a:r>
            <a:r>
              <a:rPr lang="ru-RU" sz="2400" b="1" dirty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err="1"/>
              <a:t>Визуал-фазовий</a:t>
            </a:r>
            <a:r>
              <a:rPr lang="ru-RU" sz="2400" b="1" dirty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err="1"/>
              <a:t>Мантиқий</a:t>
            </a:r>
            <a:r>
              <a:rPr lang="ru-RU" sz="2400" b="1" dirty="0"/>
              <a:t>-математик.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dirty="0" err="1"/>
              <a:t>Мусиқий</a:t>
            </a:r>
            <a:r>
              <a:rPr lang="ru-RU" sz="2400" b="1" dirty="0"/>
              <a:t>. 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400" b="1" dirty="0"/>
              <a:t>5. </a:t>
            </a:r>
            <a:r>
              <a:rPr lang="ru-RU" sz="2400" b="1" dirty="0" err="1"/>
              <a:t>Вербал-лисоний</a:t>
            </a:r>
            <a:r>
              <a:rPr lang="ru-RU" sz="2400" b="1" dirty="0"/>
              <a:t>. </a:t>
            </a:r>
          </a:p>
          <a:p>
            <a:pPr marL="0" indent="0">
              <a:buNone/>
            </a:pPr>
            <a:r>
              <a:rPr lang="ru-RU" sz="2400" b="1" dirty="0"/>
              <a:t>6. </a:t>
            </a:r>
            <a:r>
              <a:rPr lang="ru-RU" sz="2400" b="1" dirty="0" err="1"/>
              <a:t>Натуралистик</a:t>
            </a:r>
            <a:r>
              <a:rPr lang="ru-RU" sz="2400" b="1" dirty="0"/>
              <a:t>. </a:t>
            </a:r>
          </a:p>
          <a:p>
            <a:pPr marL="0" indent="0">
              <a:buNone/>
            </a:pPr>
            <a:r>
              <a:rPr lang="ru-RU" sz="2400" b="1" dirty="0"/>
              <a:t>7. </a:t>
            </a:r>
            <a:r>
              <a:rPr lang="ru-RU" sz="2400" b="1" dirty="0" err="1"/>
              <a:t>Шахслараро</a:t>
            </a:r>
            <a:r>
              <a:rPr lang="ru-RU" sz="2400" b="1" dirty="0"/>
              <a:t>. </a:t>
            </a:r>
          </a:p>
          <a:p>
            <a:pPr marL="0" indent="0">
              <a:buNone/>
            </a:pPr>
            <a:r>
              <a:rPr lang="ru-RU" sz="2400" b="1" dirty="0"/>
              <a:t>8. </a:t>
            </a:r>
            <a:r>
              <a:rPr lang="ru-RU" sz="2400" b="1" dirty="0" err="1"/>
              <a:t>Шахсичра</a:t>
            </a:r>
            <a:r>
              <a:rPr lang="ru-RU" sz="2400" b="1" dirty="0"/>
              <a:t>.</a:t>
            </a:r>
            <a:endParaRPr lang="en-US" sz="2400" b="1" dirty="0"/>
          </a:p>
          <a:p>
            <a:pPr marL="0" indent="0">
              <a:buNone/>
            </a:pPr>
            <a:r>
              <a:rPr lang="en-US" sz="2400" b="1" dirty="0"/>
              <a:t>9</a:t>
            </a:r>
            <a:r>
              <a:rPr lang="ru-RU" sz="2400" b="1" dirty="0"/>
              <a:t>.</a:t>
            </a:r>
            <a:r>
              <a:rPr lang="ru-RU" sz="2400" b="1" dirty="0" err="1"/>
              <a:t>Экзистенциал</a:t>
            </a:r>
            <a:r>
              <a:rPr lang="ru-RU" sz="2400" b="1" dirty="0"/>
              <a:t>.</a:t>
            </a:r>
            <a:r>
              <a:rPr 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95153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err="1"/>
              <a:t>Г.Гарднер</a:t>
            </a:r>
            <a:r>
              <a:rPr lang="ru-RU" sz="3200" dirty="0"/>
              <a:t> </a:t>
            </a:r>
            <a:r>
              <a:rPr lang="ru-RU" sz="3200" dirty="0" err="1"/>
              <a:t>ажратган</a:t>
            </a:r>
            <a:r>
              <a:rPr lang="ru-RU" sz="3200" dirty="0"/>
              <a:t> интеллект </a:t>
            </a:r>
            <a:r>
              <a:rPr lang="ru-RU" sz="3200" dirty="0" err="1"/>
              <a:t>турлари</a:t>
            </a:r>
            <a:r>
              <a:rPr lang="ru-RU" sz="3200" dirty="0"/>
              <a:t> (1983)</a:t>
            </a:r>
            <a:endParaRPr lang="en-US" sz="3200" dirty="0"/>
          </a:p>
        </p:txBody>
      </p:sp>
      <p:pic>
        <p:nvPicPr>
          <p:cNvPr id="6" name="1489" descr="http://kroha.net/images/articles/metodika_razvitiya_govarda_gardnera_732_121.jpg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371600"/>
            <a:ext cx="8229600" cy="5181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57185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err="1"/>
              <a:t>Тана-кинестетик</a:t>
            </a:r>
            <a:r>
              <a:rPr lang="ru-RU" sz="3200" dirty="0"/>
              <a:t> интеллект</a:t>
            </a:r>
            <a:r>
              <a:rPr lang="ru-RU" dirty="0"/>
              <a:t/>
            </a:r>
            <a:br>
              <a:rPr lang="ru-RU" dirty="0"/>
            </a:b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800" dirty="0" err="1"/>
              <a:t>Тана-кинестетик</a:t>
            </a:r>
            <a:r>
              <a:rPr lang="ru-RU" sz="2800" dirty="0"/>
              <a:t> </a:t>
            </a:r>
            <a:r>
              <a:rPr lang="ru-RU" sz="2800" dirty="0" err="1"/>
              <a:t>интеллектига</a:t>
            </a:r>
            <a:r>
              <a:rPr lang="ru-RU" sz="2800" dirty="0"/>
              <a:t> </a:t>
            </a:r>
            <a:r>
              <a:rPr lang="ru-RU" sz="2800" dirty="0" err="1"/>
              <a:t>эга</a:t>
            </a:r>
            <a:r>
              <a:rPr lang="ru-RU" sz="2800" dirty="0"/>
              <a:t> </a:t>
            </a:r>
            <a:r>
              <a:rPr lang="ru-RU" sz="2800" dirty="0" err="1"/>
              <a:t>бўлган</a:t>
            </a:r>
            <a:r>
              <a:rPr lang="ru-RU" sz="2800" dirty="0"/>
              <a:t> </a:t>
            </a:r>
            <a:r>
              <a:rPr lang="ru-RU" sz="2800" dirty="0" err="1"/>
              <a:t>болалар</a:t>
            </a:r>
            <a:r>
              <a:rPr lang="ru-RU" sz="2800" dirty="0"/>
              <a:t> </a:t>
            </a:r>
            <a:r>
              <a:rPr lang="ru-RU" sz="2800" dirty="0" err="1"/>
              <a:t>оламни</a:t>
            </a:r>
            <a:r>
              <a:rPr lang="ru-RU" sz="2800" dirty="0"/>
              <a:t> </a:t>
            </a:r>
            <a:r>
              <a:rPr lang="ru-RU" sz="2800" dirty="0" err="1"/>
              <a:t>ушлаш</a:t>
            </a:r>
            <a:r>
              <a:rPr lang="ru-RU" sz="2800" dirty="0"/>
              <a:t> </a:t>
            </a:r>
            <a:r>
              <a:rPr lang="ru-RU" sz="2800" dirty="0" err="1"/>
              <a:t>орқали</a:t>
            </a:r>
            <a:r>
              <a:rPr lang="ru-RU" sz="2800" dirty="0"/>
              <a:t> </a:t>
            </a:r>
            <a:r>
              <a:rPr lang="ru-RU" sz="2800" dirty="0" err="1"/>
              <a:t>англайдилар</a:t>
            </a:r>
            <a:r>
              <a:rPr lang="ru-RU" sz="2800" dirty="0"/>
              <a:t>. Улар </a:t>
            </a:r>
            <a:r>
              <a:rPr lang="ru-RU" sz="2800" dirty="0" err="1"/>
              <a:t>танасини</a:t>
            </a:r>
            <a:r>
              <a:rPr lang="ru-RU" sz="2800" dirty="0"/>
              <a:t> </a:t>
            </a:r>
            <a:r>
              <a:rPr lang="ru-RU" sz="2800" dirty="0" err="1"/>
              <a:t>яхши</a:t>
            </a:r>
            <a:r>
              <a:rPr lang="ru-RU" sz="2800" dirty="0"/>
              <a:t> </a:t>
            </a:r>
            <a:r>
              <a:rPr lang="ru-RU" sz="2800" dirty="0" err="1"/>
              <a:t>бошқаради</a:t>
            </a:r>
            <a:r>
              <a:rPr lang="ru-RU" sz="2800" dirty="0"/>
              <a:t>, </a:t>
            </a:r>
            <a:r>
              <a:rPr lang="ru-RU" sz="2800" dirty="0" err="1"/>
              <a:t>ҳиссиётларини</a:t>
            </a:r>
            <a:r>
              <a:rPr lang="ru-RU" sz="2800" dirty="0"/>
              <a:t> </a:t>
            </a:r>
            <a:r>
              <a:rPr lang="ru-RU" sz="2800" dirty="0" err="1"/>
              <a:t>ҳаракат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имо-ишоралар</a:t>
            </a:r>
            <a:r>
              <a:rPr lang="ru-RU" sz="2800" dirty="0"/>
              <a:t> </a:t>
            </a:r>
            <a:r>
              <a:rPr lang="ru-RU" sz="2800" dirty="0" err="1"/>
              <a:t>орқали</a:t>
            </a:r>
            <a:r>
              <a:rPr lang="ru-RU" sz="2800" dirty="0"/>
              <a:t> </a:t>
            </a:r>
            <a:r>
              <a:rPr lang="ru-RU" sz="2800" dirty="0" err="1"/>
              <a:t>ифодалайди</a:t>
            </a:r>
            <a:r>
              <a:rPr lang="ru-RU" sz="2800" dirty="0"/>
              <a:t>. </a:t>
            </a:r>
            <a:r>
              <a:rPr lang="ru-RU" sz="2800" dirty="0" err="1"/>
              <a:t>Агар</a:t>
            </a:r>
            <a:r>
              <a:rPr lang="ru-RU" sz="2800" dirty="0"/>
              <a:t> </a:t>
            </a:r>
            <a:r>
              <a:rPr lang="ru-RU" sz="2800" dirty="0" err="1"/>
              <a:t>шундай</a:t>
            </a:r>
            <a:r>
              <a:rPr lang="ru-RU" sz="2800" dirty="0"/>
              <a:t> </a:t>
            </a:r>
            <a:r>
              <a:rPr lang="ru-RU" sz="2800" dirty="0" err="1"/>
              <a:t>болани</a:t>
            </a:r>
            <a:r>
              <a:rPr lang="ru-RU" sz="2800" dirty="0"/>
              <a:t> </a:t>
            </a:r>
            <a:r>
              <a:rPr lang="ru-RU" sz="2800" dirty="0" err="1"/>
              <a:t>қизиқтирмоқчи</a:t>
            </a:r>
            <a:r>
              <a:rPr lang="ru-RU" sz="2800" dirty="0"/>
              <a:t> </a:t>
            </a:r>
            <a:r>
              <a:rPr lang="ru-RU" sz="2800" dirty="0" err="1"/>
              <a:t>бўлсангиз,ҳаракатли</a:t>
            </a:r>
            <a:r>
              <a:rPr lang="ru-RU" sz="2800" dirty="0"/>
              <a:t> </a:t>
            </a:r>
            <a:r>
              <a:rPr lang="ru-RU" sz="2800" dirty="0" err="1"/>
              <a:t>ўйин</a:t>
            </a:r>
            <a:r>
              <a:rPr lang="ru-RU" sz="2800" dirty="0"/>
              <a:t> </a:t>
            </a:r>
            <a:r>
              <a:rPr lang="ru-RU" sz="2800" dirty="0" err="1"/>
              <a:t>ўтказинг</a:t>
            </a:r>
            <a:r>
              <a:rPr lang="ru-RU" sz="2800" dirty="0"/>
              <a:t>. </a:t>
            </a:r>
            <a:r>
              <a:rPr lang="ru-RU" sz="2800" dirty="0" err="1"/>
              <a:t>Ундан</a:t>
            </a:r>
            <a:r>
              <a:rPr lang="ru-RU" sz="2800" dirty="0"/>
              <a:t> </a:t>
            </a:r>
            <a:r>
              <a:rPr lang="ru-RU" sz="2800" dirty="0" err="1"/>
              <a:t>саҳна</a:t>
            </a:r>
            <a:r>
              <a:rPr lang="ru-RU" sz="2800" dirty="0"/>
              <a:t> </a:t>
            </a:r>
            <a:r>
              <a:rPr lang="ru-RU" sz="2800" dirty="0" err="1"/>
              <a:t>кўринишини</a:t>
            </a:r>
            <a:r>
              <a:rPr lang="ru-RU" sz="2800" dirty="0"/>
              <a:t> </a:t>
            </a:r>
            <a:r>
              <a:rPr lang="ru-RU" sz="2800" dirty="0" err="1"/>
              <a:t>қўйиб</a:t>
            </a:r>
            <a:r>
              <a:rPr lang="ru-RU" sz="2800" dirty="0"/>
              <a:t> </a:t>
            </a:r>
            <a:r>
              <a:rPr lang="ru-RU" sz="2800" dirty="0" err="1"/>
              <a:t>беришни</a:t>
            </a:r>
            <a:r>
              <a:rPr lang="ru-RU" sz="2800" dirty="0"/>
              <a:t> </a:t>
            </a:r>
            <a:r>
              <a:rPr lang="ru-RU" sz="2800" dirty="0" err="1"/>
              <a:t>ёки</a:t>
            </a:r>
            <a:r>
              <a:rPr lang="ru-RU" sz="2800" dirty="0"/>
              <a:t> </a:t>
            </a:r>
            <a:r>
              <a:rPr lang="ru-RU" sz="2800" dirty="0" err="1"/>
              <a:t>ўз</a:t>
            </a:r>
            <a:r>
              <a:rPr lang="ru-RU" sz="2800" dirty="0"/>
              <a:t> </a:t>
            </a:r>
            <a:r>
              <a:rPr lang="ru-RU" sz="2800" dirty="0" err="1"/>
              <a:t>қўллари</a:t>
            </a:r>
            <a:r>
              <a:rPr lang="ru-RU" sz="2800" dirty="0"/>
              <a:t> </a:t>
            </a:r>
            <a:r>
              <a:rPr lang="ru-RU" sz="2800" dirty="0" err="1"/>
              <a:t>билан</a:t>
            </a:r>
            <a:r>
              <a:rPr lang="ru-RU" sz="2800" dirty="0"/>
              <a:t> </a:t>
            </a:r>
            <a:r>
              <a:rPr lang="ru-RU" sz="2800" dirty="0" err="1"/>
              <a:t>ниманидир</a:t>
            </a:r>
            <a:r>
              <a:rPr lang="ru-RU" sz="2800" dirty="0"/>
              <a:t> </a:t>
            </a:r>
            <a:r>
              <a:rPr lang="ru-RU" sz="2800" dirty="0" err="1"/>
              <a:t>ясаб</a:t>
            </a:r>
            <a:r>
              <a:rPr lang="ru-RU" sz="2800" dirty="0"/>
              <a:t> </a:t>
            </a:r>
            <a:r>
              <a:rPr lang="ru-RU" sz="2800" dirty="0" err="1"/>
              <a:t>беришни</a:t>
            </a:r>
            <a:r>
              <a:rPr lang="ru-RU" sz="2800" dirty="0"/>
              <a:t> </a:t>
            </a:r>
            <a:r>
              <a:rPr lang="ru-RU" sz="2800" dirty="0" err="1"/>
              <a:t>сўранг</a:t>
            </a:r>
            <a:r>
              <a:rPr lang="ru-RU" sz="2800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48154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4162"/>
            <a:ext cx="6276975" cy="1087437"/>
          </a:xfrm>
        </p:spPr>
        <p:txBody>
          <a:bodyPr/>
          <a:lstStyle/>
          <a:p>
            <a:r>
              <a:rPr lang="ru-RU" sz="3200" dirty="0" err="1"/>
              <a:t>Визуал-фазовий</a:t>
            </a:r>
            <a:r>
              <a:rPr lang="ru-RU" sz="3200" dirty="0"/>
              <a:t> интеллект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/>
              <a:t>Визуал-фазовий</a:t>
            </a:r>
            <a:r>
              <a:rPr lang="ru-RU" dirty="0"/>
              <a:t> интеллект </a:t>
            </a:r>
            <a:r>
              <a:rPr lang="ru-RU" dirty="0" err="1"/>
              <a:t>тимсолларда</a:t>
            </a:r>
            <a:r>
              <a:rPr lang="ru-RU" dirty="0"/>
              <a:t> </a:t>
            </a:r>
            <a:r>
              <a:rPr lang="ru-RU" dirty="0" err="1"/>
              <a:t>фикрлаш</a:t>
            </a:r>
            <a:r>
              <a:rPr lang="ru-RU" dirty="0"/>
              <a:t> </a:t>
            </a:r>
            <a:r>
              <a:rPr lang="ru-RU" dirty="0" err="1"/>
              <a:t>имконини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 </a:t>
            </a:r>
            <a:r>
              <a:rPr lang="ru-RU" dirty="0" err="1"/>
              <a:t>Шунинг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болалар</a:t>
            </a:r>
            <a:r>
              <a:rPr lang="ru-RU" dirty="0"/>
              <a:t> </a:t>
            </a:r>
            <a:r>
              <a:rPr lang="ru-RU" dirty="0" err="1"/>
              <a:t>ахборотни</a:t>
            </a:r>
            <a:r>
              <a:rPr lang="ru-RU" dirty="0"/>
              <a:t> </a:t>
            </a:r>
            <a:r>
              <a:rPr lang="ru-RU" dirty="0" err="1"/>
              <a:t>тасвирлар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яхшироқ</a:t>
            </a:r>
            <a:r>
              <a:rPr lang="ru-RU" dirty="0"/>
              <a:t> </a:t>
            </a:r>
            <a:r>
              <a:rPr lang="ru-RU" dirty="0" err="1"/>
              <a:t>ўзлаштиради</a:t>
            </a:r>
            <a:r>
              <a:rPr lang="ru-RU" dirty="0"/>
              <a:t>. </a:t>
            </a:r>
            <a:r>
              <a:rPr lang="ru-RU" dirty="0" err="1"/>
              <a:t>Визуал-фазовий</a:t>
            </a:r>
            <a:r>
              <a:rPr lang="ru-RU" dirty="0"/>
              <a:t> </a:t>
            </a:r>
            <a:r>
              <a:rPr lang="ru-RU" dirty="0" err="1"/>
              <a:t>интеллектли</a:t>
            </a:r>
            <a:r>
              <a:rPr lang="ru-RU" dirty="0"/>
              <a:t> </a:t>
            </a:r>
            <a:r>
              <a:rPr lang="ru-RU" dirty="0" err="1"/>
              <a:t>болалар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ривожланган</a:t>
            </a:r>
            <a:r>
              <a:rPr lang="ru-RU" dirty="0"/>
              <a:t> </a:t>
            </a:r>
            <a:r>
              <a:rPr lang="ru-RU" dirty="0" err="1"/>
              <a:t>моторикага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, </a:t>
            </a:r>
            <a:r>
              <a:rPr lang="ru-RU" dirty="0" err="1"/>
              <a:t>қуриш</a:t>
            </a:r>
            <a:r>
              <a:rPr lang="ru-RU" dirty="0"/>
              <a:t>, </a:t>
            </a:r>
            <a:r>
              <a:rPr lang="ru-RU" dirty="0" err="1"/>
              <a:t>пазлларни</a:t>
            </a:r>
            <a:r>
              <a:rPr lang="ru-RU" dirty="0"/>
              <a:t> </a:t>
            </a:r>
            <a:r>
              <a:rPr lang="ru-RU" dirty="0" err="1"/>
              <a:t>териш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чизишни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кўришади</a:t>
            </a:r>
            <a:r>
              <a:rPr lang="ru-RU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6982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err="1"/>
              <a:t>Мантиқий</a:t>
            </a:r>
            <a:r>
              <a:rPr lang="ru-RU" sz="3200" dirty="0"/>
              <a:t>-математик интеллект </a:t>
            </a:r>
            <a:r>
              <a:rPr lang="ru-RU" dirty="0"/>
              <a:t/>
            </a:r>
            <a:br>
              <a:rPr lang="ru-RU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болалар</a:t>
            </a:r>
            <a:r>
              <a:rPr lang="ru-RU" dirty="0"/>
              <a:t> </a:t>
            </a:r>
            <a:r>
              <a:rPr lang="ru-RU" dirty="0" err="1"/>
              <a:t>таҳлил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кўникмаларига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, улар </a:t>
            </a:r>
            <a:r>
              <a:rPr lang="ru-RU" dirty="0" err="1"/>
              <a:t>маълумотни</a:t>
            </a:r>
            <a:r>
              <a:rPr lang="ru-RU" dirty="0"/>
              <a:t> </a:t>
            </a:r>
            <a:r>
              <a:rPr lang="ru-RU" dirty="0" err="1"/>
              <a:t>осон</a:t>
            </a:r>
            <a:r>
              <a:rPr lang="ru-RU" dirty="0"/>
              <a:t> </a:t>
            </a:r>
            <a:r>
              <a:rPr lang="ru-RU" dirty="0" err="1"/>
              <a:t>тушунтиради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сабаб-оқибат</a:t>
            </a:r>
            <a:r>
              <a:rPr lang="ru-RU" dirty="0"/>
              <a:t> </a:t>
            </a:r>
            <a:r>
              <a:rPr lang="ru-RU" dirty="0" err="1"/>
              <a:t>алоқаларини</a:t>
            </a:r>
            <a:r>
              <a:rPr lang="ru-RU" dirty="0"/>
              <a:t> </a:t>
            </a:r>
            <a:r>
              <a:rPr lang="ru-RU" dirty="0" err="1"/>
              <a:t>аниқлайди</a:t>
            </a:r>
            <a:r>
              <a:rPr lang="ru-RU" dirty="0"/>
              <a:t>. </a:t>
            </a:r>
            <a:r>
              <a:rPr lang="ru-RU" dirty="0" err="1"/>
              <a:t>Болалар</a:t>
            </a:r>
            <a:r>
              <a:rPr lang="ru-RU" dirty="0"/>
              <a:t> </a:t>
            </a:r>
            <a:r>
              <a:rPr lang="ru-RU" dirty="0" err="1"/>
              <a:t>сонлар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ишлаш</a:t>
            </a:r>
            <a:r>
              <a:rPr lang="ru-RU" dirty="0"/>
              <a:t>, </a:t>
            </a:r>
            <a:r>
              <a:rPr lang="ru-RU" dirty="0" err="1"/>
              <a:t>ўлчаш</a:t>
            </a:r>
            <a:r>
              <a:rPr lang="ru-RU" dirty="0"/>
              <a:t>, </a:t>
            </a:r>
            <a:r>
              <a:rPr lang="ru-RU" dirty="0" err="1"/>
              <a:t>мантиқий</a:t>
            </a:r>
            <a:r>
              <a:rPr lang="ru-RU" dirty="0"/>
              <a:t> </a:t>
            </a:r>
            <a:r>
              <a:rPr lang="ru-RU" dirty="0" err="1"/>
              <a:t>топшириқларни</a:t>
            </a:r>
            <a:r>
              <a:rPr lang="ru-RU" dirty="0"/>
              <a:t>, </a:t>
            </a:r>
            <a:r>
              <a:rPr lang="ru-RU" dirty="0" err="1"/>
              <a:t>бошқотирмаларни</a:t>
            </a:r>
            <a:r>
              <a:rPr lang="ru-RU" dirty="0"/>
              <a:t> </a:t>
            </a:r>
            <a:r>
              <a:rPr lang="ru-RU" dirty="0" err="1"/>
              <a:t>ечишни</a:t>
            </a:r>
            <a:r>
              <a:rPr lang="ru-RU" dirty="0"/>
              <a:t>, </a:t>
            </a:r>
            <a:r>
              <a:rPr lang="ru-RU" dirty="0" err="1"/>
              <a:t>топишмоқларни</a:t>
            </a:r>
            <a:r>
              <a:rPr lang="ru-RU" dirty="0"/>
              <a:t> </a:t>
            </a:r>
            <a:r>
              <a:rPr lang="ru-RU" dirty="0" err="1"/>
              <a:t>топишни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кўради</a:t>
            </a:r>
            <a:r>
              <a:rPr lang="ru-RU" dirty="0"/>
              <a:t>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5144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err="1"/>
              <a:t>Мусиқий</a:t>
            </a:r>
            <a:r>
              <a:rPr lang="ru-RU" sz="3200" dirty="0"/>
              <a:t> интеллект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ривожланган</a:t>
            </a:r>
            <a:r>
              <a:rPr lang="ru-RU" dirty="0"/>
              <a:t> </a:t>
            </a:r>
            <a:r>
              <a:rPr lang="ru-RU" dirty="0" err="1"/>
              <a:t>мусиқий</a:t>
            </a:r>
            <a:r>
              <a:rPr lang="ru-RU" dirty="0"/>
              <a:t> интеллект </a:t>
            </a:r>
            <a:r>
              <a:rPr lang="ru-RU" dirty="0" err="1"/>
              <a:t>болаларда</a:t>
            </a:r>
            <a:r>
              <a:rPr lang="ru-RU" dirty="0"/>
              <a:t> </a:t>
            </a:r>
            <a:r>
              <a:rPr lang="ru-RU" dirty="0" err="1"/>
              <a:t>мусиқага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оҳангга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сезувчанликни</a:t>
            </a:r>
            <a:r>
              <a:rPr lang="ru-RU" dirty="0"/>
              <a:t> </a:t>
            </a:r>
            <a:r>
              <a:rPr lang="ru-RU" dirty="0" err="1"/>
              <a:t>кўрсатади</a:t>
            </a:r>
            <a:r>
              <a:rPr lang="ru-RU" dirty="0"/>
              <a:t>. </a:t>
            </a:r>
            <a:r>
              <a:rPr lang="ru-RU" dirty="0" err="1"/>
              <a:t>Болалар</a:t>
            </a:r>
            <a:r>
              <a:rPr lang="ru-RU" dirty="0"/>
              <a:t> </a:t>
            </a:r>
            <a:r>
              <a:rPr lang="ru-RU" dirty="0" err="1"/>
              <a:t>қўшиқ</a:t>
            </a:r>
            <a:r>
              <a:rPr lang="ru-RU" dirty="0"/>
              <a:t> </a:t>
            </a:r>
            <a:r>
              <a:rPr lang="ru-RU" dirty="0" err="1"/>
              <a:t>куйлаш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мусиқа</a:t>
            </a:r>
            <a:r>
              <a:rPr lang="ru-RU" dirty="0"/>
              <a:t> </a:t>
            </a:r>
            <a:r>
              <a:rPr lang="ru-RU" dirty="0" err="1"/>
              <a:t>анжомларини</a:t>
            </a:r>
            <a:r>
              <a:rPr lang="ru-RU" dirty="0"/>
              <a:t> </a:t>
            </a:r>
            <a:r>
              <a:rPr lang="ru-RU" dirty="0" err="1"/>
              <a:t>чалишни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кўришади</a:t>
            </a:r>
            <a:r>
              <a:rPr lang="ru-RU" dirty="0"/>
              <a:t>. Улар </a:t>
            </a:r>
            <a:r>
              <a:rPr lang="ru-RU" dirty="0" err="1"/>
              <a:t>куйларни</a:t>
            </a:r>
            <a:r>
              <a:rPr lang="ru-RU" dirty="0"/>
              <a:t> </a:t>
            </a:r>
            <a:r>
              <a:rPr lang="ru-RU" dirty="0" err="1"/>
              <a:t>осон</a:t>
            </a:r>
            <a:r>
              <a:rPr lang="ru-RU" dirty="0"/>
              <a:t> </a:t>
            </a:r>
            <a:r>
              <a:rPr lang="ru-RU" dirty="0" err="1"/>
              <a:t>эслаб</a:t>
            </a:r>
            <a:r>
              <a:rPr lang="ru-RU" dirty="0"/>
              <a:t> </a:t>
            </a:r>
            <a:r>
              <a:rPr lang="ru-RU" dirty="0" err="1"/>
              <a:t>қолади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уларни</a:t>
            </a:r>
            <a:r>
              <a:rPr lang="ru-RU" dirty="0"/>
              <a:t> </a:t>
            </a:r>
            <a:r>
              <a:rPr lang="ru-RU" dirty="0" err="1"/>
              <a:t>такрорлай</a:t>
            </a:r>
            <a:r>
              <a:rPr lang="ru-RU" dirty="0"/>
              <a:t> </a:t>
            </a:r>
            <a:r>
              <a:rPr lang="ru-RU" dirty="0" err="1"/>
              <a:t>олади</a:t>
            </a:r>
            <a:r>
              <a:rPr lang="ru-RU" dirty="0"/>
              <a:t>. </a:t>
            </a:r>
            <a:r>
              <a:rPr lang="ru-RU" dirty="0" err="1"/>
              <a:t>Мусиқий</a:t>
            </a:r>
            <a:r>
              <a:rPr lang="ru-RU" dirty="0"/>
              <a:t> </a:t>
            </a:r>
            <a:r>
              <a:rPr lang="ru-RU" dirty="0" err="1"/>
              <a:t>интеллектга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бола </a:t>
            </a:r>
            <a:r>
              <a:rPr lang="ru-RU" dirty="0" err="1"/>
              <a:t>завқ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куйлайди</a:t>
            </a:r>
            <a:r>
              <a:rPr lang="ru-RU" dirty="0"/>
              <a:t>, </a:t>
            </a:r>
            <a:r>
              <a:rPr lang="ru-RU" dirty="0" err="1"/>
              <a:t>бирон</a:t>
            </a:r>
            <a:r>
              <a:rPr lang="ru-RU" dirty="0"/>
              <a:t> </a:t>
            </a:r>
            <a:r>
              <a:rPr lang="ru-RU" dirty="0" err="1"/>
              <a:t>асбобни</a:t>
            </a:r>
            <a:r>
              <a:rPr lang="ru-RU" dirty="0"/>
              <a:t> </a:t>
            </a:r>
            <a:r>
              <a:rPr lang="ru-RU" dirty="0" err="1"/>
              <a:t>чалади</a:t>
            </a:r>
            <a:r>
              <a:rPr lang="ru-RU" dirty="0"/>
              <a:t>, </a:t>
            </a:r>
            <a:r>
              <a:rPr lang="ru-RU" dirty="0" err="1"/>
              <a:t>мусиқа</a:t>
            </a:r>
            <a:r>
              <a:rPr lang="ru-RU" dirty="0"/>
              <a:t> </a:t>
            </a:r>
            <a:r>
              <a:rPr lang="ru-RU" dirty="0" err="1"/>
              <a:t>ўйлаб</a:t>
            </a:r>
            <a:r>
              <a:rPr lang="ru-RU" dirty="0"/>
              <a:t> </a:t>
            </a:r>
            <a:r>
              <a:rPr lang="ru-RU" dirty="0" err="1"/>
              <a:t>топади</a:t>
            </a:r>
            <a:r>
              <a:rPr lang="ru-RU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5767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4163"/>
            <a:ext cx="6429375" cy="944562"/>
          </a:xfrm>
        </p:spPr>
        <p:txBody>
          <a:bodyPr/>
          <a:lstStyle/>
          <a:p>
            <a:r>
              <a:rPr lang="ru-RU" sz="3200" dirty="0" err="1"/>
              <a:t>Вербал-лисоний</a:t>
            </a:r>
            <a:r>
              <a:rPr lang="ru-RU" sz="3200" dirty="0"/>
              <a:t> интеллект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интеллектга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болалар</a:t>
            </a:r>
            <a:r>
              <a:rPr lang="ru-RU" dirty="0"/>
              <a:t> </a:t>
            </a:r>
            <a:r>
              <a:rPr lang="ru-RU" dirty="0" err="1"/>
              <a:t>ўқишни</a:t>
            </a:r>
            <a:r>
              <a:rPr lang="ru-RU" dirty="0"/>
              <a:t>, </a:t>
            </a:r>
            <a:r>
              <a:rPr lang="ru-RU" dirty="0" err="1"/>
              <a:t>ёзишни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ҳикояларни</a:t>
            </a:r>
            <a:r>
              <a:rPr lang="ru-RU" dirty="0"/>
              <a:t> </a:t>
            </a:r>
            <a:r>
              <a:rPr lang="ru-RU" dirty="0" err="1"/>
              <a:t>айтиб</a:t>
            </a:r>
            <a:r>
              <a:rPr lang="ru-RU" dirty="0"/>
              <a:t> </a:t>
            </a:r>
            <a:r>
              <a:rPr lang="ru-RU" dirty="0" err="1"/>
              <a:t>беришни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кўради</a:t>
            </a:r>
            <a:r>
              <a:rPr lang="ru-RU" dirty="0"/>
              <a:t>.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сўз</a:t>
            </a:r>
            <a:r>
              <a:rPr lang="ru-RU" dirty="0"/>
              <a:t> </a:t>
            </a:r>
            <a:r>
              <a:rPr lang="ru-RU" dirty="0" err="1"/>
              <a:t>бойлиги</a:t>
            </a:r>
            <a:r>
              <a:rPr lang="ru-RU" dirty="0"/>
              <a:t> </a:t>
            </a:r>
            <a:r>
              <a:rPr lang="ru-RU" dirty="0" err="1"/>
              <a:t>катта</a:t>
            </a:r>
            <a:r>
              <a:rPr lang="ru-RU" dirty="0"/>
              <a:t>, </a:t>
            </a:r>
            <a:r>
              <a:rPr lang="ru-RU" dirty="0" err="1"/>
              <a:t>шунинг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улар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муаммоларни</a:t>
            </a:r>
            <a:r>
              <a:rPr lang="ru-RU" dirty="0"/>
              <a:t> </a:t>
            </a:r>
            <a:r>
              <a:rPr lang="ru-RU" dirty="0" err="1"/>
              <a:t>муҳокама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ишонтириш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ҳал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болалар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таълим</a:t>
            </a:r>
            <a:r>
              <a:rPr lang="ru-RU" dirty="0"/>
              <a:t> </a:t>
            </a:r>
            <a:r>
              <a:rPr lang="ru-RU" dirty="0" err="1"/>
              <a:t>олишнинг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усули</a:t>
            </a:r>
            <a:r>
              <a:rPr lang="ru-RU" dirty="0"/>
              <a:t> – </a:t>
            </a:r>
            <a:r>
              <a:rPr lang="ru-RU" dirty="0" err="1"/>
              <a:t>матнни</a:t>
            </a:r>
            <a:r>
              <a:rPr lang="ru-RU" dirty="0"/>
              <a:t> </a:t>
            </a:r>
            <a:r>
              <a:rPr lang="ru-RU" dirty="0" err="1"/>
              <a:t>ўқиш</a:t>
            </a:r>
            <a:r>
              <a:rPr lang="ru-RU" dirty="0"/>
              <a:t>, </a:t>
            </a:r>
            <a:r>
              <a:rPr lang="ru-RU" dirty="0" err="1"/>
              <a:t>бирон</a:t>
            </a:r>
            <a:r>
              <a:rPr lang="ru-RU" dirty="0"/>
              <a:t> </a:t>
            </a:r>
            <a:r>
              <a:rPr lang="ru-RU" dirty="0" err="1"/>
              <a:t>нимани</a:t>
            </a:r>
            <a:r>
              <a:rPr lang="ru-RU" dirty="0"/>
              <a:t> </a:t>
            </a:r>
            <a:r>
              <a:rPr lang="ru-RU" dirty="0" err="1"/>
              <a:t>кимгадир</a:t>
            </a:r>
            <a:r>
              <a:rPr lang="ru-RU" dirty="0"/>
              <a:t> </a:t>
            </a:r>
            <a:r>
              <a:rPr lang="ru-RU" dirty="0" err="1"/>
              <a:t>гапириб</a:t>
            </a:r>
            <a:r>
              <a:rPr lang="ru-RU" dirty="0"/>
              <a:t> </a:t>
            </a:r>
            <a:r>
              <a:rPr lang="ru-RU" dirty="0" err="1"/>
              <a:t>беришни</a:t>
            </a:r>
            <a:r>
              <a:rPr lang="ru-RU" dirty="0"/>
              <a:t>, </a:t>
            </a:r>
            <a:r>
              <a:rPr lang="ru-RU" dirty="0" err="1"/>
              <a:t>билиб</a:t>
            </a:r>
            <a:r>
              <a:rPr lang="ru-RU" dirty="0"/>
              <a:t> </a:t>
            </a:r>
            <a:r>
              <a:rPr lang="ru-RU" dirty="0" err="1"/>
              <a:t>олганини</a:t>
            </a:r>
            <a:r>
              <a:rPr lang="ru-RU" dirty="0"/>
              <a:t> </a:t>
            </a:r>
            <a:r>
              <a:rPr lang="ru-RU" dirty="0" err="1"/>
              <a:t>тушунтиришни</a:t>
            </a:r>
            <a:r>
              <a:rPr lang="ru-RU" dirty="0"/>
              <a:t> </a:t>
            </a:r>
            <a:r>
              <a:rPr lang="ru-RU" dirty="0" err="1"/>
              <a:t>сўраш</a:t>
            </a:r>
            <a:r>
              <a:rPr lang="ru-RU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4908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err="1"/>
              <a:t>Натуралистик</a:t>
            </a:r>
            <a:r>
              <a:rPr lang="ru-RU" sz="3200" dirty="0"/>
              <a:t> интеллект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2800" dirty="0" err="1"/>
              <a:t>Натуралистик</a:t>
            </a:r>
            <a:r>
              <a:rPr lang="ru-RU" sz="2800" dirty="0"/>
              <a:t> интеллект </a:t>
            </a:r>
            <a:r>
              <a:rPr lang="ru-RU" sz="2800" dirty="0" err="1"/>
              <a:t>туфайли</a:t>
            </a:r>
            <a:r>
              <a:rPr lang="ru-RU" sz="2800" dirty="0"/>
              <a:t> </a:t>
            </a:r>
            <a:r>
              <a:rPr lang="ru-RU" sz="2800" dirty="0" err="1"/>
              <a:t>болалар</a:t>
            </a:r>
            <a:r>
              <a:rPr lang="ru-RU" sz="2800" dirty="0"/>
              <a:t> </a:t>
            </a:r>
            <a:r>
              <a:rPr lang="ru-RU" sz="2800" dirty="0" err="1"/>
              <a:t>атроф-муҳитга</a:t>
            </a:r>
            <a:r>
              <a:rPr lang="ru-RU" sz="2800" dirty="0"/>
              <a:t> </a:t>
            </a:r>
            <a:r>
              <a:rPr lang="ru-RU" sz="2800" dirty="0" err="1"/>
              <a:t>қизиқади</a:t>
            </a:r>
            <a:r>
              <a:rPr lang="ru-RU" sz="2800" dirty="0"/>
              <a:t>. Улар </a:t>
            </a:r>
            <a:r>
              <a:rPr lang="ru-RU" sz="2800" dirty="0" err="1"/>
              <a:t>ўсимлик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ҳайвонот</a:t>
            </a:r>
            <a:r>
              <a:rPr lang="ru-RU" sz="2800" dirty="0"/>
              <a:t> </a:t>
            </a:r>
            <a:r>
              <a:rPr lang="ru-RU" sz="2800" dirty="0" err="1"/>
              <a:t>дунёсини</a:t>
            </a:r>
            <a:r>
              <a:rPr lang="ru-RU" sz="2800" dirty="0"/>
              <a:t> </a:t>
            </a:r>
            <a:r>
              <a:rPr lang="ru-RU" sz="2800" dirty="0" err="1"/>
              <a:t>завқ</a:t>
            </a:r>
            <a:r>
              <a:rPr lang="ru-RU" sz="2800" dirty="0"/>
              <a:t> </a:t>
            </a:r>
            <a:r>
              <a:rPr lang="ru-RU" sz="2800" dirty="0" err="1"/>
              <a:t>олиб</a:t>
            </a:r>
            <a:r>
              <a:rPr lang="ru-RU" sz="2800" dirty="0"/>
              <a:t> </a:t>
            </a:r>
            <a:r>
              <a:rPr lang="ru-RU" sz="2800" dirty="0" err="1"/>
              <a:t>ўрганади</a:t>
            </a:r>
            <a:r>
              <a:rPr lang="ru-RU" sz="2800" dirty="0"/>
              <a:t>, </a:t>
            </a:r>
            <a:r>
              <a:rPr lang="ru-RU" sz="2800" dirty="0" err="1"/>
              <a:t>табиат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экология </a:t>
            </a:r>
            <a:r>
              <a:rPr lang="ru-RU" sz="2800" dirty="0" err="1"/>
              <a:t>учун</a:t>
            </a:r>
            <a:r>
              <a:rPr lang="ru-RU" sz="2800" dirty="0"/>
              <a:t> </a:t>
            </a:r>
            <a:r>
              <a:rPr lang="ru-RU" sz="2800" dirty="0" err="1"/>
              <a:t>қайғуради</a:t>
            </a:r>
            <a:r>
              <a:rPr lang="ru-RU" sz="2800" dirty="0"/>
              <a:t>. </a:t>
            </a:r>
            <a:r>
              <a:rPr lang="ru-RU" sz="2800" dirty="0" err="1"/>
              <a:t>Натуралистик</a:t>
            </a:r>
            <a:r>
              <a:rPr lang="ru-RU" sz="2800" dirty="0"/>
              <a:t> </a:t>
            </a:r>
            <a:r>
              <a:rPr lang="ru-RU" sz="2800" dirty="0" err="1"/>
              <a:t>интеллектга</a:t>
            </a:r>
            <a:r>
              <a:rPr lang="ru-RU" sz="2800" dirty="0"/>
              <a:t> </a:t>
            </a:r>
            <a:r>
              <a:rPr lang="ru-RU" sz="2800" dirty="0" err="1"/>
              <a:t>эга</a:t>
            </a:r>
            <a:r>
              <a:rPr lang="ru-RU" sz="2800" dirty="0"/>
              <a:t> </a:t>
            </a:r>
            <a:r>
              <a:rPr lang="ru-RU" sz="2800" dirty="0" err="1"/>
              <a:t>бўлган</a:t>
            </a:r>
            <a:r>
              <a:rPr lang="ru-RU" sz="2800" dirty="0"/>
              <a:t> бола </a:t>
            </a:r>
            <a:r>
              <a:rPr lang="ru-RU" sz="2800" dirty="0" err="1"/>
              <a:t>табиат</a:t>
            </a:r>
            <a:r>
              <a:rPr lang="ru-RU" sz="2800" dirty="0"/>
              <a:t> </a:t>
            </a:r>
            <a:r>
              <a:rPr lang="ru-RU" sz="2800" dirty="0" err="1"/>
              <a:t>ҳақидаги</a:t>
            </a:r>
            <a:r>
              <a:rPr lang="ru-RU" sz="2800" dirty="0"/>
              <a:t> </a:t>
            </a:r>
            <a:r>
              <a:rPr lang="ru-RU" sz="2800" dirty="0" err="1"/>
              <a:t>расмлар</a:t>
            </a:r>
            <a:r>
              <a:rPr lang="ru-RU" sz="2800" dirty="0"/>
              <a:t> </a:t>
            </a:r>
            <a:r>
              <a:rPr lang="ru-RU" sz="2800" dirty="0" err="1"/>
              <a:t>ёки</a:t>
            </a:r>
            <a:r>
              <a:rPr lang="ru-RU" sz="2800" dirty="0"/>
              <a:t> </a:t>
            </a:r>
            <a:r>
              <a:rPr lang="ru-RU" sz="2800" dirty="0" err="1"/>
              <a:t>макетни</a:t>
            </a:r>
            <a:r>
              <a:rPr lang="ru-RU" sz="2800" dirty="0"/>
              <a:t> </a:t>
            </a:r>
            <a:r>
              <a:rPr lang="ru-RU" sz="2800" dirty="0" err="1"/>
              <a:t>осонликча</a:t>
            </a:r>
            <a:r>
              <a:rPr lang="ru-RU" sz="2800" dirty="0"/>
              <a:t> </a:t>
            </a:r>
            <a:r>
              <a:rPr lang="ru-RU" sz="2800" dirty="0" err="1"/>
              <a:t>тайёрлайди</a:t>
            </a:r>
            <a:r>
              <a:rPr lang="ru-RU" sz="2800" dirty="0"/>
              <a:t>, </a:t>
            </a:r>
            <a:r>
              <a:rPr lang="ru-RU" sz="2800" dirty="0" err="1"/>
              <a:t>ўсимликларни</a:t>
            </a:r>
            <a:r>
              <a:rPr lang="ru-RU" sz="2800" dirty="0"/>
              <a:t> </a:t>
            </a:r>
            <a:r>
              <a:rPr lang="ru-RU" sz="2800" dirty="0" err="1"/>
              <a:t>парвариш</a:t>
            </a:r>
            <a:r>
              <a:rPr lang="ru-RU" sz="2800" dirty="0"/>
              <a:t> </a:t>
            </a:r>
            <a:r>
              <a:rPr lang="ru-RU" sz="2800" dirty="0" err="1"/>
              <a:t>қилади</a:t>
            </a:r>
            <a:r>
              <a:rPr lang="ru-RU" sz="2800" dirty="0"/>
              <a:t>, </a:t>
            </a:r>
            <a:r>
              <a:rPr lang="ru-RU" sz="2800" dirty="0" err="1"/>
              <a:t>гербарийлар</a:t>
            </a:r>
            <a:r>
              <a:rPr lang="ru-RU" sz="2800" dirty="0"/>
              <a:t> </a:t>
            </a:r>
            <a:r>
              <a:rPr lang="ru-RU" sz="2800" dirty="0" err="1"/>
              <a:t>ясайди</a:t>
            </a:r>
            <a:r>
              <a:rPr lang="ru-RU" sz="2800" dirty="0"/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384108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err="1"/>
              <a:t>Шахслараро</a:t>
            </a:r>
            <a:r>
              <a:rPr lang="ru-RU" sz="3200" dirty="0"/>
              <a:t> интеллект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2800" dirty="0" err="1"/>
              <a:t>Кучли</a:t>
            </a:r>
            <a:r>
              <a:rPr lang="ru-RU" sz="2800" dirty="0"/>
              <a:t> </a:t>
            </a:r>
            <a:r>
              <a:rPr lang="ru-RU" sz="2800" dirty="0" err="1"/>
              <a:t>шахслараро</a:t>
            </a:r>
            <a:r>
              <a:rPr lang="ru-RU" sz="2800" dirty="0"/>
              <a:t> </a:t>
            </a:r>
            <a:r>
              <a:rPr lang="ru-RU" sz="2800" dirty="0" err="1"/>
              <a:t>интеллектга</a:t>
            </a:r>
            <a:r>
              <a:rPr lang="ru-RU" sz="2800" dirty="0"/>
              <a:t> </a:t>
            </a:r>
            <a:r>
              <a:rPr lang="ru-RU" sz="2800" dirty="0" err="1"/>
              <a:t>эга</a:t>
            </a:r>
            <a:r>
              <a:rPr lang="ru-RU" sz="2800" dirty="0"/>
              <a:t> </a:t>
            </a:r>
            <a:r>
              <a:rPr lang="ru-RU" sz="2800" dirty="0" err="1"/>
              <a:t>бўлган</a:t>
            </a:r>
            <a:r>
              <a:rPr lang="ru-RU" sz="2800" dirty="0"/>
              <a:t> </a:t>
            </a:r>
            <a:r>
              <a:rPr lang="ru-RU" sz="2800" dirty="0" err="1"/>
              <a:t>болалар</a:t>
            </a:r>
            <a:r>
              <a:rPr lang="ru-RU" sz="2800" dirty="0"/>
              <a:t> </a:t>
            </a:r>
            <a:r>
              <a:rPr lang="ru-RU" sz="2800" dirty="0" err="1"/>
              <a:t>бошқа</a:t>
            </a:r>
            <a:r>
              <a:rPr lang="ru-RU" sz="2800" dirty="0"/>
              <a:t> </a:t>
            </a:r>
            <a:r>
              <a:rPr lang="ru-RU" sz="2800" dirty="0" err="1"/>
              <a:t>одамлар</a:t>
            </a:r>
            <a:r>
              <a:rPr lang="ru-RU" sz="2800" dirty="0"/>
              <a:t> </a:t>
            </a:r>
            <a:r>
              <a:rPr lang="ru-RU" sz="2800" dirty="0" err="1"/>
              <a:t>билан</a:t>
            </a:r>
            <a:r>
              <a:rPr lang="ru-RU" sz="2800" dirty="0"/>
              <a:t> </a:t>
            </a:r>
            <a:r>
              <a:rPr lang="ru-RU" sz="2800" dirty="0" err="1"/>
              <a:t>осон</a:t>
            </a:r>
            <a:r>
              <a:rPr lang="ru-RU" sz="2800" dirty="0"/>
              <a:t> </a:t>
            </a:r>
            <a:r>
              <a:rPr lang="ru-RU" sz="2800" dirty="0" err="1"/>
              <a:t>тил</a:t>
            </a:r>
            <a:r>
              <a:rPr lang="ru-RU" sz="2800" dirty="0"/>
              <a:t> </a:t>
            </a:r>
            <a:r>
              <a:rPr lang="ru-RU" sz="2800" dirty="0" err="1"/>
              <a:t>топади</a:t>
            </a:r>
            <a:r>
              <a:rPr lang="ru-RU" sz="2800" dirty="0"/>
              <a:t>. Улар </a:t>
            </a:r>
            <a:r>
              <a:rPr lang="ru-RU" sz="2800" dirty="0" err="1"/>
              <a:t>алоқа</a:t>
            </a:r>
            <a:r>
              <a:rPr lang="ru-RU" sz="2800" dirty="0"/>
              <a:t> </a:t>
            </a:r>
            <a:r>
              <a:rPr lang="ru-RU" sz="2800" dirty="0" err="1"/>
              <a:t>ўрнатишни</a:t>
            </a:r>
            <a:r>
              <a:rPr lang="ru-RU" sz="2800" dirty="0"/>
              <a:t>, </a:t>
            </a:r>
            <a:r>
              <a:rPr lang="ru-RU" sz="2800" dirty="0" err="1"/>
              <a:t>ишонтиришни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бошқалардан</a:t>
            </a:r>
            <a:r>
              <a:rPr lang="ru-RU" sz="2800" dirty="0"/>
              <a:t> </a:t>
            </a:r>
            <a:r>
              <a:rPr lang="ru-RU" sz="2800" dirty="0" err="1"/>
              <a:t>маълумот</a:t>
            </a:r>
            <a:r>
              <a:rPr lang="ru-RU" sz="2800" dirty="0"/>
              <a:t> </a:t>
            </a:r>
            <a:r>
              <a:rPr lang="ru-RU" sz="2800" dirty="0" err="1"/>
              <a:t>олишни</a:t>
            </a:r>
            <a:r>
              <a:rPr lang="ru-RU" sz="2800" dirty="0"/>
              <a:t> </a:t>
            </a:r>
            <a:r>
              <a:rPr lang="ru-RU" sz="2800" dirty="0" err="1"/>
              <a:t>яхши</a:t>
            </a:r>
            <a:r>
              <a:rPr lang="ru-RU" sz="2800" dirty="0"/>
              <a:t> </a:t>
            </a:r>
            <a:r>
              <a:rPr lang="ru-RU" sz="2800" dirty="0" err="1"/>
              <a:t>уддалайди</a:t>
            </a:r>
            <a:r>
              <a:rPr lang="ru-RU" sz="2800" dirty="0"/>
              <a:t>. </a:t>
            </a:r>
            <a:r>
              <a:rPr lang="ru-RU" sz="2800" dirty="0" err="1"/>
              <a:t>Одатда</a:t>
            </a:r>
            <a:r>
              <a:rPr lang="ru-RU" sz="2800" dirty="0"/>
              <a:t> </a:t>
            </a:r>
            <a:r>
              <a:rPr lang="ru-RU" sz="2800" dirty="0" err="1"/>
              <a:t>бундай</a:t>
            </a:r>
            <a:r>
              <a:rPr lang="ru-RU" sz="2800" dirty="0"/>
              <a:t> </a:t>
            </a:r>
            <a:r>
              <a:rPr lang="ru-RU" sz="2800" dirty="0" err="1"/>
              <a:t>болаларнинг</a:t>
            </a:r>
            <a:r>
              <a:rPr lang="ru-RU" sz="2800" dirty="0"/>
              <a:t> </a:t>
            </a:r>
            <a:r>
              <a:rPr lang="ru-RU" sz="2800" dirty="0" err="1"/>
              <a:t>дўстлари</a:t>
            </a:r>
            <a:r>
              <a:rPr lang="ru-RU" sz="2800" dirty="0"/>
              <a:t> </a:t>
            </a:r>
            <a:r>
              <a:rPr lang="ru-RU" sz="2800" dirty="0" err="1"/>
              <a:t>кўп</a:t>
            </a:r>
            <a:r>
              <a:rPr lang="ru-RU" sz="2800" dirty="0"/>
              <a:t> </a:t>
            </a:r>
            <a:r>
              <a:rPr lang="ru-RU" sz="2800" dirty="0" err="1"/>
              <a:t>бўлади</a:t>
            </a:r>
            <a:r>
              <a:rPr lang="ru-RU" sz="2800" dirty="0"/>
              <a:t>. </a:t>
            </a:r>
            <a:r>
              <a:rPr lang="ru-RU" sz="2800" dirty="0" err="1"/>
              <a:t>Шахслараро</a:t>
            </a:r>
            <a:r>
              <a:rPr lang="ru-RU" sz="2800" dirty="0"/>
              <a:t> интеллект </a:t>
            </a:r>
            <a:r>
              <a:rPr lang="ru-RU" sz="2800" dirty="0" err="1"/>
              <a:t>бошқа</a:t>
            </a:r>
            <a:r>
              <a:rPr lang="ru-RU" sz="2800" dirty="0"/>
              <a:t> </a:t>
            </a:r>
            <a:r>
              <a:rPr lang="ru-RU" sz="2800" dirty="0" err="1"/>
              <a:t>одамларнинг</a:t>
            </a:r>
            <a:r>
              <a:rPr lang="ru-RU" sz="2800" dirty="0"/>
              <a:t> </a:t>
            </a:r>
            <a:r>
              <a:rPr lang="ru-RU" sz="2800" dirty="0" err="1"/>
              <a:t>кайфиятини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хоҳиш-истакларини</a:t>
            </a:r>
            <a:r>
              <a:rPr lang="ru-RU" sz="2800" dirty="0"/>
              <a:t> </a:t>
            </a:r>
            <a:r>
              <a:rPr lang="ru-RU" sz="2800" dirty="0" err="1"/>
              <a:t>аниқлаш</a:t>
            </a:r>
            <a:r>
              <a:rPr lang="ru-RU" sz="2800" dirty="0"/>
              <a:t> </a:t>
            </a:r>
            <a:r>
              <a:rPr lang="ru-RU" sz="2800" dirty="0" err="1"/>
              <a:t>имконини</a:t>
            </a:r>
            <a:r>
              <a:rPr lang="ru-RU" sz="2800" dirty="0"/>
              <a:t> </a:t>
            </a:r>
            <a:r>
              <a:rPr lang="ru-RU" sz="2800" dirty="0" err="1"/>
              <a:t>беради</a:t>
            </a:r>
            <a:r>
              <a:rPr lang="ru-RU" sz="2800" dirty="0"/>
              <a:t>. </a:t>
            </a:r>
            <a:r>
              <a:rPr lang="ru-RU" sz="2800" dirty="0" err="1"/>
              <a:t>Болалар</a:t>
            </a:r>
            <a:r>
              <a:rPr lang="ru-RU" sz="2800" dirty="0"/>
              <a:t> </a:t>
            </a:r>
            <a:r>
              <a:rPr lang="ru-RU" sz="2800" dirty="0" err="1"/>
              <a:t>жамоада</a:t>
            </a:r>
            <a:r>
              <a:rPr lang="ru-RU" sz="2800" dirty="0"/>
              <a:t> </a:t>
            </a:r>
            <a:r>
              <a:rPr lang="ru-RU" sz="2800" dirty="0" err="1"/>
              <a:t>ишлашни</a:t>
            </a:r>
            <a:r>
              <a:rPr lang="ru-RU" sz="2800" dirty="0"/>
              <a:t> </a:t>
            </a:r>
            <a:r>
              <a:rPr lang="ru-RU" sz="2800" dirty="0" err="1"/>
              <a:t>ёқтиради</a:t>
            </a:r>
            <a:r>
              <a:rPr lang="ru-RU" sz="2800" dirty="0"/>
              <a:t>, шу </a:t>
            </a:r>
            <a:r>
              <a:rPr lang="ru-RU" sz="2800" dirty="0" err="1"/>
              <a:t>сабаб</a:t>
            </a:r>
            <a:r>
              <a:rPr lang="ru-RU" sz="2800" dirty="0"/>
              <a:t> улар </a:t>
            </a:r>
            <a:r>
              <a:rPr lang="ru-RU" sz="2800" dirty="0" err="1"/>
              <a:t>учун</a:t>
            </a:r>
            <a:r>
              <a:rPr lang="ru-RU" sz="2800" dirty="0"/>
              <a:t> </a:t>
            </a:r>
            <a:r>
              <a:rPr lang="ru-RU" sz="2800" dirty="0" err="1"/>
              <a:t>таълим</a:t>
            </a:r>
            <a:r>
              <a:rPr lang="ru-RU" sz="2800" dirty="0"/>
              <a:t> </a:t>
            </a:r>
            <a:r>
              <a:rPr lang="ru-RU" sz="2800" dirty="0" err="1"/>
              <a:t>олишнинг</a:t>
            </a:r>
            <a:r>
              <a:rPr lang="ru-RU" sz="2800" dirty="0"/>
              <a:t> </a:t>
            </a:r>
            <a:r>
              <a:rPr lang="ru-RU" sz="2800" dirty="0" err="1"/>
              <a:t>энг</a:t>
            </a:r>
            <a:r>
              <a:rPr lang="ru-RU" sz="2800" dirty="0"/>
              <a:t> </a:t>
            </a:r>
            <a:r>
              <a:rPr lang="ru-RU" sz="2800" dirty="0" err="1"/>
              <a:t>яхши</a:t>
            </a:r>
            <a:r>
              <a:rPr lang="ru-RU" sz="2800" dirty="0"/>
              <a:t> </a:t>
            </a:r>
            <a:r>
              <a:rPr lang="ru-RU" sz="2800" dirty="0" err="1"/>
              <a:t>усули</a:t>
            </a:r>
            <a:r>
              <a:rPr lang="ru-RU" sz="2800" dirty="0"/>
              <a:t> – </a:t>
            </a:r>
            <a:r>
              <a:rPr lang="ru-RU" sz="2800" dirty="0" err="1"/>
              <a:t>гуруҳда</a:t>
            </a:r>
            <a:r>
              <a:rPr lang="ru-RU" sz="2800" dirty="0"/>
              <a:t> </a:t>
            </a:r>
            <a:r>
              <a:rPr lang="ru-RU" sz="2800" dirty="0" err="1"/>
              <a:t>ёки</a:t>
            </a:r>
            <a:r>
              <a:rPr lang="ru-RU" sz="2800" dirty="0"/>
              <a:t> </a:t>
            </a:r>
            <a:r>
              <a:rPr lang="ru-RU" sz="2800" dirty="0" err="1"/>
              <a:t>жуфтликда</a:t>
            </a:r>
            <a:r>
              <a:rPr lang="ru-RU" sz="2800" dirty="0"/>
              <a:t> </a:t>
            </a:r>
            <a:r>
              <a:rPr lang="ru-RU" sz="2800" dirty="0" err="1"/>
              <a:t>ишлаш</a:t>
            </a:r>
            <a:r>
              <a:rPr lang="ru-RU" sz="2800" dirty="0"/>
              <a:t>.  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043243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err="1"/>
              <a:t>Шахсичра</a:t>
            </a:r>
            <a:r>
              <a:rPr lang="ru-RU" sz="3200" dirty="0"/>
              <a:t> интеллект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800" dirty="0" err="1"/>
              <a:t>Шахсичра</a:t>
            </a:r>
            <a:r>
              <a:rPr lang="ru-RU" sz="2800" dirty="0"/>
              <a:t> интеллект </a:t>
            </a:r>
            <a:r>
              <a:rPr lang="ru-RU" sz="2800" dirty="0" err="1"/>
              <a:t>шахсий</a:t>
            </a:r>
            <a:r>
              <a:rPr lang="ru-RU" sz="2800" dirty="0"/>
              <a:t> </a:t>
            </a:r>
            <a:r>
              <a:rPr lang="ru-RU" sz="2800" dirty="0" err="1"/>
              <a:t>ҳиссиётлар</a:t>
            </a:r>
            <a:r>
              <a:rPr lang="ru-RU" sz="2800" dirty="0"/>
              <a:t>, </a:t>
            </a:r>
            <a:r>
              <a:rPr lang="ru-RU" sz="2800" dirty="0" err="1"/>
              <a:t>ҳаракатлар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қарашларни</a:t>
            </a:r>
            <a:r>
              <a:rPr lang="ru-RU" sz="2800" dirty="0"/>
              <a:t> </a:t>
            </a:r>
            <a:r>
              <a:rPr lang="ru-RU" sz="2800" dirty="0" err="1"/>
              <a:t>тушуниш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таҳлил</a:t>
            </a:r>
            <a:r>
              <a:rPr lang="ru-RU" sz="2800" dirty="0"/>
              <a:t> </a:t>
            </a:r>
            <a:r>
              <a:rPr lang="ru-RU" sz="2800" dirty="0" err="1"/>
              <a:t>қилиш</a:t>
            </a:r>
            <a:r>
              <a:rPr lang="ru-RU" sz="2800" dirty="0"/>
              <a:t> </a:t>
            </a:r>
            <a:r>
              <a:rPr lang="ru-RU" sz="2800" dirty="0" err="1"/>
              <a:t>имконини</a:t>
            </a:r>
            <a:r>
              <a:rPr lang="ru-RU" sz="2800" dirty="0"/>
              <a:t> </a:t>
            </a:r>
            <a:r>
              <a:rPr lang="ru-RU" sz="2800" dirty="0" err="1"/>
              <a:t>беради</a:t>
            </a:r>
            <a:r>
              <a:rPr lang="ru-RU" sz="2800" dirty="0"/>
              <a:t>. Шу </a:t>
            </a:r>
            <a:r>
              <a:rPr lang="ru-RU" sz="2800" dirty="0" err="1"/>
              <a:t>туфайли</a:t>
            </a:r>
            <a:r>
              <a:rPr lang="ru-RU" sz="2800" dirty="0"/>
              <a:t> </a:t>
            </a:r>
            <a:r>
              <a:rPr lang="ru-RU" sz="2800" dirty="0" err="1"/>
              <a:t>болалар</a:t>
            </a:r>
            <a:r>
              <a:rPr lang="ru-RU" sz="2800" dirty="0"/>
              <a:t> </a:t>
            </a:r>
            <a:r>
              <a:rPr lang="ru-RU" sz="2800" dirty="0" err="1"/>
              <a:t>ўз</a:t>
            </a:r>
            <a:r>
              <a:rPr lang="ru-RU" sz="2800" dirty="0"/>
              <a:t> </a:t>
            </a:r>
            <a:r>
              <a:rPr lang="ru-RU" sz="2800" dirty="0" err="1"/>
              <a:t>кучли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заиф</a:t>
            </a:r>
            <a:r>
              <a:rPr lang="ru-RU" sz="2800" dirty="0"/>
              <a:t> </a:t>
            </a:r>
            <a:r>
              <a:rPr lang="ru-RU" sz="2800" dirty="0" err="1"/>
              <a:t>томонларини</a:t>
            </a:r>
            <a:r>
              <a:rPr lang="ru-RU" sz="2800" dirty="0"/>
              <a:t> </a:t>
            </a:r>
            <a:r>
              <a:rPr lang="ru-RU" sz="2800" dirty="0" err="1"/>
              <a:t>холис</a:t>
            </a:r>
            <a:r>
              <a:rPr lang="ru-RU" sz="2800" dirty="0"/>
              <a:t> </a:t>
            </a:r>
            <a:r>
              <a:rPr lang="ru-RU" sz="2800" dirty="0" err="1"/>
              <a:t>баҳолайдилар</a:t>
            </a:r>
            <a:r>
              <a:rPr lang="ru-RU" sz="2800" dirty="0"/>
              <a:t>. </a:t>
            </a:r>
            <a:r>
              <a:rPr lang="ru-RU" sz="2800" dirty="0" err="1"/>
              <a:t>Бундай</a:t>
            </a:r>
            <a:r>
              <a:rPr lang="ru-RU" sz="2800" dirty="0"/>
              <a:t> </a:t>
            </a:r>
            <a:r>
              <a:rPr lang="ru-RU" sz="2800" dirty="0" err="1"/>
              <a:t>болалар</a:t>
            </a:r>
            <a:r>
              <a:rPr lang="ru-RU" sz="2800" dirty="0"/>
              <a:t> </a:t>
            </a:r>
            <a:r>
              <a:rPr lang="ru-RU" sz="2800" dirty="0" err="1"/>
              <a:t>ёлғизликда</a:t>
            </a:r>
            <a:r>
              <a:rPr lang="ru-RU" sz="2800" dirty="0"/>
              <a:t> </a:t>
            </a:r>
            <a:r>
              <a:rPr lang="ru-RU" sz="2800" dirty="0" err="1"/>
              <a:t>фикрлаш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ишлашни</a:t>
            </a:r>
            <a:r>
              <a:rPr lang="ru-RU" sz="2800" dirty="0"/>
              <a:t> </a:t>
            </a:r>
            <a:r>
              <a:rPr lang="ru-RU" sz="2800" dirty="0" err="1"/>
              <a:t>ёқтиради</a:t>
            </a:r>
            <a:r>
              <a:rPr lang="ru-RU" sz="2800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6462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err="1"/>
              <a:t>Экзистенциал</a:t>
            </a:r>
            <a:r>
              <a:rPr lang="ru-RU" sz="3200" dirty="0"/>
              <a:t> интеллект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Экзистенциальный интеллект –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ёлғизликдан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баҳраманд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Ушбу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турдаги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одамлар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масъулиятли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ўзига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тўқ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мустақилдир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Ҳатто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турдаги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ўзларининг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заиф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томонларидан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хабардор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атрофдагиларнинг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фикридан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қатъи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назар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қилаётган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ишига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ишонган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Улар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кучига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таянади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нима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эканлигини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тушунади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болакайлар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тарих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динга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қизиқади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uz-Cyrl-UZ" sz="2000" dirty="0">
                <a:cs typeface="Times New Roman" panose="02020603050405020304" pitchFamily="18" charset="0"/>
              </a:rPr>
              <a:t>долзарб “ҳаётий” масалалар ҳақида гапиришни яхши кўради. </a:t>
            </a:r>
          </a:p>
          <a:p>
            <a:pPr algn="just"/>
            <a:r>
              <a:rPr lang="uz-Cyrl-UZ" sz="2000" dirty="0">
                <a:cs typeface="Times New Roman" panose="02020603050405020304" pitchFamily="18" charset="0"/>
              </a:rPr>
              <a:t>Бундай хусусиятларга эга болалар келажакда таниқли журналист, таҳлилчи, эксперт, файласуф, жамоат арбоблари ва ҳатто тадбикор бўлиб етишади.</a:t>
            </a:r>
            <a:r>
              <a:rPr lang="ru-RU" sz="2000" dirty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577079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err="1"/>
              <a:t>Назария</a:t>
            </a:r>
            <a:r>
              <a:rPr lang="ru-RU" sz="3600" dirty="0"/>
              <a:t> </a:t>
            </a:r>
            <a:r>
              <a:rPr lang="ru-RU" sz="3600" dirty="0" err="1"/>
              <a:t>қандай</a:t>
            </a:r>
            <a:r>
              <a:rPr lang="ru-RU" sz="3600" dirty="0"/>
              <a:t> </a:t>
            </a:r>
            <a:r>
              <a:rPr lang="ru-RU" sz="3600" dirty="0" err="1"/>
              <a:t>қўлланилади</a:t>
            </a:r>
            <a:r>
              <a:rPr lang="ru-RU" sz="3600" dirty="0"/>
              <a:t>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400" dirty="0" err="1"/>
              <a:t>Назария</a:t>
            </a:r>
            <a:r>
              <a:rPr lang="ru-RU" sz="2400" dirty="0"/>
              <a:t> </a:t>
            </a:r>
            <a:r>
              <a:rPr lang="ru-RU" sz="2400" dirty="0" err="1"/>
              <a:t>муаллифининг</a:t>
            </a:r>
            <a:r>
              <a:rPr lang="ru-RU" sz="2400" dirty="0"/>
              <a:t> </a:t>
            </a:r>
            <a:r>
              <a:rPr lang="ru-RU" sz="2400" dirty="0" err="1"/>
              <a:t>фикрига</a:t>
            </a:r>
            <a:r>
              <a:rPr lang="ru-RU" sz="2400" dirty="0"/>
              <a:t> </a:t>
            </a:r>
            <a:r>
              <a:rPr lang="ru-RU" sz="2400" dirty="0" err="1"/>
              <a:t>кўра</a:t>
            </a:r>
            <a:r>
              <a:rPr lang="ru-RU" sz="2400" dirty="0"/>
              <a:t>, </a:t>
            </a:r>
            <a:r>
              <a:rPr lang="ru-RU" sz="2400" dirty="0" err="1"/>
              <a:t>уни</a:t>
            </a:r>
            <a:r>
              <a:rPr lang="ru-RU" sz="2400" dirty="0"/>
              <a:t> </a:t>
            </a:r>
            <a:r>
              <a:rPr lang="ru-RU" sz="2400" dirty="0" err="1"/>
              <a:t>қўллашнинг</a:t>
            </a:r>
            <a:r>
              <a:rPr lang="ru-RU" sz="2400" dirty="0"/>
              <a:t> </a:t>
            </a:r>
            <a:r>
              <a:rPr lang="ru-RU" sz="2400" dirty="0" err="1"/>
              <a:t>асосий</a:t>
            </a:r>
            <a:r>
              <a:rPr lang="ru-RU" sz="2400" dirty="0"/>
              <a:t> </a:t>
            </a:r>
            <a:r>
              <a:rPr lang="ru-RU" sz="2400" dirty="0" err="1"/>
              <a:t>тамойили</a:t>
            </a:r>
            <a:r>
              <a:rPr lang="ru-RU" sz="2400" dirty="0"/>
              <a:t> </a:t>
            </a:r>
            <a:r>
              <a:rPr lang="ru-RU" sz="2400" dirty="0" err="1"/>
              <a:t>шундай</a:t>
            </a:r>
            <a:r>
              <a:rPr lang="ru-RU" sz="2400" dirty="0"/>
              <a:t>: </a:t>
            </a:r>
            <a:r>
              <a:rPr lang="ru-RU" sz="2400" dirty="0" err="1"/>
              <a:t>таълим</a:t>
            </a:r>
            <a:r>
              <a:rPr lang="ru-RU" sz="2400" dirty="0"/>
              <a:t> </a:t>
            </a:r>
            <a:r>
              <a:rPr lang="ru-RU" sz="2400" dirty="0" err="1"/>
              <a:t>жараёнини</a:t>
            </a:r>
            <a:r>
              <a:rPr lang="ru-RU" sz="2400" dirty="0"/>
              <a:t> </a:t>
            </a:r>
            <a:r>
              <a:rPr lang="ru-RU" sz="2400" dirty="0" err="1"/>
              <a:t>турли</a:t>
            </a:r>
            <a:r>
              <a:rPr lang="ru-RU" sz="2400" dirty="0"/>
              <a:t> </a:t>
            </a:r>
            <a:r>
              <a:rPr lang="ru-RU" sz="2400" dirty="0" err="1"/>
              <a:t>интеллектга</a:t>
            </a:r>
            <a:r>
              <a:rPr lang="ru-RU" sz="2400" dirty="0"/>
              <a:t> </a:t>
            </a:r>
            <a:r>
              <a:rPr lang="ru-RU" sz="2400" dirty="0" err="1"/>
              <a:t>эга</a:t>
            </a:r>
            <a:r>
              <a:rPr lang="ru-RU" sz="2400" dirty="0"/>
              <a:t> </a:t>
            </a:r>
            <a:r>
              <a:rPr lang="ru-RU" sz="2400" dirty="0" err="1"/>
              <a:t>бўлган</a:t>
            </a:r>
            <a:r>
              <a:rPr lang="ru-RU" sz="2400" dirty="0"/>
              <a:t> </a:t>
            </a:r>
            <a:r>
              <a:rPr lang="ru-RU" sz="2400" dirty="0" err="1"/>
              <a:t>болаларга</a:t>
            </a:r>
            <a:r>
              <a:rPr lang="ru-RU" sz="2400" dirty="0"/>
              <a:t> </a:t>
            </a:r>
            <a:r>
              <a:rPr lang="ru-RU" sz="2400" dirty="0" err="1"/>
              <a:t>тажриба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кўникмаларни</a:t>
            </a:r>
            <a:r>
              <a:rPr lang="ru-RU" sz="2400" dirty="0"/>
              <a:t> </a:t>
            </a:r>
            <a:r>
              <a:rPr lang="ru-RU" sz="2400" dirty="0" err="1"/>
              <a:t>эгаллаш</a:t>
            </a:r>
            <a:r>
              <a:rPr lang="ru-RU" sz="2400" dirty="0"/>
              <a:t> </a:t>
            </a:r>
            <a:r>
              <a:rPr lang="ru-RU" sz="2400" dirty="0" err="1"/>
              <a:t>имкониятини</a:t>
            </a:r>
            <a:r>
              <a:rPr lang="ru-RU" sz="2400" dirty="0"/>
              <a:t>  </a:t>
            </a:r>
            <a:r>
              <a:rPr lang="ru-RU" sz="2400" dirty="0" err="1"/>
              <a:t>берган</a:t>
            </a:r>
            <a:r>
              <a:rPr lang="ru-RU" sz="2400" dirty="0"/>
              <a:t> </a:t>
            </a:r>
            <a:r>
              <a:rPr lang="ru-RU" sz="2400" dirty="0" err="1"/>
              <a:t>ҳолда</a:t>
            </a:r>
            <a:r>
              <a:rPr lang="ru-RU" sz="2400" dirty="0"/>
              <a:t> </a:t>
            </a:r>
            <a:r>
              <a:rPr lang="ru-RU" sz="2400" dirty="0" err="1"/>
              <a:t>ташкил</a:t>
            </a:r>
            <a:r>
              <a:rPr lang="ru-RU" sz="2400" dirty="0"/>
              <a:t> </a:t>
            </a:r>
            <a:r>
              <a:rPr lang="ru-RU" sz="2400" dirty="0" err="1"/>
              <a:t>этиш</a:t>
            </a:r>
            <a:r>
              <a:rPr lang="ru-RU" sz="2400" dirty="0"/>
              <a:t> </a:t>
            </a:r>
            <a:r>
              <a:rPr lang="ru-RU" sz="2400" dirty="0" err="1"/>
              <a:t>керак</a:t>
            </a:r>
            <a:r>
              <a:rPr lang="ru-RU" sz="2400" dirty="0"/>
              <a:t>.</a:t>
            </a:r>
          </a:p>
          <a:p>
            <a:pPr algn="just"/>
            <a:r>
              <a:rPr lang="ru-RU" sz="2400" dirty="0" err="1">
                <a:solidFill>
                  <a:srgbClr val="252525"/>
                </a:solidFill>
                <a:ea typeface="Times New Roman" panose="02020603050405020304" pitchFamily="18" charset="0"/>
              </a:rPr>
              <a:t>Гуруҳдаги</a:t>
            </a:r>
            <a:r>
              <a:rPr lang="ru-RU" sz="2400" dirty="0">
                <a:solidFill>
                  <a:srgbClr val="252525"/>
                </a:solidFill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ea typeface="Times New Roman" panose="02020603050405020304" pitchFamily="18" charset="0"/>
              </a:rPr>
              <a:t>иш</a:t>
            </a:r>
            <a:r>
              <a:rPr lang="ru-RU" sz="2400" dirty="0">
                <a:solidFill>
                  <a:srgbClr val="252525"/>
                </a:solidFill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ea typeface="Times New Roman" panose="02020603050405020304" pitchFamily="18" charset="0"/>
              </a:rPr>
              <a:t>давомида</a:t>
            </a:r>
            <a:r>
              <a:rPr lang="ru-RU" sz="2400" dirty="0">
                <a:solidFill>
                  <a:srgbClr val="252525"/>
                </a:solidFill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ea typeface="Times New Roman" panose="02020603050405020304" pitchFamily="18" charset="0"/>
              </a:rPr>
              <a:t>кўпинча</a:t>
            </a:r>
            <a:r>
              <a:rPr lang="ru-RU" sz="2400" dirty="0">
                <a:solidFill>
                  <a:srgbClr val="252525"/>
                </a:solidFill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ea typeface="Times New Roman" panose="02020603050405020304" pitchFamily="18" charset="0"/>
              </a:rPr>
              <a:t>вербал-лисоний</a:t>
            </a:r>
            <a:r>
              <a:rPr lang="ru-RU" sz="2400" dirty="0">
                <a:solidFill>
                  <a:srgbClr val="252525"/>
                </a:solidFill>
                <a:ea typeface="Times New Roman" panose="02020603050405020304" pitchFamily="18" charset="0"/>
              </a:rPr>
              <a:t>  интеллект </a:t>
            </a:r>
            <a:r>
              <a:rPr lang="ru-RU" sz="2400" dirty="0" err="1">
                <a:solidFill>
                  <a:srgbClr val="252525"/>
                </a:solidFill>
                <a:ea typeface="Times New Roman" panose="02020603050405020304" pitchFamily="18" charset="0"/>
              </a:rPr>
              <a:t>қўлланилади</a:t>
            </a:r>
            <a:r>
              <a:rPr lang="ru-RU" sz="2400" dirty="0">
                <a:solidFill>
                  <a:srgbClr val="252525"/>
                </a:solidFill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252525"/>
                </a:solidFill>
                <a:ea typeface="Times New Roman" panose="02020603050405020304" pitchFamily="18" charset="0"/>
              </a:rPr>
              <a:t>Таълим</a:t>
            </a:r>
            <a:r>
              <a:rPr lang="ru-RU" sz="2400" dirty="0">
                <a:solidFill>
                  <a:srgbClr val="252525"/>
                </a:solidFill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ea typeface="Times New Roman" panose="02020603050405020304" pitchFamily="18" charset="0"/>
              </a:rPr>
              <a:t>муассасаларининг</a:t>
            </a:r>
            <a:r>
              <a:rPr lang="ru-RU" sz="2400" dirty="0">
                <a:solidFill>
                  <a:srgbClr val="252525"/>
                </a:solidFill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ea typeface="Times New Roman" panose="02020603050405020304" pitchFamily="18" charset="0"/>
              </a:rPr>
              <a:t>вазифаси</a:t>
            </a:r>
            <a:r>
              <a:rPr lang="ru-RU" sz="2400" dirty="0">
                <a:solidFill>
                  <a:srgbClr val="252525"/>
                </a:solidFill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– </a:t>
            </a:r>
            <a:r>
              <a:rPr lang="ru-RU" sz="2400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бу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вербал-лисоний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интеллектни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бошқа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турдаги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интеллектлар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билан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уйғунлаштириш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интеграция </a:t>
            </a:r>
            <a:r>
              <a:rPr lang="ru-RU" sz="2400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қилиш</a:t>
            </a:r>
            <a:r>
              <a:rPr lang="ru-RU" sz="24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061836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err="1">
                <a:solidFill>
                  <a:srgbClr val="990033"/>
                </a:solidFill>
              </a:rPr>
              <a:t>Назария</a:t>
            </a:r>
            <a:r>
              <a:rPr lang="ru-RU" sz="3600" dirty="0">
                <a:solidFill>
                  <a:srgbClr val="990033"/>
                </a:solidFill>
              </a:rPr>
              <a:t> </a:t>
            </a:r>
            <a:r>
              <a:rPr lang="ru-RU" sz="3600" dirty="0" err="1">
                <a:solidFill>
                  <a:srgbClr val="990033"/>
                </a:solidFill>
              </a:rPr>
              <a:t>қандай</a:t>
            </a:r>
            <a:r>
              <a:rPr lang="ru-RU" sz="3600" dirty="0">
                <a:solidFill>
                  <a:srgbClr val="990033"/>
                </a:solidFill>
              </a:rPr>
              <a:t> </a:t>
            </a:r>
            <a:r>
              <a:rPr lang="ru-RU" sz="3600" dirty="0" err="1">
                <a:solidFill>
                  <a:srgbClr val="990033"/>
                </a:solidFill>
              </a:rPr>
              <a:t>қўлланилади</a:t>
            </a:r>
            <a:r>
              <a:rPr lang="ru-RU" sz="3600" dirty="0">
                <a:solidFill>
                  <a:srgbClr val="990033"/>
                </a:solidFill>
              </a:rPr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800" dirty="0" err="1"/>
              <a:t>Гарднер</a:t>
            </a:r>
            <a:r>
              <a:rPr lang="ru-RU" sz="2800" dirty="0"/>
              <a:t> </a:t>
            </a:r>
            <a:r>
              <a:rPr lang="ru-RU" sz="2800" dirty="0" err="1"/>
              <a:t>назариясига</a:t>
            </a:r>
            <a:r>
              <a:rPr lang="ru-RU" sz="2800" dirty="0"/>
              <a:t> </a:t>
            </a:r>
            <a:r>
              <a:rPr lang="ru-RU" sz="2800" dirty="0" err="1"/>
              <a:t>кўра</a:t>
            </a:r>
            <a:r>
              <a:rPr lang="ru-RU" sz="2800" dirty="0"/>
              <a:t> </a:t>
            </a:r>
            <a:r>
              <a:rPr lang="ru-RU" sz="2800" dirty="0" err="1"/>
              <a:t>таълимнинг</a:t>
            </a:r>
            <a:r>
              <a:rPr lang="ru-RU" sz="2800" dirty="0"/>
              <a:t> </a:t>
            </a:r>
            <a:r>
              <a:rPr lang="ru-RU" sz="2800" dirty="0" err="1"/>
              <a:t>асосий</a:t>
            </a:r>
            <a:r>
              <a:rPr lang="ru-RU" sz="2800" dirty="0"/>
              <a:t> </a:t>
            </a:r>
            <a:r>
              <a:rPr lang="ru-RU" sz="2800" dirty="0" err="1"/>
              <a:t>мақсади</a:t>
            </a:r>
            <a:r>
              <a:rPr lang="ru-RU" sz="2800" dirty="0"/>
              <a:t> – </a:t>
            </a:r>
            <a:r>
              <a:rPr lang="ru-RU" sz="2800" dirty="0" err="1"/>
              <a:t>болага</a:t>
            </a:r>
            <a:r>
              <a:rPr lang="ru-RU" sz="2800" dirty="0"/>
              <a:t> </a:t>
            </a:r>
            <a:r>
              <a:rPr lang="ru-RU" sz="2800" dirty="0" err="1"/>
              <a:t>оламни</a:t>
            </a:r>
            <a:r>
              <a:rPr lang="ru-RU" sz="2800" dirty="0"/>
              <a:t> </a:t>
            </a:r>
            <a:r>
              <a:rPr lang="ru-RU" sz="2800" dirty="0" err="1"/>
              <a:t>англашга</a:t>
            </a:r>
            <a:r>
              <a:rPr lang="ru-RU" sz="2800" dirty="0"/>
              <a:t>, предмет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ҳодисаларни</a:t>
            </a:r>
            <a:r>
              <a:rPr lang="ru-RU" sz="2800" dirty="0"/>
              <a:t> </a:t>
            </a:r>
            <a:r>
              <a:rPr lang="ru-RU" sz="2800" dirty="0" err="1"/>
              <a:t>унга</a:t>
            </a:r>
            <a:r>
              <a:rPr lang="ru-RU" sz="2800" dirty="0"/>
              <a:t> </a:t>
            </a:r>
            <a:r>
              <a:rPr lang="ru-RU" sz="2800" dirty="0" err="1"/>
              <a:t>қулай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осон</a:t>
            </a:r>
            <a:r>
              <a:rPr lang="ru-RU" sz="2800" dirty="0"/>
              <a:t> </a:t>
            </a:r>
            <a:r>
              <a:rPr lang="ru-RU" sz="2800" dirty="0" err="1"/>
              <a:t>бўлган</a:t>
            </a:r>
            <a:r>
              <a:rPr lang="ru-RU" sz="2800" dirty="0"/>
              <a:t> </a:t>
            </a:r>
            <a:r>
              <a:rPr lang="ru-RU" sz="2800" dirty="0" err="1"/>
              <a:t>йўл</a:t>
            </a:r>
            <a:r>
              <a:rPr lang="ru-RU" sz="2800" dirty="0"/>
              <a:t> </a:t>
            </a:r>
            <a:r>
              <a:rPr lang="ru-RU" sz="2800" dirty="0" err="1"/>
              <a:t>билан</a:t>
            </a:r>
            <a:r>
              <a:rPr lang="ru-RU" sz="2800" dirty="0"/>
              <a:t> </a:t>
            </a:r>
            <a:r>
              <a:rPr lang="ru-RU" sz="2800" dirty="0" err="1"/>
              <a:t>ўрганишга</a:t>
            </a:r>
            <a:r>
              <a:rPr lang="ru-RU" sz="2800" dirty="0"/>
              <a:t> </a:t>
            </a:r>
            <a:r>
              <a:rPr lang="ru-RU" sz="2800" dirty="0" err="1"/>
              <a:t>имконият</a:t>
            </a:r>
            <a:r>
              <a:rPr lang="ru-RU" sz="2800" dirty="0"/>
              <a:t> </a:t>
            </a:r>
            <a:r>
              <a:rPr lang="ru-RU" sz="2800" dirty="0" err="1"/>
              <a:t>бериш</a:t>
            </a:r>
            <a:r>
              <a:rPr lang="ru-RU" sz="2800" dirty="0"/>
              <a:t>. </a:t>
            </a:r>
            <a:r>
              <a:rPr lang="ru-RU" sz="2800" dirty="0" err="1"/>
              <a:t>Таълим</a:t>
            </a:r>
            <a:r>
              <a:rPr lang="ru-RU" sz="2800" dirty="0"/>
              <a:t> </a:t>
            </a:r>
            <a:r>
              <a:rPr lang="ru-RU" sz="2800" dirty="0" err="1"/>
              <a:t>олишнинг</a:t>
            </a:r>
            <a:r>
              <a:rPr lang="ru-RU" sz="2800" dirty="0"/>
              <a:t> </a:t>
            </a:r>
            <a:r>
              <a:rPr lang="ru-RU" sz="2800" dirty="0" err="1"/>
              <a:t>бундай</a:t>
            </a:r>
            <a:r>
              <a:rPr lang="ru-RU" sz="2800" dirty="0"/>
              <a:t> </a:t>
            </a:r>
            <a:r>
              <a:rPr lang="ru-RU" sz="2800" dirty="0" err="1"/>
              <a:t>методида</a:t>
            </a:r>
            <a:r>
              <a:rPr lang="ru-RU" sz="2800" dirty="0"/>
              <a:t> бола </a:t>
            </a:r>
            <a:r>
              <a:rPr lang="ru-RU" sz="2800" dirty="0" err="1"/>
              <a:t>ўзини</a:t>
            </a:r>
            <a:r>
              <a:rPr lang="ru-RU" sz="2800" dirty="0"/>
              <a:t> </a:t>
            </a:r>
            <a:r>
              <a:rPr lang="ru-RU" sz="2800" dirty="0" err="1"/>
              <a:t>эркин</a:t>
            </a:r>
            <a:r>
              <a:rPr lang="ru-RU" sz="2800" dirty="0"/>
              <a:t> </a:t>
            </a:r>
            <a:r>
              <a:rPr lang="ru-RU" sz="2800" dirty="0" err="1"/>
              <a:t>ҳис</a:t>
            </a:r>
            <a:r>
              <a:rPr lang="ru-RU" sz="2800" dirty="0"/>
              <a:t> </a:t>
            </a:r>
            <a:r>
              <a:rPr lang="ru-RU" sz="2800" dirty="0" err="1"/>
              <a:t>қилиши</a:t>
            </a:r>
            <a:r>
              <a:rPr lang="ru-RU" sz="2800" dirty="0"/>
              <a:t> </a:t>
            </a:r>
            <a:r>
              <a:rPr lang="ru-RU" sz="2800" dirty="0" err="1"/>
              <a:t>керак</a:t>
            </a:r>
            <a:r>
              <a:rPr lang="ru-RU" sz="2800" dirty="0"/>
              <a:t>. </a:t>
            </a:r>
          </a:p>
          <a:p>
            <a:pPr marL="0" indent="0">
              <a:buNone/>
            </a:pPr>
            <a:r>
              <a:rPr lang="ru-RU" sz="2800" dirty="0" err="1"/>
              <a:t>Битта</a:t>
            </a:r>
            <a:r>
              <a:rPr lang="ru-RU" sz="2800" dirty="0"/>
              <a:t> материал </a:t>
            </a:r>
            <a:r>
              <a:rPr lang="ru-RU" sz="2800" dirty="0" err="1"/>
              <a:t>машғулотларда</a:t>
            </a:r>
            <a:r>
              <a:rPr lang="ru-RU" sz="2800" dirty="0"/>
              <a:t> </a:t>
            </a:r>
            <a:r>
              <a:rPr lang="ru-RU" sz="2800" dirty="0" err="1"/>
              <a:t>интеллектнинг</a:t>
            </a:r>
            <a:r>
              <a:rPr lang="ru-RU" sz="2800" dirty="0"/>
              <a:t> </a:t>
            </a:r>
            <a:r>
              <a:rPr lang="ru-RU" sz="2800" dirty="0" err="1"/>
              <a:t>максимал</a:t>
            </a:r>
            <a:r>
              <a:rPr lang="ru-RU" sz="2800" dirty="0"/>
              <a:t> </a:t>
            </a:r>
            <a:r>
              <a:rPr lang="ru-RU" sz="2800" dirty="0" err="1"/>
              <a:t>турини</a:t>
            </a:r>
            <a:r>
              <a:rPr lang="ru-RU" sz="2800" dirty="0"/>
              <a:t> </a:t>
            </a:r>
            <a:r>
              <a:rPr lang="ru-RU" sz="2800" dirty="0" err="1"/>
              <a:t>ишга</a:t>
            </a:r>
            <a:r>
              <a:rPr lang="ru-RU" sz="2800" dirty="0"/>
              <a:t> </a:t>
            </a:r>
            <a:r>
              <a:rPr lang="ru-RU" sz="2800" dirty="0" err="1"/>
              <a:t>солиш</a:t>
            </a:r>
            <a:r>
              <a:rPr lang="ru-RU" sz="2800" dirty="0"/>
              <a:t> </a:t>
            </a:r>
            <a:r>
              <a:rPr lang="ru-RU" sz="2800" dirty="0" err="1"/>
              <a:t>учун</a:t>
            </a:r>
            <a:r>
              <a:rPr lang="ru-RU" sz="2800" dirty="0"/>
              <a:t> </a:t>
            </a:r>
            <a:r>
              <a:rPr lang="ru-RU" sz="2800" dirty="0" err="1"/>
              <a:t>ҳар</a:t>
            </a:r>
            <a:r>
              <a:rPr lang="ru-RU" sz="2800" dirty="0"/>
              <a:t> хил </a:t>
            </a:r>
            <a:r>
              <a:rPr lang="ru-RU" sz="2800" dirty="0" err="1"/>
              <a:t>усулларда</a:t>
            </a:r>
            <a:r>
              <a:rPr lang="ru-RU" sz="2800" dirty="0"/>
              <a:t> </a:t>
            </a:r>
            <a:r>
              <a:rPr lang="ru-RU" sz="2800" dirty="0" err="1"/>
              <a:t>берилиши</a:t>
            </a:r>
            <a:r>
              <a:rPr lang="ru-RU" sz="2800" dirty="0"/>
              <a:t> </a:t>
            </a:r>
            <a:r>
              <a:rPr lang="ru-RU" sz="2800" dirty="0" err="1"/>
              <a:t>керак</a:t>
            </a:r>
            <a:r>
              <a:rPr lang="ru-RU" sz="2800" dirty="0"/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743225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err="1">
                <a:solidFill>
                  <a:srgbClr val="990033"/>
                </a:solidFill>
              </a:rPr>
              <a:t>Назария</a:t>
            </a:r>
            <a:r>
              <a:rPr lang="ru-RU" sz="3600" dirty="0">
                <a:solidFill>
                  <a:srgbClr val="990033"/>
                </a:solidFill>
              </a:rPr>
              <a:t> </a:t>
            </a:r>
            <a:r>
              <a:rPr lang="ru-RU" sz="3600" dirty="0" err="1">
                <a:solidFill>
                  <a:srgbClr val="990033"/>
                </a:solidFill>
              </a:rPr>
              <a:t>қандай</a:t>
            </a:r>
            <a:r>
              <a:rPr lang="ru-RU" sz="3600" dirty="0">
                <a:solidFill>
                  <a:srgbClr val="990033"/>
                </a:solidFill>
              </a:rPr>
              <a:t> </a:t>
            </a:r>
            <a:r>
              <a:rPr lang="ru-RU" sz="3600" dirty="0" err="1">
                <a:solidFill>
                  <a:srgbClr val="990033"/>
                </a:solidFill>
              </a:rPr>
              <a:t>қўлланилади</a:t>
            </a:r>
            <a:r>
              <a:rPr lang="ru-RU" sz="3600" dirty="0">
                <a:solidFill>
                  <a:srgbClr val="990033"/>
                </a:solidFill>
              </a:rPr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Аслида</a:t>
            </a:r>
            <a:r>
              <a:rPr lang="ru-RU" dirty="0"/>
              <a:t> </a:t>
            </a:r>
            <a:r>
              <a:rPr lang="ru-RU" dirty="0" err="1"/>
              <a:t>интеллектнинг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турлари</a:t>
            </a:r>
            <a:r>
              <a:rPr lang="ru-RU" dirty="0"/>
              <a:t> </a:t>
            </a:r>
            <a:r>
              <a:rPr lang="ru-RU" dirty="0" err="1"/>
              <a:t>бир-бири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яқиндан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. </a:t>
            </a:r>
            <a:r>
              <a:rPr lang="ru-RU" dirty="0" err="1"/>
              <a:t>Биттаси</a:t>
            </a:r>
            <a:r>
              <a:rPr lang="ru-RU" dirty="0"/>
              <a:t> </a:t>
            </a:r>
            <a:r>
              <a:rPr lang="ru-RU" dirty="0" err="1"/>
              <a:t>ривожланганида</a:t>
            </a:r>
            <a:r>
              <a:rPr lang="ru-RU" dirty="0"/>
              <a:t>, </a:t>
            </a:r>
            <a:r>
              <a:rPr lang="ru-RU" dirty="0" err="1"/>
              <a:t>унга</a:t>
            </a:r>
            <a:r>
              <a:rPr lang="ru-RU" dirty="0"/>
              <a:t> </a:t>
            </a:r>
            <a:r>
              <a:rPr lang="ru-RU" dirty="0" err="1"/>
              <a:t>турдошлари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шаклланиб</a:t>
            </a:r>
            <a:r>
              <a:rPr lang="ru-RU" dirty="0"/>
              <a:t> </a:t>
            </a:r>
            <a:r>
              <a:rPr lang="ru-RU" dirty="0" err="1"/>
              <a:t>боради</a:t>
            </a:r>
            <a:r>
              <a:rPr lang="ru-RU" dirty="0"/>
              <a:t>. </a:t>
            </a:r>
            <a:r>
              <a:rPr lang="en-US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3657600"/>
            <a:ext cx="4038600" cy="253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3637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600" dirty="0" err="1"/>
              <a:t>Назарияларнинг</a:t>
            </a:r>
            <a:r>
              <a:rPr lang="ru-RU" altLang="en-US" sz="3600" dirty="0"/>
              <a:t> </a:t>
            </a:r>
            <a:r>
              <a:rPr lang="ru-RU" altLang="en-US" sz="3600" dirty="0" err="1"/>
              <a:t>асосий</a:t>
            </a:r>
            <a:r>
              <a:rPr lang="ru-RU" altLang="en-US" sz="3600" dirty="0"/>
              <a:t> </a:t>
            </a:r>
            <a:r>
              <a:rPr lang="ru-RU" altLang="en-US" sz="3600" dirty="0" err="1"/>
              <a:t>ғоялари</a:t>
            </a:r>
            <a:endParaRPr lang="en-US" altLang="en-US" sz="3600" dirty="0"/>
          </a:p>
        </p:txBody>
      </p:sp>
      <p:sp>
        <p:nvSpPr>
          <p:cNvPr id="62467" name="AutoShape 3"/>
          <p:cNvSpPr>
            <a:spLocks noChangeArrowheads="1"/>
          </p:cNvSpPr>
          <p:nvPr/>
        </p:nvSpPr>
        <p:spPr bwMode="ltGray">
          <a:xfrm>
            <a:off x="762000" y="5676655"/>
            <a:ext cx="7848600" cy="731977"/>
          </a:xfrm>
          <a:prstGeom prst="roundRect">
            <a:avLst>
              <a:gd name="adj" fmla="val 27481"/>
            </a:avLst>
          </a:prstGeom>
          <a:solidFill>
            <a:schemeClr val="accent2"/>
          </a:solidFill>
          <a:ln w="25400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gray">
          <a:xfrm>
            <a:off x="652464" y="1680748"/>
            <a:ext cx="301204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FF9900"/>
                </a:solidFill>
              </a:rPr>
              <a:t>Интеллектуал </a:t>
            </a:r>
            <a:r>
              <a:rPr lang="ru-RU" b="1" i="1" dirty="0" err="1">
                <a:solidFill>
                  <a:srgbClr val="FF9900"/>
                </a:solidFill>
              </a:rPr>
              <a:t>ривожланиш</a:t>
            </a:r>
            <a:r>
              <a:rPr lang="ru-RU" b="1" i="1" dirty="0">
                <a:solidFill>
                  <a:srgbClr val="FF9900"/>
                </a:solidFill>
              </a:rPr>
              <a:t> </a:t>
            </a:r>
            <a:r>
              <a:rPr lang="ru-RU" b="1" i="1" dirty="0" err="1">
                <a:solidFill>
                  <a:srgbClr val="FF9900"/>
                </a:solidFill>
              </a:rPr>
              <a:t>босқичлари</a:t>
            </a:r>
            <a:endParaRPr lang="en-US" altLang="en-US" dirty="0">
              <a:solidFill>
                <a:srgbClr val="FF9900"/>
              </a:solidFill>
            </a:endParaRPr>
          </a:p>
        </p:txBody>
      </p:sp>
      <p:sp>
        <p:nvSpPr>
          <p:cNvPr id="62469" name="AutoShape 5"/>
          <p:cNvSpPr>
            <a:spLocks noChangeArrowheads="1"/>
          </p:cNvSpPr>
          <p:nvPr/>
        </p:nvSpPr>
        <p:spPr bwMode="gray">
          <a:xfrm flipH="1">
            <a:off x="2897188" y="1819275"/>
            <a:ext cx="1658937" cy="1655763"/>
          </a:xfrm>
          <a:prstGeom prst="rtTriangl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6667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0" name="Line 6"/>
          <p:cNvSpPr>
            <a:spLocks noChangeShapeType="1"/>
          </p:cNvSpPr>
          <p:nvPr/>
        </p:nvSpPr>
        <p:spPr bwMode="gray">
          <a:xfrm>
            <a:off x="4586288" y="1524000"/>
            <a:ext cx="0" cy="4057650"/>
          </a:xfrm>
          <a:prstGeom prst="line">
            <a:avLst/>
          </a:prstGeom>
          <a:noFill/>
          <a:ln w="9525">
            <a:solidFill>
              <a:srgbClr val="1C1C1C"/>
            </a:solidFill>
            <a:prstDash val="lgDash"/>
            <a:round/>
            <a:headEnd type="stealth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1" name="AutoShape 7"/>
          <p:cNvSpPr>
            <a:spLocks noChangeArrowheads="1"/>
          </p:cNvSpPr>
          <p:nvPr/>
        </p:nvSpPr>
        <p:spPr bwMode="ltGray">
          <a:xfrm>
            <a:off x="4606925" y="1819275"/>
            <a:ext cx="1660525" cy="1655763"/>
          </a:xfrm>
          <a:prstGeom prst="rtTriangl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451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2" name="AutoShape 8"/>
          <p:cNvSpPr>
            <a:spLocks noChangeArrowheads="1"/>
          </p:cNvSpPr>
          <p:nvPr/>
        </p:nvSpPr>
        <p:spPr bwMode="ltGray">
          <a:xfrm rot="5400000">
            <a:off x="4609307" y="3536156"/>
            <a:ext cx="1657350" cy="1658937"/>
          </a:xfrm>
          <a:prstGeom prst="rtTriangl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7647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3" name="AutoShape 9"/>
          <p:cNvSpPr>
            <a:spLocks noChangeArrowheads="1"/>
          </p:cNvSpPr>
          <p:nvPr/>
        </p:nvSpPr>
        <p:spPr bwMode="gray">
          <a:xfrm rot="16200000" flipH="1">
            <a:off x="2899569" y="3536156"/>
            <a:ext cx="1657350" cy="1658938"/>
          </a:xfrm>
          <a:prstGeom prst="rtTriangl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0784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4" name="Line 10"/>
          <p:cNvSpPr>
            <a:spLocks noChangeShapeType="1"/>
          </p:cNvSpPr>
          <p:nvPr/>
        </p:nvSpPr>
        <p:spPr bwMode="gray">
          <a:xfrm>
            <a:off x="2341563" y="3508375"/>
            <a:ext cx="4489450" cy="0"/>
          </a:xfrm>
          <a:prstGeom prst="line">
            <a:avLst/>
          </a:prstGeom>
          <a:noFill/>
          <a:ln w="9525">
            <a:solidFill>
              <a:srgbClr val="1C1C1C"/>
            </a:solidFill>
            <a:prstDash val="lgDash"/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5" name="Rectangle 11"/>
          <p:cNvSpPr>
            <a:spLocks noChangeArrowheads="1"/>
          </p:cNvSpPr>
          <p:nvPr/>
        </p:nvSpPr>
        <p:spPr bwMode="gray">
          <a:xfrm>
            <a:off x="2741613" y="2703858"/>
            <a:ext cx="18923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/>
            <a:r>
              <a:rPr lang="ru-RU" sz="1400" b="1" i="1" dirty="0"/>
              <a:t>Жан </a:t>
            </a:r>
            <a:r>
              <a:rPr lang="az-Latn-AZ" sz="1400" b="1" i="1" dirty="0"/>
              <a:t>Пиаже</a:t>
            </a:r>
            <a:r>
              <a:rPr lang="uz-Cyrl-UZ" sz="1400" b="1" i="1" dirty="0"/>
              <a:t>нинг болани ривожлантириш назарияси</a:t>
            </a:r>
            <a:r>
              <a:rPr lang="az-Latn-AZ" sz="1400" b="1" i="1" dirty="0"/>
              <a:t> </a:t>
            </a:r>
            <a:endParaRPr lang="en-US" sz="1400" dirty="0"/>
          </a:p>
        </p:txBody>
      </p:sp>
      <p:sp>
        <p:nvSpPr>
          <p:cNvPr id="62476" name="Rectangle 12"/>
          <p:cNvSpPr>
            <a:spLocks noChangeArrowheads="1"/>
          </p:cNvSpPr>
          <p:nvPr/>
        </p:nvSpPr>
        <p:spPr bwMode="gray">
          <a:xfrm>
            <a:off x="4654549" y="2714147"/>
            <a:ext cx="19177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sz="1400" b="1" i="1" dirty="0"/>
              <a:t>Л</a:t>
            </a:r>
            <a:r>
              <a:rPr lang="uz-Cyrl-UZ" sz="1400" b="1" i="1" dirty="0"/>
              <a:t>ев</a:t>
            </a:r>
            <a:r>
              <a:rPr lang="az-Latn-AZ" sz="1400" b="1" i="1" dirty="0"/>
              <a:t> В</a:t>
            </a:r>
            <a:r>
              <a:rPr lang="uz-Cyrl-UZ" sz="1400" b="1" i="1" dirty="0"/>
              <a:t>иг</a:t>
            </a:r>
            <a:r>
              <a:rPr lang="az-Latn-AZ" sz="1400" b="1" i="1" dirty="0"/>
              <a:t>отск</a:t>
            </a:r>
            <a:r>
              <a:rPr lang="uz-Cyrl-UZ" sz="1400" b="1" i="1" dirty="0"/>
              <a:t>ийнинг ривожланиш назариялари</a:t>
            </a:r>
            <a:r>
              <a:rPr lang="ru-RU" sz="1400" b="1" i="1" dirty="0"/>
              <a:t> </a:t>
            </a:r>
            <a:endParaRPr lang="en-US" sz="1400" b="1" i="1" dirty="0"/>
          </a:p>
        </p:txBody>
      </p:sp>
      <p:sp>
        <p:nvSpPr>
          <p:cNvPr id="62477" name="Rectangle 13"/>
          <p:cNvSpPr>
            <a:spLocks noChangeArrowheads="1"/>
          </p:cNvSpPr>
          <p:nvPr/>
        </p:nvSpPr>
        <p:spPr bwMode="gray">
          <a:xfrm>
            <a:off x="4618590" y="3545848"/>
            <a:ext cx="183012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en-US" sz="1400" b="1" dirty="0" err="1"/>
              <a:t>Гарднернинг</a:t>
            </a:r>
            <a:r>
              <a:rPr lang="ru-RU" altLang="en-US" sz="1400" b="1" dirty="0"/>
              <a:t> интеллект </a:t>
            </a:r>
            <a:r>
              <a:rPr lang="ru-RU" altLang="en-US" sz="1400" b="1" dirty="0" err="1"/>
              <a:t>кўплиги</a:t>
            </a:r>
            <a:r>
              <a:rPr lang="ru-RU" altLang="en-US" sz="1400" b="1" dirty="0"/>
              <a:t> </a:t>
            </a:r>
            <a:r>
              <a:rPr lang="ru-RU" altLang="en-US" sz="1400" b="1" dirty="0" err="1"/>
              <a:t>назарияси</a:t>
            </a:r>
            <a:endParaRPr lang="en-US" altLang="en-US" sz="1400" b="1" dirty="0"/>
          </a:p>
        </p:txBody>
      </p:sp>
      <p:sp>
        <p:nvSpPr>
          <p:cNvPr id="62478" name="Rectangle 14"/>
          <p:cNvSpPr>
            <a:spLocks noChangeArrowheads="1"/>
          </p:cNvSpPr>
          <p:nvPr/>
        </p:nvSpPr>
        <p:spPr bwMode="gray">
          <a:xfrm>
            <a:off x="2514600" y="3586518"/>
            <a:ext cx="2066097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en-US" sz="1400" b="1" dirty="0"/>
              <a:t>Джона </a:t>
            </a:r>
            <a:r>
              <a:rPr lang="ru-RU" altLang="en-US" sz="1400" b="1" dirty="0" err="1"/>
              <a:t>Дьюининг</a:t>
            </a:r>
            <a:r>
              <a:rPr lang="ru-RU" altLang="en-US" sz="1400" b="1" dirty="0"/>
              <a:t> конструктивизм </a:t>
            </a:r>
            <a:r>
              <a:rPr lang="ru-RU" altLang="en-US" sz="1400" b="1" dirty="0" err="1"/>
              <a:t>назарияси</a:t>
            </a:r>
            <a:endParaRPr lang="en-US" altLang="en-US" sz="1400" b="1" dirty="0"/>
          </a:p>
        </p:txBody>
      </p:sp>
      <p:sp>
        <p:nvSpPr>
          <p:cNvPr id="62479" name="Rectangle 15"/>
          <p:cNvSpPr>
            <a:spLocks noChangeArrowheads="1"/>
          </p:cNvSpPr>
          <p:nvPr/>
        </p:nvSpPr>
        <p:spPr bwMode="gray">
          <a:xfrm>
            <a:off x="1371600" y="5718777"/>
            <a:ext cx="687387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sz="1600" b="1" dirty="0" err="1">
                <a:solidFill>
                  <a:schemeClr val="bg1">
                    <a:lumMod val="95000"/>
                  </a:schemeClr>
                </a:solidFill>
              </a:rPr>
              <a:t>Таълимнинг</a:t>
            </a:r>
            <a:r>
              <a:rPr lang="ru-RU" sz="16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bg1">
                    <a:lumMod val="95000"/>
                  </a:schemeClr>
                </a:solidFill>
              </a:rPr>
              <a:t>болага</a:t>
            </a:r>
            <a:r>
              <a:rPr lang="ru-RU" sz="16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bg1">
                    <a:lumMod val="95000"/>
                  </a:schemeClr>
                </a:solidFill>
              </a:rPr>
              <a:t>йўналтирилган</a:t>
            </a:r>
            <a:r>
              <a:rPr lang="ru-RU" sz="16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bg1">
                    <a:lumMod val="95000"/>
                  </a:schemeClr>
                </a:solidFill>
              </a:rPr>
              <a:t>ёндашуви</a:t>
            </a:r>
            <a:r>
              <a:rPr lang="ru-RU" sz="16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bg1">
                    <a:lumMod val="95000"/>
                  </a:schemeClr>
                </a:solidFill>
              </a:rPr>
              <a:t>методологияси</a:t>
            </a:r>
            <a:r>
              <a:rPr lang="ru-RU" sz="16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bg1">
                    <a:lumMod val="95000"/>
                  </a:schemeClr>
                </a:solidFill>
              </a:rPr>
              <a:t>асосида</a:t>
            </a:r>
            <a:r>
              <a:rPr lang="ru-RU" sz="16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bg1">
                    <a:lumMod val="95000"/>
                  </a:schemeClr>
                </a:solidFill>
              </a:rPr>
              <a:t>ётган</a:t>
            </a:r>
            <a:r>
              <a:rPr lang="ru-RU" sz="16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bg1">
                    <a:lumMod val="95000"/>
                  </a:schemeClr>
                </a:solidFill>
              </a:rPr>
              <a:t>психологик</a:t>
            </a:r>
            <a:r>
              <a:rPr lang="ru-RU" sz="16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bg1">
                    <a:lumMod val="95000"/>
                  </a:schemeClr>
                </a:solidFill>
              </a:rPr>
              <a:t>ва</a:t>
            </a:r>
            <a:r>
              <a:rPr lang="ru-RU" sz="1600" b="1" dirty="0">
                <a:solidFill>
                  <a:schemeClr val="bg1">
                    <a:lumMod val="95000"/>
                  </a:schemeClr>
                </a:solidFill>
              </a:rPr>
              <a:t> педагогик </a:t>
            </a:r>
            <a:r>
              <a:rPr lang="ru-RU" sz="1600" b="1" dirty="0" err="1">
                <a:solidFill>
                  <a:schemeClr val="bg1">
                    <a:lumMod val="95000"/>
                  </a:schemeClr>
                </a:solidFill>
              </a:rPr>
              <a:t>механизмлар</a:t>
            </a:r>
            <a:endParaRPr lang="ru-RU" sz="1600" b="1" dirty="0">
              <a:solidFill>
                <a:schemeClr val="bg1">
                  <a:lumMod val="95000"/>
                </a:schemeClr>
              </a:solidFill>
            </a:endParaRPr>
          </a:p>
          <a:p>
            <a:endParaRPr lang="ru-RU" sz="1600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en-US" sz="1600" dirty="0">
                <a:solidFill>
                  <a:schemeClr val="bg1">
                    <a:lumMod val="95000"/>
                  </a:schemeClr>
                </a:solidFill>
                <a:hlinkClick r:id="rId2"/>
              </a:rPr>
              <a:t>https://answergarden.ch/1844762</a:t>
            </a:r>
            <a:r>
              <a:rPr lang="ru-RU" sz="1600" dirty="0">
                <a:solidFill>
                  <a:schemeClr val="bg1">
                    <a:lumMod val="95000"/>
                  </a:schemeClr>
                </a:solidFill>
              </a:rPr>
              <a:t> </a:t>
            </a:r>
            <a:endParaRPr lang="en-US" sz="1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2480" name="Rectangle 16"/>
          <p:cNvSpPr>
            <a:spLocks noChangeArrowheads="1"/>
          </p:cNvSpPr>
          <p:nvPr/>
        </p:nvSpPr>
        <p:spPr bwMode="gray">
          <a:xfrm>
            <a:off x="5909229" y="1554887"/>
            <a:ext cx="264270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b="1" i="1" dirty="0" err="1">
                <a:solidFill>
                  <a:srgbClr val="0070C0"/>
                </a:solidFill>
              </a:rPr>
              <a:t>Яқин</a:t>
            </a:r>
            <a:r>
              <a:rPr lang="ru-RU" b="1" i="1" dirty="0">
                <a:solidFill>
                  <a:srgbClr val="0070C0"/>
                </a:solidFill>
              </a:rPr>
              <a:t> </a:t>
            </a:r>
            <a:r>
              <a:rPr lang="ru-RU" b="1" i="1" dirty="0" err="1">
                <a:solidFill>
                  <a:srgbClr val="0070C0"/>
                </a:solidFill>
              </a:rPr>
              <a:t>ривожланиш</a:t>
            </a:r>
            <a:r>
              <a:rPr lang="ru-RU" b="1" i="1" dirty="0">
                <a:solidFill>
                  <a:srgbClr val="0070C0"/>
                </a:solidFill>
              </a:rPr>
              <a:t> </a:t>
            </a:r>
            <a:r>
              <a:rPr lang="ru-RU" b="1" i="1" dirty="0" err="1">
                <a:solidFill>
                  <a:srgbClr val="0070C0"/>
                </a:solidFill>
              </a:rPr>
              <a:t>зонаси</a:t>
            </a:r>
            <a:r>
              <a:rPr lang="ru-RU" b="1" i="1" dirty="0">
                <a:solidFill>
                  <a:srgbClr val="0070C0"/>
                </a:solidFill>
              </a:rPr>
              <a:t>, </a:t>
            </a:r>
            <a:r>
              <a:rPr lang="ru-RU" b="1" i="1" dirty="0" err="1">
                <a:solidFill>
                  <a:srgbClr val="0070C0"/>
                </a:solidFill>
              </a:rPr>
              <a:t>скаффолдинг</a:t>
            </a:r>
            <a:endParaRPr lang="en-US" altLang="en-US" dirty="0">
              <a:solidFill>
                <a:srgbClr val="0070C0"/>
              </a:solidFill>
            </a:endParaRPr>
          </a:p>
        </p:txBody>
      </p:sp>
      <p:sp>
        <p:nvSpPr>
          <p:cNvPr id="62481" name="Rectangle 17"/>
          <p:cNvSpPr>
            <a:spLocks noChangeArrowheads="1"/>
          </p:cNvSpPr>
          <p:nvPr/>
        </p:nvSpPr>
        <p:spPr bwMode="gray">
          <a:xfrm>
            <a:off x="652464" y="4431096"/>
            <a:ext cx="265913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uz-Cyrl-UZ" sz="1600" b="1" i="1" dirty="0">
                <a:solidFill>
                  <a:srgbClr val="00B050"/>
                </a:solidFill>
              </a:rPr>
              <a:t>“Тадқиқот ёндашуви”, “Амалиётда ўрганиш”, “Лойиҳалар методи”</a:t>
            </a:r>
            <a:endParaRPr lang="uz-Cyrl-UZ" sz="1600" dirty="0">
              <a:solidFill>
                <a:srgbClr val="00B050"/>
              </a:solidFill>
            </a:endParaRPr>
          </a:p>
        </p:txBody>
      </p:sp>
      <p:sp>
        <p:nvSpPr>
          <p:cNvPr id="62482" name="Rectangle 18"/>
          <p:cNvSpPr>
            <a:spLocks noChangeArrowheads="1"/>
          </p:cNvSpPr>
          <p:nvPr/>
        </p:nvSpPr>
        <p:spPr bwMode="gray">
          <a:xfrm>
            <a:off x="6277528" y="4411218"/>
            <a:ext cx="25775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</a:rPr>
              <a:t>“</a:t>
            </a:r>
            <a:r>
              <a:rPr lang="ru-RU" sz="1600" b="1" i="1" dirty="0" err="1">
                <a:solidFill>
                  <a:schemeClr val="accent5">
                    <a:lumMod val="50000"/>
                  </a:schemeClr>
                </a:solidFill>
              </a:rPr>
              <a:t>Тадқиқот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b="1" i="1" dirty="0" err="1">
                <a:solidFill>
                  <a:schemeClr val="accent5">
                    <a:lumMod val="50000"/>
                  </a:schemeClr>
                </a:solidFill>
              </a:rPr>
              <a:t>ёндашуви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</a:rPr>
              <a:t>”, “</a:t>
            </a:r>
            <a:r>
              <a:rPr lang="ru-RU" sz="1600" b="1" i="1" dirty="0" err="1">
                <a:solidFill>
                  <a:schemeClr val="accent5">
                    <a:lumMod val="50000"/>
                  </a:schemeClr>
                </a:solidFill>
              </a:rPr>
              <a:t>Амалиётда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b="1" i="1" dirty="0" err="1">
                <a:solidFill>
                  <a:schemeClr val="accent5">
                    <a:lumMod val="50000"/>
                  </a:schemeClr>
                </a:solidFill>
              </a:rPr>
              <a:t>ўрганиш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</a:rPr>
              <a:t>”, “</a:t>
            </a:r>
            <a:r>
              <a:rPr lang="ru-RU" sz="1600" b="1" i="1" dirty="0" err="1">
                <a:solidFill>
                  <a:schemeClr val="accent5">
                    <a:lumMod val="50000"/>
                  </a:schemeClr>
                </a:solidFill>
              </a:rPr>
              <a:t>Лойиҳалар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b="1" i="1" dirty="0" err="1">
                <a:solidFill>
                  <a:schemeClr val="accent5">
                    <a:lumMod val="50000"/>
                  </a:schemeClr>
                </a:solidFill>
              </a:rPr>
              <a:t>методи</a:t>
            </a:r>
            <a:r>
              <a:rPr lang="ru-RU" sz="1600" b="1" i="1" dirty="0">
                <a:solidFill>
                  <a:schemeClr val="accent5">
                    <a:lumMod val="50000"/>
                  </a:schemeClr>
                </a:solidFill>
              </a:rPr>
              <a:t>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 dirty="0">
                <a:solidFill>
                  <a:srgbClr val="990033"/>
                </a:solidFill>
              </a:rPr>
              <a:t>Бола </a:t>
            </a:r>
            <a:r>
              <a:rPr lang="ru-RU" altLang="en-US" sz="3200" dirty="0" err="1">
                <a:solidFill>
                  <a:srgbClr val="990033"/>
                </a:solidFill>
              </a:rPr>
              <a:t>эрта</a:t>
            </a:r>
            <a:r>
              <a:rPr lang="ru-RU" altLang="en-US" sz="3200" dirty="0">
                <a:solidFill>
                  <a:srgbClr val="990033"/>
                </a:solidFill>
              </a:rPr>
              <a:t> </a:t>
            </a:r>
            <a:r>
              <a:rPr lang="ru-RU" altLang="en-US" sz="3200" dirty="0" err="1">
                <a:solidFill>
                  <a:srgbClr val="990033"/>
                </a:solidFill>
              </a:rPr>
              <a:t>ёшда</a:t>
            </a:r>
            <a:r>
              <a:rPr lang="ru-RU" altLang="en-US" sz="3200" dirty="0">
                <a:solidFill>
                  <a:srgbClr val="990033"/>
                </a:solidFill>
              </a:rPr>
              <a:t> </a:t>
            </a:r>
            <a:r>
              <a:rPr lang="ru-RU" altLang="en-US" sz="3200" dirty="0" err="1">
                <a:solidFill>
                  <a:srgbClr val="990033"/>
                </a:solidFill>
              </a:rPr>
              <a:t>оламни</a:t>
            </a:r>
            <a:r>
              <a:rPr lang="ru-RU" altLang="en-US" sz="3200" dirty="0">
                <a:solidFill>
                  <a:srgbClr val="990033"/>
                </a:solidFill>
              </a:rPr>
              <a:t> </a:t>
            </a:r>
            <a:r>
              <a:rPr lang="ru-RU" altLang="en-US" sz="3200" dirty="0" err="1">
                <a:solidFill>
                  <a:srgbClr val="990033"/>
                </a:solidFill>
              </a:rPr>
              <a:t>қандай</a:t>
            </a:r>
            <a:r>
              <a:rPr lang="ru-RU" altLang="en-US" sz="3200" dirty="0">
                <a:solidFill>
                  <a:srgbClr val="990033"/>
                </a:solidFill>
              </a:rPr>
              <a:t> </a:t>
            </a:r>
            <a:r>
              <a:rPr lang="ru-RU" altLang="en-US" sz="3200" dirty="0" err="1">
                <a:solidFill>
                  <a:srgbClr val="990033"/>
                </a:solidFill>
              </a:rPr>
              <a:t>англайди</a:t>
            </a:r>
            <a:r>
              <a:rPr lang="ru-RU" altLang="en-US" sz="3200" dirty="0">
                <a:solidFill>
                  <a:srgbClr val="990033"/>
                </a:solidFill>
              </a:rPr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" y="1600200"/>
            <a:ext cx="8258175" cy="4953000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6" y="1584346"/>
            <a:ext cx="7947608" cy="482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95857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Кунни</a:t>
            </a:r>
            <a:r>
              <a:rPr lang="ru-RU" dirty="0"/>
              <a:t> </a:t>
            </a:r>
            <a:r>
              <a:rPr lang="ru-RU" dirty="0" err="1"/>
              <a:t>баҳолаш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2662755"/>
              </p:ext>
            </p:extLst>
          </p:nvPr>
        </p:nvGraphicFramePr>
        <p:xfrm>
          <a:off x="1469707" y="1549492"/>
          <a:ext cx="6080760" cy="37856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29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97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200" dirty="0">
                          <a:effectLst/>
                        </a:rPr>
                        <a:t>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Мен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бугун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билиб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олган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3 та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асосий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ғоя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.......................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Мен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учун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бугун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жуда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қизиқ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бўлган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2 та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ғоя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...........................</a:t>
                      </a:r>
                      <a:endParaRPr lang="en-US" sz="24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Мен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ҳозирча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жавоб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топмаган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1 та </a:t>
                      </a:r>
                      <a:r>
                        <a:rPr lang="ru-RU" sz="2400" b="1" dirty="0" err="1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савол</a:t>
                      </a:r>
                      <a:r>
                        <a:rPr lang="ru-RU" sz="2400" b="1" dirty="0">
                          <a:effectLst/>
                          <a:latin typeface="Cambria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...................................</a:t>
                      </a:r>
                      <a:endParaRPr lang="en-US" sz="24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 bwMode="black">
          <a:xfrm>
            <a:off x="1600200" y="5614416"/>
            <a:ext cx="5819775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dirty="0" err="1">
                <a:solidFill>
                  <a:schemeClr val="accent1"/>
                </a:solidFill>
              </a:rPr>
              <a:t>Истакларингиз</a:t>
            </a:r>
            <a:r>
              <a:rPr lang="ru-RU" dirty="0">
                <a:solidFill>
                  <a:schemeClr val="accent1"/>
                </a:solidFill>
              </a:rPr>
              <a:t>.........</a:t>
            </a:r>
            <a:endParaRPr lang="en-US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8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990033"/>
      </a:dk2>
      <a:lt2>
        <a:srgbClr val="808080"/>
      </a:lt2>
      <a:accent1>
        <a:srgbClr val="E466B7"/>
      </a:accent1>
      <a:accent2>
        <a:srgbClr val="699EF3"/>
      </a:accent2>
      <a:accent3>
        <a:srgbClr val="FFFFFF"/>
      </a:accent3>
      <a:accent4>
        <a:srgbClr val="000000"/>
      </a:accent4>
      <a:accent5>
        <a:srgbClr val="EFB8D8"/>
      </a:accent5>
      <a:accent6>
        <a:srgbClr val="5E8FDC"/>
      </a:accent6>
      <a:hlink>
        <a:srgbClr val="FEB93C"/>
      </a:hlink>
      <a:folHlink>
        <a:srgbClr val="6ED89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3160AD"/>
        </a:dk2>
        <a:lt2>
          <a:srgbClr val="808080"/>
        </a:lt2>
        <a:accent1>
          <a:srgbClr val="FF9900"/>
        </a:accent1>
        <a:accent2>
          <a:srgbClr val="8CD32D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7EBF28"/>
        </a:accent6>
        <a:hlink>
          <a:srgbClr val="F45E5E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990033"/>
        </a:dk2>
        <a:lt2>
          <a:srgbClr val="808080"/>
        </a:lt2>
        <a:accent1>
          <a:srgbClr val="E466B7"/>
        </a:accent1>
        <a:accent2>
          <a:srgbClr val="699EF3"/>
        </a:accent2>
        <a:accent3>
          <a:srgbClr val="FFFFFF"/>
        </a:accent3>
        <a:accent4>
          <a:srgbClr val="000000"/>
        </a:accent4>
        <a:accent5>
          <a:srgbClr val="EFB8D8"/>
        </a:accent5>
        <a:accent6>
          <a:srgbClr val="5E8FDC"/>
        </a:accent6>
        <a:hlink>
          <a:srgbClr val="FEB93C"/>
        </a:hlink>
        <a:folHlink>
          <a:srgbClr val="6ED8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134920"/>
        </a:dk2>
        <a:lt2>
          <a:srgbClr val="808080"/>
        </a:lt2>
        <a:accent1>
          <a:srgbClr val="3FA2E5"/>
        </a:accent1>
        <a:accent2>
          <a:srgbClr val="BB75D1"/>
        </a:accent2>
        <a:accent3>
          <a:srgbClr val="FFFFFF"/>
        </a:accent3>
        <a:accent4>
          <a:srgbClr val="000000"/>
        </a:accent4>
        <a:accent5>
          <a:srgbClr val="AFCEF0"/>
        </a:accent5>
        <a:accent6>
          <a:srgbClr val="A969BD"/>
        </a:accent6>
        <a:hlink>
          <a:srgbClr val="77D379"/>
        </a:hlink>
        <a:folHlink>
          <a:srgbClr val="EF9F4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591TGp_ChildArt_light</Template>
  <TotalTime>2084</TotalTime>
  <Words>1702</Words>
  <Application>Microsoft Office PowerPoint</Application>
  <PresentationFormat>Экран (4:3)</PresentationFormat>
  <Paragraphs>185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Default Design</vt:lpstr>
      <vt:lpstr>Презентация PowerPoint</vt:lpstr>
      <vt:lpstr>“ Амалий машғулот иштирокчисининг кутганлари” </vt:lpstr>
      <vt:lpstr>Машғулот қоидалари: </vt:lpstr>
      <vt:lpstr>Ўзаро тақдимотлар</vt:lpstr>
      <vt:lpstr>Ақлий ҳужум</vt:lpstr>
      <vt:lpstr>Боланинг қайси хусусиятларига таяниш керак?</vt:lpstr>
      <vt:lpstr>Муаммонинг қўйилиши</vt:lpstr>
      <vt:lpstr>Кичик гуруҳларда ишлаш</vt:lpstr>
      <vt:lpstr>М. Монтессори – “буни ўзим қилишимга ёрдам бер”.  Монтессори тамойилини амалга оширишга доир мисол келтира оласизми?</vt:lpstr>
      <vt:lpstr>Шахсга йўналтирилган ёндашув</vt:lpstr>
      <vt:lpstr>Болага йўналтирилган мактабгача таълим ташкилоти моделининг тузилиш тамойиллари </vt:lpstr>
      <vt:lpstr>Вазифа: </vt:lpstr>
      <vt:lpstr>Синквейн </vt:lpstr>
      <vt:lpstr>Синквейнга мисол</vt:lpstr>
      <vt:lpstr>Синквейнга мисол</vt:lpstr>
      <vt:lpstr>Муҳокама</vt:lpstr>
      <vt:lpstr> Болага йўналтирилган ёндашувнинг афзалликлари </vt:lpstr>
      <vt:lpstr>Болани ривожлаништириш  назариялари</vt:lpstr>
      <vt:lpstr> Пиаженинг когнитив ривожланиш назарияси </vt:lpstr>
      <vt:lpstr> Лев Семёнович Виготскийнинг ривожланиш назарияси </vt:lpstr>
      <vt:lpstr>Яқин ривожланиш зонаси</vt:lpstr>
      <vt:lpstr>СКАФФОЛДИНГ (scaffolding)</vt:lpstr>
      <vt:lpstr>Яқин ривожланиш зонаси</vt:lpstr>
      <vt:lpstr> Джон Дьюининг  конструктивизм педагогикаси </vt:lpstr>
      <vt:lpstr> Педагогика конструктивизма  Джона Дьюи </vt:lpstr>
      <vt:lpstr> Говард Гарднернинг интеллект кўплиги назарияси </vt:lpstr>
      <vt:lpstr>Говард Гарднернинг назарияси</vt:lpstr>
      <vt:lpstr>Гарднер ажратган интеллект турлари: интеллект кўплиги назарияси</vt:lpstr>
      <vt:lpstr>Г.Гарднер ажратган интеллект турлари (1983)</vt:lpstr>
      <vt:lpstr> Тана-кинестетик интеллект </vt:lpstr>
      <vt:lpstr>Визуал-фазовий интеллект</vt:lpstr>
      <vt:lpstr> Мантиқий-математик интеллект  </vt:lpstr>
      <vt:lpstr>Мусиқий интеллект</vt:lpstr>
      <vt:lpstr>Вербал-лисоний интеллект</vt:lpstr>
      <vt:lpstr>Натуралистик интеллект</vt:lpstr>
      <vt:lpstr>Шахслараро интеллект</vt:lpstr>
      <vt:lpstr>Шахсичра интеллект</vt:lpstr>
      <vt:lpstr>Экзистенциал интеллект</vt:lpstr>
      <vt:lpstr>Назария қандай қўлланилади?</vt:lpstr>
      <vt:lpstr>Назария қандай қўлланилади?</vt:lpstr>
      <vt:lpstr>Назария қандай қўлланилади?</vt:lpstr>
      <vt:lpstr>Назарияларнинг асосий ғоялари</vt:lpstr>
      <vt:lpstr>Бола эрта ёшда оламни қандай англайди?</vt:lpstr>
      <vt:lpstr>Кунни баҳолаш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Ориентированный на ребенка подход к обучению</dc:title>
  <dc:creator>Zulfiya Veysova</dc:creator>
  <cp:lastModifiedBy>XTreme.ws</cp:lastModifiedBy>
  <cp:revision>183</cp:revision>
  <dcterms:created xsi:type="dcterms:W3CDTF">2021-03-23T14:26:35Z</dcterms:created>
  <dcterms:modified xsi:type="dcterms:W3CDTF">2002-01-01T00:20:51Z</dcterms:modified>
</cp:coreProperties>
</file>