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2" r:id="rId1"/>
  </p:sldMasterIdLst>
  <p:sldIdLst>
    <p:sldId id="258" r:id="rId2"/>
    <p:sldId id="277" r:id="rId3"/>
    <p:sldId id="314" r:id="rId4"/>
    <p:sldId id="315" r:id="rId5"/>
    <p:sldId id="318" r:id="rId6"/>
    <p:sldId id="317" r:id="rId7"/>
    <p:sldId id="319" r:id="rId8"/>
    <p:sldId id="320" r:id="rId9"/>
    <p:sldId id="321" r:id="rId10"/>
    <p:sldId id="302" r:id="rId11"/>
    <p:sldId id="27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61AF9B"/>
    <a:srgbClr val="8DC5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70" autoAdjust="0"/>
    <p:restoredTop sz="95256" autoAdjust="0"/>
  </p:normalViewPr>
  <p:slideViewPr>
    <p:cSldViewPr snapToGrid="0">
      <p:cViewPr varScale="1">
        <p:scale>
          <a:sx n="61" d="100"/>
          <a:sy n="61" d="100"/>
        </p:scale>
        <p:origin x="-8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8C8B29-643F-4D4C-AB85-07AA36B8C435}" type="doc">
      <dgm:prSet loTypeId="urn:microsoft.com/office/officeart/2005/8/layout/hierarchy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C71C553-9E82-4BE1-A877-3DEA1A25E006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6912764" y="520365"/>
          <a:ext cx="4453614" cy="3909807"/>
        </a:xfrm>
        <a:solidFill>
          <a:schemeClr val="accent1">
            <a:lumMod val="20000"/>
            <a:lumOff val="80000"/>
          </a:schemeClr>
        </a:solidFill>
        <a:ln/>
      </dgm:spPr>
      <dgm:t>
        <a:bodyPr/>
        <a:lstStyle/>
        <a:p>
          <a:pPr marR="0" algn="ctr" eaLnBrk="1" fontAlgn="auto" latinLnBrk="0" hangingPunct="1">
            <a:buClrTx/>
            <a:buSzTx/>
            <a:buFontTx/>
            <a:tabLst/>
            <a:defRPr/>
          </a:pP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tarbiya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to‘g‘risida”gi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O‘zbekiston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Respublikasi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Qonuni</a:t>
          </a:r>
          <a:r>
            <a:rPr lang="en-US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ning</a:t>
          </a:r>
          <a:r>
            <a: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qilinishi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unda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belgilab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tarbiyaning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tamoyillari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ta’limda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siyosatining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yo‘nalishlari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R="0" algn="ctr" eaLnBrk="1" fontAlgn="auto" latinLnBrk="0" hangingPunct="1">
            <a:buClrTx/>
            <a:buSzTx/>
            <a:buFontTx/>
            <a:tabLst/>
            <a:defRPr/>
          </a:pP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dasturning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nashrini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qo‘llashda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orttirilgan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tahlili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en-US" sz="2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R="0" algn="ctr" eaLnBrk="1" fontAlgn="auto" latinLnBrk="0" hangingPunct="1">
            <a:buClrTx/>
            <a:buSzTx/>
            <a:buFontTx/>
            <a:tabLst/>
            <a:defRPr/>
          </a:pP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2021-yilda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respublikamizning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hududlarida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ta'lim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boshqaruv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organlari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mutaxassislari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MTTning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nodavlat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muqobil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shakllari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pedagoglari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metodistlari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o‘rtasida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o‘tkazilgan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manzilli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milliy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aniqlangan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fikr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takliflarining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inobatga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olinganligi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R="0" algn="ctr" eaLnBrk="1" fontAlgn="auto" latinLnBrk="0" hangingPunct="1">
            <a:buClrTx/>
            <a:buSzTx/>
            <a:buFontTx/>
            <a:tabLst/>
            <a:defRPr/>
          </a:pP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dasturlarini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o‘tgan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yillar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davomida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to‘plangan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i="1" dirty="0">
            <a:solidFill>
              <a:schemeClr val="tx1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835621CF-A874-4938-9F9C-39913C0F51B8}" type="sibTrans" cxnId="{B7D0FEC6-2180-4406-9ED9-F5535504F488}">
      <dgm:prSet/>
      <dgm:spPr/>
      <dgm:t>
        <a:bodyPr/>
        <a:lstStyle/>
        <a:p>
          <a:endParaRPr lang="ru-RU"/>
        </a:p>
      </dgm:t>
    </dgm:pt>
    <dgm:pt modelId="{B5C766CC-FCEF-4FC0-97F4-3CB7D98863C6}" type="parTrans" cxnId="{B7D0FEC6-2180-4406-9ED9-F5535504F488}">
      <dgm:prSet/>
      <dgm:spPr/>
      <dgm:t>
        <a:bodyPr/>
        <a:lstStyle/>
        <a:p>
          <a:endParaRPr lang="ru-RU"/>
        </a:p>
      </dgm:t>
    </dgm:pt>
    <dgm:pt modelId="{F7E4A523-DD92-46A9-A40C-5BEED0E3944E}" type="pres">
      <dgm:prSet presAssocID="{468C8B29-643F-4D4C-AB85-07AA36B8C43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4944DDB-B8A0-4207-9A43-F2F094CBEAC2}" type="pres">
      <dgm:prSet presAssocID="{FC71C553-9E82-4BE1-A877-3DEA1A25E006}" presName="vertOne" presStyleCnt="0"/>
      <dgm:spPr/>
    </dgm:pt>
    <dgm:pt modelId="{B3BF1BA3-7EFC-4C57-850C-705CD10AE8E7}" type="pres">
      <dgm:prSet presAssocID="{FC71C553-9E82-4BE1-A877-3DEA1A25E006}" presName="txOne" presStyleLbl="node0" presStyleIdx="0" presStyleCnt="1" custScaleX="77165" custScaleY="118656" custLinFactNeighborX="19724" custLinFactNeighborY="-258">
        <dgm:presLayoutVars>
          <dgm:chPref val="3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1F6A2B2F-022B-471C-8EA6-8FAAFB889842}" type="pres">
      <dgm:prSet presAssocID="{FC71C553-9E82-4BE1-A877-3DEA1A25E006}" presName="horzOne" presStyleCnt="0"/>
      <dgm:spPr/>
    </dgm:pt>
  </dgm:ptLst>
  <dgm:cxnLst>
    <dgm:cxn modelId="{B7D0FEC6-2180-4406-9ED9-F5535504F488}" srcId="{468C8B29-643F-4D4C-AB85-07AA36B8C435}" destId="{FC71C553-9E82-4BE1-A877-3DEA1A25E006}" srcOrd="0" destOrd="0" parTransId="{B5C766CC-FCEF-4FC0-97F4-3CB7D98863C6}" sibTransId="{835621CF-A874-4938-9F9C-39913C0F51B8}"/>
    <dgm:cxn modelId="{DB523653-5981-4EC8-ABD9-B6FA3FD9FC44}" type="presOf" srcId="{468C8B29-643F-4D4C-AB85-07AA36B8C435}" destId="{F7E4A523-DD92-46A9-A40C-5BEED0E3944E}" srcOrd="0" destOrd="0" presId="urn:microsoft.com/office/officeart/2005/8/layout/hierarchy4"/>
    <dgm:cxn modelId="{2B6F05B5-353A-453A-9855-43007932CFAE}" type="presOf" srcId="{FC71C553-9E82-4BE1-A877-3DEA1A25E006}" destId="{B3BF1BA3-7EFC-4C57-850C-705CD10AE8E7}" srcOrd="0" destOrd="0" presId="urn:microsoft.com/office/officeart/2005/8/layout/hierarchy4"/>
    <dgm:cxn modelId="{F43E8A82-D9A5-4376-A554-3738F8ADFA07}" type="presParOf" srcId="{F7E4A523-DD92-46A9-A40C-5BEED0E3944E}" destId="{E4944DDB-B8A0-4207-9A43-F2F094CBEAC2}" srcOrd="0" destOrd="0" presId="urn:microsoft.com/office/officeart/2005/8/layout/hierarchy4"/>
    <dgm:cxn modelId="{CD16DC8D-7EE2-4254-B071-AAE22DB2EAB0}" type="presParOf" srcId="{E4944DDB-B8A0-4207-9A43-F2F094CBEAC2}" destId="{B3BF1BA3-7EFC-4C57-850C-705CD10AE8E7}" srcOrd="0" destOrd="0" presId="urn:microsoft.com/office/officeart/2005/8/layout/hierarchy4"/>
    <dgm:cxn modelId="{881C915B-3EBA-4441-B3A3-9BDD498795B1}" type="presParOf" srcId="{E4944DDB-B8A0-4207-9A43-F2F094CBEAC2}" destId="{1F6A2B2F-022B-471C-8EA6-8FAAFB889842}" srcOrd="1" destOrd="0" presId="urn:microsoft.com/office/officeart/2005/8/layout/hierarchy4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BF1BA3-7EFC-4C57-850C-705CD10AE8E7}">
      <dsp:nvSpPr>
        <dsp:cNvPr id="0" name=""/>
        <dsp:cNvSpPr/>
      </dsp:nvSpPr>
      <dsp:spPr>
        <a:xfrm>
          <a:off x="2607020" y="0"/>
          <a:ext cx="8772201" cy="519937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R="0" lvl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tarbiya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to‘g‘risida”gi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O‘zbekiston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Respublikasi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Qonuni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ning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qilinishi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unda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belgilab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tarbiyaning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tamoyillari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ta’limda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siyosatining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yo‘nalishlari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2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R="0" lvl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dasturning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nashrini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qo‘llashda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orttirilgan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tahlili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en-US" sz="22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R="0" lvl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2021-yilda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respublikamizning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hududlarida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ta'lim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boshqaruv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organlari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mutaxassislari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MTTning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nodavlat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muqobil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shakllari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pedagoglari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metodistlari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o‘rtasida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o‘tkazilgan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manzilli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milliy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aniqlangan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fikr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takliflarining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inobatga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olinganligi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2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R="0" lvl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maktabgacha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dasturlarini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o‘tgan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yillar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davomida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to‘plangan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i="1" kern="1200" dirty="0">
            <a:solidFill>
              <a:schemeClr val="tx1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759304" y="152284"/>
        <a:ext cx="8467633" cy="48948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1/1/2002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890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1/1/2002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677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1/1/2002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11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1/1/2002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159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1/1/2002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721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1/1/2002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923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1/1/2002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5008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1/1/2002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446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1/1/2002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602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1/1/2002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37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1/1/2002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6162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3927761"/>
      </p:ext>
    </p:extLst>
  </p:cSld>
  <p:clrMapOvr>
    <a:masterClrMapping/>
  </p:clrMapOvr>
  <p:transition spd="slow" advClick="0" advTm="1000">
    <p:push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841556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1/1/2002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121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E960B0A-27EF-4C10-96D0-BBA0EC81D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5775" y="191775"/>
            <a:ext cx="10306988" cy="2049255"/>
          </a:xfrm>
        </p:spPr>
        <p:txBody>
          <a:bodyPr>
            <a:noAutofit/>
          </a:bodyPr>
          <a:lstStyle/>
          <a:p>
            <a:pPr algn="ctr"/>
            <a:r>
              <a:rPr lang="sv-SE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 RESPUBLIKASI </a:t>
            </a:r>
            <a:r>
              <a:rPr lang="sv-SE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v-SE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 </a:t>
            </a:r>
            <a:r>
              <a:rPr lang="sv-SE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 VAZIRLIGI</a:t>
            </a:r>
            <a:endParaRPr lang="sv-SE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A9922F0-2DCC-4806-ADD5-7ABF7D6AC4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4855" y="2572349"/>
            <a:ext cx="10047907" cy="95838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it-IT" sz="4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“Ilm yo‘li” variativ dasturi va unga kiritilgan </a:t>
            </a:r>
            <a:r>
              <a:rPr lang="it-IT" sz="4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yangiliklar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3510" t="13968" r="63619" b="65503"/>
          <a:stretch/>
        </p:blipFill>
        <p:spPr>
          <a:xfrm>
            <a:off x="0" y="3317"/>
            <a:ext cx="1428772" cy="1458007"/>
          </a:xfrm>
          <a:prstGeom prst="rect">
            <a:avLst/>
          </a:prstGeom>
          <a:effectLst>
            <a:outerShdw blurRad="101600" dist="12700" dir="6600000" sx="91000" sy="91000" algn="ctr" rotWithShape="0">
              <a:schemeClr val="tx1">
                <a:alpha val="8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267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Содержимое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3945877"/>
              </p:ext>
            </p:extLst>
          </p:nvPr>
        </p:nvGraphicFramePr>
        <p:xfrm>
          <a:off x="511918" y="1440099"/>
          <a:ext cx="11379222" cy="52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Группа 25"/>
          <p:cNvGrpSpPr/>
          <p:nvPr/>
        </p:nvGrpSpPr>
        <p:grpSpPr>
          <a:xfrm>
            <a:off x="1379095" y="266293"/>
            <a:ext cx="10098742" cy="1213184"/>
            <a:chOff x="182966" y="72586"/>
            <a:chExt cx="3365864" cy="545665"/>
          </a:xfrm>
          <a:scene3d>
            <a:camera prst="orthographicFront"/>
            <a:lightRig rig="flat" dir="t"/>
          </a:scene3d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182966" y="72586"/>
              <a:ext cx="3365864" cy="545665"/>
            </a:xfrm>
            <a:prstGeom prst="roundRect">
              <a:avLst>
                <a:gd name="adj" fmla="val 10000"/>
              </a:avLst>
            </a:prstGeom>
            <a:ln/>
            <a:sp3d prstMaterial="dkEdge">
              <a:bevelT w="8200" h="38100"/>
            </a:sp3d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sp>
        <p:sp>
          <p:nvSpPr>
            <p:cNvPr id="28" name="Скругленный прямоугольник 4"/>
            <p:cNvSpPr txBox="1"/>
            <p:nvPr/>
          </p:nvSpPr>
          <p:spPr>
            <a:xfrm>
              <a:off x="182966" y="72586"/>
              <a:ext cx="3310180" cy="5137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algn="ctr"/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“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Ilm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yo‘li”variativ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dasturini</a:t>
              </a:r>
              <a:r>
                <a: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qayta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ko‘rib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chiqish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uchun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quyidagi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omillar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asos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bo‘ldi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endParaRPr 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9" name="Picture 4" descr="https://i.gifer.com/origin/41/4141021e8c9cf76892c17ddcad31f1fd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61" y="2497884"/>
            <a:ext cx="2682839" cy="3574304"/>
          </a:xfrm>
          <a:prstGeom prst="rect">
            <a:avLst/>
          </a:prstGeom>
          <a:gradFill>
            <a:gsLst>
              <a:gs pos="41000">
                <a:srgbClr val="E1ECF7"/>
              </a:gs>
              <a:gs pos="24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xtLst/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/>
          <a:srcRect l="23510" t="13968" r="63619" b="65503"/>
          <a:stretch/>
        </p:blipFill>
        <p:spPr>
          <a:xfrm>
            <a:off x="104931" y="109483"/>
            <a:ext cx="1274164" cy="1300235"/>
          </a:xfrm>
          <a:prstGeom prst="rect">
            <a:avLst/>
          </a:prstGeom>
          <a:effectLst>
            <a:outerShdw blurRad="101600" dist="12700" dir="6600000" sx="91000" sy="91000" algn="ctr" rotWithShape="0">
              <a:schemeClr val="tx1">
                <a:alpha val="8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99226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 48">
            <a:extLst>
              <a:ext uri="{FF2B5EF4-FFF2-40B4-BE49-F238E27FC236}">
                <a16:creationId xmlns="" xmlns:a16="http://schemas.microsoft.com/office/drawing/2014/main" id="{1C12919D-6905-4BBB-B34F-3E49AC5C240F}"/>
              </a:ext>
            </a:extLst>
          </p:cNvPr>
          <p:cNvSpPr>
            <a:spLocks/>
          </p:cNvSpPr>
          <p:nvPr/>
        </p:nvSpPr>
        <p:spPr bwMode="auto">
          <a:xfrm>
            <a:off x="1135802" y="5475176"/>
            <a:ext cx="952514" cy="706492"/>
          </a:xfrm>
          <a:custGeom>
            <a:avLst/>
            <a:gdLst>
              <a:gd name="T0" fmla="*/ 2666 w 2705"/>
              <a:gd name="T1" fmla="*/ 298 h 1821"/>
              <a:gd name="T2" fmla="*/ 223 w 2705"/>
              <a:gd name="T3" fmla="*/ 3 h 1821"/>
              <a:gd name="T4" fmla="*/ 176 w 2705"/>
              <a:gd name="T5" fmla="*/ 40 h 1821"/>
              <a:gd name="T6" fmla="*/ 3 w 2705"/>
              <a:gd name="T7" fmla="*/ 1476 h 1821"/>
              <a:gd name="T8" fmla="*/ 40 w 2705"/>
              <a:gd name="T9" fmla="*/ 1523 h 1821"/>
              <a:gd name="T10" fmla="*/ 2482 w 2705"/>
              <a:gd name="T11" fmla="*/ 1818 h 1821"/>
              <a:gd name="T12" fmla="*/ 2529 w 2705"/>
              <a:gd name="T13" fmla="*/ 1781 h 1821"/>
              <a:gd name="T14" fmla="*/ 2702 w 2705"/>
              <a:gd name="T15" fmla="*/ 345 h 1821"/>
              <a:gd name="T16" fmla="*/ 2666 w 2705"/>
              <a:gd name="T17" fmla="*/ 298 h 18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5" h="1821">
                <a:moveTo>
                  <a:pt x="2666" y="298"/>
                </a:moveTo>
                <a:lnTo>
                  <a:pt x="223" y="3"/>
                </a:lnTo>
                <a:cubicBezTo>
                  <a:pt x="200" y="0"/>
                  <a:pt x="179" y="17"/>
                  <a:pt x="176" y="40"/>
                </a:cubicBezTo>
                <a:lnTo>
                  <a:pt x="3" y="1476"/>
                </a:lnTo>
                <a:cubicBezTo>
                  <a:pt x="0" y="1499"/>
                  <a:pt x="16" y="1520"/>
                  <a:pt x="40" y="1523"/>
                </a:cubicBezTo>
                <a:lnTo>
                  <a:pt x="2482" y="1818"/>
                </a:lnTo>
                <a:cubicBezTo>
                  <a:pt x="2505" y="1821"/>
                  <a:pt x="2526" y="1804"/>
                  <a:pt x="2529" y="1781"/>
                </a:cubicBezTo>
                <a:lnTo>
                  <a:pt x="2702" y="345"/>
                </a:lnTo>
                <a:cubicBezTo>
                  <a:pt x="2705" y="322"/>
                  <a:pt x="2689" y="301"/>
                  <a:pt x="2666" y="29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82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6" name="Freeform 45">
            <a:extLst>
              <a:ext uri="{FF2B5EF4-FFF2-40B4-BE49-F238E27FC236}">
                <a16:creationId xmlns="" xmlns:a16="http://schemas.microsoft.com/office/drawing/2014/main" id="{F761A43A-664C-4D5B-8BFE-77DA78B3A0BB}"/>
              </a:ext>
            </a:extLst>
          </p:cNvPr>
          <p:cNvSpPr>
            <a:spLocks/>
          </p:cNvSpPr>
          <p:nvPr/>
        </p:nvSpPr>
        <p:spPr bwMode="auto">
          <a:xfrm>
            <a:off x="882904" y="5324200"/>
            <a:ext cx="1247345" cy="915281"/>
          </a:xfrm>
          <a:custGeom>
            <a:avLst/>
            <a:gdLst>
              <a:gd name="T0" fmla="*/ 2708 w 2793"/>
              <a:gd name="T1" fmla="*/ 401 h 2371"/>
              <a:gd name="T2" fmla="*/ 2666 w 2793"/>
              <a:gd name="T3" fmla="*/ 361 h 2371"/>
              <a:gd name="T4" fmla="*/ 1376 w 2793"/>
              <a:gd name="T5" fmla="*/ 361 h 2371"/>
              <a:gd name="T6" fmla="*/ 1000 w 2793"/>
              <a:gd name="T7" fmla="*/ 12 h 2371"/>
              <a:gd name="T8" fmla="*/ 971 w 2793"/>
              <a:gd name="T9" fmla="*/ 0 h 2371"/>
              <a:gd name="T10" fmla="*/ 380 w 2793"/>
              <a:gd name="T11" fmla="*/ 0 h 2371"/>
              <a:gd name="T12" fmla="*/ 349 w 2793"/>
              <a:gd name="T13" fmla="*/ 14 h 2371"/>
              <a:gd name="T14" fmla="*/ 12 w 2793"/>
              <a:gd name="T15" fmla="*/ 374 h 2371"/>
              <a:gd name="T16" fmla="*/ 0 w 2793"/>
              <a:gd name="T17" fmla="*/ 405 h 2371"/>
              <a:gd name="T18" fmla="*/ 85 w 2793"/>
              <a:gd name="T19" fmla="*/ 2330 h 2371"/>
              <a:gd name="T20" fmla="*/ 127 w 2793"/>
              <a:gd name="T21" fmla="*/ 2371 h 2371"/>
              <a:gd name="T22" fmla="*/ 2750 w 2793"/>
              <a:gd name="T23" fmla="*/ 2371 h 2371"/>
              <a:gd name="T24" fmla="*/ 2781 w 2793"/>
              <a:gd name="T25" fmla="*/ 2358 h 2371"/>
              <a:gd name="T26" fmla="*/ 2793 w 2793"/>
              <a:gd name="T27" fmla="*/ 2327 h 2371"/>
              <a:gd name="T28" fmla="*/ 2708 w 2793"/>
              <a:gd name="T29" fmla="*/ 401 h 2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93" h="2371">
                <a:moveTo>
                  <a:pt x="2708" y="401"/>
                </a:moveTo>
                <a:cubicBezTo>
                  <a:pt x="2707" y="379"/>
                  <a:pt x="2688" y="361"/>
                  <a:pt x="2666" y="361"/>
                </a:cubicBezTo>
                <a:lnTo>
                  <a:pt x="1376" y="361"/>
                </a:lnTo>
                <a:lnTo>
                  <a:pt x="1000" y="12"/>
                </a:lnTo>
                <a:cubicBezTo>
                  <a:pt x="992" y="4"/>
                  <a:pt x="982" y="0"/>
                  <a:pt x="971" y="0"/>
                </a:cubicBezTo>
                <a:lnTo>
                  <a:pt x="380" y="0"/>
                </a:lnTo>
                <a:cubicBezTo>
                  <a:pt x="369" y="0"/>
                  <a:pt x="357" y="5"/>
                  <a:pt x="349" y="14"/>
                </a:cubicBezTo>
                <a:lnTo>
                  <a:pt x="12" y="374"/>
                </a:lnTo>
                <a:cubicBezTo>
                  <a:pt x="4" y="382"/>
                  <a:pt x="0" y="393"/>
                  <a:pt x="0" y="405"/>
                </a:cubicBezTo>
                <a:lnTo>
                  <a:pt x="85" y="2330"/>
                </a:lnTo>
                <a:cubicBezTo>
                  <a:pt x="86" y="2353"/>
                  <a:pt x="104" y="2371"/>
                  <a:pt x="127" y="2371"/>
                </a:cubicBezTo>
                <a:lnTo>
                  <a:pt x="2750" y="2371"/>
                </a:lnTo>
                <a:cubicBezTo>
                  <a:pt x="2762" y="2371"/>
                  <a:pt x="2773" y="2366"/>
                  <a:pt x="2781" y="2358"/>
                </a:cubicBezTo>
                <a:cubicBezTo>
                  <a:pt x="2789" y="2349"/>
                  <a:pt x="2793" y="2338"/>
                  <a:pt x="2793" y="2327"/>
                </a:cubicBezTo>
                <a:lnTo>
                  <a:pt x="2708" y="401"/>
                </a:lnTo>
                <a:close/>
              </a:path>
            </a:pathLst>
          </a:custGeom>
          <a:solidFill>
            <a:srgbClr val="FF3399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82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4140" y="292746"/>
            <a:ext cx="7704066" cy="86409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“Ilm yo‘li” variativ dasturining jihatlari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2021-2022 –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yilida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tashkilotlari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bo`limi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00FF"/>
              </a:solidFill>
            </a:endParaRPr>
          </a:p>
        </p:txBody>
      </p:sp>
      <p:grpSp>
        <p:nvGrpSpPr>
          <p:cNvPr id="4" name="Group 4">
            <a:extLst>
              <a:ext uri="{FF2B5EF4-FFF2-40B4-BE49-F238E27FC236}">
                <a16:creationId xmlns="" xmlns:a16="http://schemas.microsoft.com/office/drawing/2014/main" id="{73E9D89D-A99B-4B13-87B8-CBCF356D5A09}"/>
              </a:ext>
            </a:extLst>
          </p:cNvPr>
          <p:cNvGrpSpPr/>
          <p:nvPr/>
        </p:nvGrpSpPr>
        <p:grpSpPr>
          <a:xfrm>
            <a:off x="923925" y="1424171"/>
            <a:ext cx="11029948" cy="3631525"/>
            <a:chOff x="580335" y="1548322"/>
            <a:chExt cx="14332318" cy="4973875"/>
          </a:xfrm>
        </p:grpSpPr>
        <p:grpSp>
          <p:nvGrpSpPr>
            <p:cNvPr id="5" name="Group 19">
              <a:extLst>
                <a:ext uri="{FF2B5EF4-FFF2-40B4-BE49-F238E27FC236}">
                  <a16:creationId xmlns="" xmlns:a16="http://schemas.microsoft.com/office/drawing/2014/main" id="{3D5EA7DC-888B-46FE-A11A-A1733362B6B5}"/>
                </a:ext>
              </a:extLst>
            </p:cNvPr>
            <p:cNvGrpSpPr/>
            <p:nvPr/>
          </p:nvGrpSpPr>
          <p:grpSpPr>
            <a:xfrm>
              <a:off x="580335" y="1548322"/>
              <a:ext cx="1783168" cy="1347383"/>
              <a:chOff x="528086" y="1271992"/>
              <a:chExt cx="1783168" cy="1347383"/>
            </a:xfrm>
          </p:grpSpPr>
          <p:sp>
            <p:nvSpPr>
              <p:cNvPr id="27" name="Freeform 45">
                <a:extLst>
                  <a:ext uri="{FF2B5EF4-FFF2-40B4-BE49-F238E27FC236}">
                    <a16:creationId xmlns="" xmlns:a16="http://schemas.microsoft.com/office/drawing/2014/main" id="{B4130AD3-B382-4960-9E0F-DAFAEE611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86" y="1271992"/>
                <a:ext cx="1589734" cy="1347382"/>
              </a:xfrm>
              <a:custGeom>
                <a:avLst/>
                <a:gdLst>
                  <a:gd name="T0" fmla="*/ 2708 w 2793"/>
                  <a:gd name="T1" fmla="*/ 401 h 2371"/>
                  <a:gd name="T2" fmla="*/ 2666 w 2793"/>
                  <a:gd name="T3" fmla="*/ 361 h 2371"/>
                  <a:gd name="T4" fmla="*/ 1376 w 2793"/>
                  <a:gd name="T5" fmla="*/ 361 h 2371"/>
                  <a:gd name="T6" fmla="*/ 1000 w 2793"/>
                  <a:gd name="T7" fmla="*/ 12 h 2371"/>
                  <a:gd name="T8" fmla="*/ 971 w 2793"/>
                  <a:gd name="T9" fmla="*/ 0 h 2371"/>
                  <a:gd name="T10" fmla="*/ 380 w 2793"/>
                  <a:gd name="T11" fmla="*/ 0 h 2371"/>
                  <a:gd name="T12" fmla="*/ 349 w 2793"/>
                  <a:gd name="T13" fmla="*/ 14 h 2371"/>
                  <a:gd name="T14" fmla="*/ 12 w 2793"/>
                  <a:gd name="T15" fmla="*/ 374 h 2371"/>
                  <a:gd name="T16" fmla="*/ 0 w 2793"/>
                  <a:gd name="T17" fmla="*/ 405 h 2371"/>
                  <a:gd name="T18" fmla="*/ 85 w 2793"/>
                  <a:gd name="T19" fmla="*/ 2330 h 2371"/>
                  <a:gd name="T20" fmla="*/ 127 w 2793"/>
                  <a:gd name="T21" fmla="*/ 2371 h 2371"/>
                  <a:gd name="T22" fmla="*/ 2750 w 2793"/>
                  <a:gd name="T23" fmla="*/ 2371 h 2371"/>
                  <a:gd name="T24" fmla="*/ 2781 w 2793"/>
                  <a:gd name="T25" fmla="*/ 2358 h 2371"/>
                  <a:gd name="T26" fmla="*/ 2793 w 2793"/>
                  <a:gd name="T27" fmla="*/ 2327 h 2371"/>
                  <a:gd name="T28" fmla="*/ 2708 w 2793"/>
                  <a:gd name="T29" fmla="*/ 401 h 2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3" h="2371">
                    <a:moveTo>
                      <a:pt x="2708" y="401"/>
                    </a:moveTo>
                    <a:cubicBezTo>
                      <a:pt x="2707" y="379"/>
                      <a:pt x="2688" y="361"/>
                      <a:pt x="2666" y="361"/>
                    </a:cubicBezTo>
                    <a:lnTo>
                      <a:pt x="1376" y="361"/>
                    </a:lnTo>
                    <a:lnTo>
                      <a:pt x="1000" y="12"/>
                    </a:lnTo>
                    <a:cubicBezTo>
                      <a:pt x="992" y="4"/>
                      <a:pt x="982" y="0"/>
                      <a:pt x="971" y="0"/>
                    </a:cubicBezTo>
                    <a:lnTo>
                      <a:pt x="380" y="0"/>
                    </a:lnTo>
                    <a:cubicBezTo>
                      <a:pt x="369" y="0"/>
                      <a:pt x="357" y="5"/>
                      <a:pt x="349" y="14"/>
                    </a:cubicBezTo>
                    <a:lnTo>
                      <a:pt x="12" y="374"/>
                    </a:lnTo>
                    <a:cubicBezTo>
                      <a:pt x="4" y="382"/>
                      <a:pt x="0" y="393"/>
                      <a:pt x="0" y="405"/>
                    </a:cubicBezTo>
                    <a:lnTo>
                      <a:pt x="85" y="2330"/>
                    </a:lnTo>
                    <a:cubicBezTo>
                      <a:pt x="86" y="2353"/>
                      <a:pt x="104" y="2371"/>
                      <a:pt x="127" y="2371"/>
                    </a:cubicBezTo>
                    <a:lnTo>
                      <a:pt x="2750" y="2371"/>
                    </a:lnTo>
                    <a:cubicBezTo>
                      <a:pt x="2762" y="2371"/>
                      <a:pt x="2773" y="2366"/>
                      <a:pt x="2781" y="2358"/>
                    </a:cubicBezTo>
                    <a:cubicBezTo>
                      <a:pt x="2789" y="2349"/>
                      <a:pt x="2793" y="2338"/>
                      <a:pt x="2793" y="2327"/>
                    </a:cubicBezTo>
                    <a:lnTo>
                      <a:pt x="2708" y="401"/>
                    </a:lnTo>
                    <a:close/>
                  </a:path>
                </a:pathLst>
              </a:custGeom>
              <a:solidFill>
                <a:srgbClr val="00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8" name="Freeform 46">
                <a:extLst>
                  <a:ext uri="{FF2B5EF4-FFF2-40B4-BE49-F238E27FC236}">
                    <a16:creationId xmlns="" xmlns:a16="http://schemas.microsoft.com/office/drawing/2014/main" id="{06D608DC-06B1-440B-8D34-77C85A0C1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48" y="1667758"/>
                <a:ext cx="1476339" cy="918266"/>
              </a:xfrm>
              <a:custGeom>
                <a:avLst/>
                <a:gdLst>
                  <a:gd name="T0" fmla="*/ 2500 w 2593"/>
                  <a:gd name="T1" fmla="*/ 1 h 1614"/>
                  <a:gd name="T2" fmla="*/ 42 w 2593"/>
                  <a:gd name="T3" fmla="*/ 83 h 1614"/>
                  <a:gd name="T4" fmla="*/ 1 w 2593"/>
                  <a:gd name="T5" fmla="*/ 126 h 1614"/>
                  <a:gd name="T6" fmla="*/ 49 w 2593"/>
                  <a:gd name="T7" fmla="*/ 1572 h 1614"/>
                  <a:gd name="T8" fmla="*/ 92 w 2593"/>
                  <a:gd name="T9" fmla="*/ 1613 h 1614"/>
                  <a:gd name="T10" fmla="*/ 2551 w 2593"/>
                  <a:gd name="T11" fmla="*/ 1531 h 1614"/>
                  <a:gd name="T12" fmla="*/ 2592 w 2593"/>
                  <a:gd name="T13" fmla="*/ 1488 h 1614"/>
                  <a:gd name="T14" fmla="*/ 2544 w 2593"/>
                  <a:gd name="T15" fmla="*/ 42 h 1614"/>
                  <a:gd name="T16" fmla="*/ 2500 w 2593"/>
                  <a:gd name="T17" fmla="*/ 1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3" h="1614">
                    <a:moveTo>
                      <a:pt x="2500" y="1"/>
                    </a:moveTo>
                    <a:lnTo>
                      <a:pt x="42" y="83"/>
                    </a:lnTo>
                    <a:cubicBezTo>
                      <a:pt x="18" y="83"/>
                      <a:pt x="0" y="103"/>
                      <a:pt x="1" y="126"/>
                    </a:cubicBezTo>
                    <a:lnTo>
                      <a:pt x="49" y="1572"/>
                    </a:lnTo>
                    <a:cubicBezTo>
                      <a:pt x="50" y="1596"/>
                      <a:pt x="69" y="1614"/>
                      <a:pt x="92" y="1613"/>
                    </a:cubicBezTo>
                    <a:lnTo>
                      <a:pt x="2551" y="1531"/>
                    </a:lnTo>
                    <a:cubicBezTo>
                      <a:pt x="2574" y="1531"/>
                      <a:pt x="2593" y="1511"/>
                      <a:pt x="2592" y="1488"/>
                    </a:cubicBezTo>
                    <a:lnTo>
                      <a:pt x="2544" y="42"/>
                    </a:lnTo>
                    <a:cubicBezTo>
                      <a:pt x="2543" y="19"/>
                      <a:pt x="2524" y="0"/>
                      <a:pt x="2500" y="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9" name="Freeform 47">
                <a:extLst>
                  <a:ext uri="{FF2B5EF4-FFF2-40B4-BE49-F238E27FC236}">
                    <a16:creationId xmlns="" xmlns:a16="http://schemas.microsoft.com/office/drawing/2014/main" id="{15741EAC-8C98-4E92-9C44-3FF60A3A6A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1558812"/>
                <a:ext cx="1462999" cy="893808"/>
              </a:xfrm>
              <a:custGeom>
                <a:avLst/>
                <a:gdLst>
                  <a:gd name="T0" fmla="*/ 2525 w 2567"/>
                  <a:gd name="T1" fmla="*/ 37 h 1569"/>
                  <a:gd name="T2" fmla="*/ 65 w 2567"/>
                  <a:gd name="T3" fmla="*/ 0 h 1569"/>
                  <a:gd name="T4" fmla="*/ 22 w 2567"/>
                  <a:gd name="T5" fmla="*/ 42 h 1569"/>
                  <a:gd name="T6" fmla="*/ 0 w 2567"/>
                  <a:gd name="T7" fmla="*/ 1488 h 1569"/>
                  <a:gd name="T8" fmla="*/ 42 w 2567"/>
                  <a:gd name="T9" fmla="*/ 1531 h 1569"/>
                  <a:gd name="T10" fmla="*/ 2502 w 2567"/>
                  <a:gd name="T11" fmla="*/ 1568 h 1569"/>
                  <a:gd name="T12" fmla="*/ 2544 w 2567"/>
                  <a:gd name="T13" fmla="*/ 1527 h 1569"/>
                  <a:gd name="T14" fmla="*/ 2566 w 2567"/>
                  <a:gd name="T15" fmla="*/ 80 h 1569"/>
                  <a:gd name="T16" fmla="*/ 2525 w 2567"/>
                  <a:gd name="T17" fmla="*/ 37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67" h="1569">
                    <a:moveTo>
                      <a:pt x="2525" y="37"/>
                    </a:moveTo>
                    <a:lnTo>
                      <a:pt x="65" y="0"/>
                    </a:lnTo>
                    <a:cubicBezTo>
                      <a:pt x="42" y="0"/>
                      <a:pt x="22" y="18"/>
                      <a:pt x="22" y="42"/>
                    </a:cubicBezTo>
                    <a:lnTo>
                      <a:pt x="0" y="1488"/>
                    </a:lnTo>
                    <a:cubicBezTo>
                      <a:pt x="0" y="1512"/>
                      <a:pt x="18" y="1531"/>
                      <a:pt x="42" y="1531"/>
                    </a:cubicBezTo>
                    <a:lnTo>
                      <a:pt x="2502" y="1568"/>
                    </a:lnTo>
                    <a:cubicBezTo>
                      <a:pt x="2525" y="1569"/>
                      <a:pt x="2544" y="1550"/>
                      <a:pt x="2544" y="1527"/>
                    </a:cubicBezTo>
                    <a:lnTo>
                      <a:pt x="2566" y="80"/>
                    </a:lnTo>
                    <a:cubicBezTo>
                      <a:pt x="2567" y="57"/>
                      <a:pt x="2548" y="38"/>
                      <a:pt x="2525" y="37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0" name="Freeform 48">
                <a:extLst>
                  <a:ext uri="{FF2B5EF4-FFF2-40B4-BE49-F238E27FC236}">
                    <a16:creationId xmlns="" xmlns:a16="http://schemas.microsoft.com/office/drawing/2014/main" id="{A99D4752-C7DA-4080-B259-74D1BE54D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16" y="1458758"/>
                <a:ext cx="1540819" cy="1036105"/>
              </a:xfrm>
              <a:custGeom>
                <a:avLst/>
                <a:gdLst>
                  <a:gd name="T0" fmla="*/ 2666 w 2705"/>
                  <a:gd name="T1" fmla="*/ 298 h 1821"/>
                  <a:gd name="T2" fmla="*/ 223 w 2705"/>
                  <a:gd name="T3" fmla="*/ 3 h 1821"/>
                  <a:gd name="T4" fmla="*/ 176 w 2705"/>
                  <a:gd name="T5" fmla="*/ 40 h 1821"/>
                  <a:gd name="T6" fmla="*/ 3 w 2705"/>
                  <a:gd name="T7" fmla="*/ 1476 h 1821"/>
                  <a:gd name="T8" fmla="*/ 40 w 2705"/>
                  <a:gd name="T9" fmla="*/ 1523 h 1821"/>
                  <a:gd name="T10" fmla="*/ 2482 w 2705"/>
                  <a:gd name="T11" fmla="*/ 1818 h 1821"/>
                  <a:gd name="T12" fmla="*/ 2529 w 2705"/>
                  <a:gd name="T13" fmla="*/ 1781 h 1821"/>
                  <a:gd name="T14" fmla="*/ 2702 w 2705"/>
                  <a:gd name="T15" fmla="*/ 345 h 1821"/>
                  <a:gd name="T16" fmla="*/ 2666 w 2705"/>
                  <a:gd name="T17" fmla="*/ 298 h 1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05" h="1821">
                    <a:moveTo>
                      <a:pt x="2666" y="298"/>
                    </a:moveTo>
                    <a:lnTo>
                      <a:pt x="223" y="3"/>
                    </a:lnTo>
                    <a:cubicBezTo>
                      <a:pt x="200" y="0"/>
                      <a:pt x="179" y="17"/>
                      <a:pt x="176" y="40"/>
                    </a:cubicBezTo>
                    <a:lnTo>
                      <a:pt x="3" y="1476"/>
                    </a:lnTo>
                    <a:cubicBezTo>
                      <a:pt x="0" y="1499"/>
                      <a:pt x="16" y="1520"/>
                      <a:pt x="40" y="1523"/>
                    </a:cubicBezTo>
                    <a:lnTo>
                      <a:pt x="2482" y="1818"/>
                    </a:lnTo>
                    <a:cubicBezTo>
                      <a:pt x="2505" y="1821"/>
                      <a:pt x="2526" y="1804"/>
                      <a:pt x="2529" y="1781"/>
                    </a:cubicBezTo>
                    <a:lnTo>
                      <a:pt x="2702" y="345"/>
                    </a:lnTo>
                    <a:cubicBezTo>
                      <a:pt x="2705" y="322"/>
                      <a:pt x="2689" y="301"/>
                      <a:pt x="2666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1" name="Freeform 49">
                <a:extLst>
                  <a:ext uri="{FF2B5EF4-FFF2-40B4-BE49-F238E27FC236}">
                    <a16:creationId xmlns="" xmlns:a16="http://schemas.microsoft.com/office/drawing/2014/main" id="{C8F53FFD-2C0A-4568-ABB0-659801948E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50" y="1271993"/>
                <a:ext cx="1729804" cy="1314031"/>
              </a:xfrm>
              <a:custGeom>
                <a:avLst/>
                <a:gdLst>
                  <a:gd name="T0" fmla="*/ 3037 w 3049"/>
                  <a:gd name="T1" fmla="*/ 15 h 2162"/>
                  <a:gd name="T2" fmla="*/ 3005 w 3049"/>
                  <a:gd name="T3" fmla="*/ 0 h 2162"/>
                  <a:gd name="T4" fmla="*/ 1699 w 3049"/>
                  <a:gd name="T5" fmla="*/ 0 h 2162"/>
                  <a:gd name="T6" fmla="*/ 1670 w 3049"/>
                  <a:gd name="T7" fmla="*/ 11 h 2162"/>
                  <a:gd name="T8" fmla="*/ 1294 w 3049"/>
                  <a:gd name="T9" fmla="*/ 360 h 2162"/>
                  <a:gd name="T10" fmla="*/ 382 w 3049"/>
                  <a:gd name="T11" fmla="*/ 360 h 2162"/>
                  <a:gd name="T12" fmla="*/ 340 w 3049"/>
                  <a:gd name="T13" fmla="*/ 394 h 2162"/>
                  <a:gd name="T14" fmla="*/ 3 w 3049"/>
                  <a:gd name="T15" fmla="*/ 2111 h 2162"/>
                  <a:gd name="T16" fmla="*/ 11 w 3049"/>
                  <a:gd name="T17" fmla="*/ 2146 h 2162"/>
                  <a:gd name="T18" fmla="*/ 44 w 3049"/>
                  <a:gd name="T19" fmla="*/ 2162 h 2162"/>
                  <a:gd name="T20" fmla="*/ 2667 w 3049"/>
                  <a:gd name="T21" fmla="*/ 2162 h 2162"/>
                  <a:gd name="T22" fmla="*/ 2709 w 3049"/>
                  <a:gd name="T23" fmla="*/ 2126 h 2162"/>
                  <a:gd name="T24" fmla="*/ 3047 w 3049"/>
                  <a:gd name="T25" fmla="*/ 49 h 2162"/>
                  <a:gd name="T26" fmla="*/ 3037 w 3049"/>
                  <a:gd name="T27" fmla="*/ 15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49" h="2162">
                    <a:moveTo>
                      <a:pt x="3037" y="15"/>
                    </a:moveTo>
                    <a:cubicBezTo>
                      <a:pt x="3029" y="5"/>
                      <a:pt x="3017" y="0"/>
                      <a:pt x="3005" y="0"/>
                    </a:cubicBezTo>
                    <a:lnTo>
                      <a:pt x="1699" y="0"/>
                    </a:lnTo>
                    <a:cubicBezTo>
                      <a:pt x="1688" y="0"/>
                      <a:pt x="1678" y="4"/>
                      <a:pt x="1670" y="11"/>
                    </a:cubicBezTo>
                    <a:lnTo>
                      <a:pt x="1294" y="360"/>
                    </a:lnTo>
                    <a:lnTo>
                      <a:pt x="382" y="360"/>
                    </a:lnTo>
                    <a:cubicBezTo>
                      <a:pt x="362" y="360"/>
                      <a:pt x="344" y="375"/>
                      <a:pt x="340" y="394"/>
                    </a:cubicBezTo>
                    <a:lnTo>
                      <a:pt x="3" y="2111"/>
                    </a:lnTo>
                    <a:cubicBezTo>
                      <a:pt x="0" y="2124"/>
                      <a:pt x="3" y="2137"/>
                      <a:pt x="11" y="2146"/>
                    </a:cubicBezTo>
                    <a:cubicBezTo>
                      <a:pt x="19" y="2156"/>
                      <a:pt x="31" y="2162"/>
                      <a:pt x="44" y="2162"/>
                    </a:cubicBezTo>
                    <a:lnTo>
                      <a:pt x="2667" y="2162"/>
                    </a:lnTo>
                    <a:cubicBezTo>
                      <a:pt x="2688" y="2162"/>
                      <a:pt x="2706" y="2147"/>
                      <a:pt x="2709" y="2126"/>
                    </a:cubicBezTo>
                    <a:lnTo>
                      <a:pt x="3047" y="49"/>
                    </a:lnTo>
                    <a:cubicBezTo>
                      <a:pt x="3049" y="37"/>
                      <a:pt x="3045" y="24"/>
                      <a:pt x="3037" y="15"/>
                    </a:cubicBezTo>
                    <a:close/>
                  </a:path>
                </a:pathLst>
              </a:custGeom>
              <a:solidFill>
                <a:srgbClr val="00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2" name="Freeform 50">
                <a:extLst>
                  <a:ext uri="{FF2B5EF4-FFF2-40B4-BE49-F238E27FC236}">
                    <a16:creationId xmlns="" xmlns:a16="http://schemas.microsoft.com/office/drawing/2014/main" id="{83A7923B-BEC7-4864-A497-844B0BA55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001" y="2256960"/>
                <a:ext cx="1596403" cy="362415"/>
              </a:xfrm>
              <a:custGeom>
                <a:avLst/>
                <a:gdLst>
                  <a:gd name="T0" fmla="*/ 11 w 2807"/>
                  <a:gd name="T1" fmla="*/ 623 h 639"/>
                  <a:gd name="T2" fmla="*/ 44 w 2807"/>
                  <a:gd name="T3" fmla="*/ 639 h 639"/>
                  <a:gd name="T4" fmla="*/ 2667 w 2807"/>
                  <a:gd name="T5" fmla="*/ 639 h 639"/>
                  <a:gd name="T6" fmla="*/ 2709 w 2807"/>
                  <a:gd name="T7" fmla="*/ 603 h 639"/>
                  <a:gd name="T8" fmla="*/ 2807 w 2807"/>
                  <a:gd name="T9" fmla="*/ 0 h 639"/>
                  <a:gd name="T10" fmla="*/ 3 w 2807"/>
                  <a:gd name="T11" fmla="*/ 588 h 639"/>
                  <a:gd name="T12" fmla="*/ 11 w 2807"/>
                  <a:gd name="T13" fmla="*/ 623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7" h="639">
                    <a:moveTo>
                      <a:pt x="11" y="623"/>
                    </a:moveTo>
                    <a:cubicBezTo>
                      <a:pt x="19" y="633"/>
                      <a:pt x="31" y="639"/>
                      <a:pt x="44" y="639"/>
                    </a:cubicBezTo>
                    <a:lnTo>
                      <a:pt x="2667" y="639"/>
                    </a:lnTo>
                    <a:cubicBezTo>
                      <a:pt x="2688" y="639"/>
                      <a:pt x="2706" y="624"/>
                      <a:pt x="2709" y="603"/>
                    </a:cubicBezTo>
                    <a:lnTo>
                      <a:pt x="2807" y="0"/>
                    </a:lnTo>
                    <a:lnTo>
                      <a:pt x="3" y="588"/>
                    </a:lnTo>
                    <a:cubicBezTo>
                      <a:pt x="0" y="601"/>
                      <a:pt x="3" y="614"/>
                      <a:pt x="11" y="623"/>
                    </a:cubicBezTo>
                    <a:close/>
                  </a:path>
                </a:pathLst>
              </a:custGeom>
              <a:solidFill>
                <a:schemeClr val="tx1">
                  <a:alpha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4C9A5886-9849-4EEA-AD76-E057EACBF122}"/>
                </a:ext>
              </a:extLst>
            </p:cNvPr>
            <p:cNvGrpSpPr/>
            <p:nvPr/>
          </p:nvGrpSpPr>
          <p:grpSpPr>
            <a:xfrm>
              <a:off x="580335" y="3309564"/>
              <a:ext cx="1755750" cy="1522227"/>
              <a:chOff x="528086" y="3033234"/>
              <a:chExt cx="1755750" cy="1522227"/>
            </a:xfrm>
          </p:grpSpPr>
          <p:sp>
            <p:nvSpPr>
              <p:cNvPr id="21" name="Freeform 45">
                <a:extLst>
                  <a:ext uri="{FF2B5EF4-FFF2-40B4-BE49-F238E27FC236}">
                    <a16:creationId xmlns="" xmlns:a16="http://schemas.microsoft.com/office/drawing/2014/main" id="{9F87D618-1D73-4686-8DA7-E3AD6F207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86" y="3033234"/>
                <a:ext cx="1589734" cy="1347382"/>
              </a:xfrm>
              <a:custGeom>
                <a:avLst/>
                <a:gdLst>
                  <a:gd name="T0" fmla="*/ 2708 w 2793"/>
                  <a:gd name="T1" fmla="*/ 401 h 2371"/>
                  <a:gd name="T2" fmla="*/ 2666 w 2793"/>
                  <a:gd name="T3" fmla="*/ 361 h 2371"/>
                  <a:gd name="T4" fmla="*/ 1376 w 2793"/>
                  <a:gd name="T5" fmla="*/ 361 h 2371"/>
                  <a:gd name="T6" fmla="*/ 1000 w 2793"/>
                  <a:gd name="T7" fmla="*/ 12 h 2371"/>
                  <a:gd name="T8" fmla="*/ 971 w 2793"/>
                  <a:gd name="T9" fmla="*/ 0 h 2371"/>
                  <a:gd name="T10" fmla="*/ 380 w 2793"/>
                  <a:gd name="T11" fmla="*/ 0 h 2371"/>
                  <a:gd name="T12" fmla="*/ 349 w 2793"/>
                  <a:gd name="T13" fmla="*/ 14 h 2371"/>
                  <a:gd name="T14" fmla="*/ 12 w 2793"/>
                  <a:gd name="T15" fmla="*/ 374 h 2371"/>
                  <a:gd name="T16" fmla="*/ 0 w 2793"/>
                  <a:gd name="T17" fmla="*/ 405 h 2371"/>
                  <a:gd name="T18" fmla="*/ 85 w 2793"/>
                  <a:gd name="T19" fmla="*/ 2330 h 2371"/>
                  <a:gd name="T20" fmla="*/ 127 w 2793"/>
                  <a:gd name="T21" fmla="*/ 2371 h 2371"/>
                  <a:gd name="T22" fmla="*/ 2750 w 2793"/>
                  <a:gd name="T23" fmla="*/ 2371 h 2371"/>
                  <a:gd name="T24" fmla="*/ 2781 w 2793"/>
                  <a:gd name="T25" fmla="*/ 2358 h 2371"/>
                  <a:gd name="T26" fmla="*/ 2793 w 2793"/>
                  <a:gd name="T27" fmla="*/ 2327 h 2371"/>
                  <a:gd name="T28" fmla="*/ 2708 w 2793"/>
                  <a:gd name="T29" fmla="*/ 401 h 2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3" h="2371">
                    <a:moveTo>
                      <a:pt x="2708" y="401"/>
                    </a:moveTo>
                    <a:cubicBezTo>
                      <a:pt x="2707" y="379"/>
                      <a:pt x="2688" y="361"/>
                      <a:pt x="2666" y="361"/>
                    </a:cubicBezTo>
                    <a:lnTo>
                      <a:pt x="1376" y="361"/>
                    </a:lnTo>
                    <a:lnTo>
                      <a:pt x="1000" y="12"/>
                    </a:lnTo>
                    <a:cubicBezTo>
                      <a:pt x="992" y="4"/>
                      <a:pt x="982" y="0"/>
                      <a:pt x="971" y="0"/>
                    </a:cubicBezTo>
                    <a:lnTo>
                      <a:pt x="380" y="0"/>
                    </a:lnTo>
                    <a:cubicBezTo>
                      <a:pt x="369" y="0"/>
                      <a:pt x="357" y="5"/>
                      <a:pt x="349" y="14"/>
                    </a:cubicBezTo>
                    <a:lnTo>
                      <a:pt x="12" y="374"/>
                    </a:lnTo>
                    <a:cubicBezTo>
                      <a:pt x="4" y="382"/>
                      <a:pt x="0" y="393"/>
                      <a:pt x="0" y="405"/>
                    </a:cubicBezTo>
                    <a:lnTo>
                      <a:pt x="85" y="2330"/>
                    </a:lnTo>
                    <a:cubicBezTo>
                      <a:pt x="86" y="2353"/>
                      <a:pt x="104" y="2371"/>
                      <a:pt x="127" y="2371"/>
                    </a:cubicBezTo>
                    <a:lnTo>
                      <a:pt x="2750" y="2371"/>
                    </a:lnTo>
                    <a:cubicBezTo>
                      <a:pt x="2762" y="2371"/>
                      <a:pt x="2773" y="2366"/>
                      <a:pt x="2781" y="2358"/>
                    </a:cubicBezTo>
                    <a:cubicBezTo>
                      <a:pt x="2789" y="2349"/>
                      <a:pt x="2793" y="2338"/>
                      <a:pt x="2793" y="2327"/>
                    </a:cubicBezTo>
                    <a:lnTo>
                      <a:pt x="2708" y="401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2" name="Freeform 46">
                <a:extLst>
                  <a:ext uri="{FF2B5EF4-FFF2-40B4-BE49-F238E27FC236}">
                    <a16:creationId xmlns="" xmlns:a16="http://schemas.microsoft.com/office/drawing/2014/main" id="{1D818BEC-11DA-4FD2-9715-C8E5CD641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48" y="3429000"/>
                <a:ext cx="1476339" cy="918266"/>
              </a:xfrm>
              <a:custGeom>
                <a:avLst/>
                <a:gdLst>
                  <a:gd name="T0" fmla="*/ 2500 w 2593"/>
                  <a:gd name="T1" fmla="*/ 1 h 1614"/>
                  <a:gd name="T2" fmla="*/ 42 w 2593"/>
                  <a:gd name="T3" fmla="*/ 83 h 1614"/>
                  <a:gd name="T4" fmla="*/ 1 w 2593"/>
                  <a:gd name="T5" fmla="*/ 126 h 1614"/>
                  <a:gd name="T6" fmla="*/ 49 w 2593"/>
                  <a:gd name="T7" fmla="*/ 1572 h 1614"/>
                  <a:gd name="T8" fmla="*/ 92 w 2593"/>
                  <a:gd name="T9" fmla="*/ 1613 h 1614"/>
                  <a:gd name="T10" fmla="*/ 2551 w 2593"/>
                  <a:gd name="T11" fmla="*/ 1531 h 1614"/>
                  <a:gd name="T12" fmla="*/ 2592 w 2593"/>
                  <a:gd name="T13" fmla="*/ 1488 h 1614"/>
                  <a:gd name="T14" fmla="*/ 2544 w 2593"/>
                  <a:gd name="T15" fmla="*/ 42 h 1614"/>
                  <a:gd name="T16" fmla="*/ 2500 w 2593"/>
                  <a:gd name="T17" fmla="*/ 1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3" h="1614">
                    <a:moveTo>
                      <a:pt x="2500" y="1"/>
                    </a:moveTo>
                    <a:lnTo>
                      <a:pt x="42" y="83"/>
                    </a:lnTo>
                    <a:cubicBezTo>
                      <a:pt x="18" y="83"/>
                      <a:pt x="0" y="103"/>
                      <a:pt x="1" y="126"/>
                    </a:cubicBezTo>
                    <a:lnTo>
                      <a:pt x="49" y="1572"/>
                    </a:lnTo>
                    <a:cubicBezTo>
                      <a:pt x="50" y="1596"/>
                      <a:pt x="69" y="1614"/>
                      <a:pt x="92" y="1613"/>
                    </a:cubicBezTo>
                    <a:lnTo>
                      <a:pt x="2551" y="1531"/>
                    </a:lnTo>
                    <a:cubicBezTo>
                      <a:pt x="2574" y="1531"/>
                      <a:pt x="2593" y="1511"/>
                      <a:pt x="2592" y="1488"/>
                    </a:cubicBezTo>
                    <a:lnTo>
                      <a:pt x="2544" y="42"/>
                    </a:lnTo>
                    <a:cubicBezTo>
                      <a:pt x="2543" y="19"/>
                      <a:pt x="2524" y="0"/>
                      <a:pt x="2500" y="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3" name="Freeform 47">
                <a:extLst>
                  <a:ext uri="{FF2B5EF4-FFF2-40B4-BE49-F238E27FC236}">
                    <a16:creationId xmlns="" xmlns:a16="http://schemas.microsoft.com/office/drawing/2014/main" id="{BBAA05B9-B61D-477C-9E39-7281BDFDFA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3320054"/>
                <a:ext cx="1462999" cy="893808"/>
              </a:xfrm>
              <a:custGeom>
                <a:avLst/>
                <a:gdLst>
                  <a:gd name="T0" fmla="*/ 2525 w 2567"/>
                  <a:gd name="T1" fmla="*/ 37 h 1569"/>
                  <a:gd name="T2" fmla="*/ 65 w 2567"/>
                  <a:gd name="T3" fmla="*/ 0 h 1569"/>
                  <a:gd name="T4" fmla="*/ 22 w 2567"/>
                  <a:gd name="T5" fmla="*/ 42 h 1569"/>
                  <a:gd name="T6" fmla="*/ 0 w 2567"/>
                  <a:gd name="T7" fmla="*/ 1488 h 1569"/>
                  <a:gd name="T8" fmla="*/ 42 w 2567"/>
                  <a:gd name="T9" fmla="*/ 1531 h 1569"/>
                  <a:gd name="T10" fmla="*/ 2502 w 2567"/>
                  <a:gd name="T11" fmla="*/ 1568 h 1569"/>
                  <a:gd name="T12" fmla="*/ 2544 w 2567"/>
                  <a:gd name="T13" fmla="*/ 1527 h 1569"/>
                  <a:gd name="T14" fmla="*/ 2566 w 2567"/>
                  <a:gd name="T15" fmla="*/ 80 h 1569"/>
                  <a:gd name="T16" fmla="*/ 2525 w 2567"/>
                  <a:gd name="T17" fmla="*/ 37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67" h="1569">
                    <a:moveTo>
                      <a:pt x="2525" y="37"/>
                    </a:moveTo>
                    <a:lnTo>
                      <a:pt x="65" y="0"/>
                    </a:lnTo>
                    <a:cubicBezTo>
                      <a:pt x="42" y="0"/>
                      <a:pt x="22" y="18"/>
                      <a:pt x="22" y="42"/>
                    </a:cubicBezTo>
                    <a:lnTo>
                      <a:pt x="0" y="1488"/>
                    </a:lnTo>
                    <a:cubicBezTo>
                      <a:pt x="0" y="1512"/>
                      <a:pt x="18" y="1531"/>
                      <a:pt x="42" y="1531"/>
                    </a:cubicBezTo>
                    <a:lnTo>
                      <a:pt x="2502" y="1568"/>
                    </a:lnTo>
                    <a:cubicBezTo>
                      <a:pt x="2525" y="1569"/>
                      <a:pt x="2544" y="1550"/>
                      <a:pt x="2544" y="1527"/>
                    </a:cubicBezTo>
                    <a:lnTo>
                      <a:pt x="2566" y="80"/>
                    </a:lnTo>
                    <a:cubicBezTo>
                      <a:pt x="2567" y="57"/>
                      <a:pt x="2548" y="38"/>
                      <a:pt x="2525" y="37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4" name="Freeform 48">
                <a:extLst>
                  <a:ext uri="{FF2B5EF4-FFF2-40B4-BE49-F238E27FC236}">
                    <a16:creationId xmlns="" xmlns:a16="http://schemas.microsoft.com/office/drawing/2014/main" id="{B1BBF252-ED35-4790-8889-14DFC424E1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16" y="3220000"/>
                <a:ext cx="1540819" cy="1036105"/>
              </a:xfrm>
              <a:custGeom>
                <a:avLst/>
                <a:gdLst>
                  <a:gd name="T0" fmla="*/ 2666 w 2705"/>
                  <a:gd name="T1" fmla="*/ 298 h 1821"/>
                  <a:gd name="T2" fmla="*/ 223 w 2705"/>
                  <a:gd name="T3" fmla="*/ 3 h 1821"/>
                  <a:gd name="T4" fmla="*/ 176 w 2705"/>
                  <a:gd name="T5" fmla="*/ 40 h 1821"/>
                  <a:gd name="T6" fmla="*/ 3 w 2705"/>
                  <a:gd name="T7" fmla="*/ 1476 h 1821"/>
                  <a:gd name="T8" fmla="*/ 40 w 2705"/>
                  <a:gd name="T9" fmla="*/ 1523 h 1821"/>
                  <a:gd name="T10" fmla="*/ 2482 w 2705"/>
                  <a:gd name="T11" fmla="*/ 1818 h 1821"/>
                  <a:gd name="T12" fmla="*/ 2529 w 2705"/>
                  <a:gd name="T13" fmla="*/ 1781 h 1821"/>
                  <a:gd name="T14" fmla="*/ 2702 w 2705"/>
                  <a:gd name="T15" fmla="*/ 345 h 1821"/>
                  <a:gd name="T16" fmla="*/ 2666 w 2705"/>
                  <a:gd name="T17" fmla="*/ 298 h 1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05" h="1821">
                    <a:moveTo>
                      <a:pt x="2666" y="298"/>
                    </a:moveTo>
                    <a:lnTo>
                      <a:pt x="223" y="3"/>
                    </a:lnTo>
                    <a:cubicBezTo>
                      <a:pt x="200" y="0"/>
                      <a:pt x="179" y="17"/>
                      <a:pt x="176" y="40"/>
                    </a:cubicBezTo>
                    <a:lnTo>
                      <a:pt x="3" y="1476"/>
                    </a:lnTo>
                    <a:cubicBezTo>
                      <a:pt x="0" y="1499"/>
                      <a:pt x="16" y="1520"/>
                      <a:pt x="40" y="1523"/>
                    </a:cubicBezTo>
                    <a:lnTo>
                      <a:pt x="2482" y="1818"/>
                    </a:lnTo>
                    <a:cubicBezTo>
                      <a:pt x="2505" y="1821"/>
                      <a:pt x="2526" y="1804"/>
                      <a:pt x="2529" y="1781"/>
                    </a:cubicBezTo>
                    <a:lnTo>
                      <a:pt x="2702" y="345"/>
                    </a:lnTo>
                    <a:cubicBezTo>
                      <a:pt x="2705" y="322"/>
                      <a:pt x="2689" y="301"/>
                      <a:pt x="2666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5" name="Freeform 49">
                <a:extLst>
                  <a:ext uri="{FF2B5EF4-FFF2-40B4-BE49-F238E27FC236}">
                    <a16:creationId xmlns="" xmlns:a16="http://schemas.microsoft.com/office/drawing/2014/main" id="{95DFBD71-372E-44F8-A107-A0F3673CAB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67" y="3394845"/>
                <a:ext cx="1678669" cy="1160616"/>
              </a:xfrm>
              <a:custGeom>
                <a:avLst/>
                <a:gdLst>
                  <a:gd name="T0" fmla="*/ 3037 w 3049"/>
                  <a:gd name="T1" fmla="*/ 15 h 2162"/>
                  <a:gd name="T2" fmla="*/ 3005 w 3049"/>
                  <a:gd name="T3" fmla="*/ 0 h 2162"/>
                  <a:gd name="T4" fmla="*/ 1699 w 3049"/>
                  <a:gd name="T5" fmla="*/ 0 h 2162"/>
                  <a:gd name="T6" fmla="*/ 1670 w 3049"/>
                  <a:gd name="T7" fmla="*/ 11 h 2162"/>
                  <a:gd name="T8" fmla="*/ 1294 w 3049"/>
                  <a:gd name="T9" fmla="*/ 360 h 2162"/>
                  <a:gd name="T10" fmla="*/ 382 w 3049"/>
                  <a:gd name="T11" fmla="*/ 360 h 2162"/>
                  <a:gd name="T12" fmla="*/ 340 w 3049"/>
                  <a:gd name="T13" fmla="*/ 394 h 2162"/>
                  <a:gd name="T14" fmla="*/ 3 w 3049"/>
                  <a:gd name="T15" fmla="*/ 2111 h 2162"/>
                  <a:gd name="T16" fmla="*/ 11 w 3049"/>
                  <a:gd name="T17" fmla="*/ 2146 h 2162"/>
                  <a:gd name="T18" fmla="*/ 44 w 3049"/>
                  <a:gd name="T19" fmla="*/ 2162 h 2162"/>
                  <a:gd name="T20" fmla="*/ 2667 w 3049"/>
                  <a:gd name="T21" fmla="*/ 2162 h 2162"/>
                  <a:gd name="T22" fmla="*/ 2709 w 3049"/>
                  <a:gd name="T23" fmla="*/ 2126 h 2162"/>
                  <a:gd name="T24" fmla="*/ 3047 w 3049"/>
                  <a:gd name="T25" fmla="*/ 49 h 2162"/>
                  <a:gd name="T26" fmla="*/ 3037 w 3049"/>
                  <a:gd name="T27" fmla="*/ 15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49" h="2162">
                    <a:moveTo>
                      <a:pt x="3037" y="15"/>
                    </a:moveTo>
                    <a:cubicBezTo>
                      <a:pt x="3029" y="5"/>
                      <a:pt x="3017" y="0"/>
                      <a:pt x="3005" y="0"/>
                    </a:cubicBezTo>
                    <a:lnTo>
                      <a:pt x="1699" y="0"/>
                    </a:lnTo>
                    <a:cubicBezTo>
                      <a:pt x="1688" y="0"/>
                      <a:pt x="1678" y="4"/>
                      <a:pt x="1670" y="11"/>
                    </a:cubicBezTo>
                    <a:lnTo>
                      <a:pt x="1294" y="360"/>
                    </a:lnTo>
                    <a:lnTo>
                      <a:pt x="382" y="360"/>
                    </a:lnTo>
                    <a:cubicBezTo>
                      <a:pt x="362" y="360"/>
                      <a:pt x="344" y="375"/>
                      <a:pt x="340" y="394"/>
                    </a:cubicBezTo>
                    <a:lnTo>
                      <a:pt x="3" y="2111"/>
                    </a:lnTo>
                    <a:cubicBezTo>
                      <a:pt x="0" y="2124"/>
                      <a:pt x="3" y="2137"/>
                      <a:pt x="11" y="2146"/>
                    </a:cubicBezTo>
                    <a:cubicBezTo>
                      <a:pt x="19" y="2156"/>
                      <a:pt x="31" y="2162"/>
                      <a:pt x="44" y="2162"/>
                    </a:cubicBezTo>
                    <a:lnTo>
                      <a:pt x="2667" y="2162"/>
                    </a:lnTo>
                    <a:cubicBezTo>
                      <a:pt x="2688" y="2162"/>
                      <a:pt x="2706" y="2147"/>
                      <a:pt x="2709" y="2126"/>
                    </a:cubicBezTo>
                    <a:lnTo>
                      <a:pt x="3047" y="49"/>
                    </a:lnTo>
                    <a:cubicBezTo>
                      <a:pt x="3049" y="37"/>
                      <a:pt x="3045" y="24"/>
                      <a:pt x="3037" y="15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40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 </a:t>
                </a:r>
                <a:r>
                  <a:rPr lang="uz-Cyrl-UZ" sz="4000" b="1" dirty="0" smtClean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  </a:t>
                </a:r>
                <a:r>
                  <a:rPr lang="en-US" sz="3600" b="1" dirty="0" smtClean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02</a:t>
                </a:r>
                <a:endParaRPr lang="en-US" sz="36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7" name="Group 21">
              <a:extLst>
                <a:ext uri="{FF2B5EF4-FFF2-40B4-BE49-F238E27FC236}">
                  <a16:creationId xmlns="" xmlns:a16="http://schemas.microsoft.com/office/drawing/2014/main" id="{22D1ED9C-95E1-4B24-BE4C-70BFF37A83DA}"/>
                </a:ext>
              </a:extLst>
            </p:cNvPr>
            <p:cNvGrpSpPr/>
            <p:nvPr/>
          </p:nvGrpSpPr>
          <p:grpSpPr>
            <a:xfrm>
              <a:off x="580335" y="5070805"/>
              <a:ext cx="1783169" cy="1347383"/>
              <a:chOff x="528086" y="4794475"/>
              <a:chExt cx="1783169" cy="1347383"/>
            </a:xfrm>
          </p:grpSpPr>
          <p:sp>
            <p:nvSpPr>
              <p:cNvPr id="15" name="Freeform 45">
                <a:extLst>
                  <a:ext uri="{FF2B5EF4-FFF2-40B4-BE49-F238E27FC236}">
                    <a16:creationId xmlns="" xmlns:a16="http://schemas.microsoft.com/office/drawing/2014/main" id="{F761A43A-664C-4D5B-8BFE-77DA78B3A0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86" y="4794475"/>
                <a:ext cx="1589734" cy="1347382"/>
              </a:xfrm>
              <a:custGeom>
                <a:avLst/>
                <a:gdLst>
                  <a:gd name="T0" fmla="*/ 2708 w 2793"/>
                  <a:gd name="T1" fmla="*/ 401 h 2371"/>
                  <a:gd name="T2" fmla="*/ 2666 w 2793"/>
                  <a:gd name="T3" fmla="*/ 361 h 2371"/>
                  <a:gd name="T4" fmla="*/ 1376 w 2793"/>
                  <a:gd name="T5" fmla="*/ 361 h 2371"/>
                  <a:gd name="T6" fmla="*/ 1000 w 2793"/>
                  <a:gd name="T7" fmla="*/ 12 h 2371"/>
                  <a:gd name="T8" fmla="*/ 971 w 2793"/>
                  <a:gd name="T9" fmla="*/ 0 h 2371"/>
                  <a:gd name="T10" fmla="*/ 380 w 2793"/>
                  <a:gd name="T11" fmla="*/ 0 h 2371"/>
                  <a:gd name="T12" fmla="*/ 349 w 2793"/>
                  <a:gd name="T13" fmla="*/ 14 h 2371"/>
                  <a:gd name="T14" fmla="*/ 12 w 2793"/>
                  <a:gd name="T15" fmla="*/ 374 h 2371"/>
                  <a:gd name="T16" fmla="*/ 0 w 2793"/>
                  <a:gd name="T17" fmla="*/ 405 h 2371"/>
                  <a:gd name="T18" fmla="*/ 85 w 2793"/>
                  <a:gd name="T19" fmla="*/ 2330 h 2371"/>
                  <a:gd name="T20" fmla="*/ 127 w 2793"/>
                  <a:gd name="T21" fmla="*/ 2371 h 2371"/>
                  <a:gd name="T22" fmla="*/ 2750 w 2793"/>
                  <a:gd name="T23" fmla="*/ 2371 h 2371"/>
                  <a:gd name="T24" fmla="*/ 2781 w 2793"/>
                  <a:gd name="T25" fmla="*/ 2358 h 2371"/>
                  <a:gd name="T26" fmla="*/ 2793 w 2793"/>
                  <a:gd name="T27" fmla="*/ 2327 h 2371"/>
                  <a:gd name="T28" fmla="*/ 2708 w 2793"/>
                  <a:gd name="T29" fmla="*/ 401 h 2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3" h="2371">
                    <a:moveTo>
                      <a:pt x="2708" y="401"/>
                    </a:moveTo>
                    <a:cubicBezTo>
                      <a:pt x="2707" y="379"/>
                      <a:pt x="2688" y="361"/>
                      <a:pt x="2666" y="361"/>
                    </a:cubicBezTo>
                    <a:lnTo>
                      <a:pt x="1376" y="361"/>
                    </a:lnTo>
                    <a:lnTo>
                      <a:pt x="1000" y="12"/>
                    </a:lnTo>
                    <a:cubicBezTo>
                      <a:pt x="992" y="4"/>
                      <a:pt x="982" y="0"/>
                      <a:pt x="971" y="0"/>
                    </a:cubicBezTo>
                    <a:lnTo>
                      <a:pt x="380" y="0"/>
                    </a:lnTo>
                    <a:cubicBezTo>
                      <a:pt x="369" y="0"/>
                      <a:pt x="357" y="5"/>
                      <a:pt x="349" y="14"/>
                    </a:cubicBezTo>
                    <a:lnTo>
                      <a:pt x="12" y="374"/>
                    </a:lnTo>
                    <a:cubicBezTo>
                      <a:pt x="4" y="382"/>
                      <a:pt x="0" y="393"/>
                      <a:pt x="0" y="405"/>
                    </a:cubicBezTo>
                    <a:lnTo>
                      <a:pt x="85" y="2330"/>
                    </a:lnTo>
                    <a:cubicBezTo>
                      <a:pt x="86" y="2353"/>
                      <a:pt x="104" y="2371"/>
                      <a:pt x="127" y="2371"/>
                    </a:cubicBezTo>
                    <a:lnTo>
                      <a:pt x="2750" y="2371"/>
                    </a:lnTo>
                    <a:cubicBezTo>
                      <a:pt x="2762" y="2371"/>
                      <a:pt x="2773" y="2366"/>
                      <a:pt x="2781" y="2358"/>
                    </a:cubicBezTo>
                    <a:cubicBezTo>
                      <a:pt x="2789" y="2349"/>
                      <a:pt x="2793" y="2338"/>
                      <a:pt x="2793" y="2327"/>
                    </a:cubicBezTo>
                    <a:lnTo>
                      <a:pt x="2708" y="401"/>
                    </a:lnTo>
                    <a:close/>
                  </a:path>
                </a:pathLst>
              </a:custGeom>
              <a:solidFill>
                <a:srgbClr val="0066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6" name="Freeform 46">
                <a:extLst>
                  <a:ext uri="{FF2B5EF4-FFF2-40B4-BE49-F238E27FC236}">
                    <a16:creationId xmlns="" xmlns:a16="http://schemas.microsoft.com/office/drawing/2014/main" id="{20EADCAA-7D7D-4F31-8338-C13EA4AF1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48" y="5190241"/>
                <a:ext cx="1476339" cy="918266"/>
              </a:xfrm>
              <a:custGeom>
                <a:avLst/>
                <a:gdLst>
                  <a:gd name="T0" fmla="*/ 2500 w 2593"/>
                  <a:gd name="T1" fmla="*/ 1 h 1614"/>
                  <a:gd name="T2" fmla="*/ 42 w 2593"/>
                  <a:gd name="T3" fmla="*/ 83 h 1614"/>
                  <a:gd name="T4" fmla="*/ 1 w 2593"/>
                  <a:gd name="T5" fmla="*/ 126 h 1614"/>
                  <a:gd name="T6" fmla="*/ 49 w 2593"/>
                  <a:gd name="T7" fmla="*/ 1572 h 1614"/>
                  <a:gd name="T8" fmla="*/ 92 w 2593"/>
                  <a:gd name="T9" fmla="*/ 1613 h 1614"/>
                  <a:gd name="T10" fmla="*/ 2551 w 2593"/>
                  <a:gd name="T11" fmla="*/ 1531 h 1614"/>
                  <a:gd name="T12" fmla="*/ 2592 w 2593"/>
                  <a:gd name="T13" fmla="*/ 1488 h 1614"/>
                  <a:gd name="T14" fmla="*/ 2544 w 2593"/>
                  <a:gd name="T15" fmla="*/ 42 h 1614"/>
                  <a:gd name="T16" fmla="*/ 2500 w 2593"/>
                  <a:gd name="T17" fmla="*/ 1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3" h="1614">
                    <a:moveTo>
                      <a:pt x="2500" y="1"/>
                    </a:moveTo>
                    <a:lnTo>
                      <a:pt x="42" y="83"/>
                    </a:lnTo>
                    <a:cubicBezTo>
                      <a:pt x="18" y="83"/>
                      <a:pt x="0" y="103"/>
                      <a:pt x="1" y="126"/>
                    </a:cubicBezTo>
                    <a:lnTo>
                      <a:pt x="49" y="1572"/>
                    </a:lnTo>
                    <a:cubicBezTo>
                      <a:pt x="50" y="1596"/>
                      <a:pt x="69" y="1614"/>
                      <a:pt x="92" y="1613"/>
                    </a:cubicBezTo>
                    <a:lnTo>
                      <a:pt x="2551" y="1531"/>
                    </a:lnTo>
                    <a:cubicBezTo>
                      <a:pt x="2574" y="1531"/>
                      <a:pt x="2593" y="1511"/>
                      <a:pt x="2592" y="1488"/>
                    </a:cubicBezTo>
                    <a:lnTo>
                      <a:pt x="2544" y="42"/>
                    </a:lnTo>
                    <a:cubicBezTo>
                      <a:pt x="2543" y="19"/>
                      <a:pt x="2524" y="0"/>
                      <a:pt x="2500" y="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" name="Freeform 47">
                <a:extLst>
                  <a:ext uri="{FF2B5EF4-FFF2-40B4-BE49-F238E27FC236}">
                    <a16:creationId xmlns="" xmlns:a16="http://schemas.microsoft.com/office/drawing/2014/main" id="{E70DBE14-058D-4AD2-AB48-104F090209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5081295"/>
                <a:ext cx="1462999" cy="893808"/>
              </a:xfrm>
              <a:custGeom>
                <a:avLst/>
                <a:gdLst>
                  <a:gd name="T0" fmla="*/ 2525 w 2567"/>
                  <a:gd name="T1" fmla="*/ 37 h 1569"/>
                  <a:gd name="T2" fmla="*/ 65 w 2567"/>
                  <a:gd name="T3" fmla="*/ 0 h 1569"/>
                  <a:gd name="T4" fmla="*/ 22 w 2567"/>
                  <a:gd name="T5" fmla="*/ 42 h 1569"/>
                  <a:gd name="T6" fmla="*/ 0 w 2567"/>
                  <a:gd name="T7" fmla="*/ 1488 h 1569"/>
                  <a:gd name="T8" fmla="*/ 42 w 2567"/>
                  <a:gd name="T9" fmla="*/ 1531 h 1569"/>
                  <a:gd name="T10" fmla="*/ 2502 w 2567"/>
                  <a:gd name="T11" fmla="*/ 1568 h 1569"/>
                  <a:gd name="T12" fmla="*/ 2544 w 2567"/>
                  <a:gd name="T13" fmla="*/ 1527 h 1569"/>
                  <a:gd name="T14" fmla="*/ 2566 w 2567"/>
                  <a:gd name="T15" fmla="*/ 80 h 1569"/>
                  <a:gd name="T16" fmla="*/ 2525 w 2567"/>
                  <a:gd name="T17" fmla="*/ 37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67" h="1569">
                    <a:moveTo>
                      <a:pt x="2525" y="37"/>
                    </a:moveTo>
                    <a:lnTo>
                      <a:pt x="65" y="0"/>
                    </a:lnTo>
                    <a:cubicBezTo>
                      <a:pt x="42" y="0"/>
                      <a:pt x="22" y="18"/>
                      <a:pt x="22" y="42"/>
                    </a:cubicBezTo>
                    <a:lnTo>
                      <a:pt x="0" y="1488"/>
                    </a:lnTo>
                    <a:cubicBezTo>
                      <a:pt x="0" y="1512"/>
                      <a:pt x="18" y="1531"/>
                      <a:pt x="42" y="1531"/>
                    </a:cubicBezTo>
                    <a:lnTo>
                      <a:pt x="2502" y="1568"/>
                    </a:lnTo>
                    <a:cubicBezTo>
                      <a:pt x="2525" y="1569"/>
                      <a:pt x="2544" y="1550"/>
                      <a:pt x="2544" y="1527"/>
                    </a:cubicBezTo>
                    <a:lnTo>
                      <a:pt x="2566" y="80"/>
                    </a:lnTo>
                    <a:cubicBezTo>
                      <a:pt x="2567" y="57"/>
                      <a:pt x="2548" y="38"/>
                      <a:pt x="2525" y="37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8" name="Freeform 48">
                <a:extLst>
                  <a:ext uri="{FF2B5EF4-FFF2-40B4-BE49-F238E27FC236}">
                    <a16:creationId xmlns="" xmlns:a16="http://schemas.microsoft.com/office/drawing/2014/main" id="{1C12919D-6905-4BBB-B34F-3E49AC5C2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16" y="4981241"/>
                <a:ext cx="1540819" cy="1036105"/>
              </a:xfrm>
              <a:custGeom>
                <a:avLst/>
                <a:gdLst>
                  <a:gd name="T0" fmla="*/ 2666 w 2705"/>
                  <a:gd name="T1" fmla="*/ 298 h 1821"/>
                  <a:gd name="T2" fmla="*/ 223 w 2705"/>
                  <a:gd name="T3" fmla="*/ 3 h 1821"/>
                  <a:gd name="T4" fmla="*/ 176 w 2705"/>
                  <a:gd name="T5" fmla="*/ 40 h 1821"/>
                  <a:gd name="T6" fmla="*/ 3 w 2705"/>
                  <a:gd name="T7" fmla="*/ 1476 h 1821"/>
                  <a:gd name="T8" fmla="*/ 40 w 2705"/>
                  <a:gd name="T9" fmla="*/ 1523 h 1821"/>
                  <a:gd name="T10" fmla="*/ 2482 w 2705"/>
                  <a:gd name="T11" fmla="*/ 1818 h 1821"/>
                  <a:gd name="T12" fmla="*/ 2529 w 2705"/>
                  <a:gd name="T13" fmla="*/ 1781 h 1821"/>
                  <a:gd name="T14" fmla="*/ 2702 w 2705"/>
                  <a:gd name="T15" fmla="*/ 345 h 1821"/>
                  <a:gd name="T16" fmla="*/ 2666 w 2705"/>
                  <a:gd name="T17" fmla="*/ 298 h 1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05" h="1821">
                    <a:moveTo>
                      <a:pt x="2666" y="298"/>
                    </a:moveTo>
                    <a:lnTo>
                      <a:pt x="223" y="3"/>
                    </a:lnTo>
                    <a:cubicBezTo>
                      <a:pt x="200" y="0"/>
                      <a:pt x="179" y="17"/>
                      <a:pt x="176" y="40"/>
                    </a:cubicBezTo>
                    <a:lnTo>
                      <a:pt x="3" y="1476"/>
                    </a:lnTo>
                    <a:cubicBezTo>
                      <a:pt x="0" y="1499"/>
                      <a:pt x="16" y="1520"/>
                      <a:pt x="40" y="1523"/>
                    </a:cubicBezTo>
                    <a:lnTo>
                      <a:pt x="2482" y="1818"/>
                    </a:lnTo>
                    <a:cubicBezTo>
                      <a:pt x="2505" y="1821"/>
                      <a:pt x="2526" y="1804"/>
                      <a:pt x="2529" y="1781"/>
                    </a:cubicBezTo>
                    <a:lnTo>
                      <a:pt x="2702" y="345"/>
                    </a:lnTo>
                    <a:cubicBezTo>
                      <a:pt x="2705" y="322"/>
                      <a:pt x="2689" y="301"/>
                      <a:pt x="2666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9" name="Freeform 49">
                <a:extLst>
                  <a:ext uri="{FF2B5EF4-FFF2-40B4-BE49-F238E27FC236}">
                    <a16:creationId xmlns="" xmlns:a16="http://schemas.microsoft.com/office/drawing/2014/main" id="{3EB8F173-B094-409F-9FC6-80BF5EBB51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5081295"/>
                <a:ext cx="1678670" cy="1060563"/>
              </a:xfrm>
              <a:custGeom>
                <a:avLst/>
                <a:gdLst>
                  <a:gd name="T0" fmla="*/ 3037 w 3049"/>
                  <a:gd name="T1" fmla="*/ 15 h 2162"/>
                  <a:gd name="T2" fmla="*/ 3005 w 3049"/>
                  <a:gd name="T3" fmla="*/ 0 h 2162"/>
                  <a:gd name="T4" fmla="*/ 1699 w 3049"/>
                  <a:gd name="T5" fmla="*/ 0 h 2162"/>
                  <a:gd name="T6" fmla="*/ 1670 w 3049"/>
                  <a:gd name="T7" fmla="*/ 11 h 2162"/>
                  <a:gd name="T8" fmla="*/ 1294 w 3049"/>
                  <a:gd name="T9" fmla="*/ 360 h 2162"/>
                  <a:gd name="T10" fmla="*/ 382 w 3049"/>
                  <a:gd name="T11" fmla="*/ 360 h 2162"/>
                  <a:gd name="T12" fmla="*/ 340 w 3049"/>
                  <a:gd name="T13" fmla="*/ 394 h 2162"/>
                  <a:gd name="T14" fmla="*/ 3 w 3049"/>
                  <a:gd name="T15" fmla="*/ 2111 h 2162"/>
                  <a:gd name="T16" fmla="*/ 11 w 3049"/>
                  <a:gd name="T17" fmla="*/ 2146 h 2162"/>
                  <a:gd name="T18" fmla="*/ 44 w 3049"/>
                  <a:gd name="T19" fmla="*/ 2162 h 2162"/>
                  <a:gd name="T20" fmla="*/ 2667 w 3049"/>
                  <a:gd name="T21" fmla="*/ 2162 h 2162"/>
                  <a:gd name="T22" fmla="*/ 2709 w 3049"/>
                  <a:gd name="T23" fmla="*/ 2126 h 2162"/>
                  <a:gd name="T24" fmla="*/ 3047 w 3049"/>
                  <a:gd name="T25" fmla="*/ 49 h 2162"/>
                  <a:gd name="T26" fmla="*/ 3037 w 3049"/>
                  <a:gd name="T27" fmla="*/ 15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49" h="2162">
                    <a:moveTo>
                      <a:pt x="3037" y="15"/>
                    </a:moveTo>
                    <a:cubicBezTo>
                      <a:pt x="3029" y="5"/>
                      <a:pt x="3017" y="0"/>
                      <a:pt x="3005" y="0"/>
                    </a:cubicBezTo>
                    <a:lnTo>
                      <a:pt x="1699" y="0"/>
                    </a:lnTo>
                    <a:cubicBezTo>
                      <a:pt x="1688" y="0"/>
                      <a:pt x="1678" y="4"/>
                      <a:pt x="1670" y="11"/>
                    </a:cubicBezTo>
                    <a:lnTo>
                      <a:pt x="1294" y="360"/>
                    </a:lnTo>
                    <a:lnTo>
                      <a:pt x="382" y="360"/>
                    </a:lnTo>
                    <a:cubicBezTo>
                      <a:pt x="362" y="360"/>
                      <a:pt x="344" y="375"/>
                      <a:pt x="340" y="394"/>
                    </a:cubicBezTo>
                    <a:lnTo>
                      <a:pt x="3" y="2111"/>
                    </a:lnTo>
                    <a:cubicBezTo>
                      <a:pt x="0" y="2124"/>
                      <a:pt x="3" y="2137"/>
                      <a:pt x="11" y="2146"/>
                    </a:cubicBezTo>
                    <a:cubicBezTo>
                      <a:pt x="19" y="2156"/>
                      <a:pt x="31" y="2162"/>
                      <a:pt x="44" y="2162"/>
                    </a:cubicBezTo>
                    <a:lnTo>
                      <a:pt x="2667" y="2162"/>
                    </a:lnTo>
                    <a:cubicBezTo>
                      <a:pt x="2688" y="2162"/>
                      <a:pt x="2706" y="2147"/>
                      <a:pt x="2709" y="2126"/>
                    </a:cubicBezTo>
                    <a:lnTo>
                      <a:pt x="3047" y="49"/>
                    </a:lnTo>
                    <a:cubicBezTo>
                      <a:pt x="3049" y="37"/>
                      <a:pt x="3045" y="24"/>
                      <a:pt x="3037" y="15"/>
                    </a:cubicBezTo>
                    <a:close/>
                  </a:path>
                </a:pathLst>
              </a:custGeom>
              <a:solidFill>
                <a:srgbClr val="0066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0" name="Freeform 50">
                <a:extLst>
                  <a:ext uri="{FF2B5EF4-FFF2-40B4-BE49-F238E27FC236}">
                    <a16:creationId xmlns="" xmlns:a16="http://schemas.microsoft.com/office/drawing/2014/main" id="{C68A3084-B432-49A5-A511-F5EB727262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001" y="5779443"/>
                <a:ext cx="1596403" cy="362415"/>
              </a:xfrm>
              <a:custGeom>
                <a:avLst/>
                <a:gdLst>
                  <a:gd name="T0" fmla="*/ 11 w 2807"/>
                  <a:gd name="T1" fmla="*/ 623 h 639"/>
                  <a:gd name="T2" fmla="*/ 44 w 2807"/>
                  <a:gd name="T3" fmla="*/ 639 h 639"/>
                  <a:gd name="T4" fmla="*/ 2667 w 2807"/>
                  <a:gd name="T5" fmla="*/ 639 h 639"/>
                  <a:gd name="T6" fmla="*/ 2709 w 2807"/>
                  <a:gd name="T7" fmla="*/ 603 h 639"/>
                  <a:gd name="T8" fmla="*/ 2807 w 2807"/>
                  <a:gd name="T9" fmla="*/ 0 h 639"/>
                  <a:gd name="T10" fmla="*/ 3 w 2807"/>
                  <a:gd name="T11" fmla="*/ 588 h 639"/>
                  <a:gd name="T12" fmla="*/ 11 w 2807"/>
                  <a:gd name="T13" fmla="*/ 623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7" h="639">
                    <a:moveTo>
                      <a:pt x="11" y="623"/>
                    </a:moveTo>
                    <a:cubicBezTo>
                      <a:pt x="19" y="633"/>
                      <a:pt x="31" y="639"/>
                      <a:pt x="44" y="639"/>
                    </a:cubicBezTo>
                    <a:lnTo>
                      <a:pt x="2667" y="639"/>
                    </a:lnTo>
                    <a:cubicBezTo>
                      <a:pt x="2688" y="639"/>
                      <a:pt x="2706" y="624"/>
                      <a:pt x="2709" y="603"/>
                    </a:cubicBezTo>
                    <a:lnTo>
                      <a:pt x="2807" y="0"/>
                    </a:lnTo>
                    <a:lnTo>
                      <a:pt x="3" y="588"/>
                    </a:lnTo>
                    <a:cubicBezTo>
                      <a:pt x="0" y="601"/>
                      <a:pt x="3" y="614"/>
                      <a:pt x="11" y="623"/>
                    </a:cubicBezTo>
                    <a:close/>
                  </a:path>
                </a:pathLst>
              </a:custGeom>
              <a:solidFill>
                <a:schemeClr val="tx1">
                  <a:alpha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8" name="TextBox 65">
              <a:extLst>
                <a:ext uri="{FF2B5EF4-FFF2-40B4-BE49-F238E27FC236}">
                  <a16:creationId xmlns="" xmlns:a16="http://schemas.microsoft.com/office/drawing/2014/main" id="{0512337A-5527-4F7B-8EA3-26894336F78A}"/>
                </a:ext>
              </a:extLst>
            </p:cNvPr>
            <p:cNvSpPr txBox="1"/>
            <p:nvPr/>
          </p:nvSpPr>
          <p:spPr>
            <a:xfrm>
              <a:off x="3211806" y="1729542"/>
              <a:ext cx="11564704" cy="151755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ta'lim-tarbiya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jarayonini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etish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tamoyillari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dasturning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shaxsga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 smtClean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yo‘naltirilganligi</a:t>
              </a:r>
              <a:r>
                <a:rPr lang="en-US" b="1" dirty="0" smtClean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;</a:t>
              </a:r>
              <a:r>
                <a:rPr lang="en-US" sz="1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just"/>
              <a:r>
                <a:rPr lang="en-US" sz="1600" b="1" dirty="0" err="1" smtClean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kompetensiyaga</a:t>
              </a:r>
              <a:r>
                <a:rPr lang="en-US" sz="1600" b="1" dirty="0" smtClean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yo‘naltirilgan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o‘quv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dasturlarini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yaratish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bo‘yicha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ilg‘or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xalqaro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tajribani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hisobga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olgan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holda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bolaning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tayanch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kompetensiyalari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ochib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berildi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1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to‘ldirildi</a:t>
              </a:r>
              <a:endParaRPr lang="ru-RU" sz="1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just"/>
              <a:endParaRPr lang="ru-RU" sz="1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72">
              <a:extLst>
                <a:ext uri="{FF2B5EF4-FFF2-40B4-BE49-F238E27FC236}">
                  <a16:creationId xmlns="" xmlns:a16="http://schemas.microsoft.com/office/drawing/2014/main" id="{189AF436-95BF-4696-B889-F32B675DBAB8}"/>
                </a:ext>
              </a:extLst>
            </p:cNvPr>
            <p:cNvSpPr txBox="1"/>
            <p:nvPr/>
          </p:nvSpPr>
          <p:spPr>
            <a:xfrm>
              <a:off x="3162890" y="5257569"/>
              <a:ext cx="11749763" cy="126462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dasturning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inklyuziv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xususiyati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MTTning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alohida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ehtiyojli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har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bir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bolaning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alohida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ta'lim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ehtiyojlari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individual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xususiyatlarini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hisobga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olgan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holda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ta’limda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qo‘shimcha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yordam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ko‘rsatish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majburiyatlari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mustahkamlandi</a:t>
              </a:r>
              <a:endPara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Rectangle 38">
              <a:extLst>
                <a:ext uri="{FF2B5EF4-FFF2-40B4-BE49-F238E27FC236}">
                  <a16:creationId xmlns="" xmlns:a16="http://schemas.microsoft.com/office/drawing/2014/main" id="{9AEA6295-20ED-49AB-8996-834CE5513AAF}"/>
                </a:ext>
              </a:extLst>
            </p:cNvPr>
            <p:cNvSpPr/>
            <p:nvPr/>
          </p:nvSpPr>
          <p:spPr>
            <a:xfrm>
              <a:off x="1074028" y="1765254"/>
              <a:ext cx="973441" cy="880171"/>
            </a:xfrm>
            <a:prstGeom prst="rect">
              <a:avLst/>
            </a:prstGeom>
          </p:spPr>
          <p:txBody>
            <a:bodyPr wrap="non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sz="33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01</a:t>
              </a:r>
            </a:p>
          </p:txBody>
        </p:sp>
        <p:sp>
          <p:nvSpPr>
            <p:cNvPr id="13" name="Rectangle 40">
              <a:extLst>
                <a:ext uri="{FF2B5EF4-FFF2-40B4-BE49-F238E27FC236}">
                  <a16:creationId xmlns="" xmlns:a16="http://schemas.microsoft.com/office/drawing/2014/main" id="{94B42234-3865-4AEF-9CC1-AFC5A69D6CC9}"/>
                </a:ext>
              </a:extLst>
            </p:cNvPr>
            <p:cNvSpPr/>
            <p:nvPr/>
          </p:nvSpPr>
          <p:spPr>
            <a:xfrm>
              <a:off x="961776" y="5538018"/>
              <a:ext cx="998851" cy="880170"/>
            </a:xfrm>
            <a:prstGeom prst="rect">
              <a:avLst/>
            </a:prstGeom>
          </p:spPr>
          <p:txBody>
            <a:bodyPr wrap="non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sz="33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03</a:t>
              </a:r>
            </a:p>
          </p:txBody>
        </p:sp>
        <p:sp>
          <p:nvSpPr>
            <p:cNvPr id="14" name="Rectangle 42">
              <a:extLst>
                <a:ext uri="{FF2B5EF4-FFF2-40B4-BE49-F238E27FC236}">
                  <a16:creationId xmlns="" xmlns:a16="http://schemas.microsoft.com/office/drawing/2014/main" id="{CCF2CECC-6FE9-4201-BD3F-C58D66A048BD}"/>
                </a:ext>
              </a:extLst>
            </p:cNvPr>
            <p:cNvSpPr/>
            <p:nvPr/>
          </p:nvSpPr>
          <p:spPr>
            <a:xfrm>
              <a:off x="2838317" y="3743938"/>
              <a:ext cx="9876898" cy="913008"/>
            </a:xfrm>
            <a:prstGeom prst="rect">
              <a:avLst/>
            </a:prstGeom>
          </p:spPr>
          <p:txBody>
            <a:bodyPr wrap="squar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endParaRPr lang="en-US" sz="33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4" name="TextBox 72">
            <a:extLst>
              <a:ext uri="{FF2B5EF4-FFF2-40B4-BE49-F238E27FC236}">
                <a16:creationId xmlns="" xmlns:a16="http://schemas.microsoft.com/office/drawing/2014/main" id="{189AF436-95BF-4696-B889-F32B675DBAB8}"/>
              </a:ext>
            </a:extLst>
          </p:cNvPr>
          <p:cNvSpPr txBox="1"/>
          <p:nvPr/>
        </p:nvSpPr>
        <p:spPr>
          <a:xfrm rot="10800000" flipV="1">
            <a:off x="2857880" y="5191691"/>
            <a:ext cx="9263833" cy="1477328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hamjamiyat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yangilangan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etildi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uzviylikni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qiziqishlariga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faoliyatlarini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ta'minlashda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kengaytirishga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to‘ldirildi</a:t>
            </a:r>
            <a:endParaRPr lang="en-US" b="1" dirty="0">
              <a:solidFill>
                <a:srgbClr val="FF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Freeform 48">
            <a:extLst>
              <a:ext uri="{FF2B5EF4-FFF2-40B4-BE49-F238E27FC236}">
                <a16:creationId xmlns="" xmlns:a16="http://schemas.microsoft.com/office/drawing/2014/main" id="{1C12919D-6905-4BBB-B34F-3E49AC5C240F}"/>
              </a:ext>
            </a:extLst>
          </p:cNvPr>
          <p:cNvSpPr>
            <a:spLocks/>
          </p:cNvSpPr>
          <p:nvPr/>
        </p:nvSpPr>
        <p:spPr bwMode="auto">
          <a:xfrm>
            <a:off x="1048487" y="5319037"/>
            <a:ext cx="1106677" cy="744705"/>
          </a:xfrm>
          <a:custGeom>
            <a:avLst/>
            <a:gdLst>
              <a:gd name="T0" fmla="*/ 2666 w 2705"/>
              <a:gd name="T1" fmla="*/ 298 h 1821"/>
              <a:gd name="T2" fmla="*/ 223 w 2705"/>
              <a:gd name="T3" fmla="*/ 3 h 1821"/>
              <a:gd name="T4" fmla="*/ 176 w 2705"/>
              <a:gd name="T5" fmla="*/ 40 h 1821"/>
              <a:gd name="T6" fmla="*/ 3 w 2705"/>
              <a:gd name="T7" fmla="*/ 1476 h 1821"/>
              <a:gd name="T8" fmla="*/ 40 w 2705"/>
              <a:gd name="T9" fmla="*/ 1523 h 1821"/>
              <a:gd name="T10" fmla="*/ 2482 w 2705"/>
              <a:gd name="T11" fmla="*/ 1818 h 1821"/>
              <a:gd name="T12" fmla="*/ 2529 w 2705"/>
              <a:gd name="T13" fmla="*/ 1781 h 1821"/>
              <a:gd name="T14" fmla="*/ 2702 w 2705"/>
              <a:gd name="T15" fmla="*/ 345 h 1821"/>
              <a:gd name="T16" fmla="*/ 2666 w 2705"/>
              <a:gd name="T17" fmla="*/ 298 h 18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5" h="1821">
                <a:moveTo>
                  <a:pt x="2666" y="298"/>
                </a:moveTo>
                <a:lnTo>
                  <a:pt x="223" y="3"/>
                </a:lnTo>
                <a:cubicBezTo>
                  <a:pt x="200" y="0"/>
                  <a:pt x="179" y="17"/>
                  <a:pt x="176" y="40"/>
                </a:cubicBezTo>
                <a:lnTo>
                  <a:pt x="3" y="1476"/>
                </a:lnTo>
                <a:cubicBezTo>
                  <a:pt x="0" y="1499"/>
                  <a:pt x="16" y="1520"/>
                  <a:pt x="40" y="1523"/>
                </a:cubicBezTo>
                <a:lnTo>
                  <a:pt x="2482" y="1818"/>
                </a:lnTo>
                <a:cubicBezTo>
                  <a:pt x="2505" y="1821"/>
                  <a:pt x="2526" y="1804"/>
                  <a:pt x="2529" y="1781"/>
                </a:cubicBezTo>
                <a:lnTo>
                  <a:pt x="2702" y="345"/>
                </a:lnTo>
                <a:cubicBezTo>
                  <a:pt x="2705" y="322"/>
                  <a:pt x="2689" y="301"/>
                  <a:pt x="2666" y="29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82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Freeform 49">
            <a:extLst>
              <a:ext uri="{FF2B5EF4-FFF2-40B4-BE49-F238E27FC236}">
                <a16:creationId xmlns="" xmlns:a16="http://schemas.microsoft.com/office/drawing/2014/main" id="{3EB8F173-B094-409F-9FC6-80BF5EBB5132}"/>
              </a:ext>
            </a:extLst>
          </p:cNvPr>
          <p:cNvSpPr>
            <a:spLocks/>
          </p:cNvSpPr>
          <p:nvPr/>
        </p:nvSpPr>
        <p:spPr bwMode="auto">
          <a:xfrm>
            <a:off x="961569" y="5510138"/>
            <a:ext cx="1232225" cy="678824"/>
          </a:xfrm>
          <a:custGeom>
            <a:avLst/>
            <a:gdLst>
              <a:gd name="T0" fmla="*/ 3037 w 3049"/>
              <a:gd name="T1" fmla="*/ 15 h 2162"/>
              <a:gd name="T2" fmla="*/ 3005 w 3049"/>
              <a:gd name="T3" fmla="*/ 0 h 2162"/>
              <a:gd name="T4" fmla="*/ 1699 w 3049"/>
              <a:gd name="T5" fmla="*/ 0 h 2162"/>
              <a:gd name="T6" fmla="*/ 1670 w 3049"/>
              <a:gd name="T7" fmla="*/ 11 h 2162"/>
              <a:gd name="T8" fmla="*/ 1294 w 3049"/>
              <a:gd name="T9" fmla="*/ 360 h 2162"/>
              <a:gd name="T10" fmla="*/ 382 w 3049"/>
              <a:gd name="T11" fmla="*/ 360 h 2162"/>
              <a:gd name="T12" fmla="*/ 340 w 3049"/>
              <a:gd name="T13" fmla="*/ 394 h 2162"/>
              <a:gd name="T14" fmla="*/ 3 w 3049"/>
              <a:gd name="T15" fmla="*/ 2111 h 2162"/>
              <a:gd name="T16" fmla="*/ 11 w 3049"/>
              <a:gd name="T17" fmla="*/ 2146 h 2162"/>
              <a:gd name="T18" fmla="*/ 44 w 3049"/>
              <a:gd name="T19" fmla="*/ 2162 h 2162"/>
              <a:gd name="T20" fmla="*/ 2667 w 3049"/>
              <a:gd name="T21" fmla="*/ 2162 h 2162"/>
              <a:gd name="T22" fmla="*/ 2709 w 3049"/>
              <a:gd name="T23" fmla="*/ 2126 h 2162"/>
              <a:gd name="T24" fmla="*/ 3047 w 3049"/>
              <a:gd name="T25" fmla="*/ 49 h 2162"/>
              <a:gd name="T26" fmla="*/ 3037 w 3049"/>
              <a:gd name="T27" fmla="*/ 15 h 2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049" h="2162">
                <a:moveTo>
                  <a:pt x="3037" y="15"/>
                </a:moveTo>
                <a:cubicBezTo>
                  <a:pt x="3029" y="5"/>
                  <a:pt x="3017" y="0"/>
                  <a:pt x="3005" y="0"/>
                </a:cubicBezTo>
                <a:lnTo>
                  <a:pt x="1699" y="0"/>
                </a:lnTo>
                <a:cubicBezTo>
                  <a:pt x="1688" y="0"/>
                  <a:pt x="1678" y="4"/>
                  <a:pt x="1670" y="11"/>
                </a:cubicBezTo>
                <a:lnTo>
                  <a:pt x="1294" y="360"/>
                </a:lnTo>
                <a:lnTo>
                  <a:pt x="382" y="360"/>
                </a:lnTo>
                <a:cubicBezTo>
                  <a:pt x="362" y="360"/>
                  <a:pt x="344" y="375"/>
                  <a:pt x="340" y="394"/>
                </a:cubicBezTo>
                <a:lnTo>
                  <a:pt x="3" y="2111"/>
                </a:lnTo>
                <a:cubicBezTo>
                  <a:pt x="0" y="2124"/>
                  <a:pt x="3" y="2137"/>
                  <a:pt x="11" y="2146"/>
                </a:cubicBezTo>
                <a:cubicBezTo>
                  <a:pt x="19" y="2156"/>
                  <a:pt x="31" y="2162"/>
                  <a:pt x="44" y="2162"/>
                </a:cubicBezTo>
                <a:lnTo>
                  <a:pt x="2667" y="2162"/>
                </a:lnTo>
                <a:cubicBezTo>
                  <a:pt x="2688" y="2162"/>
                  <a:pt x="2706" y="2147"/>
                  <a:pt x="2709" y="2126"/>
                </a:cubicBezTo>
                <a:lnTo>
                  <a:pt x="3047" y="49"/>
                </a:lnTo>
                <a:cubicBezTo>
                  <a:pt x="3049" y="37"/>
                  <a:pt x="3045" y="24"/>
                  <a:pt x="3037" y="15"/>
                </a:cubicBezTo>
                <a:close/>
              </a:path>
            </a:pathLst>
          </a:custGeom>
          <a:solidFill>
            <a:srgbClr val="FF3399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82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Rectangle 40">
            <a:extLst>
              <a:ext uri="{FF2B5EF4-FFF2-40B4-BE49-F238E27FC236}">
                <a16:creationId xmlns="" xmlns:a16="http://schemas.microsoft.com/office/drawing/2014/main" id="{94B42234-3865-4AEF-9CC1-AFC5A69D6CC9}"/>
              </a:ext>
            </a:extLst>
          </p:cNvPr>
          <p:cNvSpPr/>
          <p:nvPr/>
        </p:nvSpPr>
        <p:spPr>
          <a:xfrm>
            <a:off x="1385707" y="5521052"/>
            <a:ext cx="619529" cy="600164"/>
          </a:xfrm>
          <a:prstGeom prst="rect">
            <a:avLst/>
          </a:prstGeom>
        </p:spPr>
        <p:txBody>
          <a:bodyPr wrap="none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US" sz="33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2"/>
          <a:srcRect l="23510" t="13968" r="63619" b="65503"/>
          <a:stretch/>
        </p:blipFill>
        <p:spPr>
          <a:xfrm>
            <a:off x="718589" y="-10117"/>
            <a:ext cx="1369727" cy="1275382"/>
          </a:xfrm>
          <a:prstGeom prst="rect">
            <a:avLst/>
          </a:prstGeom>
          <a:effectLst>
            <a:outerShdw blurRad="101600" dist="12700" dir="6600000" sx="91000" sy="91000" algn="ctr" rotWithShape="0">
              <a:schemeClr val="tx1">
                <a:alpha val="85000"/>
              </a:scheme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911423" y="2744211"/>
            <a:ext cx="915674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markazlarida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mavzusi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to‘ldirildi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kun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rejasi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jadvali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kiritildi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58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CD71A43-A532-4728-B9FE-C150187B619F}"/>
              </a:ext>
            </a:extLst>
          </p:cNvPr>
          <p:cNvGrpSpPr/>
          <p:nvPr/>
        </p:nvGrpSpPr>
        <p:grpSpPr>
          <a:xfrm rot="16200000">
            <a:off x="4977440" y="1863877"/>
            <a:ext cx="2538162" cy="2435262"/>
            <a:chOff x="11504371" y="5100390"/>
            <a:chExt cx="2890064" cy="2884898"/>
          </a:xfrm>
          <a:solidFill>
            <a:srgbClr val="00CC66"/>
          </a:solidFill>
        </p:grpSpPr>
        <p:sp>
          <p:nvSpPr>
            <p:cNvPr id="8" name="Rectangle: Rounded Corners 7">
              <a:extLst>
                <a:ext uri="{FF2B5EF4-FFF2-40B4-BE49-F238E27FC236}">
                  <a16:creationId xmlns="" xmlns:a16="http://schemas.microsoft.com/office/drawing/2014/main" id="{542679F8-0575-407A-80EB-DFB326D72E26}"/>
                </a:ext>
              </a:extLst>
            </p:cNvPr>
            <p:cNvSpPr/>
            <p:nvPr/>
          </p:nvSpPr>
          <p:spPr>
            <a:xfrm rot="2700000">
              <a:off x="11506954" y="5097807"/>
              <a:ext cx="2884898" cy="2890064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="" xmlns:a16="http://schemas.microsoft.com/office/drawing/2014/main" id="{EC40E745-8855-4B12-8419-DE813A9D50EC}"/>
                </a:ext>
              </a:extLst>
            </p:cNvPr>
            <p:cNvSpPr/>
            <p:nvPr/>
          </p:nvSpPr>
          <p:spPr>
            <a:xfrm rot="2700000">
              <a:off x="11653545" y="5221704"/>
              <a:ext cx="2617974" cy="2588894"/>
            </a:xfrm>
            <a:prstGeom prst="roundRect">
              <a:avLst>
                <a:gd name="adj" fmla="val 4472"/>
              </a:avLst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030BE925-3900-4A99-8284-A854B29AB8D3}"/>
              </a:ext>
            </a:extLst>
          </p:cNvPr>
          <p:cNvGrpSpPr/>
          <p:nvPr/>
        </p:nvGrpSpPr>
        <p:grpSpPr>
          <a:xfrm rot="16200000">
            <a:off x="6842604" y="3581353"/>
            <a:ext cx="2520283" cy="2681697"/>
            <a:chOff x="9268038" y="6290707"/>
            <a:chExt cx="3028506" cy="2769591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="" xmlns:a16="http://schemas.microsoft.com/office/drawing/2014/main" id="{61781519-735B-409A-B8B5-85864A1E9D6F}"/>
                </a:ext>
              </a:extLst>
            </p:cNvPr>
            <p:cNvSpPr/>
            <p:nvPr/>
          </p:nvSpPr>
          <p:spPr>
            <a:xfrm rot="2700000">
              <a:off x="9397495" y="6161250"/>
              <a:ext cx="2769591" cy="3028506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="" xmlns:a16="http://schemas.microsoft.com/office/drawing/2014/main" id="{0569DE33-4B6B-4BC8-870A-621256103ED9}"/>
                </a:ext>
              </a:extLst>
            </p:cNvPr>
            <p:cNvSpPr/>
            <p:nvPr/>
          </p:nvSpPr>
          <p:spPr>
            <a:xfrm rot="2700000">
              <a:off x="9528628" y="6274413"/>
              <a:ext cx="2601059" cy="2756100"/>
            </a:xfrm>
            <a:prstGeom prst="roundRect">
              <a:avLst>
                <a:gd name="adj" fmla="val 4472"/>
              </a:avLst>
            </a:prstGeom>
            <a:solidFill>
              <a:srgbClr val="FF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5896021A-6BA2-4A42-9087-1567E95BF8A7}"/>
              </a:ext>
            </a:extLst>
          </p:cNvPr>
          <p:cNvGrpSpPr/>
          <p:nvPr/>
        </p:nvGrpSpPr>
        <p:grpSpPr>
          <a:xfrm rot="16200000">
            <a:off x="3259363" y="3616027"/>
            <a:ext cx="2448273" cy="2648943"/>
            <a:chOff x="11331384" y="3336168"/>
            <a:chExt cx="3206172" cy="2401458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="" xmlns:a16="http://schemas.microsoft.com/office/drawing/2014/main" id="{A5BAE5CF-A55F-4035-8D32-720495BCC3BB}"/>
                </a:ext>
              </a:extLst>
            </p:cNvPr>
            <p:cNvSpPr/>
            <p:nvPr/>
          </p:nvSpPr>
          <p:spPr>
            <a:xfrm rot="2700000">
              <a:off x="11757701" y="2957770"/>
              <a:ext cx="2401458" cy="3158253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="" xmlns:a16="http://schemas.microsoft.com/office/drawing/2014/main" id="{E2D37995-6359-4725-9762-CBF8351AEBFE}"/>
                </a:ext>
              </a:extLst>
            </p:cNvPr>
            <p:cNvSpPr/>
            <p:nvPr/>
          </p:nvSpPr>
          <p:spPr>
            <a:xfrm rot="2700000">
              <a:off x="11751857" y="3071889"/>
              <a:ext cx="2191493" cy="3032439"/>
            </a:xfrm>
            <a:prstGeom prst="roundRect">
              <a:avLst>
                <a:gd name="adj" fmla="val 4472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BED9A0A3-0C4C-4CE0-BE3F-27CC160A6F74}"/>
              </a:ext>
            </a:extLst>
          </p:cNvPr>
          <p:cNvSpPr txBox="1"/>
          <p:nvPr/>
        </p:nvSpPr>
        <p:spPr>
          <a:xfrm>
            <a:off x="5159897" y="2708920"/>
            <a:ext cx="21611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DMTT, NMTT, DXSHMTT,</a:t>
            </a:r>
          </a:p>
          <a:p>
            <a:pPr lvl="0"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KTIDMTT</a:t>
            </a:r>
            <a:endParaRPr lang="ru-RU" sz="2000" dirty="0"/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CA626BBF-FBBD-425B-AC10-3094F564CEC3}"/>
              </a:ext>
            </a:extLst>
          </p:cNvPr>
          <p:cNvSpPr txBox="1"/>
          <p:nvPr/>
        </p:nvSpPr>
        <p:spPr>
          <a:xfrm rot="10800000" flipV="1">
            <a:off x="6961877" y="4705008"/>
            <a:ext cx="2186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PXQTMOI</a:t>
            </a:r>
            <a:endParaRPr lang="ru-RU" sz="2000" dirty="0"/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3121216" y="404665"/>
            <a:ext cx="7007233" cy="939737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endParaRPr lang="en-US" sz="20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variativ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muassasalarida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endParaRPr 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20456CD5-4F8B-4DEC-B2D3-0306A04CBD26}"/>
              </a:ext>
            </a:extLst>
          </p:cNvPr>
          <p:cNvSpPr txBox="1"/>
          <p:nvPr/>
        </p:nvSpPr>
        <p:spPr>
          <a:xfrm>
            <a:off x="3485103" y="4485936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OTM, KHK, PTM</a:t>
            </a:r>
            <a:endParaRPr lang="ru-RU" sz="2000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/>
          <a:srcRect l="23510" t="13968" r="63619" b="65503"/>
          <a:stretch/>
        </p:blipFill>
        <p:spPr>
          <a:xfrm>
            <a:off x="479113" y="232948"/>
            <a:ext cx="1428772" cy="1458007"/>
          </a:xfrm>
          <a:prstGeom prst="rect">
            <a:avLst/>
          </a:prstGeom>
          <a:effectLst>
            <a:outerShdw blurRad="101600" dist="12700" dir="6600000" sx="91000" sy="91000" algn="ctr" rotWithShape="0">
              <a:schemeClr val="tx1">
                <a:alpha val="8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5210130"/>
      </p:ext>
    </p:extLst>
  </p:cSld>
  <p:clrMapOvr>
    <a:masterClrMapping/>
  </p:clrMapOvr>
  <p:transition spd="slow" advClick="0" advTm="1000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 48">
            <a:extLst>
              <a:ext uri="{FF2B5EF4-FFF2-40B4-BE49-F238E27FC236}">
                <a16:creationId xmlns="" xmlns:a16="http://schemas.microsoft.com/office/drawing/2014/main" id="{1C12919D-6905-4BBB-B34F-3E49AC5C240F}"/>
              </a:ext>
            </a:extLst>
          </p:cNvPr>
          <p:cNvSpPr>
            <a:spLocks/>
          </p:cNvSpPr>
          <p:nvPr/>
        </p:nvSpPr>
        <p:spPr bwMode="auto">
          <a:xfrm>
            <a:off x="1135802" y="5475176"/>
            <a:ext cx="952514" cy="706492"/>
          </a:xfrm>
          <a:custGeom>
            <a:avLst/>
            <a:gdLst>
              <a:gd name="T0" fmla="*/ 2666 w 2705"/>
              <a:gd name="T1" fmla="*/ 298 h 1821"/>
              <a:gd name="T2" fmla="*/ 223 w 2705"/>
              <a:gd name="T3" fmla="*/ 3 h 1821"/>
              <a:gd name="T4" fmla="*/ 176 w 2705"/>
              <a:gd name="T5" fmla="*/ 40 h 1821"/>
              <a:gd name="T6" fmla="*/ 3 w 2705"/>
              <a:gd name="T7" fmla="*/ 1476 h 1821"/>
              <a:gd name="T8" fmla="*/ 40 w 2705"/>
              <a:gd name="T9" fmla="*/ 1523 h 1821"/>
              <a:gd name="T10" fmla="*/ 2482 w 2705"/>
              <a:gd name="T11" fmla="*/ 1818 h 1821"/>
              <a:gd name="T12" fmla="*/ 2529 w 2705"/>
              <a:gd name="T13" fmla="*/ 1781 h 1821"/>
              <a:gd name="T14" fmla="*/ 2702 w 2705"/>
              <a:gd name="T15" fmla="*/ 345 h 1821"/>
              <a:gd name="T16" fmla="*/ 2666 w 2705"/>
              <a:gd name="T17" fmla="*/ 298 h 18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5" h="1821">
                <a:moveTo>
                  <a:pt x="2666" y="298"/>
                </a:moveTo>
                <a:lnTo>
                  <a:pt x="223" y="3"/>
                </a:lnTo>
                <a:cubicBezTo>
                  <a:pt x="200" y="0"/>
                  <a:pt x="179" y="17"/>
                  <a:pt x="176" y="40"/>
                </a:cubicBezTo>
                <a:lnTo>
                  <a:pt x="3" y="1476"/>
                </a:lnTo>
                <a:cubicBezTo>
                  <a:pt x="0" y="1499"/>
                  <a:pt x="16" y="1520"/>
                  <a:pt x="40" y="1523"/>
                </a:cubicBezTo>
                <a:lnTo>
                  <a:pt x="2482" y="1818"/>
                </a:lnTo>
                <a:cubicBezTo>
                  <a:pt x="2505" y="1821"/>
                  <a:pt x="2526" y="1804"/>
                  <a:pt x="2529" y="1781"/>
                </a:cubicBezTo>
                <a:lnTo>
                  <a:pt x="2702" y="345"/>
                </a:lnTo>
                <a:cubicBezTo>
                  <a:pt x="2705" y="322"/>
                  <a:pt x="2689" y="301"/>
                  <a:pt x="2666" y="29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82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4140" y="292746"/>
            <a:ext cx="7704066" cy="86409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2021-2022 –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yilida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tashkilotlari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bo`limi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7030A0"/>
              </a:solidFill>
            </a:endParaRPr>
          </a:p>
        </p:txBody>
      </p:sp>
      <p:grpSp>
        <p:nvGrpSpPr>
          <p:cNvPr id="4" name="Group 4">
            <a:extLst>
              <a:ext uri="{FF2B5EF4-FFF2-40B4-BE49-F238E27FC236}">
                <a16:creationId xmlns="" xmlns:a16="http://schemas.microsoft.com/office/drawing/2014/main" id="{73E9D89D-A99B-4B13-87B8-CBCF356D5A09}"/>
              </a:ext>
            </a:extLst>
          </p:cNvPr>
          <p:cNvGrpSpPr/>
          <p:nvPr/>
        </p:nvGrpSpPr>
        <p:grpSpPr>
          <a:xfrm>
            <a:off x="673788" y="1424170"/>
            <a:ext cx="11287945" cy="4768484"/>
            <a:chOff x="523185" y="1548322"/>
            <a:chExt cx="14399495" cy="4881112"/>
          </a:xfrm>
        </p:grpSpPr>
        <p:grpSp>
          <p:nvGrpSpPr>
            <p:cNvPr id="5" name="Group 19">
              <a:extLst>
                <a:ext uri="{FF2B5EF4-FFF2-40B4-BE49-F238E27FC236}">
                  <a16:creationId xmlns="" xmlns:a16="http://schemas.microsoft.com/office/drawing/2014/main" id="{3D5EA7DC-888B-46FE-A11A-A1733362B6B5}"/>
                </a:ext>
              </a:extLst>
            </p:cNvPr>
            <p:cNvGrpSpPr/>
            <p:nvPr/>
          </p:nvGrpSpPr>
          <p:grpSpPr>
            <a:xfrm>
              <a:off x="580335" y="1548322"/>
              <a:ext cx="1747296" cy="1362668"/>
              <a:chOff x="528086" y="1271992"/>
              <a:chExt cx="1747296" cy="1362668"/>
            </a:xfrm>
          </p:grpSpPr>
          <p:sp>
            <p:nvSpPr>
              <p:cNvPr id="27" name="Freeform 45">
                <a:extLst>
                  <a:ext uri="{FF2B5EF4-FFF2-40B4-BE49-F238E27FC236}">
                    <a16:creationId xmlns="" xmlns:a16="http://schemas.microsoft.com/office/drawing/2014/main" id="{B4130AD3-B382-4960-9E0F-DAFAEE611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86" y="1271992"/>
                <a:ext cx="1589734" cy="1347382"/>
              </a:xfrm>
              <a:custGeom>
                <a:avLst/>
                <a:gdLst>
                  <a:gd name="T0" fmla="*/ 2708 w 2793"/>
                  <a:gd name="T1" fmla="*/ 401 h 2371"/>
                  <a:gd name="T2" fmla="*/ 2666 w 2793"/>
                  <a:gd name="T3" fmla="*/ 361 h 2371"/>
                  <a:gd name="T4" fmla="*/ 1376 w 2793"/>
                  <a:gd name="T5" fmla="*/ 361 h 2371"/>
                  <a:gd name="T6" fmla="*/ 1000 w 2793"/>
                  <a:gd name="T7" fmla="*/ 12 h 2371"/>
                  <a:gd name="T8" fmla="*/ 971 w 2793"/>
                  <a:gd name="T9" fmla="*/ 0 h 2371"/>
                  <a:gd name="T10" fmla="*/ 380 w 2793"/>
                  <a:gd name="T11" fmla="*/ 0 h 2371"/>
                  <a:gd name="T12" fmla="*/ 349 w 2793"/>
                  <a:gd name="T13" fmla="*/ 14 h 2371"/>
                  <a:gd name="T14" fmla="*/ 12 w 2793"/>
                  <a:gd name="T15" fmla="*/ 374 h 2371"/>
                  <a:gd name="T16" fmla="*/ 0 w 2793"/>
                  <a:gd name="T17" fmla="*/ 405 h 2371"/>
                  <a:gd name="T18" fmla="*/ 85 w 2793"/>
                  <a:gd name="T19" fmla="*/ 2330 h 2371"/>
                  <a:gd name="T20" fmla="*/ 127 w 2793"/>
                  <a:gd name="T21" fmla="*/ 2371 h 2371"/>
                  <a:gd name="T22" fmla="*/ 2750 w 2793"/>
                  <a:gd name="T23" fmla="*/ 2371 h 2371"/>
                  <a:gd name="T24" fmla="*/ 2781 w 2793"/>
                  <a:gd name="T25" fmla="*/ 2358 h 2371"/>
                  <a:gd name="T26" fmla="*/ 2793 w 2793"/>
                  <a:gd name="T27" fmla="*/ 2327 h 2371"/>
                  <a:gd name="T28" fmla="*/ 2708 w 2793"/>
                  <a:gd name="T29" fmla="*/ 401 h 2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3" h="2371">
                    <a:moveTo>
                      <a:pt x="2708" y="401"/>
                    </a:moveTo>
                    <a:cubicBezTo>
                      <a:pt x="2707" y="379"/>
                      <a:pt x="2688" y="361"/>
                      <a:pt x="2666" y="361"/>
                    </a:cubicBezTo>
                    <a:lnTo>
                      <a:pt x="1376" y="361"/>
                    </a:lnTo>
                    <a:lnTo>
                      <a:pt x="1000" y="12"/>
                    </a:lnTo>
                    <a:cubicBezTo>
                      <a:pt x="992" y="4"/>
                      <a:pt x="982" y="0"/>
                      <a:pt x="971" y="0"/>
                    </a:cubicBezTo>
                    <a:lnTo>
                      <a:pt x="380" y="0"/>
                    </a:lnTo>
                    <a:cubicBezTo>
                      <a:pt x="369" y="0"/>
                      <a:pt x="357" y="5"/>
                      <a:pt x="349" y="14"/>
                    </a:cubicBezTo>
                    <a:lnTo>
                      <a:pt x="12" y="374"/>
                    </a:lnTo>
                    <a:cubicBezTo>
                      <a:pt x="4" y="382"/>
                      <a:pt x="0" y="393"/>
                      <a:pt x="0" y="405"/>
                    </a:cubicBezTo>
                    <a:lnTo>
                      <a:pt x="85" y="2330"/>
                    </a:lnTo>
                    <a:cubicBezTo>
                      <a:pt x="86" y="2353"/>
                      <a:pt x="104" y="2371"/>
                      <a:pt x="127" y="2371"/>
                    </a:cubicBezTo>
                    <a:lnTo>
                      <a:pt x="2750" y="2371"/>
                    </a:lnTo>
                    <a:cubicBezTo>
                      <a:pt x="2762" y="2371"/>
                      <a:pt x="2773" y="2366"/>
                      <a:pt x="2781" y="2358"/>
                    </a:cubicBezTo>
                    <a:cubicBezTo>
                      <a:pt x="2789" y="2349"/>
                      <a:pt x="2793" y="2338"/>
                      <a:pt x="2793" y="2327"/>
                    </a:cubicBezTo>
                    <a:lnTo>
                      <a:pt x="2708" y="401"/>
                    </a:lnTo>
                    <a:close/>
                  </a:path>
                </a:pathLst>
              </a:custGeom>
              <a:solidFill>
                <a:srgbClr val="00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8" name="Freeform 46">
                <a:extLst>
                  <a:ext uri="{FF2B5EF4-FFF2-40B4-BE49-F238E27FC236}">
                    <a16:creationId xmlns="" xmlns:a16="http://schemas.microsoft.com/office/drawing/2014/main" id="{06D608DC-06B1-440B-8D34-77C85A0C1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48" y="1667758"/>
                <a:ext cx="1476339" cy="918266"/>
              </a:xfrm>
              <a:custGeom>
                <a:avLst/>
                <a:gdLst>
                  <a:gd name="T0" fmla="*/ 2500 w 2593"/>
                  <a:gd name="T1" fmla="*/ 1 h 1614"/>
                  <a:gd name="T2" fmla="*/ 42 w 2593"/>
                  <a:gd name="T3" fmla="*/ 83 h 1614"/>
                  <a:gd name="T4" fmla="*/ 1 w 2593"/>
                  <a:gd name="T5" fmla="*/ 126 h 1614"/>
                  <a:gd name="T6" fmla="*/ 49 w 2593"/>
                  <a:gd name="T7" fmla="*/ 1572 h 1614"/>
                  <a:gd name="T8" fmla="*/ 92 w 2593"/>
                  <a:gd name="T9" fmla="*/ 1613 h 1614"/>
                  <a:gd name="T10" fmla="*/ 2551 w 2593"/>
                  <a:gd name="T11" fmla="*/ 1531 h 1614"/>
                  <a:gd name="T12" fmla="*/ 2592 w 2593"/>
                  <a:gd name="T13" fmla="*/ 1488 h 1614"/>
                  <a:gd name="T14" fmla="*/ 2544 w 2593"/>
                  <a:gd name="T15" fmla="*/ 42 h 1614"/>
                  <a:gd name="T16" fmla="*/ 2500 w 2593"/>
                  <a:gd name="T17" fmla="*/ 1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3" h="1614">
                    <a:moveTo>
                      <a:pt x="2500" y="1"/>
                    </a:moveTo>
                    <a:lnTo>
                      <a:pt x="42" y="83"/>
                    </a:lnTo>
                    <a:cubicBezTo>
                      <a:pt x="18" y="83"/>
                      <a:pt x="0" y="103"/>
                      <a:pt x="1" y="126"/>
                    </a:cubicBezTo>
                    <a:lnTo>
                      <a:pt x="49" y="1572"/>
                    </a:lnTo>
                    <a:cubicBezTo>
                      <a:pt x="50" y="1596"/>
                      <a:pt x="69" y="1614"/>
                      <a:pt x="92" y="1613"/>
                    </a:cubicBezTo>
                    <a:lnTo>
                      <a:pt x="2551" y="1531"/>
                    </a:lnTo>
                    <a:cubicBezTo>
                      <a:pt x="2574" y="1531"/>
                      <a:pt x="2593" y="1511"/>
                      <a:pt x="2592" y="1488"/>
                    </a:cubicBezTo>
                    <a:lnTo>
                      <a:pt x="2544" y="42"/>
                    </a:lnTo>
                    <a:cubicBezTo>
                      <a:pt x="2543" y="19"/>
                      <a:pt x="2524" y="0"/>
                      <a:pt x="2500" y="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9" name="Freeform 47">
                <a:extLst>
                  <a:ext uri="{FF2B5EF4-FFF2-40B4-BE49-F238E27FC236}">
                    <a16:creationId xmlns="" xmlns:a16="http://schemas.microsoft.com/office/drawing/2014/main" id="{15741EAC-8C98-4E92-9C44-3FF60A3A6A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1558812"/>
                <a:ext cx="1462999" cy="893808"/>
              </a:xfrm>
              <a:custGeom>
                <a:avLst/>
                <a:gdLst>
                  <a:gd name="T0" fmla="*/ 2525 w 2567"/>
                  <a:gd name="T1" fmla="*/ 37 h 1569"/>
                  <a:gd name="T2" fmla="*/ 65 w 2567"/>
                  <a:gd name="T3" fmla="*/ 0 h 1569"/>
                  <a:gd name="T4" fmla="*/ 22 w 2567"/>
                  <a:gd name="T5" fmla="*/ 42 h 1569"/>
                  <a:gd name="T6" fmla="*/ 0 w 2567"/>
                  <a:gd name="T7" fmla="*/ 1488 h 1569"/>
                  <a:gd name="T8" fmla="*/ 42 w 2567"/>
                  <a:gd name="T9" fmla="*/ 1531 h 1569"/>
                  <a:gd name="T10" fmla="*/ 2502 w 2567"/>
                  <a:gd name="T11" fmla="*/ 1568 h 1569"/>
                  <a:gd name="T12" fmla="*/ 2544 w 2567"/>
                  <a:gd name="T13" fmla="*/ 1527 h 1569"/>
                  <a:gd name="T14" fmla="*/ 2566 w 2567"/>
                  <a:gd name="T15" fmla="*/ 80 h 1569"/>
                  <a:gd name="T16" fmla="*/ 2525 w 2567"/>
                  <a:gd name="T17" fmla="*/ 37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67" h="1569">
                    <a:moveTo>
                      <a:pt x="2525" y="37"/>
                    </a:moveTo>
                    <a:lnTo>
                      <a:pt x="65" y="0"/>
                    </a:lnTo>
                    <a:cubicBezTo>
                      <a:pt x="42" y="0"/>
                      <a:pt x="22" y="18"/>
                      <a:pt x="22" y="42"/>
                    </a:cubicBezTo>
                    <a:lnTo>
                      <a:pt x="0" y="1488"/>
                    </a:lnTo>
                    <a:cubicBezTo>
                      <a:pt x="0" y="1512"/>
                      <a:pt x="18" y="1531"/>
                      <a:pt x="42" y="1531"/>
                    </a:cubicBezTo>
                    <a:lnTo>
                      <a:pt x="2502" y="1568"/>
                    </a:lnTo>
                    <a:cubicBezTo>
                      <a:pt x="2525" y="1569"/>
                      <a:pt x="2544" y="1550"/>
                      <a:pt x="2544" y="1527"/>
                    </a:cubicBezTo>
                    <a:lnTo>
                      <a:pt x="2566" y="80"/>
                    </a:lnTo>
                    <a:cubicBezTo>
                      <a:pt x="2567" y="57"/>
                      <a:pt x="2548" y="38"/>
                      <a:pt x="2525" y="37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0" name="Freeform 48">
                <a:extLst>
                  <a:ext uri="{FF2B5EF4-FFF2-40B4-BE49-F238E27FC236}">
                    <a16:creationId xmlns="" xmlns:a16="http://schemas.microsoft.com/office/drawing/2014/main" id="{A99D4752-C7DA-4080-B259-74D1BE54D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16" y="1458758"/>
                <a:ext cx="1540819" cy="1036105"/>
              </a:xfrm>
              <a:custGeom>
                <a:avLst/>
                <a:gdLst>
                  <a:gd name="T0" fmla="*/ 2666 w 2705"/>
                  <a:gd name="T1" fmla="*/ 298 h 1821"/>
                  <a:gd name="T2" fmla="*/ 223 w 2705"/>
                  <a:gd name="T3" fmla="*/ 3 h 1821"/>
                  <a:gd name="T4" fmla="*/ 176 w 2705"/>
                  <a:gd name="T5" fmla="*/ 40 h 1821"/>
                  <a:gd name="T6" fmla="*/ 3 w 2705"/>
                  <a:gd name="T7" fmla="*/ 1476 h 1821"/>
                  <a:gd name="T8" fmla="*/ 40 w 2705"/>
                  <a:gd name="T9" fmla="*/ 1523 h 1821"/>
                  <a:gd name="T10" fmla="*/ 2482 w 2705"/>
                  <a:gd name="T11" fmla="*/ 1818 h 1821"/>
                  <a:gd name="T12" fmla="*/ 2529 w 2705"/>
                  <a:gd name="T13" fmla="*/ 1781 h 1821"/>
                  <a:gd name="T14" fmla="*/ 2702 w 2705"/>
                  <a:gd name="T15" fmla="*/ 345 h 1821"/>
                  <a:gd name="T16" fmla="*/ 2666 w 2705"/>
                  <a:gd name="T17" fmla="*/ 298 h 1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05" h="1821">
                    <a:moveTo>
                      <a:pt x="2666" y="298"/>
                    </a:moveTo>
                    <a:lnTo>
                      <a:pt x="223" y="3"/>
                    </a:lnTo>
                    <a:cubicBezTo>
                      <a:pt x="200" y="0"/>
                      <a:pt x="179" y="17"/>
                      <a:pt x="176" y="40"/>
                    </a:cubicBezTo>
                    <a:lnTo>
                      <a:pt x="3" y="1476"/>
                    </a:lnTo>
                    <a:cubicBezTo>
                      <a:pt x="0" y="1499"/>
                      <a:pt x="16" y="1520"/>
                      <a:pt x="40" y="1523"/>
                    </a:cubicBezTo>
                    <a:lnTo>
                      <a:pt x="2482" y="1818"/>
                    </a:lnTo>
                    <a:cubicBezTo>
                      <a:pt x="2505" y="1821"/>
                      <a:pt x="2526" y="1804"/>
                      <a:pt x="2529" y="1781"/>
                    </a:cubicBezTo>
                    <a:lnTo>
                      <a:pt x="2702" y="345"/>
                    </a:lnTo>
                    <a:cubicBezTo>
                      <a:pt x="2705" y="322"/>
                      <a:pt x="2689" y="301"/>
                      <a:pt x="2666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1" name="Freeform 49">
                <a:extLst>
                  <a:ext uri="{FF2B5EF4-FFF2-40B4-BE49-F238E27FC236}">
                    <a16:creationId xmlns="" xmlns:a16="http://schemas.microsoft.com/office/drawing/2014/main" id="{C8F53FFD-2C0A-4568-ABB0-659801948E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578" y="1548827"/>
                <a:ext cx="1729804" cy="1085833"/>
              </a:xfrm>
              <a:custGeom>
                <a:avLst/>
                <a:gdLst>
                  <a:gd name="T0" fmla="*/ 3037 w 3049"/>
                  <a:gd name="T1" fmla="*/ 15 h 2162"/>
                  <a:gd name="T2" fmla="*/ 3005 w 3049"/>
                  <a:gd name="T3" fmla="*/ 0 h 2162"/>
                  <a:gd name="T4" fmla="*/ 1699 w 3049"/>
                  <a:gd name="T5" fmla="*/ 0 h 2162"/>
                  <a:gd name="T6" fmla="*/ 1670 w 3049"/>
                  <a:gd name="T7" fmla="*/ 11 h 2162"/>
                  <a:gd name="T8" fmla="*/ 1294 w 3049"/>
                  <a:gd name="T9" fmla="*/ 360 h 2162"/>
                  <a:gd name="T10" fmla="*/ 382 w 3049"/>
                  <a:gd name="T11" fmla="*/ 360 h 2162"/>
                  <a:gd name="T12" fmla="*/ 340 w 3049"/>
                  <a:gd name="T13" fmla="*/ 394 h 2162"/>
                  <a:gd name="T14" fmla="*/ 3 w 3049"/>
                  <a:gd name="T15" fmla="*/ 2111 h 2162"/>
                  <a:gd name="T16" fmla="*/ 11 w 3049"/>
                  <a:gd name="T17" fmla="*/ 2146 h 2162"/>
                  <a:gd name="T18" fmla="*/ 44 w 3049"/>
                  <a:gd name="T19" fmla="*/ 2162 h 2162"/>
                  <a:gd name="T20" fmla="*/ 2667 w 3049"/>
                  <a:gd name="T21" fmla="*/ 2162 h 2162"/>
                  <a:gd name="T22" fmla="*/ 2709 w 3049"/>
                  <a:gd name="T23" fmla="*/ 2126 h 2162"/>
                  <a:gd name="T24" fmla="*/ 3047 w 3049"/>
                  <a:gd name="T25" fmla="*/ 49 h 2162"/>
                  <a:gd name="T26" fmla="*/ 3037 w 3049"/>
                  <a:gd name="T27" fmla="*/ 15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49" h="2162">
                    <a:moveTo>
                      <a:pt x="3037" y="15"/>
                    </a:moveTo>
                    <a:cubicBezTo>
                      <a:pt x="3029" y="5"/>
                      <a:pt x="3017" y="0"/>
                      <a:pt x="3005" y="0"/>
                    </a:cubicBezTo>
                    <a:lnTo>
                      <a:pt x="1699" y="0"/>
                    </a:lnTo>
                    <a:cubicBezTo>
                      <a:pt x="1688" y="0"/>
                      <a:pt x="1678" y="4"/>
                      <a:pt x="1670" y="11"/>
                    </a:cubicBezTo>
                    <a:lnTo>
                      <a:pt x="1294" y="360"/>
                    </a:lnTo>
                    <a:lnTo>
                      <a:pt x="382" y="360"/>
                    </a:lnTo>
                    <a:cubicBezTo>
                      <a:pt x="362" y="360"/>
                      <a:pt x="344" y="375"/>
                      <a:pt x="340" y="394"/>
                    </a:cubicBezTo>
                    <a:lnTo>
                      <a:pt x="3" y="2111"/>
                    </a:lnTo>
                    <a:cubicBezTo>
                      <a:pt x="0" y="2124"/>
                      <a:pt x="3" y="2137"/>
                      <a:pt x="11" y="2146"/>
                    </a:cubicBezTo>
                    <a:cubicBezTo>
                      <a:pt x="19" y="2156"/>
                      <a:pt x="31" y="2162"/>
                      <a:pt x="44" y="2162"/>
                    </a:cubicBezTo>
                    <a:lnTo>
                      <a:pt x="2667" y="2162"/>
                    </a:lnTo>
                    <a:cubicBezTo>
                      <a:pt x="2688" y="2162"/>
                      <a:pt x="2706" y="2147"/>
                      <a:pt x="2709" y="2126"/>
                    </a:cubicBezTo>
                    <a:lnTo>
                      <a:pt x="3047" y="49"/>
                    </a:lnTo>
                    <a:cubicBezTo>
                      <a:pt x="3049" y="37"/>
                      <a:pt x="3045" y="24"/>
                      <a:pt x="3037" y="15"/>
                    </a:cubicBezTo>
                    <a:close/>
                  </a:path>
                </a:pathLst>
              </a:custGeom>
              <a:solidFill>
                <a:srgbClr val="00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2" name="Freeform 50">
                <a:extLst>
                  <a:ext uri="{FF2B5EF4-FFF2-40B4-BE49-F238E27FC236}">
                    <a16:creationId xmlns="" xmlns:a16="http://schemas.microsoft.com/office/drawing/2014/main" id="{83A7923B-BEC7-4864-A497-844B0BA55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001" y="2256960"/>
                <a:ext cx="1596403" cy="362415"/>
              </a:xfrm>
              <a:custGeom>
                <a:avLst/>
                <a:gdLst>
                  <a:gd name="T0" fmla="*/ 11 w 2807"/>
                  <a:gd name="T1" fmla="*/ 623 h 639"/>
                  <a:gd name="T2" fmla="*/ 44 w 2807"/>
                  <a:gd name="T3" fmla="*/ 639 h 639"/>
                  <a:gd name="T4" fmla="*/ 2667 w 2807"/>
                  <a:gd name="T5" fmla="*/ 639 h 639"/>
                  <a:gd name="T6" fmla="*/ 2709 w 2807"/>
                  <a:gd name="T7" fmla="*/ 603 h 639"/>
                  <a:gd name="T8" fmla="*/ 2807 w 2807"/>
                  <a:gd name="T9" fmla="*/ 0 h 639"/>
                  <a:gd name="T10" fmla="*/ 3 w 2807"/>
                  <a:gd name="T11" fmla="*/ 588 h 639"/>
                  <a:gd name="T12" fmla="*/ 11 w 2807"/>
                  <a:gd name="T13" fmla="*/ 623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7" h="639">
                    <a:moveTo>
                      <a:pt x="11" y="623"/>
                    </a:moveTo>
                    <a:cubicBezTo>
                      <a:pt x="19" y="633"/>
                      <a:pt x="31" y="639"/>
                      <a:pt x="44" y="639"/>
                    </a:cubicBezTo>
                    <a:lnTo>
                      <a:pt x="2667" y="639"/>
                    </a:lnTo>
                    <a:cubicBezTo>
                      <a:pt x="2688" y="639"/>
                      <a:pt x="2706" y="624"/>
                      <a:pt x="2709" y="603"/>
                    </a:cubicBezTo>
                    <a:lnTo>
                      <a:pt x="2807" y="0"/>
                    </a:lnTo>
                    <a:lnTo>
                      <a:pt x="3" y="588"/>
                    </a:lnTo>
                    <a:cubicBezTo>
                      <a:pt x="0" y="601"/>
                      <a:pt x="3" y="614"/>
                      <a:pt x="11" y="623"/>
                    </a:cubicBezTo>
                    <a:close/>
                  </a:path>
                </a:pathLst>
              </a:custGeom>
              <a:solidFill>
                <a:schemeClr val="tx1">
                  <a:alpha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4C9A5886-9849-4EEA-AD76-E057EACBF122}"/>
                </a:ext>
              </a:extLst>
            </p:cNvPr>
            <p:cNvGrpSpPr/>
            <p:nvPr/>
          </p:nvGrpSpPr>
          <p:grpSpPr>
            <a:xfrm>
              <a:off x="580335" y="3309564"/>
              <a:ext cx="1755750" cy="1522227"/>
              <a:chOff x="528086" y="3033234"/>
              <a:chExt cx="1755750" cy="1522227"/>
            </a:xfrm>
          </p:grpSpPr>
          <p:sp>
            <p:nvSpPr>
              <p:cNvPr id="21" name="Freeform 45">
                <a:extLst>
                  <a:ext uri="{FF2B5EF4-FFF2-40B4-BE49-F238E27FC236}">
                    <a16:creationId xmlns="" xmlns:a16="http://schemas.microsoft.com/office/drawing/2014/main" id="{9F87D618-1D73-4686-8DA7-E3AD6F207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86" y="3033234"/>
                <a:ext cx="1589734" cy="1347382"/>
              </a:xfrm>
              <a:custGeom>
                <a:avLst/>
                <a:gdLst>
                  <a:gd name="T0" fmla="*/ 2708 w 2793"/>
                  <a:gd name="T1" fmla="*/ 401 h 2371"/>
                  <a:gd name="T2" fmla="*/ 2666 w 2793"/>
                  <a:gd name="T3" fmla="*/ 361 h 2371"/>
                  <a:gd name="T4" fmla="*/ 1376 w 2793"/>
                  <a:gd name="T5" fmla="*/ 361 h 2371"/>
                  <a:gd name="T6" fmla="*/ 1000 w 2793"/>
                  <a:gd name="T7" fmla="*/ 12 h 2371"/>
                  <a:gd name="T8" fmla="*/ 971 w 2793"/>
                  <a:gd name="T9" fmla="*/ 0 h 2371"/>
                  <a:gd name="T10" fmla="*/ 380 w 2793"/>
                  <a:gd name="T11" fmla="*/ 0 h 2371"/>
                  <a:gd name="T12" fmla="*/ 349 w 2793"/>
                  <a:gd name="T13" fmla="*/ 14 h 2371"/>
                  <a:gd name="T14" fmla="*/ 12 w 2793"/>
                  <a:gd name="T15" fmla="*/ 374 h 2371"/>
                  <a:gd name="T16" fmla="*/ 0 w 2793"/>
                  <a:gd name="T17" fmla="*/ 405 h 2371"/>
                  <a:gd name="T18" fmla="*/ 85 w 2793"/>
                  <a:gd name="T19" fmla="*/ 2330 h 2371"/>
                  <a:gd name="T20" fmla="*/ 127 w 2793"/>
                  <a:gd name="T21" fmla="*/ 2371 h 2371"/>
                  <a:gd name="T22" fmla="*/ 2750 w 2793"/>
                  <a:gd name="T23" fmla="*/ 2371 h 2371"/>
                  <a:gd name="T24" fmla="*/ 2781 w 2793"/>
                  <a:gd name="T25" fmla="*/ 2358 h 2371"/>
                  <a:gd name="T26" fmla="*/ 2793 w 2793"/>
                  <a:gd name="T27" fmla="*/ 2327 h 2371"/>
                  <a:gd name="T28" fmla="*/ 2708 w 2793"/>
                  <a:gd name="T29" fmla="*/ 401 h 2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3" h="2371">
                    <a:moveTo>
                      <a:pt x="2708" y="401"/>
                    </a:moveTo>
                    <a:cubicBezTo>
                      <a:pt x="2707" y="379"/>
                      <a:pt x="2688" y="361"/>
                      <a:pt x="2666" y="361"/>
                    </a:cubicBezTo>
                    <a:lnTo>
                      <a:pt x="1376" y="361"/>
                    </a:lnTo>
                    <a:lnTo>
                      <a:pt x="1000" y="12"/>
                    </a:lnTo>
                    <a:cubicBezTo>
                      <a:pt x="992" y="4"/>
                      <a:pt x="982" y="0"/>
                      <a:pt x="971" y="0"/>
                    </a:cubicBezTo>
                    <a:lnTo>
                      <a:pt x="380" y="0"/>
                    </a:lnTo>
                    <a:cubicBezTo>
                      <a:pt x="369" y="0"/>
                      <a:pt x="357" y="5"/>
                      <a:pt x="349" y="14"/>
                    </a:cubicBezTo>
                    <a:lnTo>
                      <a:pt x="12" y="374"/>
                    </a:lnTo>
                    <a:cubicBezTo>
                      <a:pt x="4" y="382"/>
                      <a:pt x="0" y="393"/>
                      <a:pt x="0" y="405"/>
                    </a:cubicBezTo>
                    <a:lnTo>
                      <a:pt x="85" y="2330"/>
                    </a:lnTo>
                    <a:cubicBezTo>
                      <a:pt x="86" y="2353"/>
                      <a:pt x="104" y="2371"/>
                      <a:pt x="127" y="2371"/>
                    </a:cubicBezTo>
                    <a:lnTo>
                      <a:pt x="2750" y="2371"/>
                    </a:lnTo>
                    <a:cubicBezTo>
                      <a:pt x="2762" y="2371"/>
                      <a:pt x="2773" y="2366"/>
                      <a:pt x="2781" y="2358"/>
                    </a:cubicBezTo>
                    <a:cubicBezTo>
                      <a:pt x="2789" y="2349"/>
                      <a:pt x="2793" y="2338"/>
                      <a:pt x="2793" y="2327"/>
                    </a:cubicBezTo>
                    <a:lnTo>
                      <a:pt x="2708" y="401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2" name="Freeform 46">
                <a:extLst>
                  <a:ext uri="{FF2B5EF4-FFF2-40B4-BE49-F238E27FC236}">
                    <a16:creationId xmlns="" xmlns:a16="http://schemas.microsoft.com/office/drawing/2014/main" id="{1D818BEC-11DA-4FD2-9715-C8E5CD641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48" y="3429000"/>
                <a:ext cx="1476339" cy="918266"/>
              </a:xfrm>
              <a:custGeom>
                <a:avLst/>
                <a:gdLst>
                  <a:gd name="T0" fmla="*/ 2500 w 2593"/>
                  <a:gd name="T1" fmla="*/ 1 h 1614"/>
                  <a:gd name="T2" fmla="*/ 42 w 2593"/>
                  <a:gd name="T3" fmla="*/ 83 h 1614"/>
                  <a:gd name="T4" fmla="*/ 1 w 2593"/>
                  <a:gd name="T5" fmla="*/ 126 h 1614"/>
                  <a:gd name="T6" fmla="*/ 49 w 2593"/>
                  <a:gd name="T7" fmla="*/ 1572 h 1614"/>
                  <a:gd name="T8" fmla="*/ 92 w 2593"/>
                  <a:gd name="T9" fmla="*/ 1613 h 1614"/>
                  <a:gd name="T10" fmla="*/ 2551 w 2593"/>
                  <a:gd name="T11" fmla="*/ 1531 h 1614"/>
                  <a:gd name="T12" fmla="*/ 2592 w 2593"/>
                  <a:gd name="T13" fmla="*/ 1488 h 1614"/>
                  <a:gd name="T14" fmla="*/ 2544 w 2593"/>
                  <a:gd name="T15" fmla="*/ 42 h 1614"/>
                  <a:gd name="T16" fmla="*/ 2500 w 2593"/>
                  <a:gd name="T17" fmla="*/ 1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3" h="1614">
                    <a:moveTo>
                      <a:pt x="2500" y="1"/>
                    </a:moveTo>
                    <a:lnTo>
                      <a:pt x="42" y="83"/>
                    </a:lnTo>
                    <a:cubicBezTo>
                      <a:pt x="18" y="83"/>
                      <a:pt x="0" y="103"/>
                      <a:pt x="1" y="126"/>
                    </a:cubicBezTo>
                    <a:lnTo>
                      <a:pt x="49" y="1572"/>
                    </a:lnTo>
                    <a:cubicBezTo>
                      <a:pt x="50" y="1596"/>
                      <a:pt x="69" y="1614"/>
                      <a:pt x="92" y="1613"/>
                    </a:cubicBezTo>
                    <a:lnTo>
                      <a:pt x="2551" y="1531"/>
                    </a:lnTo>
                    <a:cubicBezTo>
                      <a:pt x="2574" y="1531"/>
                      <a:pt x="2593" y="1511"/>
                      <a:pt x="2592" y="1488"/>
                    </a:cubicBezTo>
                    <a:lnTo>
                      <a:pt x="2544" y="42"/>
                    </a:lnTo>
                    <a:cubicBezTo>
                      <a:pt x="2543" y="19"/>
                      <a:pt x="2524" y="0"/>
                      <a:pt x="2500" y="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3" name="Freeform 47">
                <a:extLst>
                  <a:ext uri="{FF2B5EF4-FFF2-40B4-BE49-F238E27FC236}">
                    <a16:creationId xmlns="" xmlns:a16="http://schemas.microsoft.com/office/drawing/2014/main" id="{BBAA05B9-B61D-477C-9E39-7281BDFDFA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3320054"/>
                <a:ext cx="1462999" cy="893808"/>
              </a:xfrm>
              <a:custGeom>
                <a:avLst/>
                <a:gdLst>
                  <a:gd name="T0" fmla="*/ 2525 w 2567"/>
                  <a:gd name="T1" fmla="*/ 37 h 1569"/>
                  <a:gd name="T2" fmla="*/ 65 w 2567"/>
                  <a:gd name="T3" fmla="*/ 0 h 1569"/>
                  <a:gd name="T4" fmla="*/ 22 w 2567"/>
                  <a:gd name="T5" fmla="*/ 42 h 1569"/>
                  <a:gd name="T6" fmla="*/ 0 w 2567"/>
                  <a:gd name="T7" fmla="*/ 1488 h 1569"/>
                  <a:gd name="T8" fmla="*/ 42 w 2567"/>
                  <a:gd name="T9" fmla="*/ 1531 h 1569"/>
                  <a:gd name="T10" fmla="*/ 2502 w 2567"/>
                  <a:gd name="T11" fmla="*/ 1568 h 1569"/>
                  <a:gd name="T12" fmla="*/ 2544 w 2567"/>
                  <a:gd name="T13" fmla="*/ 1527 h 1569"/>
                  <a:gd name="T14" fmla="*/ 2566 w 2567"/>
                  <a:gd name="T15" fmla="*/ 80 h 1569"/>
                  <a:gd name="T16" fmla="*/ 2525 w 2567"/>
                  <a:gd name="T17" fmla="*/ 37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67" h="1569">
                    <a:moveTo>
                      <a:pt x="2525" y="37"/>
                    </a:moveTo>
                    <a:lnTo>
                      <a:pt x="65" y="0"/>
                    </a:lnTo>
                    <a:cubicBezTo>
                      <a:pt x="42" y="0"/>
                      <a:pt x="22" y="18"/>
                      <a:pt x="22" y="42"/>
                    </a:cubicBezTo>
                    <a:lnTo>
                      <a:pt x="0" y="1488"/>
                    </a:lnTo>
                    <a:cubicBezTo>
                      <a:pt x="0" y="1512"/>
                      <a:pt x="18" y="1531"/>
                      <a:pt x="42" y="1531"/>
                    </a:cubicBezTo>
                    <a:lnTo>
                      <a:pt x="2502" y="1568"/>
                    </a:lnTo>
                    <a:cubicBezTo>
                      <a:pt x="2525" y="1569"/>
                      <a:pt x="2544" y="1550"/>
                      <a:pt x="2544" y="1527"/>
                    </a:cubicBezTo>
                    <a:lnTo>
                      <a:pt x="2566" y="80"/>
                    </a:lnTo>
                    <a:cubicBezTo>
                      <a:pt x="2567" y="57"/>
                      <a:pt x="2548" y="38"/>
                      <a:pt x="2525" y="37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4" name="Freeform 48">
                <a:extLst>
                  <a:ext uri="{FF2B5EF4-FFF2-40B4-BE49-F238E27FC236}">
                    <a16:creationId xmlns="" xmlns:a16="http://schemas.microsoft.com/office/drawing/2014/main" id="{B1BBF252-ED35-4790-8889-14DFC424E1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16" y="3220000"/>
                <a:ext cx="1540819" cy="1036105"/>
              </a:xfrm>
              <a:custGeom>
                <a:avLst/>
                <a:gdLst>
                  <a:gd name="T0" fmla="*/ 2666 w 2705"/>
                  <a:gd name="T1" fmla="*/ 298 h 1821"/>
                  <a:gd name="T2" fmla="*/ 223 w 2705"/>
                  <a:gd name="T3" fmla="*/ 3 h 1821"/>
                  <a:gd name="T4" fmla="*/ 176 w 2705"/>
                  <a:gd name="T5" fmla="*/ 40 h 1821"/>
                  <a:gd name="T6" fmla="*/ 3 w 2705"/>
                  <a:gd name="T7" fmla="*/ 1476 h 1821"/>
                  <a:gd name="T8" fmla="*/ 40 w 2705"/>
                  <a:gd name="T9" fmla="*/ 1523 h 1821"/>
                  <a:gd name="T10" fmla="*/ 2482 w 2705"/>
                  <a:gd name="T11" fmla="*/ 1818 h 1821"/>
                  <a:gd name="T12" fmla="*/ 2529 w 2705"/>
                  <a:gd name="T13" fmla="*/ 1781 h 1821"/>
                  <a:gd name="T14" fmla="*/ 2702 w 2705"/>
                  <a:gd name="T15" fmla="*/ 345 h 1821"/>
                  <a:gd name="T16" fmla="*/ 2666 w 2705"/>
                  <a:gd name="T17" fmla="*/ 298 h 1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05" h="1821">
                    <a:moveTo>
                      <a:pt x="2666" y="298"/>
                    </a:moveTo>
                    <a:lnTo>
                      <a:pt x="223" y="3"/>
                    </a:lnTo>
                    <a:cubicBezTo>
                      <a:pt x="200" y="0"/>
                      <a:pt x="179" y="17"/>
                      <a:pt x="176" y="40"/>
                    </a:cubicBezTo>
                    <a:lnTo>
                      <a:pt x="3" y="1476"/>
                    </a:lnTo>
                    <a:cubicBezTo>
                      <a:pt x="0" y="1499"/>
                      <a:pt x="16" y="1520"/>
                      <a:pt x="40" y="1523"/>
                    </a:cubicBezTo>
                    <a:lnTo>
                      <a:pt x="2482" y="1818"/>
                    </a:lnTo>
                    <a:cubicBezTo>
                      <a:pt x="2505" y="1821"/>
                      <a:pt x="2526" y="1804"/>
                      <a:pt x="2529" y="1781"/>
                    </a:cubicBezTo>
                    <a:lnTo>
                      <a:pt x="2702" y="345"/>
                    </a:lnTo>
                    <a:cubicBezTo>
                      <a:pt x="2705" y="322"/>
                      <a:pt x="2689" y="301"/>
                      <a:pt x="2666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5" name="Freeform 49">
                <a:extLst>
                  <a:ext uri="{FF2B5EF4-FFF2-40B4-BE49-F238E27FC236}">
                    <a16:creationId xmlns="" xmlns:a16="http://schemas.microsoft.com/office/drawing/2014/main" id="{95DFBD71-372E-44F8-A107-A0F3673CAB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67" y="3394845"/>
                <a:ext cx="1678669" cy="1160616"/>
              </a:xfrm>
              <a:custGeom>
                <a:avLst/>
                <a:gdLst>
                  <a:gd name="T0" fmla="*/ 3037 w 3049"/>
                  <a:gd name="T1" fmla="*/ 15 h 2162"/>
                  <a:gd name="T2" fmla="*/ 3005 w 3049"/>
                  <a:gd name="T3" fmla="*/ 0 h 2162"/>
                  <a:gd name="T4" fmla="*/ 1699 w 3049"/>
                  <a:gd name="T5" fmla="*/ 0 h 2162"/>
                  <a:gd name="T6" fmla="*/ 1670 w 3049"/>
                  <a:gd name="T7" fmla="*/ 11 h 2162"/>
                  <a:gd name="T8" fmla="*/ 1294 w 3049"/>
                  <a:gd name="T9" fmla="*/ 360 h 2162"/>
                  <a:gd name="T10" fmla="*/ 382 w 3049"/>
                  <a:gd name="T11" fmla="*/ 360 h 2162"/>
                  <a:gd name="T12" fmla="*/ 340 w 3049"/>
                  <a:gd name="T13" fmla="*/ 394 h 2162"/>
                  <a:gd name="T14" fmla="*/ 3 w 3049"/>
                  <a:gd name="T15" fmla="*/ 2111 h 2162"/>
                  <a:gd name="T16" fmla="*/ 11 w 3049"/>
                  <a:gd name="T17" fmla="*/ 2146 h 2162"/>
                  <a:gd name="T18" fmla="*/ 44 w 3049"/>
                  <a:gd name="T19" fmla="*/ 2162 h 2162"/>
                  <a:gd name="T20" fmla="*/ 2667 w 3049"/>
                  <a:gd name="T21" fmla="*/ 2162 h 2162"/>
                  <a:gd name="T22" fmla="*/ 2709 w 3049"/>
                  <a:gd name="T23" fmla="*/ 2126 h 2162"/>
                  <a:gd name="T24" fmla="*/ 3047 w 3049"/>
                  <a:gd name="T25" fmla="*/ 49 h 2162"/>
                  <a:gd name="T26" fmla="*/ 3037 w 3049"/>
                  <a:gd name="T27" fmla="*/ 15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49" h="2162">
                    <a:moveTo>
                      <a:pt x="3037" y="15"/>
                    </a:moveTo>
                    <a:cubicBezTo>
                      <a:pt x="3029" y="5"/>
                      <a:pt x="3017" y="0"/>
                      <a:pt x="3005" y="0"/>
                    </a:cubicBezTo>
                    <a:lnTo>
                      <a:pt x="1699" y="0"/>
                    </a:lnTo>
                    <a:cubicBezTo>
                      <a:pt x="1688" y="0"/>
                      <a:pt x="1678" y="4"/>
                      <a:pt x="1670" y="11"/>
                    </a:cubicBezTo>
                    <a:lnTo>
                      <a:pt x="1294" y="360"/>
                    </a:lnTo>
                    <a:lnTo>
                      <a:pt x="382" y="360"/>
                    </a:lnTo>
                    <a:cubicBezTo>
                      <a:pt x="362" y="360"/>
                      <a:pt x="344" y="375"/>
                      <a:pt x="340" y="394"/>
                    </a:cubicBezTo>
                    <a:lnTo>
                      <a:pt x="3" y="2111"/>
                    </a:lnTo>
                    <a:cubicBezTo>
                      <a:pt x="0" y="2124"/>
                      <a:pt x="3" y="2137"/>
                      <a:pt x="11" y="2146"/>
                    </a:cubicBezTo>
                    <a:cubicBezTo>
                      <a:pt x="19" y="2156"/>
                      <a:pt x="31" y="2162"/>
                      <a:pt x="44" y="2162"/>
                    </a:cubicBezTo>
                    <a:lnTo>
                      <a:pt x="2667" y="2162"/>
                    </a:lnTo>
                    <a:cubicBezTo>
                      <a:pt x="2688" y="2162"/>
                      <a:pt x="2706" y="2147"/>
                      <a:pt x="2709" y="2126"/>
                    </a:cubicBezTo>
                    <a:lnTo>
                      <a:pt x="3047" y="49"/>
                    </a:lnTo>
                    <a:cubicBezTo>
                      <a:pt x="3049" y="37"/>
                      <a:pt x="3045" y="24"/>
                      <a:pt x="3037" y="15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40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 </a:t>
                </a:r>
                <a:r>
                  <a:rPr lang="en-US" sz="4000" b="1" dirty="0" smtClean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   02</a:t>
                </a:r>
                <a:endParaRPr lang="en-US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7" name="Group 21">
              <a:extLst>
                <a:ext uri="{FF2B5EF4-FFF2-40B4-BE49-F238E27FC236}">
                  <a16:creationId xmlns="" xmlns:a16="http://schemas.microsoft.com/office/drawing/2014/main" id="{22D1ED9C-95E1-4B24-BE4C-70BFF37A83DA}"/>
                </a:ext>
              </a:extLst>
            </p:cNvPr>
            <p:cNvGrpSpPr/>
            <p:nvPr/>
          </p:nvGrpSpPr>
          <p:grpSpPr>
            <a:xfrm>
              <a:off x="523185" y="5070805"/>
              <a:ext cx="1840319" cy="1358629"/>
              <a:chOff x="470936" y="4794475"/>
              <a:chExt cx="1840319" cy="1358629"/>
            </a:xfrm>
          </p:grpSpPr>
          <p:sp>
            <p:nvSpPr>
              <p:cNvPr id="15" name="Freeform 45">
                <a:extLst>
                  <a:ext uri="{FF2B5EF4-FFF2-40B4-BE49-F238E27FC236}">
                    <a16:creationId xmlns="" xmlns:a16="http://schemas.microsoft.com/office/drawing/2014/main" id="{F761A43A-664C-4D5B-8BFE-77DA78B3A0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86" y="4794475"/>
                <a:ext cx="1589734" cy="1347382"/>
              </a:xfrm>
              <a:custGeom>
                <a:avLst/>
                <a:gdLst>
                  <a:gd name="T0" fmla="*/ 2708 w 2793"/>
                  <a:gd name="T1" fmla="*/ 401 h 2371"/>
                  <a:gd name="T2" fmla="*/ 2666 w 2793"/>
                  <a:gd name="T3" fmla="*/ 361 h 2371"/>
                  <a:gd name="T4" fmla="*/ 1376 w 2793"/>
                  <a:gd name="T5" fmla="*/ 361 h 2371"/>
                  <a:gd name="T6" fmla="*/ 1000 w 2793"/>
                  <a:gd name="T7" fmla="*/ 12 h 2371"/>
                  <a:gd name="T8" fmla="*/ 971 w 2793"/>
                  <a:gd name="T9" fmla="*/ 0 h 2371"/>
                  <a:gd name="T10" fmla="*/ 380 w 2793"/>
                  <a:gd name="T11" fmla="*/ 0 h 2371"/>
                  <a:gd name="T12" fmla="*/ 349 w 2793"/>
                  <a:gd name="T13" fmla="*/ 14 h 2371"/>
                  <a:gd name="T14" fmla="*/ 12 w 2793"/>
                  <a:gd name="T15" fmla="*/ 374 h 2371"/>
                  <a:gd name="T16" fmla="*/ 0 w 2793"/>
                  <a:gd name="T17" fmla="*/ 405 h 2371"/>
                  <a:gd name="T18" fmla="*/ 85 w 2793"/>
                  <a:gd name="T19" fmla="*/ 2330 h 2371"/>
                  <a:gd name="T20" fmla="*/ 127 w 2793"/>
                  <a:gd name="T21" fmla="*/ 2371 h 2371"/>
                  <a:gd name="T22" fmla="*/ 2750 w 2793"/>
                  <a:gd name="T23" fmla="*/ 2371 h 2371"/>
                  <a:gd name="T24" fmla="*/ 2781 w 2793"/>
                  <a:gd name="T25" fmla="*/ 2358 h 2371"/>
                  <a:gd name="T26" fmla="*/ 2793 w 2793"/>
                  <a:gd name="T27" fmla="*/ 2327 h 2371"/>
                  <a:gd name="T28" fmla="*/ 2708 w 2793"/>
                  <a:gd name="T29" fmla="*/ 401 h 2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3" h="2371">
                    <a:moveTo>
                      <a:pt x="2708" y="401"/>
                    </a:moveTo>
                    <a:cubicBezTo>
                      <a:pt x="2707" y="379"/>
                      <a:pt x="2688" y="361"/>
                      <a:pt x="2666" y="361"/>
                    </a:cubicBezTo>
                    <a:lnTo>
                      <a:pt x="1376" y="361"/>
                    </a:lnTo>
                    <a:lnTo>
                      <a:pt x="1000" y="12"/>
                    </a:lnTo>
                    <a:cubicBezTo>
                      <a:pt x="992" y="4"/>
                      <a:pt x="982" y="0"/>
                      <a:pt x="971" y="0"/>
                    </a:cubicBezTo>
                    <a:lnTo>
                      <a:pt x="380" y="0"/>
                    </a:lnTo>
                    <a:cubicBezTo>
                      <a:pt x="369" y="0"/>
                      <a:pt x="357" y="5"/>
                      <a:pt x="349" y="14"/>
                    </a:cubicBezTo>
                    <a:lnTo>
                      <a:pt x="12" y="374"/>
                    </a:lnTo>
                    <a:cubicBezTo>
                      <a:pt x="4" y="382"/>
                      <a:pt x="0" y="393"/>
                      <a:pt x="0" y="405"/>
                    </a:cubicBezTo>
                    <a:lnTo>
                      <a:pt x="85" y="2330"/>
                    </a:lnTo>
                    <a:cubicBezTo>
                      <a:pt x="86" y="2353"/>
                      <a:pt x="104" y="2371"/>
                      <a:pt x="127" y="2371"/>
                    </a:cubicBezTo>
                    <a:lnTo>
                      <a:pt x="2750" y="2371"/>
                    </a:lnTo>
                    <a:cubicBezTo>
                      <a:pt x="2762" y="2371"/>
                      <a:pt x="2773" y="2366"/>
                      <a:pt x="2781" y="2358"/>
                    </a:cubicBezTo>
                    <a:cubicBezTo>
                      <a:pt x="2789" y="2349"/>
                      <a:pt x="2793" y="2338"/>
                      <a:pt x="2793" y="2327"/>
                    </a:cubicBezTo>
                    <a:lnTo>
                      <a:pt x="2708" y="401"/>
                    </a:lnTo>
                    <a:close/>
                  </a:path>
                </a:pathLst>
              </a:custGeom>
              <a:solidFill>
                <a:srgbClr val="0066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6" name="Freeform 46">
                <a:extLst>
                  <a:ext uri="{FF2B5EF4-FFF2-40B4-BE49-F238E27FC236}">
                    <a16:creationId xmlns="" xmlns:a16="http://schemas.microsoft.com/office/drawing/2014/main" id="{20EADCAA-7D7D-4F31-8338-C13EA4AF1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48" y="5190241"/>
                <a:ext cx="1476339" cy="918266"/>
              </a:xfrm>
              <a:custGeom>
                <a:avLst/>
                <a:gdLst>
                  <a:gd name="T0" fmla="*/ 2500 w 2593"/>
                  <a:gd name="T1" fmla="*/ 1 h 1614"/>
                  <a:gd name="T2" fmla="*/ 42 w 2593"/>
                  <a:gd name="T3" fmla="*/ 83 h 1614"/>
                  <a:gd name="T4" fmla="*/ 1 w 2593"/>
                  <a:gd name="T5" fmla="*/ 126 h 1614"/>
                  <a:gd name="T6" fmla="*/ 49 w 2593"/>
                  <a:gd name="T7" fmla="*/ 1572 h 1614"/>
                  <a:gd name="T8" fmla="*/ 92 w 2593"/>
                  <a:gd name="T9" fmla="*/ 1613 h 1614"/>
                  <a:gd name="T10" fmla="*/ 2551 w 2593"/>
                  <a:gd name="T11" fmla="*/ 1531 h 1614"/>
                  <a:gd name="T12" fmla="*/ 2592 w 2593"/>
                  <a:gd name="T13" fmla="*/ 1488 h 1614"/>
                  <a:gd name="T14" fmla="*/ 2544 w 2593"/>
                  <a:gd name="T15" fmla="*/ 42 h 1614"/>
                  <a:gd name="T16" fmla="*/ 2500 w 2593"/>
                  <a:gd name="T17" fmla="*/ 1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3" h="1614">
                    <a:moveTo>
                      <a:pt x="2500" y="1"/>
                    </a:moveTo>
                    <a:lnTo>
                      <a:pt x="42" y="83"/>
                    </a:lnTo>
                    <a:cubicBezTo>
                      <a:pt x="18" y="83"/>
                      <a:pt x="0" y="103"/>
                      <a:pt x="1" y="126"/>
                    </a:cubicBezTo>
                    <a:lnTo>
                      <a:pt x="49" y="1572"/>
                    </a:lnTo>
                    <a:cubicBezTo>
                      <a:pt x="50" y="1596"/>
                      <a:pt x="69" y="1614"/>
                      <a:pt x="92" y="1613"/>
                    </a:cubicBezTo>
                    <a:lnTo>
                      <a:pt x="2551" y="1531"/>
                    </a:lnTo>
                    <a:cubicBezTo>
                      <a:pt x="2574" y="1531"/>
                      <a:pt x="2593" y="1511"/>
                      <a:pt x="2592" y="1488"/>
                    </a:cubicBezTo>
                    <a:lnTo>
                      <a:pt x="2544" y="42"/>
                    </a:lnTo>
                    <a:cubicBezTo>
                      <a:pt x="2543" y="19"/>
                      <a:pt x="2524" y="0"/>
                      <a:pt x="2500" y="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" name="Freeform 47">
                <a:extLst>
                  <a:ext uri="{FF2B5EF4-FFF2-40B4-BE49-F238E27FC236}">
                    <a16:creationId xmlns="" xmlns:a16="http://schemas.microsoft.com/office/drawing/2014/main" id="{E70DBE14-058D-4AD2-AB48-104F090209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5081295"/>
                <a:ext cx="1462999" cy="893808"/>
              </a:xfrm>
              <a:custGeom>
                <a:avLst/>
                <a:gdLst>
                  <a:gd name="T0" fmla="*/ 2525 w 2567"/>
                  <a:gd name="T1" fmla="*/ 37 h 1569"/>
                  <a:gd name="T2" fmla="*/ 65 w 2567"/>
                  <a:gd name="T3" fmla="*/ 0 h 1569"/>
                  <a:gd name="T4" fmla="*/ 22 w 2567"/>
                  <a:gd name="T5" fmla="*/ 42 h 1569"/>
                  <a:gd name="T6" fmla="*/ 0 w 2567"/>
                  <a:gd name="T7" fmla="*/ 1488 h 1569"/>
                  <a:gd name="T8" fmla="*/ 42 w 2567"/>
                  <a:gd name="T9" fmla="*/ 1531 h 1569"/>
                  <a:gd name="T10" fmla="*/ 2502 w 2567"/>
                  <a:gd name="T11" fmla="*/ 1568 h 1569"/>
                  <a:gd name="T12" fmla="*/ 2544 w 2567"/>
                  <a:gd name="T13" fmla="*/ 1527 h 1569"/>
                  <a:gd name="T14" fmla="*/ 2566 w 2567"/>
                  <a:gd name="T15" fmla="*/ 80 h 1569"/>
                  <a:gd name="T16" fmla="*/ 2525 w 2567"/>
                  <a:gd name="T17" fmla="*/ 37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67" h="1569">
                    <a:moveTo>
                      <a:pt x="2525" y="37"/>
                    </a:moveTo>
                    <a:lnTo>
                      <a:pt x="65" y="0"/>
                    </a:lnTo>
                    <a:cubicBezTo>
                      <a:pt x="42" y="0"/>
                      <a:pt x="22" y="18"/>
                      <a:pt x="22" y="42"/>
                    </a:cubicBezTo>
                    <a:lnTo>
                      <a:pt x="0" y="1488"/>
                    </a:lnTo>
                    <a:cubicBezTo>
                      <a:pt x="0" y="1512"/>
                      <a:pt x="18" y="1531"/>
                      <a:pt x="42" y="1531"/>
                    </a:cubicBezTo>
                    <a:lnTo>
                      <a:pt x="2502" y="1568"/>
                    </a:lnTo>
                    <a:cubicBezTo>
                      <a:pt x="2525" y="1569"/>
                      <a:pt x="2544" y="1550"/>
                      <a:pt x="2544" y="1527"/>
                    </a:cubicBezTo>
                    <a:lnTo>
                      <a:pt x="2566" y="80"/>
                    </a:lnTo>
                    <a:cubicBezTo>
                      <a:pt x="2567" y="57"/>
                      <a:pt x="2548" y="38"/>
                      <a:pt x="2525" y="37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8" name="Freeform 48">
                <a:extLst>
                  <a:ext uri="{FF2B5EF4-FFF2-40B4-BE49-F238E27FC236}">
                    <a16:creationId xmlns="" xmlns:a16="http://schemas.microsoft.com/office/drawing/2014/main" id="{1C12919D-6905-4BBB-B34F-3E49AC5C2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16" y="4981241"/>
                <a:ext cx="1540819" cy="1036105"/>
              </a:xfrm>
              <a:custGeom>
                <a:avLst/>
                <a:gdLst>
                  <a:gd name="T0" fmla="*/ 2666 w 2705"/>
                  <a:gd name="T1" fmla="*/ 298 h 1821"/>
                  <a:gd name="T2" fmla="*/ 223 w 2705"/>
                  <a:gd name="T3" fmla="*/ 3 h 1821"/>
                  <a:gd name="T4" fmla="*/ 176 w 2705"/>
                  <a:gd name="T5" fmla="*/ 40 h 1821"/>
                  <a:gd name="T6" fmla="*/ 3 w 2705"/>
                  <a:gd name="T7" fmla="*/ 1476 h 1821"/>
                  <a:gd name="T8" fmla="*/ 40 w 2705"/>
                  <a:gd name="T9" fmla="*/ 1523 h 1821"/>
                  <a:gd name="T10" fmla="*/ 2482 w 2705"/>
                  <a:gd name="T11" fmla="*/ 1818 h 1821"/>
                  <a:gd name="T12" fmla="*/ 2529 w 2705"/>
                  <a:gd name="T13" fmla="*/ 1781 h 1821"/>
                  <a:gd name="T14" fmla="*/ 2702 w 2705"/>
                  <a:gd name="T15" fmla="*/ 345 h 1821"/>
                  <a:gd name="T16" fmla="*/ 2666 w 2705"/>
                  <a:gd name="T17" fmla="*/ 298 h 1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05" h="1821">
                    <a:moveTo>
                      <a:pt x="2666" y="298"/>
                    </a:moveTo>
                    <a:lnTo>
                      <a:pt x="223" y="3"/>
                    </a:lnTo>
                    <a:cubicBezTo>
                      <a:pt x="200" y="0"/>
                      <a:pt x="179" y="17"/>
                      <a:pt x="176" y="40"/>
                    </a:cubicBezTo>
                    <a:lnTo>
                      <a:pt x="3" y="1476"/>
                    </a:lnTo>
                    <a:cubicBezTo>
                      <a:pt x="0" y="1499"/>
                      <a:pt x="16" y="1520"/>
                      <a:pt x="40" y="1523"/>
                    </a:cubicBezTo>
                    <a:lnTo>
                      <a:pt x="2482" y="1818"/>
                    </a:lnTo>
                    <a:cubicBezTo>
                      <a:pt x="2505" y="1821"/>
                      <a:pt x="2526" y="1804"/>
                      <a:pt x="2529" y="1781"/>
                    </a:cubicBezTo>
                    <a:lnTo>
                      <a:pt x="2702" y="345"/>
                    </a:lnTo>
                    <a:cubicBezTo>
                      <a:pt x="2705" y="322"/>
                      <a:pt x="2689" y="301"/>
                      <a:pt x="2666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9" name="Freeform 49">
                <a:extLst>
                  <a:ext uri="{FF2B5EF4-FFF2-40B4-BE49-F238E27FC236}">
                    <a16:creationId xmlns="" xmlns:a16="http://schemas.microsoft.com/office/drawing/2014/main" id="{3EB8F173-B094-409F-9FC6-80BF5EBB51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5081295"/>
                <a:ext cx="1678670" cy="1060563"/>
              </a:xfrm>
              <a:custGeom>
                <a:avLst/>
                <a:gdLst>
                  <a:gd name="T0" fmla="*/ 3037 w 3049"/>
                  <a:gd name="T1" fmla="*/ 15 h 2162"/>
                  <a:gd name="T2" fmla="*/ 3005 w 3049"/>
                  <a:gd name="T3" fmla="*/ 0 h 2162"/>
                  <a:gd name="T4" fmla="*/ 1699 w 3049"/>
                  <a:gd name="T5" fmla="*/ 0 h 2162"/>
                  <a:gd name="T6" fmla="*/ 1670 w 3049"/>
                  <a:gd name="T7" fmla="*/ 11 h 2162"/>
                  <a:gd name="T8" fmla="*/ 1294 w 3049"/>
                  <a:gd name="T9" fmla="*/ 360 h 2162"/>
                  <a:gd name="T10" fmla="*/ 382 w 3049"/>
                  <a:gd name="T11" fmla="*/ 360 h 2162"/>
                  <a:gd name="T12" fmla="*/ 340 w 3049"/>
                  <a:gd name="T13" fmla="*/ 394 h 2162"/>
                  <a:gd name="T14" fmla="*/ 3 w 3049"/>
                  <a:gd name="T15" fmla="*/ 2111 h 2162"/>
                  <a:gd name="T16" fmla="*/ 11 w 3049"/>
                  <a:gd name="T17" fmla="*/ 2146 h 2162"/>
                  <a:gd name="T18" fmla="*/ 44 w 3049"/>
                  <a:gd name="T19" fmla="*/ 2162 h 2162"/>
                  <a:gd name="T20" fmla="*/ 2667 w 3049"/>
                  <a:gd name="T21" fmla="*/ 2162 h 2162"/>
                  <a:gd name="T22" fmla="*/ 2709 w 3049"/>
                  <a:gd name="T23" fmla="*/ 2126 h 2162"/>
                  <a:gd name="T24" fmla="*/ 3047 w 3049"/>
                  <a:gd name="T25" fmla="*/ 49 h 2162"/>
                  <a:gd name="T26" fmla="*/ 3037 w 3049"/>
                  <a:gd name="T27" fmla="*/ 15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49" h="2162">
                    <a:moveTo>
                      <a:pt x="3037" y="15"/>
                    </a:moveTo>
                    <a:cubicBezTo>
                      <a:pt x="3029" y="5"/>
                      <a:pt x="3017" y="0"/>
                      <a:pt x="3005" y="0"/>
                    </a:cubicBezTo>
                    <a:lnTo>
                      <a:pt x="1699" y="0"/>
                    </a:lnTo>
                    <a:cubicBezTo>
                      <a:pt x="1688" y="0"/>
                      <a:pt x="1678" y="4"/>
                      <a:pt x="1670" y="11"/>
                    </a:cubicBezTo>
                    <a:lnTo>
                      <a:pt x="1294" y="360"/>
                    </a:lnTo>
                    <a:lnTo>
                      <a:pt x="382" y="360"/>
                    </a:lnTo>
                    <a:cubicBezTo>
                      <a:pt x="362" y="360"/>
                      <a:pt x="344" y="375"/>
                      <a:pt x="340" y="394"/>
                    </a:cubicBezTo>
                    <a:lnTo>
                      <a:pt x="3" y="2111"/>
                    </a:lnTo>
                    <a:cubicBezTo>
                      <a:pt x="0" y="2124"/>
                      <a:pt x="3" y="2137"/>
                      <a:pt x="11" y="2146"/>
                    </a:cubicBezTo>
                    <a:cubicBezTo>
                      <a:pt x="19" y="2156"/>
                      <a:pt x="31" y="2162"/>
                      <a:pt x="44" y="2162"/>
                    </a:cubicBezTo>
                    <a:lnTo>
                      <a:pt x="2667" y="2162"/>
                    </a:lnTo>
                    <a:cubicBezTo>
                      <a:pt x="2688" y="2162"/>
                      <a:pt x="2706" y="2147"/>
                      <a:pt x="2709" y="2126"/>
                    </a:cubicBezTo>
                    <a:lnTo>
                      <a:pt x="3047" y="49"/>
                    </a:lnTo>
                    <a:cubicBezTo>
                      <a:pt x="3049" y="37"/>
                      <a:pt x="3045" y="24"/>
                      <a:pt x="3037" y="15"/>
                    </a:cubicBezTo>
                    <a:close/>
                  </a:path>
                </a:pathLst>
              </a:custGeom>
              <a:solidFill>
                <a:srgbClr val="0066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0" name="Freeform 50">
                <a:extLst>
                  <a:ext uri="{FF2B5EF4-FFF2-40B4-BE49-F238E27FC236}">
                    <a16:creationId xmlns="" xmlns:a16="http://schemas.microsoft.com/office/drawing/2014/main" id="{C68A3084-B432-49A5-A511-F5EB727262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36" y="5790688"/>
                <a:ext cx="1596403" cy="362416"/>
              </a:xfrm>
              <a:custGeom>
                <a:avLst/>
                <a:gdLst>
                  <a:gd name="T0" fmla="*/ 11 w 2807"/>
                  <a:gd name="T1" fmla="*/ 623 h 639"/>
                  <a:gd name="T2" fmla="*/ 44 w 2807"/>
                  <a:gd name="T3" fmla="*/ 639 h 639"/>
                  <a:gd name="T4" fmla="*/ 2667 w 2807"/>
                  <a:gd name="T5" fmla="*/ 639 h 639"/>
                  <a:gd name="T6" fmla="*/ 2709 w 2807"/>
                  <a:gd name="T7" fmla="*/ 603 h 639"/>
                  <a:gd name="T8" fmla="*/ 2807 w 2807"/>
                  <a:gd name="T9" fmla="*/ 0 h 639"/>
                  <a:gd name="T10" fmla="*/ 3 w 2807"/>
                  <a:gd name="T11" fmla="*/ 588 h 639"/>
                  <a:gd name="T12" fmla="*/ 11 w 2807"/>
                  <a:gd name="T13" fmla="*/ 623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7" h="639">
                    <a:moveTo>
                      <a:pt x="11" y="623"/>
                    </a:moveTo>
                    <a:cubicBezTo>
                      <a:pt x="19" y="633"/>
                      <a:pt x="31" y="639"/>
                      <a:pt x="44" y="639"/>
                    </a:cubicBezTo>
                    <a:lnTo>
                      <a:pt x="2667" y="639"/>
                    </a:lnTo>
                    <a:cubicBezTo>
                      <a:pt x="2688" y="639"/>
                      <a:pt x="2706" y="624"/>
                      <a:pt x="2709" y="603"/>
                    </a:cubicBezTo>
                    <a:lnTo>
                      <a:pt x="2807" y="0"/>
                    </a:lnTo>
                    <a:lnTo>
                      <a:pt x="3" y="588"/>
                    </a:lnTo>
                    <a:cubicBezTo>
                      <a:pt x="0" y="601"/>
                      <a:pt x="3" y="614"/>
                      <a:pt x="11" y="623"/>
                    </a:cubicBezTo>
                    <a:close/>
                  </a:path>
                </a:pathLst>
              </a:custGeom>
              <a:solidFill>
                <a:schemeClr val="tx1">
                  <a:alpha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8" name="TextBox 65">
              <a:extLst>
                <a:ext uri="{FF2B5EF4-FFF2-40B4-BE49-F238E27FC236}">
                  <a16:creationId xmlns="" xmlns:a16="http://schemas.microsoft.com/office/drawing/2014/main" id="{0512337A-5527-4F7B-8EA3-26894336F78A}"/>
                </a:ext>
              </a:extLst>
            </p:cNvPr>
            <p:cNvSpPr txBox="1"/>
            <p:nvPr/>
          </p:nvSpPr>
          <p:spPr>
            <a:xfrm>
              <a:off x="3211806" y="1729542"/>
              <a:ext cx="11564704" cy="176425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Maktabga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tayyorlash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uchun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teng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imkoniyatlarni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vujudga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keltirish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;</a:t>
              </a:r>
            </a:p>
            <a:p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r>
                <a:rPr lang="en-US" b="1" dirty="0" smtClean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6-7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yoshli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bolalar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uchun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mo‘ljallangan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majburiy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boshlang‘ich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taʼlimga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bir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yillik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tayyorlash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guruhlar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bolalarini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to‘liq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kunli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maktabgacha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taʼlim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tashkilotiga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berish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imkoniyatiga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ega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bo‘lmagan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yoki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muayyan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sabablarga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ko‘ra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bunga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intilmaydigan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ota-onalarning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talab-ehtiyojlarini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qondirishi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kerak</a:t>
              </a:r>
              <a:r>
                <a:rPr lang="en-US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;</a:t>
              </a:r>
            </a:p>
            <a:p>
              <a:pPr lvl="0" algn="just"/>
              <a:endParaRPr lang="ru-RU" sz="1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72">
              <a:extLst>
                <a:ext uri="{FF2B5EF4-FFF2-40B4-BE49-F238E27FC236}">
                  <a16:creationId xmlns="" xmlns:a16="http://schemas.microsoft.com/office/drawing/2014/main" id="{189AF436-95BF-4696-B889-F32B675DBAB8}"/>
                </a:ext>
              </a:extLst>
            </p:cNvPr>
            <p:cNvSpPr txBox="1"/>
            <p:nvPr/>
          </p:nvSpPr>
          <p:spPr>
            <a:xfrm>
              <a:off x="3172918" y="5252390"/>
              <a:ext cx="11749762" cy="6615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bolalarning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maktabga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umumiy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psixologik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tayyorgarligi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boshlang'ich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ta'limga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o'tishdagi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muammolarni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bartaraf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etish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muhitini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yaratish</a:t>
              </a:r>
              <a:r>
                <a:rPr lang="en-US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11" name="Rectangle 38">
              <a:extLst>
                <a:ext uri="{FF2B5EF4-FFF2-40B4-BE49-F238E27FC236}">
                  <a16:creationId xmlns="" xmlns:a16="http://schemas.microsoft.com/office/drawing/2014/main" id="{9AEA6295-20ED-49AB-8996-834CE5513AAF}"/>
                </a:ext>
              </a:extLst>
            </p:cNvPr>
            <p:cNvSpPr/>
            <p:nvPr/>
          </p:nvSpPr>
          <p:spPr>
            <a:xfrm>
              <a:off x="1112928" y="1985823"/>
              <a:ext cx="767647" cy="1134166"/>
            </a:xfrm>
            <a:prstGeom prst="rect">
              <a:avLst/>
            </a:prstGeom>
          </p:spPr>
          <p:txBody>
            <a:bodyPr wrap="non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sz="33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01</a:t>
              </a:r>
            </a:p>
            <a:p>
              <a:pPr lvl="0" algn="ctr"/>
              <a:endParaRPr lang="en-US" sz="33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3" name="Rectangle 40">
              <a:extLst>
                <a:ext uri="{FF2B5EF4-FFF2-40B4-BE49-F238E27FC236}">
                  <a16:creationId xmlns="" xmlns:a16="http://schemas.microsoft.com/office/drawing/2014/main" id="{94B42234-3865-4AEF-9CC1-AFC5A69D6CC9}"/>
                </a:ext>
              </a:extLst>
            </p:cNvPr>
            <p:cNvSpPr/>
            <p:nvPr/>
          </p:nvSpPr>
          <p:spPr>
            <a:xfrm>
              <a:off x="1076682" y="5627525"/>
              <a:ext cx="883946" cy="614339"/>
            </a:xfrm>
            <a:prstGeom prst="rect">
              <a:avLst/>
            </a:prstGeom>
          </p:spPr>
          <p:txBody>
            <a:bodyPr wrap="squar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sz="33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03</a:t>
              </a:r>
            </a:p>
          </p:txBody>
        </p:sp>
        <p:sp>
          <p:nvSpPr>
            <p:cNvPr id="14" name="Rectangle 42">
              <a:extLst>
                <a:ext uri="{FF2B5EF4-FFF2-40B4-BE49-F238E27FC236}">
                  <a16:creationId xmlns="" xmlns:a16="http://schemas.microsoft.com/office/drawing/2014/main" id="{CCF2CECC-6FE9-4201-BD3F-C58D66A048BD}"/>
                </a:ext>
              </a:extLst>
            </p:cNvPr>
            <p:cNvSpPr/>
            <p:nvPr/>
          </p:nvSpPr>
          <p:spPr>
            <a:xfrm>
              <a:off x="2838317" y="3743938"/>
              <a:ext cx="9876898" cy="913008"/>
            </a:xfrm>
            <a:prstGeom prst="rect">
              <a:avLst/>
            </a:prstGeom>
          </p:spPr>
          <p:txBody>
            <a:bodyPr wrap="squar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endParaRPr lang="en-US" sz="33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2"/>
          <a:srcRect l="23510" t="13968" r="63619" b="65503"/>
          <a:stretch/>
        </p:blipFill>
        <p:spPr>
          <a:xfrm>
            <a:off x="718589" y="-10117"/>
            <a:ext cx="1369727" cy="1275382"/>
          </a:xfrm>
          <a:prstGeom prst="rect">
            <a:avLst/>
          </a:prstGeom>
          <a:effectLst>
            <a:outerShdw blurRad="101600" dist="12700" dir="6600000" sx="91000" sy="91000" algn="ctr" rotWithShape="0">
              <a:schemeClr val="tx1">
                <a:alpha val="85000"/>
              </a:scheme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672722" y="3431546"/>
            <a:ext cx="91567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6-7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5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taʼminlashi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uz-Cyrl-UZ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ctr"/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683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CD71A43-A532-4728-B9FE-C150187B619F}"/>
              </a:ext>
            </a:extLst>
          </p:cNvPr>
          <p:cNvGrpSpPr/>
          <p:nvPr/>
        </p:nvGrpSpPr>
        <p:grpSpPr>
          <a:xfrm rot="16200000">
            <a:off x="4987536" y="1729154"/>
            <a:ext cx="2317331" cy="2404653"/>
            <a:chOff x="11536729" y="4995954"/>
            <a:chExt cx="3124199" cy="3063250"/>
          </a:xfrm>
          <a:solidFill>
            <a:srgbClr val="00CC66"/>
          </a:solidFill>
        </p:grpSpPr>
        <p:sp>
          <p:nvSpPr>
            <p:cNvPr id="8" name="Rectangle: Rounded Corners 7">
              <a:extLst>
                <a:ext uri="{FF2B5EF4-FFF2-40B4-BE49-F238E27FC236}">
                  <a16:creationId xmlns="" xmlns:a16="http://schemas.microsoft.com/office/drawing/2014/main" id="{542679F8-0575-407A-80EB-DFB326D72E26}"/>
                </a:ext>
              </a:extLst>
            </p:cNvPr>
            <p:cNvSpPr/>
            <p:nvPr/>
          </p:nvSpPr>
          <p:spPr>
            <a:xfrm rot="2700000">
              <a:off x="11567204" y="4965479"/>
              <a:ext cx="3063250" cy="3124199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="" xmlns:a16="http://schemas.microsoft.com/office/drawing/2014/main" id="{EC40E745-8855-4B12-8419-DE813A9D50EC}"/>
                </a:ext>
              </a:extLst>
            </p:cNvPr>
            <p:cNvSpPr/>
            <p:nvPr/>
          </p:nvSpPr>
          <p:spPr>
            <a:xfrm rot="2700000">
              <a:off x="11714576" y="5115513"/>
              <a:ext cx="2779302" cy="2834602"/>
            </a:xfrm>
            <a:prstGeom prst="roundRect">
              <a:avLst>
                <a:gd name="adj" fmla="val 4472"/>
              </a:avLst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8607B76A-56C7-4B1B-9B51-E77C3A54A497}"/>
              </a:ext>
            </a:extLst>
          </p:cNvPr>
          <p:cNvGrpSpPr/>
          <p:nvPr/>
        </p:nvGrpSpPr>
        <p:grpSpPr>
          <a:xfrm rot="16200000">
            <a:off x="6255788" y="3786395"/>
            <a:ext cx="2130574" cy="2374552"/>
            <a:chOff x="9265945" y="4829991"/>
            <a:chExt cx="3124200" cy="3028860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="" xmlns:a16="http://schemas.microsoft.com/office/drawing/2014/main" id="{9E594474-7326-4D7C-98A0-44B2B08B4F3F}"/>
                </a:ext>
              </a:extLst>
            </p:cNvPr>
            <p:cNvSpPr/>
            <p:nvPr/>
          </p:nvSpPr>
          <p:spPr>
            <a:xfrm rot="2700000">
              <a:off x="9313615" y="4782321"/>
              <a:ext cx="3028860" cy="3124200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="" xmlns:a16="http://schemas.microsoft.com/office/drawing/2014/main" id="{51E1602D-CA5A-455D-AD5A-3EA1A428FB85}"/>
                </a:ext>
              </a:extLst>
            </p:cNvPr>
            <p:cNvSpPr/>
            <p:nvPr/>
          </p:nvSpPr>
          <p:spPr>
            <a:xfrm rot="2700000">
              <a:off x="9457587" y="4911231"/>
              <a:ext cx="2748099" cy="2834602"/>
            </a:xfrm>
            <a:prstGeom prst="roundRect">
              <a:avLst>
                <a:gd name="adj" fmla="val 4472"/>
              </a:avLst>
            </a:prstGeom>
            <a:solidFill>
              <a:srgbClr val="FF99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030BE925-3900-4A99-8284-A854B29AB8D3}"/>
              </a:ext>
            </a:extLst>
          </p:cNvPr>
          <p:cNvGrpSpPr/>
          <p:nvPr/>
        </p:nvGrpSpPr>
        <p:grpSpPr>
          <a:xfrm rot="16200000">
            <a:off x="8040659" y="1810129"/>
            <a:ext cx="2337252" cy="2607635"/>
            <a:chOff x="9474342" y="6007439"/>
            <a:chExt cx="3288080" cy="3124200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="" xmlns:a16="http://schemas.microsoft.com/office/drawing/2014/main" id="{61781519-735B-409A-B8B5-85864A1E9D6F}"/>
                </a:ext>
              </a:extLst>
            </p:cNvPr>
            <p:cNvSpPr/>
            <p:nvPr/>
          </p:nvSpPr>
          <p:spPr>
            <a:xfrm rot="2700000">
              <a:off x="9556282" y="5925499"/>
              <a:ext cx="3124200" cy="3288080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="" xmlns:a16="http://schemas.microsoft.com/office/drawing/2014/main" id="{0569DE33-4B6B-4BC8-870A-621256103ED9}"/>
                </a:ext>
              </a:extLst>
            </p:cNvPr>
            <p:cNvSpPr/>
            <p:nvPr/>
          </p:nvSpPr>
          <p:spPr>
            <a:xfrm rot="2700000">
              <a:off x="9706452" y="6073223"/>
              <a:ext cx="2834603" cy="2983293"/>
            </a:xfrm>
            <a:prstGeom prst="roundRect">
              <a:avLst>
                <a:gd name="adj" fmla="val 4472"/>
              </a:avLst>
            </a:prstGeom>
            <a:solidFill>
              <a:srgbClr val="FF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5AB6EEC2-7E7E-4E14-8A7E-2688BF918DD9}"/>
              </a:ext>
            </a:extLst>
          </p:cNvPr>
          <p:cNvGrpSpPr/>
          <p:nvPr/>
        </p:nvGrpSpPr>
        <p:grpSpPr>
          <a:xfrm rot="16200000">
            <a:off x="3324950" y="3534743"/>
            <a:ext cx="2130574" cy="2462420"/>
            <a:chOff x="10806812" y="3735258"/>
            <a:chExt cx="3124200" cy="3140941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="" xmlns:a16="http://schemas.microsoft.com/office/drawing/2014/main" id="{A3AB9079-F393-4481-BC8F-3D4AFDF10CFB}"/>
                </a:ext>
              </a:extLst>
            </p:cNvPr>
            <p:cNvSpPr/>
            <p:nvPr/>
          </p:nvSpPr>
          <p:spPr>
            <a:xfrm rot="2700000">
              <a:off x="10798441" y="3743629"/>
              <a:ext cx="3140941" cy="3124200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="" xmlns:a16="http://schemas.microsoft.com/office/drawing/2014/main" id="{D8E4F50A-EE47-41C1-B198-F8C844D3FF08}"/>
                </a:ext>
              </a:extLst>
            </p:cNvPr>
            <p:cNvSpPr/>
            <p:nvPr/>
          </p:nvSpPr>
          <p:spPr>
            <a:xfrm rot="2700000">
              <a:off x="10926553" y="3873240"/>
              <a:ext cx="2849794" cy="2834602"/>
            </a:xfrm>
            <a:prstGeom prst="roundRect">
              <a:avLst>
                <a:gd name="adj" fmla="val 4472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5896021A-6BA2-4A42-9087-1567E95BF8A7}"/>
              </a:ext>
            </a:extLst>
          </p:cNvPr>
          <p:cNvGrpSpPr/>
          <p:nvPr/>
        </p:nvGrpSpPr>
        <p:grpSpPr>
          <a:xfrm rot="16200000">
            <a:off x="2108680" y="1775617"/>
            <a:ext cx="2130574" cy="2475401"/>
            <a:chOff x="11233597" y="3273391"/>
            <a:chExt cx="3124201" cy="3157498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="" xmlns:a16="http://schemas.microsoft.com/office/drawing/2014/main" id="{A5BAE5CF-A55F-4035-8D32-720495BCC3BB}"/>
                </a:ext>
              </a:extLst>
            </p:cNvPr>
            <p:cNvSpPr/>
            <p:nvPr/>
          </p:nvSpPr>
          <p:spPr>
            <a:xfrm rot="2700000">
              <a:off x="11216949" y="3290039"/>
              <a:ext cx="3157498" cy="3124201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="" xmlns:a16="http://schemas.microsoft.com/office/drawing/2014/main" id="{E2D37995-6359-4725-9762-CBF8351AEBFE}"/>
                </a:ext>
              </a:extLst>
            </p:cNvPr>
            <p:cNvSpPr/>
            <p:nvPr/>
          </p:nvSpPr>
          <p:spPr>
            <a:xfrm rot="2700000">
              <a:off x="11362045" y="3433743"/>
              <a:ext cx="2864811" cy="2834605"/>
            </a:xfrm>
            <a:prstGeom prst="roundRect">
              <a:avLst>
                <a:gd name="adj" fmla="val 4472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BED9A0A3-0C4C-4CE0-BE3F-27CC160A6F74}"/>
              </a:ext>
            </a:extLst>
          </p:cNvPr>
          <p:cNvSpPr txBox="1"/>
          <p:nvPr/>
        </p:nvSpPr>
        <p:spPr>
          <a:xfrm>
            <a:off x="5012861" y="2690234"/>
            <a:ext cx="23772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20456CD5-4F8B-4DEC-B2D3-0306A04CBD26}"/>
              </a:ext>
            </a:extLst>
          </p:cNvPr>
          <p:cNvSpPr txBox="1"/>
          <p:nvPr/>
        </p:nvSpPr>
        <p:spPr>
          <a:xfrm>
            <a:off x="2382574" y="2515414"/>
            <a:ext cx="1653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C033475-4B99-470B-B326-39FBEF696A96}"/>
              </a:ext>
            </a:extLst>
          </p:cNvPr>
          <p:cNvSpPr txBox="1"/>
          <p:nvPr/>
        </p:nvSpPr>
        <p:spPr>
          <a:xfrm>
            <a:off x="3462562" y="4053154"/>
            <a:ext cx="18362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CA626BBF-FBBD-425B-AC10-3094F564CEC3}"/>
              </a:ext>
            </a:extLst>
          </p:cNvPr>
          <p:cNvSpPr txBox="1"/>
          <p:nvPr/>
        </p:nvSpPr>
        <p:spPr>
          <a:xfrm>
            <a:off x="8265450" y="2606116"/>
            <a:ext cx="18629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6-7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2742380" y="-35772"/>
            <a:ext cx="7815567" cy="1388987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endParaRPr lang="en-US" sz="20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yoshdan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rivojlanishidagi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xosliklar</a:t>
            </a:r>
            <a:endParaRPr lang="ru-RU" sz="20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BED9A0A3-0C4C-4CE0-BE3F-27CC160A6F74}"/>
              </a:ext>
            </a:extLst>
          </p:cNvPr>
          <p:cNvSpPr txBox="1"/>
          <p:nvPr/>
        </p:nvSpPr>
        <p:spPr>
          <a:xfrm>
            <a:off x="6378850" y="4555375"/>
            <a:ext cx="19539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Men”ini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2"/>
          <a:srcRect l="23510" t="13968" r="63619" b="65503"/>
          <a:stretch/>
        </p:blipFill>
        <p:spPr>
          <a:xfrm>
            <a:off x="479113" y="232948"/>
            <a:ext cx="1428772" cy="1458007"/>
          </a:xfrm>
          <a:prstGeom prst="rect">
            <a:avLst/>
          </a:prstGeom>
          <a:effectLst>
            <a:outerShdw blurRad="101600" dist="12700" dir="6600000" sx="91000" sy="91000" algn="ctr" rotWithShape="0">
              <a:schemeClr val="tx1">
                <a:alpha val="8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3670067"/>
      </p:ext>
    </p:extLst>
  </p:cSld>
  <p:clrMapOvr>
    <a:masterClrMapping/>
  </p:clrMapOvr>
  <p:transition spd="slow" advClick="0" advTm="1000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CD71A43-A532-4728-B9FE-C150187B619F}"/>
              </a:ext>
            </a:extLst>
          </p:cNvPr>
          <p:cNvGrpSpPr/>
          <p:nvPr/>
        </p:nvGrpSpPr>
        <p:grpSpPr>
          <a:xfrm rot="16200000">
            <a:off x="4864619" y="1475762"/>
            <a:ext cx="2317331" cy="2404653"/>
            <a:chOff x="11703002" y="4330779"/>
            <a:chExt cx="3124199" cy="3063250"/>
          </a:xfrm>
          <a:solidFill>
            <a:srgbClr val="00CC66"/>
          </a:solidFill>
        </p:grpSpPr>
        <p:sp>
          <p:nvSpPr>
            <p:cNvPr id="8" name="Rectangle: Rounded Corners 7">
              <a:extLst>
                <a:ext uri="{FF2B5EF4-FFF2-40B4-BE49-F238E27FC236}">
                  <a16:creationId xmlns="" xmlns:a16="http://schemas.microsoft.com/office/drawing/2014/main" id="{542679F8-0575-407A-80EB-DFB326D72E26}"/>
                </a:ext>
              </a:extLst>
            </p:cNvPr>
            <p:cNvSpPr/>
            <p:nvPr/>
          </p:nvSpPr>
          <p:spPr>
            <a:xfrm rot="2700000">
              <a:off x="11733477" y="4300304"/>
              <a:ext cx="3063250" cy="3124199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="" xmlns:a16="http://schemas.microsoft.com/office/drawing/2014/main" id="{EC40E745-8855-4B12-8419-DE813A9D50EC}"/>
                </a:ext>
              </a:extLst>
            </p:cNvPr>
            <p:cNvSpPr/>
            <p:nvPr/>
          </p:nvSpPr>
          <p:spPr>
            <a:xfrm rot="2700000">
              <a:off x="11891051" y="4506079"/>
              <a:ext cx="2779302" cy="2834600"/>
            </a:xfrm>
            <a:prstGeom prst="roundRect">
              <a:avLst>
                <a:gd name="adj" fmla="val 4472"/>
              </a:avLst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030BE925-3900-4A99-8284-A854B29AB8D3}"/>
              </a:ext>
            </a:extLst>
          </p:cNvPr>
          <p:cNvGrpSpPr/>
          <p:nvPr/>
        </p:nvGrpSpPr>
        <p:grpSpPr>
          <a:xfrm rot="16200000">
            <a:off x="6571604" y="3109782"/>
            <a:ext cx="2337252" cy="2607635"/>
            <a:chOff x="9546947" y="6155792"/>
            <a:chExt cx="3288080" cy="3124200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="" xmlns:a16="http://schemas.microsoft.com/office/drawing/2014/main" id="{61781519-735B-409A-B8B5-85864A1E9D6F}"/>
                </a:ext>
              </a:extLst>
            </p:cNvPr>
            <p:cNvSpPr/>
            <p:nvPr/>
          </p:nvSpPr>
          <p:spPr>
            <a:xfrm rot="2700000">
              <a:off x="9628887" y="6073852"/>
              <a:ext cx="3124200" cy="3288080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="" xmlns:a16="http://schemas.microsoft.com/office/drawing/2014/main" id="{0569DE33-4B6B-4BC8-870A-621256103ED9}"/>
                </a:ext>
              </a:extLst>
            </p:cNvPr>
            <p:cNvSpPr/>
            <p:nvPr/>
          </p:nvSpPr>
          <p:spPr>
            <a:xfrm rot="2700000">
              <a:off x="9818604" y="6222839"/>
              <a:ext cx="2834603" cy="2983294"/>
            </a:xfrm>
            <a:prstGeom prst="roundRect">
              <a:avLst>
                <a:gd name="adj" fmla="val 4472"/>
              </a:avLst>
            </a:prstGeom>
            <a:solidFill>
              <a:srgbClr val="FF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5AB6EEC2-7E7E-4E14-8A7E-2688BF918DD9}"/>
              </a:ext>
            </a:extLst>
          </p:cNvPr>
          <p:cNvGrpSpPr/>
          <p:nvPr/>
        </p:nvGrpSpPr>
        <p:grpSpPr>
          <a:xfrm rot="16200000">
            <a:off x="3299601" y="3375019"/>
            <a:ext cx="2130574" cy="2462420"/>
            <a:chOff x="10806812" y="3735258"/>
            <a:chExt cx="3124200" cy="3140941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="" xmlns:a16="http://schemas.microsoft.com/office/drawing/2014/main" id="{A3AB9079-F393-4481-BC8F-3D4AFDF10CFB}"/>
                </a:ext>
              </a:extLst>
            </p:cNvPr>
            <p:cNvSpPr/>
            <p:nvPr/>
          </p:nvSpPr>
          <p:spPr>
            <a:xfrm rot="2700000">
              <a:off x="10798441" y="3743629"/>
              <a:ext cx="3140941" cy="3124200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="" xmlns:a16="http://schemas.microsoft.com/office/drawing/2014/main" id="{D8E4F50A-EE47-41C1-B198-F8C844D3FF08}"/>
                </a:ext>
              </a:extLst>
            </p:cNvPr>
            <p:cNvSpPr/>
            <p:nvPr/>
          </p:nvSpPr>
          <p:spPr>
            <a:xfrm rot="2700000">
              <a:off x="10926553" y="3873240"/>
              <a:ext cx="2849794" cy="2834602"/>
            </a:xfrm>
            <a:prstGeom prst="roundRect">
              <a:avLst>
                <a:gd name="adj" fmla="val 4472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5896021A-6BA2-4A42-9087-1567E95BF8A7}"/>
              </a:ext>
            </a:extLst>
          </p:cNvPr>
          <p:cNvGrpSpPr/>
          <p:nvPr/>
        </p:nvGrpSpPr>
        <p:grpSpPr>
          <a:xfrm rot="16200000">
            <a:off x="1756671" y="1790772"/>
            <a:ext cx="2130574" cy="2475401"/>
            <a:chOff x="11309647" y="3088514"/>
            <a:chExt cx="3124201" cy="3157498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="" xmlns:a16="http://schemas.microsoft.com/office/drawing/2014/main" id="{A5BAE5CF-A55F-4035-8D32-720495BCC3BB}"/>
                </a:ext>
              </a:extLst>
            </p:cNvPr>
            <p:cNvSpPr/>
            <p:nvPr/>
          </p:nvSpPr>
          <p:spPr>
            <a:xfrm rot="2700000">
              <a:off x="11292999" y="3105162"/>
              <a:ext cx="3157498" cy="3124201"/>
            </a:xfrm>
            <a:prstGeom prst="roundRect">
              <a:avLst>
                <a:gd name="adj" fmla="val 4472"/>
              </a:avLst>
            </a:prstGeom>
            <a:solidFill>
              <a:schemeClr val="bg1"/>
            </a:solidFill>
            <a:ln>
              <a:noFill/>
            </a:ln>
            <a:effectLst>
              <a:outerShdw blurRad="292100" sx="102000" sy="102000" algn="ctr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="" xmlns:a16="http://schemas.microsoft.com/office/drawing/2014/main" id="{E2D37995-6359-4725-9762-CBF8351AEBFE}"/>
                </a:ext>
              </a:extLst>
            </p:cNvPr>
            <p:cNvSpPr/>
            <p:nvPr/>
          </p:nvSpPr>
          <p:spPr>
            <a:xfrm rot="2700000">
              <a:off x="11446398" y="3289770"/>
              <a:ext cx="2850700" cy="2758571"/>
            </a:xfrm>
            <a:prstGeom prst="roundRect">
              <a:avLst>
                <a:gd name="adj" fmla="val 4472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BED9A0A3-0C4C-4CE0-BE3F-27CC160A6F74}"/>
              </a:ext>
            </a:extLst>
          </p:cNvPr>
          <p:cNvSpPr txBox="1"/>
          <p:nvPr/>
        </p:nvSpPr>
        <p:spPr>
          <a:xfrm>
            <a:off x="4942381" y="2086121"/>
            <a:ext cx="23772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20456CD5-4F8B-4DEC-B2D3-0306A04CBD26}"/>
              </a:ext>
            </a:extLst>
          </p:cNvPr>
          <p:cNvSpPr txBox="1"/>
          <p:nvPr/>
        </p:nvSpPr>
        <p:spPr>
          <a:xfrm>
            <a:off x="1886780" y="2628417"/>
            <a:ext cx="1951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Kommunikativ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kompetensiya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C033475-4B99-470B-B326-39FBEF696A96}"/>
              </a:ext>
            </a:extLst>
          </p:cNvPr>
          <p:cNvSpPr txBox="1"/>
          <p:nvPr/>
        </p:nvSpPr>
        <p:spPr>
          <a:xfrm>
            <a:off x="3284744" y="3847196"/>
            <a:ext cx="21997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kompetensiyasi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(“Men”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konsepsiyasini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CA626BBF-FBBD-425B-AC10-3094F564CEC3}"/>
              </a:ext>
            </a:extLst>
          </p:cNvPr>
          <p:cNvSpPr txBox="1"/>
          <p:nvPr/>
        </p:nvSpPr>
        <p:spPr>
          <a:xfrm>
            <a:off x="6828755" y="3794361"/>
            <a:ext cx="1862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kompetensiyasi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2695576" y="311656"/>
            <a:ext cx="7862372" cy="1041559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endParaRPr lang="en-US" sz="20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taʼlimida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kompetentlilik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2"/>
          <a:srcRect l="23510" t="13968" r="63619" b="65503"/>
          <a:stretch/>
        </p:blipFill>
        <p:spPr>
          <a:xfrm>
            <a:off x="479113" y="232948"/>
            <a:ext cx="1428772" cy="1458007"/>
          </a:xfrm>
          <a:prstGeom prst="rect">
            <a:avLst/>
          </a:prstGeom>
          <a:effectLst>
            <a:outerShdw blurRad="101600" dist="12700" dir="6600000" sx="91000" sy="91000" algn="ctr" rotWithShape="0">
              <a:schemeClr val="tx1">
                <a:alpha val="8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5560496"/>
      </p:ext>
    </p:extLst>
  </p:cSld>
  <p:clrMapOvr>
    <a:masterClrMapping/>
  </p:clrMapOvr>
  <p:transition spd="slow" advClick="0" advTm="1000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6">
            <a:extLst>
              <a:ext uri="{FF2B5EF4-FFF2-40B4-BE49-F238E27FC236}">
                <a16:creationId xmlns="" xmlns:a16="http://schemas.microsoft.com/office/drawing/2014/main" id="{C9EF98BB-7909-42CE-B8FD-0D9C81729DA6}"/>
              </a:ext>
            </a:extLst>
          </p:cNvPr>
          <p:cNvGrpSpPr/>
          <p:nvPr/>
        </p:nvGrpSpPr>
        <p:grpSpPr>
          <a:xfrm>
            <a:off x="10369124" y="1558392"/>
            <a:ext cx="1207911" cy="1207911"/>
            <a:chOff x="1259632" y="1927684"/>
            <a:chExt cx="2005372" cy="2005372"/>
          </a:xfrm>
        </p:grpSpPr>
        <p:sp>
          <p:nvSpPr>
            <p:cNvPr id="4" name="Oval 13">
              <a:extLst>
                <a:ext uri="{FF2B5EF4-FFF2-40B4-BE49-F238E27FC236}">
                  <a16:creationId xmlns="" xmlns:a16="http://schemas.microsoft.com/office/drawing/2014/main" id="{BB3A1286-099A-4F36-AAA0-00C0401AF47F}"/>
                </a:ext>
              </a:extLst>
            </p:cNvPr>
            <p:cNvSpPr/>
            <p:nvPr/>
          </p:nvSpPr>
          <p:spPr>
            <a:xfrm>
              <a:off x="1541124" y="2209176"/>
              <a:ext cx="1442389" cy="1442389"/>
            </a:xfrm>
            <a:prstGeom prst="ellipse">
              <a:avLst/>
            </a:prstGeom>
            <a:noFill/>
            <a:ln w="127000"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14">
              <a:extLst>
                <a:ext uri="{FF2B5EF4-FFF2-40B4-BE49-F238E27FC236}">
                  <a16:creationId xmlns="" xmlns:a16="http://schemas.microsoft.com/office/drawing/2014/main" id="{0764372B-9DB8-417E-91E5-CB096DA25098}"/>
                </a:ext>
              </a:extLst>
            </p:cNvPr>
            <p:cNvSpPr/>
            <p:nvPr/>
          </p:nvSpPr>
          <p:spPr>
            <a:xfrm>
              <a:off x="1832924" y="2500976"/>
              <a:ext cx="858789" cy="858789"/>
            </a:xfrm>
            <a:prstGeom prst="ellipse">
              <a:avLst/>
            </a:prstGeom>
            <a:noFill/>
            <a:ln w="12700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Oval 15">
              <a:extLst>
                <a:ext uri="{FF2B5EF4-FFF2-40B4-BE49-F238E27FC236}">
                  <a16:creationId xmlns="" xmlns:a16="http://schemas.microsoft.com/office/drawing/2014/main" id="{CC2E453C-CD9F-4F59-9E5B-8943310A4596}"/>
                </a:ext>
              </a:extLst>
            </p:cNvPr>
            <p:cNvSpPr/>
            <p:nvPr/>
          </p:nvSpPr>
          <p:spPr>
            <a:xfrm>
              <a:off x="1259632" y="1927684"/>
              <a:ext cx="2005372" cy="2005372"/>
            </a:xfrm>
            <a:prstGeom prst="ellipse">
              <a:avLst/>
            </a:prstGeom>
            <a:noFill/>
            <a:ln w="127000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" name="Group 12">
            <a:extLst>
              <a:ext uri="{FF2B5EF4-FFF2-40B4-BE49-F238E27FC236}">
                <a16:creationId xmlns="" xmlns:a16="http://schemas.microsoft.com/office/drawing/2014/main" id="{D3F37F54-FC8D-4F7D-8D0F-9FD0019792C6}"/>
              </a:ext>
            </a:extLst>
          </p:cNvPr>
          <p:cNvGrpSpPr/>
          <p:nvPr/>
        </p:nvGrpSpPr>
        <p:grpSpPr>
          <a:xfrm>
            <a:off x="7363722" y="2259185"/>
            <a:ext cx="4267377" cy="4034152"/>
            <a:chOff x="5220072" y="1700808"/>
            <a:chExt cx="3085299" cy="4229422"/>
          </a:xfrm>
          <a:solidFill>
            <a:srgbClr val="92D050"/>
          </a:solidFill>
        </p:grpSpPr>
        <p:sp>
          <p:nvSpPr>
            <p:cNvPr id="8" name="Flowchart: Process 9">
              <a:extLst>
                <a:ext uri="{FF2B5EF4-FFF2-40B4-BE49-F238E27FC236}">
                  <a16:creationId xmlns="" xmlns:a16="http://schemas.microsoft.com/office/drawing/2014/main" id="{D4187C75-C129-426D-BE8C-EF807BE588F2}"/>
                </a:ext>
              </a:extLst>
            </p:cNvPr>
            <p:cNvSpPr/>
            <p:nvPr/>
          </p:nvSpPr>
          <p:spPr>
            <a:xfrm rot="19958372">
              <a:off x="5652279" y="4911423"/>
              <a:ext cx="2653092" cy="646469"/>
            </a:xfrm>
            <a:prstGeom prst="flowChartProcess">
              <a:avLst/>
            </a:prstGeom>
            <a:grpFill/>
            <a:ln>
              <a:noFill/>
            </a:ln>
            <a:effectLst>
              <a:glow>
                <a:schemeClr val="bg1">
                  <a:lumMod val="65000"/>
                  <a:alpha val="48000"/>
                </a:schemeClr>
              </a:glow>
              <a:softEdge rad="292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1">
              <a:extLst>
                <a:ext uri="{FF2B5EF4-FFF2-40B4-BE49-F238E27FC236}">
                  <a16:creationId xmlns="" xmlns:a16="http://schemas.microsoft.com/office/drawing/2014/main" id="{9694F3B8-C4E5-4E67-B4A4-B0D06A1E2067}"/>
                </a:ext>
              </a:extLst>
            </p:cNvPr>
            <p:cNvGrpSpPr/>
            <p:nvPr/>
          </p:nvGrpSpPr>
          <p:grpSpPr>
            <a:xfrm>
              <a:off x="5710368" y="1700808"/>
              <a:ext cx="2528707" cy="4176464"/>
              <a:chOff x="5710368" y="1700808"/>
              <a:chExt cx="2528707" cy="4176464"/>
            </a:xfrm>
            <a:grpFill/>
          </p:grpSpPr>
          <p:sp>
            <p:nvSpPr>
              <p:cNvPr id="11" name="Up Arrow 3">
                <a:extLst>
                  <a:ext uri="{FF2B5EF4-FFF2-40B4-BE49-F238E27FC236}">
                    <a16:creationId xmlns="" xmlns:a16="http://schemas.microsoft.com/office/drawing/2014/main" id="{A11B1411-8FA4-4D5E-8B57-D137B44C3D3C}"/>
                  </a:ext>
                </a:extLst>
              </p:cNvPr>
              <p:cNvSpPr/>
              <p:nvPr/>
            </p:nvSpPr>
            <p:spPr>
              <a:xfrm>
                <a:off x="6870923" y="1700808"/>
                <a:ext cx="1368152" cy="2035274"/>
              </a:xfrm>
              <a:prstGeom prst="upArrow">
                <a:avLst/>
              </a:prstGeom>
              <a:grpFill/>
              <a:ln>
                <a:noFill/>
              </a:ln>
              <a:scene3d>
                <a:camera prst="orthographicFront">
                  <a:rot lat="20466618" lon="2567695" rev="20598856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Flowchart: Data 6">
                <a:extLst>
                  <a:ext uri="{FF2B5EF4-FFF2-40B4-BE49-F238E27FC236}">
                    <a16:creationId xmlns="" xmlns:a16="http://schemas.microsoft.com/office/drawing/2014/main" id="{16C98C62-3FD4-420D-BF0F-72099FAA9C22}"/>
                  </a:ext>
                </a:extLst>
              </p:cNvPr>
              <p:cNvSpPr/>
              <p:nvPr/>
            </p:nvSpPr>
            <p:spPr>
              <a:xfrm flipH="1">
                <a:off x="6592296" y="3500344"/>
                <a:ext cx="1030423" cy="154661"/>
              </a:xfrm>
              <a:custGeom>
                <a:avLst/>
                <a:gdLst>
                  <a:gd name="connsiteX0" fmla="*/ 0 w 10000"/>
                  <a:gd name="connsiteY0" fmla="*/ 10000 h 10000"/>
                  <a:gd name="connsiteX1" fmla="*/ 2000 w 10000"/>
                  <a:gd name="connsiteY1" fmla="*/ 0 h 10000"/>
                  <a:gd name="connsiteX2" fmla="*/ 10000 w 10000"/>
                  <a:gd name="connsiteY2" fmla="*/ 0 h 10000"/>
                  <a:gd name="connsiteX3" fmla="*/ 8000 w 10000"/>
                  <a:gd name="connsiteY3" fmla="*/ 10000 h 10000"/>
                  <a:gd name="connsiteX4" fmla="*/ 0 w 10000"/>
                  <a:gd name="connsiteY4" fmla="*/ 10000 h 10000"/>
                  <a:gd name="connsiteX0" fmla="*/ 0 w 10000"/>
                  <a:gd name="connsiteY0" fmla="*/ 12315 h 12315"/>
                  <a:gd name="connsiteX1" fmla="*/ 2000 w 10000"/>
                  <a:gd name="connsiteY1" fmla="*/ 0 h 12315"/>
                  <a:gd name="connsiteX2" fmla="*/ 10000 w 10000"/>
                  <a:gd name="connsiteY2" fmla="*/ 2315 h 12315"/>
                  <a:gd name="connsiteX3" fmla="*/ 8000 w 10000"/>
                  <a:gd name="connsiteY3" fmla="*/ 12315 h 12315"/>
                  <a:gd name="connsiteX4" fmla="*/ 0 w 10000"/>
                  <a:gd name="connsiteY4" fmla="*/ 12315 h 12315"/>
                  <a:gd name="connsiteX0" fmla="*/ 0 w 10000"/>
                  <a:gd name="connsiteY0" fmla="*/ 16614 h 16614"/>
                  <a:gd name="connsiteX1" fmla="*/ 4728 w 10000"/>
                  <a:gd name="connsiteY1" fmla="*/ 0 h 16614"/>
                  <a:gd name="connsiteX2" fmla="*/ 10000 w 10000"/>
                  <a:gd name="connsiteY2" fmla="*/ 6614 h 16614"/>
                  <a:gd name="connsiteX3" fmla="*/ 8000 w 10000"/>
                  <a:gd name="connsiteY3" fmla="*/ 16614 h 16614"/>
                  <a:gd name="connsiteX4" fmla="*/ 0 w 10000"/>
                  <a:gd name="connsiteY4" fmla="*/ 16614 h 16614"/>
                  <a:gd name="connsiteX0" fmla="*/ 0 w 8016"/>
                  <a:gd name="connsiteY0" fmla="*/ 5370 h 16614"/>
                  <a:gd name="connsiteX1" fmla="*/ 2744 w 8016"/>
                  <a:gd name="connsiteY1" fmla="*/ 0 h 16614"/>
                  <a:gd name="connsiteX2" fmla="*/ 8016 w 8016"/>
                  <a:gd name="connsiteY2" fmla="*/ 6614 h 16614"/>
                  <a:gd name="connsiteX3" fmla="*/ 6016 w 8016"/>
                  <a:gd name="connsiteY3" fmla="*/ 16614 h 16614"/>
                  <a:gd name="connsiteX4" fmla="*/ 0 w 8016"/>
                  <a:gd name="connsiteY4" fmla="*/ 5370 h 16614"/>
                  <a:gd name="connsiteX0" fmla="*/ 0 w 9175"/>
                  <a:gd name="connsiteY0" fmla="*/ 3431 h 10199"/>
                  <a:gd name="connsiteX1" fmla="*/ 3423 w 9175"/>
                  <a:gd name="connsiteY1" fmla="*/ 199 h 10199"/>
                  <a:gd name="connsiteX2" fmla="*/ 9175 w 9175"/>
                  <a:gd name="connsiteY2" fmla="*/ 0 h 10199"/>
                  <a:gd name="connsiteX3" fmla="*/ 7505 w 9175"/>
                  <a:gd name="connsiteY3" fmla="*/ 10199 h 10199"/>
                  <a:gd name="connsiteX4" fmla="*/ 0 w 9175"/>
                  <a:gd name="connsiteY4" fmla="*/ 3431 h 10199"/>
                  <a:gd name="connsiteX0" fmla="*/ 0 w 10000"/>
                  <a:gd name="connsiteY0" fmla="*/ 3364 h 3364"/>
                  <a:gd name="connsiteX1" fmla="*/ 3731 w 10000"/>
                  <a:gd name="connsiteY1" fmla="*/ 195 h 3364"/>
                  <a:gd name="connsiteX2" fmla="*/ 10000 w 10000"/>
                  <a:gd name="connsiteY2" fmla="*/ 0 h 3364"/>
                  <a:gd name="connsiteX3" fmla="*/ 6831 w 10000"/>
                  <a:gd name="connsiteY3" fmla="*/ 3169 h 3364"/>
                  <a:gd name="connsiteX4" fmla="*/ 0 w 10000"/>
                  <a:gd name="connsiteY4" fmla="*/ 3364 h 3364"/>
                  <a:gd name="connsiteX0" fmla="*/ 0 w 10000"/>
                  <a:gd name="connsiteY0" fmla="*/ 11741 h 11741"/>
                  <a:gd name="connsiteX1" fmla="*/ 4068 w 10000"/>
                  <a:gd name="connsiteY1" fmla="*/ 0 h 11741"/>
                  <a:gd name="connsiteX2" fmla="*/ 10000 w 10000"/>
                  <a:gd name="connsiteY2" fmla="*/ 1741 h 11741"/>
                  <a:gd name="connsiteX3" fmla="*/ 6831 w 10000"/>
                  <a:gd name="connsiteY3" fmla="*/ 11161 h 11741"/>
                  <a:gd name="connsiteX4" fmla="*/ 0 w 10000"/>
                  <a:gd name="connsiteY4" fmla="*/ 11741 h 11741"/>
                  <a:gd name="connsiteX0" fmla="*/ 0 w 10000"/>
                  <a:gd name="connsiteY0" fmla="*/ 10000 h 10000"/>
                  <a:gd name="connsiteX1" fmla="*/ 4068 w 10000"/>
                  <a:gd name="connsiteY1" fmla="*/ 580 h 10000"/>
                  <a:gd name="connsiteX2" fmla="*/ 10000 w 10000"/>
                  <a:gd name="connsiteY2" fmla="*/ 0 h 10000"/>
                  <a:gd name="connsiteX3" fmla="*/ 6831 w 10000"/>
                  <a:gd name="connsiteY3" fmla="*/ 9420 h 10000"/>
                  <a:gd name="connsiteX4" fmla="*/ 0 w 10000"/>
                  <a:gd name="connsiteY4" fmla="*/ 10000 h 10000"/>
                  <a:gd name="connsiteX0" fmla="*/ 0 w 9830"/>
                  <a:gd name="connsiteY0" fmla="*/ 8685 h 9420"/>
                  <a:gd name="connsiteX1" fmla="*/ 3898 w 9830"/>
                  <a:gd name="connsiteY1" fmla="*/ 580 h 9420"/>
                  <a:gd name="connsiteX2" fmla="*/ 9830 w 9830"/>
                  <a:gd name="connsiteY2" fmla="*/ 0 h 9420"/>
                  <a:gd name="connsiteX3" fmla="*/ 6661 w 9830"/>
                  <a:gd name="connsiteY3" fmla="*/ 9420 h 9420"/>
                  <a:gd name="connsiteX4" fmla="*/ 0 w 9830"/>
                  <a:gd name="connsiteY4" fmla="*/ 8685 h 9420"/>
                  <a:gd name="connsiteX0" fmla="*/ 0 w 10000"/>
                  <a:gd name="connsiteY0" fmla="*/ 9220 h 10000"/>
                  <a:gd name="connsiteX1" fmla="*/ 3965 w 10000"/>
                  <a:gd name="connsiteY1" fmla="*/ 616 h 10000"/>
                  <a:gd name="connsiteX2" fmla="*/ 10000 w 10000"/>
                  <a:gd name="connsiteY2" fmla="*/ 0 h 10000"/>
                  <a:gd name="connsiteX3" fmla="*/ 6776 w 10000"/>
                  <a:gd name="connsiteY3" fmla="*/ 10000 h 10000"/>
                  <a:gd name="connsiteX4" fmla="*/ 0 w 10000"/>
                  <a:gd name="connsiteY4" fmla="*/ 9220 h 10000"/>
                  <a:gd name="connsiteX0" fmla="*/ 0 w 10000"/>
                  <a:gd name="connsiteY0" fmla="*/ 9499 h 10000"/>
                  <a:gd name="connsiteX1" fmla="*/ 3965 w 10000"/>
                  <a:gd name="connsiteY1" fmla="*/ 616 h 10000"/>
                  <a:gd name="connsiteX2" fmla="*/ 10000 w 10000"/>
                  <a:gd name="connsiteY2" fmla="*/ 0 h 10000"/>
                  <a:gd name="connsiteX3" fmla="*/ 6776 w 10000"/>
                  <a:gd name="connsiteY3" fmla="*/ 10000 h 10000"/>
                  <a:gd name="connsiteX4" fmla="*/ 0 w 10000"/>
                  <a:gd name="connsiteY4" fmla="*/ 9499 h 10000"/>
                  <a:gd name="connsiteX0" fmla="*/ 0 w 10000"/>
                  <a:gd name="connsiteY0" fmla="*/ 9499 h 10000"/>
                  <a:gd name="connsiteX1" fmla="*/ 4601 w 10000"/>
                  <a:gd name="connsiteY1" fmla="*/ 58 h 10000"/>
                  <a:gd name="connsiteX2" fmla="*/ 10000 w 10000"/>
                  <a:gd name="connsiteY2" fmla="*/ 0 h 10000"/>
                  <a:gd name="connsiteX3" fmla="*/ 6776 w 10000"/>
                  <a:gd name="connsiteY3" fmla="*/ 10000 h 10000"/>
                  <a:gd name="connsiteX4" fmla="*/ 0 w 10000"/>
                  <a:gd name="connsiteY4" fmla="*/ 9499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0" y="9499"/>
                    </a:moveTo>
                    <a:lnTo>
                      <a:pt x="4601" y="58"/>
                    </a:lnTo>
                    <a:lnTo>
                      <a:pt x="10000" y="0"/>
                    </a:lnTo>
                    <a:lnTo>
                      <a:pt x="6776" y="10000"/>
                    </a:lnTo>
                    <a:cubicBezTo>
                      <a:pt x="4517" y="9740"/>
                      <a:pt x="2403" y="9480"/>
                      <a:pt x="0" y="949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Rectangle 5">
                <a:extLst>
                  <a:ext uri="{FF2B5EF4-FFF2-40B4-BE49-F238E27FC236}">
                    <a16:creationId xmlns="" xmlns:a16="http://schemas.microsoft.com/office/drawing/2014/main" id="{CF9B6646-F53A-42A5-A09A-3A4CCCF2DED3}"/>
                  </a:ext>
                </a:extLst>
              </p:cNvPr>
              <p:cNvSpPr/>
              <p:nvPr/>
            </p:nvSpPr>
            <p:spPr>
              <a:xfrm>
                <a:off x="6372200" y="3429000"/>
                <a:ext cx="720080" cy="1368152"/>
              </a:xfrm>
              <a:prstGeom prst="rect">
                <a:avLst/>
              </a:prstGeom>
              <a:grpFill/>
              <a:ln>
                <a:noFill/>
              </a:ln>
              <a:scene3d>
                <a:camera prst="orthographicFront">
                  <a:rot lat="20466618" lon="2567695" rev="20598856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Flowchart: Data 6">
                <a:extLst>
                  <a:ext uri="{FF2B5EF4-FFF2-40B4-BE49-F238E27FC236}">
                    <a16:creationId xmlns="" xmlns:a16="http://schemas.microsoft.com/office/drawing/2014/main" id="{7BF97771-D5A8-4ADA-A0F0-71684CB89102}"/>
                  </a:ext>
                </a:extLst>
              </p:cNvPr>
              <p:cNvSpPr/>
              <p:nvPr/>
            </p:nvSpPr>
            <p:spPr>
              <a:xfrm flipH="1">
                <a:off x="5916298" y="4572715"/>
                <a:ext cx="954624" cy="164183"/>
              </a:xfrm>
              <a:custGeom>
                <a:avLst/>
                <a:gdLst>
                  <a:gd name="connsiteX0" fmla="*/ 0 w 10000"/>
                  <a:gd name="connsiteY0" fmla="*/ 10000 h 10000"/>
                  <a:gd name="connsiteX1" fmla="*/ 2000 w 10000"/>
                  <a:gd name="connsiteY1" fmla="*/ 0 h 10000"/>
                  <a:gd name="connsiteX2" fmla="*/ 10000 w 10000"/>
                  <a:gd name="connsiteY2" fmla="*/ 0 h 10000"/>
                  <a:gd name="connsiteX3" fmla="*/ 8000 w 10000"/>
                  <a:gd name="connsiteY3" fmla="*/ 10000 h 10000"/>
                  <a:gd name="connsiteX4" fmla="*/ 0 w 10000"/>
                  <a:gd name="connsiteY4" fmla="*/ 10000 h 10000"/>
                  <a:gd name="connsiteX0" fmla="*/ 0 w 10000"/>
                  <a:gd name="connsiteY0" fmla="*/ 12315 h 12315"/>
                  <a:gd name="connsiteX1" fmla="*/ 2000 w 10000"/>
                  <a:gd name="connsiteY1" fmla="*/ 0 h 12315"/>
                  <a:gd name="connsiteX2" fmla="*/ 10000 w 10000"/>
                  <a:gd name="connsiteY2" fmla="*/ 2315 h 12315"/>
                  <a:gd name="connsiteX3" fmla="*/ 8000 w 10000"/>
                  <a:gd name="connsiteY3" fmla="*/ 12315 h 12315"/>
                  <a:gd name="connsiteX4" fmla="*/ 0 w 10000"/>
                  <a:gd name="connsiteY4" fmla="*/ 12315 h 12315"/>
                  <a:gd name="connsiteX0" fmla="*/ 0 w 10000"/>
                  <a:gd name="connsiteY0" fmla="*/ 16614 h 16614"/>
                  <a:gd name="connsiteX1" fmla="*/ 4728 w 10000"/>
                  <a:gd name="connsiteY1" fmla="*/ 0 h 16614"/>
                  <a:gd name="connsiteX2" fmla="*/ 10000 w 10000"/>
                  <a:gd name="connsiteY2" fmla="*/ 6614 h 16614"/>
                  <a:gd name="connsiteX3" fmla="*/ 8000 w 10000"/>
                  <a:gd name="connsiteY3" fmla="*/ 16614 h 16614"/>
                  <a:gd name="connsiteX4" fmla="*/ 0 w 10000"/>
                  <a:gd name="connsiteY4" fmla="*/ 16614 h 16614"/>
                  <a:gd name="connsiteX0" fmla="*/ 0 w 8016"/>
                  <a:gd name="connsiteY0" fmla="*/ 5370 h 16614"/>
                  <a:gd name="connsiteX1" fmla="*/ 2744 w 8016"/>
                  <a:gd name="connsiteY1" fmla="*/ 0 h 16614"/>
                  <a:gd name="connsiteX2" fmla="*/ 8016 w 8016"/>
                  <a:gd name="connsiteY2" fmla="*/ 6614 h 16614"/>
                  <a:gd name="connsiteX3" fmla="*/ 6016 w 8016"/>
                  <a:gd name="connsiteY3" fmla="*/ 16614 h 16614"/>
                  <a:gd name="connsiteX4" fmla="*/ 0 w 8016"/>
                  <a:gd name="connsiteY4" fmla="*/ 5370 h 16614"/>
                  <a:gd name="connsiteX0" fmla="*/ 0 w 9175"/>
                  <a:gd name="connsiteY0" fmla="*/ 3431 h 10199"/>
                  <a:gd name="connsiteX1" fmla="*/ 3423 w 9175"/>
                  <a:gd name="connsiteY1" fmla="*/ 199 h 10199"/>
                  <a:gd name="connsiteX2" fmla="*/ 9175 w 9175"/>
                  <a:gd name="connsiteY2" fmla="*/ 0 h 10199"/>
                  <a:gd name="connsiteX3" fmla="*/ 7505 w 9175"/>
                  <a:gd name="connsiteY3" fmla="*/ 10199 h 10199"/>
                  <a:gd name="connsiteX4" fmla="*/ 0 w 9175"/>
                  <a:gd name="connsiteY4" fmla="*/ 3431 h 10199"/>
                  <a:gd name="connsiteX0" fmla="*/ 0 w 10000"/>
                  <a:gd name="connsiteY0" fmla="*/ 3364 h 3364"/>
                  <a:gd name="connsiteX1" fmla="*/ 3731 w 10000"/>
                  <a:gd name="connsiteY1" fmla="*/ 195 h 3364"/>
                  <a:gd name="connsiteX2" fmla="*/ 10000 w 10000"/>
                  <a:gd name="connsiteY2" fmla="*/ 0 h 3364"/>
                  <a:gd name="connsiteX3" fmla="*/ 6831 w 10000"/>
                  <a:gd name="connsiteY3" fmla="*/ 3169 h 3364"/>
                  <a:gd name="connsiteX4" fmla="*/ 0 w 10000"/>
                  <a:gd name="connsiteY4" fmla="*/ 3364 h 3364"/>
                  <a:gd name="connsiteX0" fmla="*/ 0 w 10000"/>
                  <a:gd name="connsiteY0" fmla="*/ 11741 h 11741"/>
                  <a:gd name="connsiteX1" fmla="*/ 4068 w 10000"/>
                  <a:gd name="connsiteY1" fmla="*/ 0 h 11741"/>
                  <a:gd name="connsiteX2" fmla="*/ 10000 w 10000"/>
                  <a:gd name="connsiteY2" fmla="*/ 1741 h 11741"/>
                  <a:gd name="connsiteX3" fmla="*/ 6831 w 10000"/>
                  <a:gd name="connsiteY3" fmla="*/ 11161 h 11741"/>
                  <a:gd name="connsiteX4" fmla="*/ 0 w 10000"/>
                  <a:gd name="connsiteY4" fmla="*/ 11741 h 11741"/>
                  <a:gd name="connsiteX0" fmla="*/ 0 w 10000"/>
                  <a:gd name="connsiteY0" fmla="*/ 10000 h 10000"/>
                  <a:gd name="connsiteX1" fmla="*/ 4068 w 10000"/>
                  <a:gd name="connsiteY1" fmla="*/ 580 h 10000"/>
                  <a:gd name="connsiteX2" fmla="*/ 10000 w 10000"/>
                  <a:gd name="connsiteY2" fmla="*/ 0 h 10000"/>
                  <a:gd name="connsiteX3" fmla="*/ 6831 w 10000"/>
                  <a:gd name="connsiteY3" fmla="*/ 9420 h 10000"/>
                  <a:gd name="connsiteX4" fmla="*/ 0 w 10000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0" y="10000"/>
                    </a:moveTo>
                    <a:lnTo>
                      <a:pt x="4068" y="580"/>
                    </a:lnTo>
                    <a:lnTo>
                      <a:pt x="10000" y="0"/>
                    </a:lnTo>
                    <a:lnTo>
                      <a:pt x="6831" y="9420"/>
                    </a:lnTo>
                    <a:lnTo>
                      <a:pt x="0" y="100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8">
                <a:extLst>
                  <a:ext uri="{FF2B5EF4-FFF2-40B4-BE49-F238E27FC236}">
                    <a16:creationId xmlns="" xmlns:a16="http://schemas.microsoft.com/office/drawing/2014/main" id="{7E5083B1-2F21-4727-A1A6-3A9BC5D897F5}"/>
                  </a:ext>
                </a:extLst>
              </p:cNvPr>
              <p:cNvSpPr/>
              <p:nvPr/>
            </p:nvSpPr>
            <p:spPr>
              <a:xfrm>
                <a:off x="5710368" y="4509120"/>
                <a:ext cx="720080" cy="1368152"/>
              </a:xfrm>
              <a:prstGeom prst="rect">
                <a:avLst/>
              </a:prstGeom>
              <a:grpFill/>
              <a:ln>
                <a:noFill/>
              </a:ln>
              <a:scene3d>
                <a:camera prst="orthographicFront">
                  <a:rot lat="20466618" lon="2567695" rev="20598856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0" name="Picture 2" descr="E:\002-KIMS BUSINESS\007-04-1-FIVERR\01-PPT-TEMPLATE\COVER-PSD\05-cut-01.png">
              <a:extLst>
                <a:ext uri="{FF2B5EF4-FFF2-40B4-BE49-F238E27FC236}">
                  <a16:creationId xmlns="" xmlns:a16="http://schemas.microsoft.com/office/drawing/2014/main" id="{6F895A26-8CCF-440F-819E-4671AD5446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072" y="5703821"/>
              <a:ext cx="1338808" cy="226409"/>
            </a:xfrm>
            <a:prstGeom prst="rect">
              <a:avLst/>
            </a:prstGeom>
            <a:grpFill/>
            <a:extLst/>
          </p:spPr>
        </p:pic>
      </p:grpSp>
      <p:cxnSp>
        <p:nvCxnSpPr>
          <p:cNvPr id="16" name="Straight Connector 18">
            <a:extLst>
              <a:ext uri="{FF2B5EF4-FFF2-40B4-BE49-F238E27FC236}">
                <a16:creationId xmlns="" xmlns:a16="http://schemas.microsoft.com/office/drawing/2014/main" id="{7B6F3450-88B3-4D0F-917C-F79E6BE34DDB}"/>
              </a:ext>
            </a:extLst>
          </p:cNvPr>
          <p:cNvCxnSpPr>
            <a:cxnSpLocks/>
          </p:cNvCxnSpPr>
          <p:nvPr/>
        </p:nvCxnSpPr>
        <p:spPr>
          <a:xfrm flipV="1">
            <a:off x="4253880" y="2766303"/>
            <a:ext cx="5112000" cy="9524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1576685F-89F2-43B4-835F-654AC5B34E70}"/>
              </a:ext>
            </a:extLst>
          </p:cNvPr>
          <p:cNvSpPr txBox="1"/>
          <p:nvPr/>
        </p:nvSpPr>
        <p:spPr>
          <a:xfrm>
            <a:off x="2150361" y="1658233"/>
            <a:ext cx="77872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ishlayotgan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o‘ynayotgan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faoliyatiga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aralashmagan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jarayonidir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xatti-harakatining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rivojlanishidagi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o‘zgarishlarni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aniqlaydi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21" name="Straight Connector 28">
            <a:extLst>
              <a:ext uri="{FF2B5EF4-FFF2-40B4-BE49-F238E27FC236}">
                <a16:creationId xmlns="" xmlns:a16="http://schemas.microsoft.com/office/drawing/2014/main" id="{64A9223E-FBC9-4121-9754-B2F5ED59252D}"/>
              </a:ext>
            </a:extLst>
          </p:cNvPr>
          <p:cNvCxnSpPr>
            <a:cxnSpLocks/>
          </p:cNvCxnSpPr>
          <p:nvPr/>
        </p:nvCxnSpPr>
        <p:spPr>
          <a:xfrm flipV="1">
            <a:off x="2849585" y="6085060"/>
            <a:ext cx="5112000" cy="9524"/>
          </a:xfrm>
          <a:prstGeom prst="line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3650866E-0F4B-40E2-8259-6053E0E9DD89}"/>
              </a:ext>
            </a:extLst>
          </p:cNvPr>
          <p:cNvSpPr txBox="1"/>
          <p:nvPr/>
        </p:nvSpPr>
        <p:spPr>
          <a:xfrm>
            <a:off x="2200930" y="4801145"/>
            <a:ext cx="5825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kuzatilayotgan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faolllikni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hujjatlashtirish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pedagoglar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oshirsa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ham, 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maʼlumot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to‘plash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3650866E-0F4B-40E2-8259-6053E0E9DD89}"/>
              </a:ext>
            </a:extLst>
          </p:cNvPr>
          <p:cNvSpPr txBox="1"/>
          <p:nvPr/>
        </p:nvSpPr>
        <p:spPr>
          <a:xfrm>
            <a:off x="2200930" y="3511141"/>
            <a:ext cx="6502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Hujjatlashtirish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 bola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41" name="Straight Connector 18">
            <a:extLst>
              <a:ext uri="{FF2B5EF4-FFF2-40B4-BE49-F238E27FC236}">
                <a16:creationId xmlns="" xmlns:a16="http://schemas.microsoft.com/office/drawing/2014/main" id="{7B6F3450-88B3-4D0F-917C-F79E6BE34DDB}"/>
              </a:ext>
            </a:extLst>
          </p:cNvPr>
          <p:cNvCxnSpPr>
            <a:cxnSpLocks/>
          </p:cNvCxnSpPr>
          <p:nvPr/>
        </p:nvCxnSpPr>
        <p:spPr>
          <a:xfrm flipV="1">
            <a:off x="3457408" y="4404602"/>
            <a:ext cx="5112000" cy="9524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4">
            <a:extLst>
              <a:ext uri="{FF2B5EF4-FFF2-40B4-BE49-F238E27FC236}">
                <a16:creationId xmlns="" xmlns:a16="http://schemas.microsoft.com/office/drawing/2014/main" id="{73E9D89D-A99B-4B13-87B8-CBCF356D5A09}"/>
              </a:ext>
            </a:extLst>
          </p:cNvPr>
          <p:cNvGrpSpPr/>
          <p:nvPr/>
        </p:nvGrpSpPr>
        <p:grpSpPr>
          <a:xfrm>
            <a:off x="281831" y="1605968"/>
            <a:ext cx="4914926" cy="4530108"/>
            <a:chOff x="580335" y="1548322"/>
            <a:chExt cx="7016332" cy="4869867"/>
          </a:xfrm>
        </p:grpSpPr>
        <p:grpSp>
          <p:nvGrpSpPr>
            <p:cNvPr id="29" name="Group 19">
              <a:extLst>
                <a:ext uri="{FF2B5EF4-FFF2-40B4-BE49-F238E27FC236}">
                  <a16:creationId xmlns="" xmlns:a16="http://schemas.microsoft.com/office/drawing/2014/main" id="{3D5EA7DC-888B-46FE-A11A-A1733362B6B5}"/>
                </a:ext>
              </a:extLst>
            </p:cNvPr>
            <p:cNvGrpSpPr/>
            <p:nvPr/>
          </p:nvGrpSpPr>
          <p:grpSpPr>
            <a:xfrm>
              <a:off x="580335" y="1548322"/>
              <a:ext cx="1783169" cy="1347383"/>
              <a:chOff x="528086" y="1271992"/>
              <a:chExt cx="1783169" cy="1347383"/>
            </a:xfrm>
          </p:grpSpPr>
          <p:sp>
            <p:nvSpPr>
              <p:cNvPr id="55" name="Freeform 45">
                <a:extLst>
                  <a:ext uri="{FF2B5EF4-FFF2-40B4-BE49-F238E27FC236}">
                    <a16:creationId xmlns="" xmlns:a16="http://schemas.microsoft.com/office/drawing/2014/main" id="{B4130AD3-B382-4960-9E0F-DAFAEE611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86" y="1271992"/>
                <a:ext cx="1589734" cy="1347382"/>
              </a:xfrm>
              <a:custGeom>
                <a:avLst/>
                <a:gdLst>
                  <a:gd name="T0" fmla="*/ 2708 w 2793"/>
                  <a:gd name="T1" fmla="*/ 401 h 2371"/>
                  <a:gd name="T2" fmla="*/ 2666 w 2793"/>
                  <a:gd name="T3" fmla="*/ 361 h 2371"/>
                  <a:gd name="T4" fmla="*/ 1376 w 2793"/>
                  <a:gd name="T5" fmla="*/ 361 h 2371"/>
                  <a:gd name="T6" fmla="*/ 1000 w 2793"/>
                  <a:gd name="T7" fmla="*/ 12 h 2371"/>
                  <a:gd name="T8" fmla="*/ 971 w 2793"/>
                  <a:gd name="T9" fmla="*/ 0 h 2371"/>
                  <a:gd name="T10" fmla="*/ 380 w 2793"/>
                  <a:gd name="T11" fmla="*/ 0 h 2371"/>
                  <a:gd name="T12" fmla="*/ 349 w 2793"/>
                  <a:gd name="T13" fmla="*/ 14 h 2371"/>
                  <a:gd name="T14" fmla="*/ 12 w 2793"/>
                  <a:gd name="T15" fmla="*/ 374 h 2371"/>
                  <a:gd name="T16" fmla="*/ 0 w 2793"/>
                  <a:gd name="T17" fmla="*/ 405 h 2371"/>
                  <a:gd name="T18" fmla="*/ 85 w 2793"/>
                  <a:gd name="T19" fmla="*/ 2330 h 2371"/>
                  <a:gd name="T20" fmla="*/ 127 w 2793"/>
                  <a:gd name="T21" fmla="*/ 2371 h 2371"/>
                  <a:gd name="T22" fmla="*/ 2750 w 2793"/>
                  <a:gd name="T23" fmla="*/ 2371 h 2371"/>
                  <a:gd name="T24" fmla="*/ 2781 w 2793"/>
                  <a:gd name="T25" fmla="*/ 2358 h 2371"/>
                  <a:gd name="T26" fmla="*/ 2793 w 2793"/>
                  <a:gd name="T27" fmla="*/ 2327 h 2371"/>
                  <a:gd name="T28" fmla="*/ 2708 w 2793"/>
                  <a:gd name="T29" fmla="*/ 401 h 2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3" h="2371">
                    <a:moveTo>
                      <a:pt x="2708" y="401"/>
                    </a:moveTo>
                    <a:cubicBezTo>
                      <a:pt x="2707" y="379"/>
                      <a:pt x="2688" y="361"/>
                      <a:pt x="2666" y="361"/>
                    </a:cubicBezTo>
                    <a:lnTo>
                      <a:pt x="1376" y="361"/>
                    </a:lnTo>
                    <a:lnTo>
                      <a:pt x="1000" y="12"/>
                    </a:lnTo>
                    <a:cubicBezTo>
                      <a:pt x="992" y="4"/>
                      <a:pt x="982" y="0"/>
                      <a:pt x="971" y="0"/>
                    </a:cubicBezTo>
                    <a:lnTo>
                      <a:pt x="380" y="0"/>
                    </a:lnTo>
                    <a:cubicBezTo>
                      <a:pt x="369" y="0"/>
                      <a:pt x="357" y="5"/>
                      <a:pt x="349" y="14"/>
                    </a:cubicBezTo>
                    <a:lnTo>
                      <a:pt x="12" y="374"/>
                    </a:lnTo>
                    <a:cubicBezTo>
                      <a:pt x="4" y="382"/>
                      <a:pt x="0" y="393"/>
                      <a:pt x="0" y="405"/>
                    </a:cubicBezTo>
                    <a:lnTo>
                      <a:pt x="85" y="2330"/>
                    </a:lnTo>
                    <a:cubicBezTo>
                      <a:pt x="86" y="2353"/>
                      <a:pt x="104" y="2371"/>
                      <a:pt x="127" y="2371"/>
                    </a:cubicBezTo>
                    <a:lnTo>
                      <a:pt x="2750" y="2371"/>
                    </a:lnTo>
                    <a:cubicBezTo>
                      <a:pt x="2762" y="2371"/>
                      <a:pt x="2773" y="2366"/>
                      <a:pt x="2781" y="2358"/>
                    </a:cubicBezTo>
                    <a:cubicBezTo>
                      <a:pt x="2789" y="2349"/>
                      <a:pt x="2793" y="2338"/>
                      <a:pt x="2793" y="2327"/>
                    </a:cubicBezTo>
                    <a:lnTo>
                      <a:pt x="2708" y="401"/>
                    </a:lnTo>
                    <a:close/>
                  </a:path>
                </a:pathLst>
              </a:custGeom>
              <a:solidFill>
                <a:srgbClr val="00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6" name="Freeform 46">
                <a:extLst>
                  <a:ext uri="{FF2B5EF4-FFF2-40B4-BE49-F238E27FC236}">
                    <a16:creationId xmlns="" xmlns:a16="http://schemas.microsoft.com/office/drawing/2014/main" id="{06D608DC-06B1-440B-8D34-77C85A0C1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48" y="1667758"/>
                <a:ext cx="1476339" cy="918266"/>
              </a:xfrm>
              <a:custGeom>
                <a:avLst/>
                <a:gdLst>
                  <a:gd name="T0" fmla="*/ 2500 w 2593"/>
                  <a:gd name="T1" fmla="*/ 1 h 1614"/>
                  <a:gd name="T2" fmla="*/ 42 w 2593"/>
                  <a:gd name="T3" fmla="*/ 83 h 1614"/>
                  <a:gd name="T4" fmla="*/ 1 w 2593"/>
                  <a:gd name="T5" fmla="*/ 126 h 1614"/>
                  <a:gd name="T6" fmla="*/ 49 w 2593"/>
                  <a:gd name="T7" fmla="*/ 1572 h 1614"/>
                  <a:gd name="T8" fmla="*/ 92 w 2593"/>
                  <a:gd name="T9" fmla="*/ 1613 h 1614"/>
                  <a:gd name="T10" fmla="*/ 2551 w 2593"/>
                  <a:gd name="T11" fmla="*/ 1531 h 1614"/>
                  <a:gd name="T12" fmla="*/ 2592 w 2593"/>
                  <a:gd name="T13" fmla="*/ 1488 h 1614"/>
                  <a:gd name="T14" fmla="*/ 2544 w 2593"/>
                  <a:gd name="T15" fmla="*/ 42 h 1614"/>
                  <a:gd name="T16" fmla="*/ 2500 w 2593"/>
                  <a:gd name="T17" fmla="*/ 1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3" h="1614">
                    <a:moveTo>
                      <a:pt x="2500" y="1"/>
                    </a:moveTo>
                    <a:lnTo>
                      <a:pt x="42" y="83"/>
                    </a:lnTo>
                    <a:cubicBezTo>
                      <a:pt x="18" y="83"/>
                      <a:pt x="0" y="103"/>
                      <a:pt x="1" y="126"/>
                    </a:cubicBezTo>
                    <a:lnTo>
                      <a:pt x="49" y="1572"/>
                    </a:lnTo>
                    <a:cubicBezTo>
                      <a:pt x="50" y="1596"/>
                      <a:pt x="69" y="1614"/>
                      <a:pt x="92" y="1613"/>
                    </a:cubicBezTo>
                    <a:lnTo>
                      <a:pt x="2551" y="1531"/>
                    </a:lnTo>
                    <a:cubicBezTo>
                      <a:pt x="2574" y="1531"/>
                      <a:pt x="2593" y="1511"/>
                      <a:pt x="2592" y="1488"/>
                    </a:cubicBezTo>
                    <a:lnTo>
                      <a:pt x="2544" y="42"/>
                    </a:lnTo>
                    <a:cubicBezTo>
                      <a:pt x="2543" y="19"/>
                      <a:pt x="2524" y="0"/>
                      <a:pt x="2500" y="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7" name="Freeform 47">
                <a:extLst>
                  <a:ext uri="{FF2B5EF4-FFF2-40B4-BE49-F238E27FC236}">
                    <a16:creationId xmlns="" xmlns:a16="http://schemas.microsoft.com/office/drawing/2014/main" id="{15741EAC-8C98-4E92-9C44-3FF60A3A6A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1558812"/>
                <a:ext cx="1462999" cy="893808"/>
              </a:xfrm>
              <a:custGeom>
                <a:avLst/>
                <a:gdLst>
                  <a:gd name="T0" fmla="*/ 2525 w 2567"/>
                  <a:gd name="T1" fmla="*/ 37 h 1569"/>
                  <a:gd name="T2" fmla="*/ 65 w 2567"/>
                  <a:gd name="T3" fmla="*/ 0 h 1569"/>
                  <a:gd name="T4" fmla="*/ 22 w 2567"/>
                  <a:gd name="T5" fmla="*/ 42 h 1569"/>
                  <a:gd name="T6" fmla="*/ 0 w 2567"/>
                  <a:gd name="T7" fmla="*/ 1488 h 1569"/>
                  <a:gd name="T8" fmla="*/ 42 w 2567"/>
                  <a:gd name="T9" fmla="*/ 1531 h 1569"/>
                  <a:gd name="T10" fmla="*/ 2502 w 2567"/>
                  <a:gd name="T11" fmla="*/ 1568 h 1569"/>
                  <a:gd name="T12" fmla="*/ 2544 w 2567"/>
                  <a:gd name="T13" fmla="*/ 1527 h 1569"/>
                  <a:gd name="T14" fmla="*/ 2566 w 2567"/>
                  <a:gd name="T15" fmla="*/ 80 h 1569"/>
                  <a:gd name="T16" fmla="*/ 2525 w 2567"/>
                  <a:gd name="T17" fmla="*/ 37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67" h="1569">
                    <a:moveTo>
                      <a:pt x="2525" y="37"/>
                    </a:moveTo>
                    <a:lnTo>
                      <a:pt x="65" y="0"/>
                    </a:lnTo>
                    <a:cubicBezTo>
                      <a:pt x="42" y="0"/>
                      <a:pt x="22" y="18"/>
                      <a:pt x="22" y="42"/>
                    </a:cubicBezTo>
                    <a:lnTo>
                      <a:pt x="0" y="1488"/>
                    </a:lnTo>
                    <a:cubicBezTo>
                      <a:pt x="0" y="1512"/>
                      <a:pt x="18" y="1531"/>
                      <a:pt x="42" y="1531"/>
                    </a:cubicBezTo>
                    <a:lnTo>
                      <a:pt x="2502" y="1568"/>
                    </a:lnTo>
                    <a:cubicBezTo>
                      <a:pt x="2525" y="1569"/>
                      <a:pt x="2544" y="1550"/>
                      <a:pt x="2544" y="1527"/>
                    </a:cubicBezTo>
                    <a:lnTo>
                      <a:pt x="2566" y="80"/>
                    </a:lnTo>
                    <a:cubicBezTo>
                      <a:pt x="2567" y="57"/>
                      <a:pt x="2548" y="38"/>
                      <a:pt x="2525" y="37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8" name="Freeform 48">
                <a:extLst>
                  <a:ext uri="{FF2B5EF4-FFF2-40B4-BE49-F238E27FC236}">
                    <a16:creationId xmlns="" xmlns:a16="http://schemas.microsoft.com/office/drawing/2014/main" id="{A99D4752-C7DA-4080-B259-74D1BE54D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16" y="1458758"/>
                <a:ext cx="1540819" cy="1036105"/>
              </a:xfrm>
              <a:custGeom>
                <a:avLst/>
                <a:gdLst>
                  <a:gd name="T0" fmla="*/ 2666 w 2705"/>
                  <a:gd name="T1" fmla="*/ 298 h 1821"/>
                  <a:gd name="T2" fmla="*/ 223 w 2705"/>
                  <a:gd name="T3" fmla="*/ 3 h 1821"/>
                  <a:gd name="T4" fmla="*/ 176 w 2705"/>
                  <a:gd name="T5" fmla="*/ 40 h 1821"/>
                  <a:gd name="T6" fmla="*/ 3 w 2705"/>
                  <a:gd name="T7" fmla="*/ 1476 h 1821"/>
                  <a:gd name="T8" fmla="*/ 40 w 2705"/>
                  <a:gd name="T9" fmla="*/ 1523 h 1821"/>
                  <a:gd name="T10" fmla="*/ 2482 w 2705"/>
                  <a:gd name="T11" fmla="*/ 1818 h 1821"/>
                  <a:gd name="T12" fmla="*/ 2529 w 2705"/>
                  <a:gd name="T13" fmla="*/ 1781 h 1821"/>
                  <a:gd name="T14" fmla="*/ 2702 w 2705"/>
                  <a:gd name="T15" fmla="*/ 345 h 1821"/>
                  <a:gd name="T16" fmla="*/ 2666 w 2705"/>
                  <a:gd name="T17" fmla="*/ 298 h 1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05" h="1821">
                    <a:moveTo>
                      <a:pt x="2666" y="298"/>
                    </a:moveTo>
                    <a:lnTo>
                      <a:pt x="223" y="3"/>
                    </a:lnTo>
                    <a:cubicBezTo>
                      <a:pt x="200" y="0"/>
                      <a:pt x="179" y="17"/>
                      <a:pt x="176" y="40"/>
                    </a:cubicBezTo>
                    <a:lnTo>
                      <a:pt x="3" y="1476"/>
                    </a:lnTo>
                    <a:cubicBezTo>
                      <a:pt x="0" y="1499"/>
                      <a:pt x="16" y="1520"/>
                      <a:pt x="40" y="1523"/>
                    </a:cubicBezTo>
                    <a:lnTo>
                      <a:pt x="2482" y="1818"/>
                    </a:lnTo>
                    <a:cubicBezTo>
                      <a:pt x="2505" y="1821"/>
                      <a:pt x="2526" y="1804"/>
                      <a:pt x="2529" y="1781"/>
                    </a:cubicBezTo>
                    <a:lnTo>
                      <a:pt x="2702" y="345"/>
                    </a:lnTo>
                    <a:cubicBezTo>
                      <a:pt x="2705" y="322"/>
                      <a:pt x="2689" y="301"/>
                      <a:pt x="2666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9" name="Freeform 49">
                <a:extLst>
                  <a:ext uri="{FF2B5EF4-FFF2-40B4-BE49-F238E27FC236}">
                    <a16:creationId xmlns="" xmlns:a16="http://schemas.microsoft.com/office/drawing/2014/main" id="{C8F53FFD-2C0A-4568-ABB0-659801948E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001" y="1389833"/>
                <a:ext cx="1734254" cy="1229542"/>
              </a:xfrm>
              <a:custGeom>
                <a:avLst/>
                <a:gdLst>
                  <a:gd name="T0" fmla="*/ 3037 w 3049"/>
                  <a:gd name="T1" fmla="*/ 15 h 2162"/>
                  <a:gd name="T2" fmla="*/ 3005 w 3049"/>
                  <a:gd name="T3" fmla="*/ 0 h 2162"/>
                  <a:gd name="T4" fmla="*/ 1699 w 3049"/>
                  <a:gd name="T5" fmla="*/ 0 h 2162"/>
                  <a:gd name="T6" fmla="*/ 1670 w 3049"/>
                  <a:gd name="T7" fmla="*/ 11 h 2162"/>
                  <a:gd name="T8" fmla="*/ 1294 w 3049"/>
                  <a:gd name="T9" fmla="*/ 360 h 2162"/>
                  <a:gd name="T10" fmla="*/ 382 w 3049"/>
                  <a:gd name="T11" fmla="*/ 360 h 2162"/>
                  <a:gd name="T12" fmla="*/ 340 w 3049"/>
                  <a:gd name="T13" fmla="*/ 394 h 2162"/>
                  <a:gd name="T14" fmla="*/ 3 w 3049"/>
                  <a:gd name="T15" fmla="*/ 2111 h 2162"/>
                  <a:gd name="T16" fmla="*/ 11 w 3049"/>
                  <a:gd name="T17" fmla="*/ 2146 h 2162"/>
                  <a:gd name="T18" fmla="*/ 44 w 3049"/>
                  <a:gd name="T19" fmla="*/ 2162 h 2162"/>
                  <a:gd name="T20" fmla="*/ 2667 w 3049"/>
                  <a:gd name="T21" fmla="*/ 2162 h 2162"/>
                  <a:gd name="T22" fmla="*/ 2709 w 3049"/>
                  <a:gd name="T23" fmla="*/ 2126 h 2162"/>
                  <a:gd name="T24" fmla="*/ 3047 w 3049"/>
                  <a:gd name="T25" fmla="*/ 49 h 2162"/>
                  <a:gd name="T26" fmla="*/ 3037 w 3049"/>
                  <a:gd name="T27" fmla="*/ 15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49" h="2162">
                    <a:moveTo>
                      <a:pt x="3037" y="15"/>
                    </a:moveTo>
                    <a:cubicBezTo>
                      <a:pt x="3029" y="5"/>
                      <a:pt x="3017" y="0"/>
                      <a:pt x="3005" y="0"/>
                    </a:cubicBezTo>
                    <a:lnTo>
                      <a:pt x="1699" y="0"/>
                    </a:lnTo>
                    <a:cubicBezTo>
                      <a:pt x="1688" y="0"/>
                      <a:pt x="1678" y="4"/>
                      <a:pt x="1670" y="11"/>
                    </a:cubicBezTo>
                    <a:lnTo>
                      <a:pt x="1294" y="360"/>
                    </a:lnTo>
                    <a:lnTo>
                      <a:pt x="382" y="360"/>
                    </a:lnTo>
                    <a:cubicBezTo>
                      <a:pt x="362" y="360"/>
                      <a:pt x="344" y="375"/>
                      <a:pt x="340" y="394"/>
                    </a:cubicBezTo>
                    <a:lnTo>
                      <a:pt x="3" y="2111"/>
                    </a:lnTo>
                    <a:cubicBezTo>
                      <a:pt x="0" y="2124"/>
                      <a:pt x="3" y="2137"/>
                      <a:pt x="11" y="2146"/>
                    </a:cubicBezTo>
                    <a:cubicBezTo>
                      <a:pt x="19" y="2156"/>
                      <a:pt x="31" y="2162"/>
                      <a:pt x="44" y="2162"/>
                    </a:cubicBezTo>
                    <a:lnTo>
                      <a:pt x="2667" y="2162"/>
                    </a:lnTo>
                    <a:cubicBezTo>
                      <a:pt x="2688" y="2162"/>
                      <a:pt x="2706" y="2147"/>
                      <a:pt x="2709" y="2126"/>
                    </a:cubicBezTo>
                    <a:lnTo>
                      <a:pt x="3047" y="49"/>
                    </a:lnTo>
                    <a:cubicBezTo>
                      <a:pt x="3049" y="37"/>
                      <a:pt x="3045" y="24"/>
                      <a:pt x="3037" y="15"/>
                    </a:cubicBezTo>
                    <a:close/>
                  </a:path>
                </a:pathLst>
              </a:custGeom>
              <a:solidFill>
                <a:srgbClr val="00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0" name="Freeform 50">
                <a:extLst>
                  <a:ext uri="{FF2B5EF4-FFF2-40B4-BE49-F238E27FC236}">
                    <a16:creationId xmlns="" xmlns:a16="http://schemas.microsoft.com/office/drawing/2014/main" id="{83A7923B-BEC7-4864-A497-844B0BA55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001" y="2256960"/>
                <a:ext cx="1596403" cy="362415"/>
              </a:xfrm>
              <a:custGeom>
                <a:avLst/>
                <a:gdLst>
                  <a:gd name="T0" fmla="*/ 11 w 2807"/>
                  <a:gd name="T1" fmla="*/ 623 h 639"/>
                  <a:gd name="T2" fmla="*/ 44 w 2807"/>
                  <a:gd name="T3" fmla="*/ 639 h 639"/>
                  <a:gd name="T4" fmla="*/ 2667 w 2807"/>
                  <a:gd name="T5" fmla="*/ 639 h 639"/>
                  <a:gd name="T6" fmla="*/ 2709 w 2807"/>
                  <a:gd name="T7" fmla="*/ 603 h 639"/>
                  <a:gd name="T8" fmla="*/ 2807 w 2807"/>
                  <a:gd name="T9" fmla="*/ 0 h 639"/>
                  <a:gd name="T10" fmla="*/ 3 w 2807"/>
                  <a:gd name="T11" fmla="*/ 588 h 639"/>
                  <a:gd name="T12" fmla="*/ 11 w 2807"/>
                  <a:gd name="T13" fmla="*/ 623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7" h="639">
                    <a:moveTo>
                      <a:pt x="11" y="623"/>
                    </a:moveTo>
                    <a:cubicBezTo>
                      <a:pt x="19" y="633"/>
                      <a:pt x="31" y="639"/>
                      <a:pt x="44" y="639"/>
                    </a:cubicBezTo>
                    <a:lnTo>
                      <a:pt x="2667" y="639"/>
                    </a:lnTo>
                    <a:cubicBezTo>
                      <a:pt x="2688" y="639"/>
                      <a:pt x="2706" y="624"/>
                      <a:pt x="2709" y="603"/>
                    </a:cubicBezTo>
                    <a:lnTo>
                      <a:pt x="2807" y="0"/>
                    </a:lnTo>
                    <a:lnTo>
                      <a:pt x="3" y="588"/>
                    </a:lnTo>
                    <a:cubicBezTo>
                      <a:pt x="0" y="601"/>
                      <a:pt x="3" y="614"/>
                      <a:pt x="11" y="623"/>
                    </a:cubicBezTo>
                    <a:close/>
                  </a:path>
                </a:pathLst>
              </a:custGeom>
              <a:solidFill>
                <a:schemeClr val="tx1">
                  <a:alpha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30" name="Group 20">
              <a:extLst>
                <a:ext uri="{FF2B5EF4-FFF2-40B4-BE49-F238E27FC236}">
                  <a16:creationId xmlns="" xmlns:a16="http://schemas.microsoft.com/office/drawing/2014/main" id="{4C9A5886-9849-4EEA-AD76-E057EACBF122}"/>
                </a:ext>
              </a:extLst>
            </p:cNvPr>
            <p:cNvGrpSpPr/>
            <p:nvPr/>
          </p:nvGrpSpPr>
          <p:grpSpPr>
            <a:xfrm>
              <a:off x="580335" y="3309564"/>
              <a:ext cx="1783169" cy="1347383"/>
              <a:chOff x="528086" y="3033234"/>
              <a:chExt cx="1783169" cy="1347383"/>
            </a:xfrm>
          </p:grpSpPr>
          <p:sp>
            <p:nvSpPr>
              <p:cNvPr id="49" name="Freeform 45">
                <a:extLst>
                  <a:ext uri="{FF2B5EF4-FFF2-40B4-BE49-F238E27FC236}">
                    <a16:creationId xmlns="" xmlns:a16="http://schemas.microsoft.com/office/drawing/2014/main" id="{9F87D618-1D73-4686-8DA7-E3AD6F207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86" y="3033234"/>
                <a:ext cx="1589734" cy="1347382"/>
              </a:xfrm>
              <a:custGeom>
                <a:avLst/>
                <a:gdLst>
                  <a:gd name="T0" fmla="*/ 2708 w 2793"/>
                  <a:gd name="T1" fmla="*/ 401 h 2371"/>
                  <a:gd name="T2" fmla="*/ 2666 w 2793"/>
                  <a:gd name="T3" fmla="*/ 361 h 2371"/>
                  <a:gd name="T4" fmla="*/ 1376 w 2793"/>
                  <a:gd name="T5" fmla="*/ 361 h 2371"/>
                  <a:gd name="T6" fmla="*/ 1000 w 2793"/>
                  <a:gd name="T7" fmla="*/ 12 h 2371"/>
                  <a:gd name="T8" fmla="*/ 971 w 2793"/>
                  <a:gd name="T9" fmla="*/ 0 h 2371"/>
                  <a:gd name="T10" fmla="*/ 380 w 2793"/>
                  <a:gd name="T11" fmla="*/ 0 h 2371"/>
                  <a:gd name="T12" fmla="*/ 349 w 2793"/>
                  <a:gd name="T13" fmla="*/ 14 h 2371"/>
                  <a:gd name="T14" fmla="*/ 12 w 2793"/>
                  <a:gd name="T15" fmla="*/ 374 h 2371"/>
                  <a:gd name="T16" fmla="*/ 0 w 2793"/>
                  <a:gd name="T17" fmla="*/ 405 h 2371"/>
                  <a:gd name="T18" fmla="*/ 85 w 2793"/>
                  <a:gd name="T19" fmla="*/ 2330 h 2371"/>
                  <a:gd name="T20" fmla="*/ 127 w 2793"/>
                  <a:gd name="T21" fmla="*/ 2371 h 2371"/>
                  <a:gd name="T22" fmla="*/ 2750 w 2793"/>
                  <a:gd name="T23" fmla="*/ 2371 h 2371"/>
                  <a:gd name="T24" fmla="*/ 2781 w 2793"/>
                  <a:gd name="T25" fmla="*/ 2358 h 2371"/>
                  <a:gd name="T26" fmla="*/ 2793 w 2793"/>
                  <a:gd name="T27" fmla="*/ 2327 h 2371"/>
                  <a:gd name="T28" fmla="*/ 2708 w 2793"/>
                  <a:gd name="T29" fmla="*/ 401 h 2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3" h="2371">
                    <a:moveTo>
                      <a:pt x="2708" y="401"/>
                    </a:moveTo>
                    <a:cubicBezTo>
                      <a:pt x="2707" y="379"/>
                      <a:pt x="2688" y="361"/>
                      <a:pt x="2666" y="361"/>
                    </a:cubicBezTo>
                    <a:lnTo>
                      <a:pt x="1376" y="361"/>
                    </a:lnTo>
                    <a:lnTo>
                      <a:pt x="1000" y="12"/>
                    </a:lnTo>
                    <a:cubicBezTo>
                      <a:pt x="992" y="4"/>
                      <a:pt x="982" y="0"/>
                      <a:pt x="971" y="0"/>
                    </a:cubicBezTo>
                    <a:lnTo>
                      <a:pt x="380" y="0"/>
                    </a:lnTo>
                    <a:cubicBezTo>
                      <a:pt x="369" y="0"/>
                      <a:pt x="357" y="5"/>
                      <a:pt x="349" y="14"/>
                    </a:cubicBezTo>
                    <a:lnTo>
                      <a:pt x="12" y="374"/>
                    </a:lnTo>
                    <a:cubicBezTo>
                      <a:pt x="4" y="382"/>
                      <a:pt x="0" y="393"/>
                      <a:pt x="0" y="405"/>
                    </a:cubicBezTo>
                    <a:lnTo>
                      <a:pt x="85" y="2330"/>
                    </a:lnTo>
                    <a:cubicBezTo>
                      <a:pt x="86" y="2353"/>
                      <a:pt x="104" y="2371"/>
                      <a:pt x="127" y="2371"/>
                    </a:cubicBezTo>
                    <a:lnTo>
                      <a:pt x="2750" y="2371"/>
                    </a:lnTo>
                    <a:cubicBezTo>
                      <a:pt x="2762" y="2371"/>
                      <a:pt x="2773" y="2366"/>
                      <a:pt x="2781" y="2358"/>
                    </a:cubicBezTo>
                    <a:cubicBezTo>
                      <a:pt x="2789" y="2349"/>
                      <a:pt x="2793" y="2338"/>
                      <a:pt x="2793" y="2327"/>
                    </a:cubicBezTo>
                    <a:lnTo>
                      <a:pt x="2708" y="401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0" name="Freeform 46">
                <a:extLst>
                  <a:ext uri="{FF2B5EF4-FFF2-40B4-BE49-F238E27FC236}">
                    <a16:creationId xmlns="" xmlns:a16="http://schemas.microsoft.com/office/drawing/2014/main" id="{1D818BEC-11DA-4FD2-9715-C8E5CD641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48" y="3429000"/>
                <a:ext cx="1476339" cy="918266"/>
              </a:xfrm>
              <a:custGeom>
                <a:avLst/>
                <a:gdLst>
                  <a:gd name="T0" fmla="*/ 2500 w 2593"/>
                  <a:gd name="T1" fmla="*/ 1 h 1614"/>
                  <a:gd name="T2" fmla="*/ 42 w 2593"/>
                  <a:gd name="T3" fmla="*/ 83 h 1614"/>
                  <a:gd name="T4" fmla="*/ 1 w 2593"/>
                  <a:gd name="T5" fmla="*/ 126 h 1614"/>
                  <a:gd name="T6" fmla="*/ 49 w 2593"/>
                  <a:gd name="T7" fmla="*/ 1572 h 1614"/>
                  <a:gd name="T8" fmla="*/ 92 w 2593"/>
                  <a:gd name="T9" fmla="*/ 1613 h 1614"/>
                  <a:gd name="T10" fmla="*/ 2551 w 2593"/>
                  <a:gd name="T11" fmla="*/ 1531 h 1614"/>
                  <a:gd name="T12" fmla="*/ 2592 w 2593"/>
                  <a:gd name="T13" fmla="*/ 1488 h 1614"/>
                  <a:gd name="T14" fmla="*/ 2544 w 2593"/>
                  <a:gd name="T15" fmla="*/ 42 h 1614"/>
                  <a:gd name="T16" fmla="*/ 2500 w 2593"/>
                  <a:gd name="T17" fmla="*/ 1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3" h="1614">
                    <a:moveTo>
                      <a:pt x="2500" y="1"/>
                    </a:moveTo>
                    <a:lnTo>
                      <a:pt x="42" y="83"/>
                    </a:lnTo>
                    <a:cubicBezTo>
                      <a:pt x="18" y="83"/>
                      <a:pt x="0" y="103"/>
                      <a:pt x="1" y="126"/>
                    </a:cubicBezTo>
                    <a:lnTo>
                      <a:pt x="49" y="1572"/>
                    </a:lnTo>
                    <a:cubicBezTo>
                      <a:pt x="50" y="1596"/>
                      <a:pt x="69" y="1614"/>
                      <a:pt x="92" y="1613"/>
                    </a:cubicBezTo>
                    <a:lnTo>
                      <a:pt x="2551" y="1531"/>
                    </a:lnTo>
                    <a:cubicBezTo>
                      <a:pt x="2574" y="1531"/>
                      <a:pt x="2593" y="1511"/>
                      <a:pt x="2592" y="1488"/>
                    </a:cubicBezTo>
                    <a:lnTo>
                      <a:pt x="2544" y="42"/>
                    </a:lnTo>
                    <a:cubicBezTo>
                      <a:pt x="2543" y="19"/>
                      <a:pt x="2524" y="0"/>
                      <a:pt x="2500" y="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1" name="Freeform 47">
                <a:extLst>
                  <a:ext uri="{FF2B5EF4-FFF2-40B4-BE49-F238E27FC236}">
                    <a16:creationId xmlns="" xmlns:a16="http://schemas.microsoft.com/office/drawing/2014/main" id="{BBAA05B9-B61D-477C-9E39-7281BDFDFA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3320054"/>
                <a:ext cx="1462999" cy="893808"/>
              </a:xfrm>
              <a:custGeom>
                <a:avLst/>
                <a:gdLst>
                  <a:gd name="T0" fmla="*/ 2525 w 2567"/>
                  <a:gd name="T1" fmla="*/ 37 h 1569"/>
                  <a:gd name="T2" fmla="*/ 65 w 2567"/>
                  <a:gd name="T3" fmla="*/ 0 h 1569"/>
                  <a:gd name="T4" fmla="*/ 22 w 2567"/>
                  <a:gd name="T5" fmla="*/ 42 h 1569"/>
                  <a:gd name="T6" fmla="*/ 0 w 2567"/>
                  <a:gd name="T7" fmla="*/ 1488 h 1569"/>
                  <a:gd name="T8" fmla="*/ 42 w 2567"/>
                  <a:gd name="T9" fmla="*/ 1531 h 1569"/>
                  <a:gd name="T10" fmla="*/ 2502 w 2567"/>
                  <a:gd name="T11" fmla="*/ 1568 h 1569"/>
                  <a:gd name="T12" fmla="*/ 2544 w 2567"/>
                  <a:gd name="T13" fmla="*/ 1527 h 1569"/>
                  <a:gd name="T14" fmla="*/ 2566 w 2567"/>
                  <a:gd name="T15" fmla="*/ 80 h 1569"/>
                  <a:gd name="T16" fmla="*/ 2525 w 2567"/>
                  <a:gd name="T17" fmla="*/ 37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67" h="1569">
                    <a:moveTo>
                      <a:pt x="2525" y="37"/>
                    </a:moveTo>
                    <a:lnTo>
                      <a:pt x="65" y="0"/>
                    </a:lnTo>
                    <a:cubicBezTo>
                      <a:pt x="42" y="0"/>
                      <a:pt x="22" y="18"/>
                      <a:pt x="22" y="42"/>
                    </a:cubicBezTo>
                    <a:lnTo>
                      <a:pt x="0" y="1488"/>
                    </a:lnTo>
                    <a:cubicBezTo>
                      <a:pt x="0" y="1512"/>
                      <a:pt x="18" y="1531"/>
                      <a:pt x="42" y="1531"/>
                    </a:cubicBezTo>
                    <a:lnTo>
                      <a:pt x="2502" y="1568"/>
                    </a:lnTo>
                    <a:cubicBezTo>
                      <a:pt x="2525" y="1569"/>
                      <a:pt x="2544" y="1550"/>
                      <a:pt x="2544" y="1527"/>
                    </a:cubicBezTo>
                    <a:lnTo>
                      <a:pt x="2566" y="80"/>
                    </a:lnTo>
                    <a:cubicBezTo>
                      <a:pt x="2567" y="57"/>
                      <a:pt x="2548" y="38"/>
                      <a:pt x="2525" y="37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2" name="Freeform 48">
                <a:extLst>
                  <a:ext uri="{FF2B5EF4-FFF2-40B4-BE49-F238E27FC236}">
                    <a16:creationId xmlns="" xmlns:a16="http://schemas.microsoft.com/office/drawing/2014/main" id="{B1BBF252-ED35-4790-8889-14DFC424E1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16" y="3220000"/>
                <a:ext cx="1540819" cy="1036105"/>
              </a:xfrm>
              <a:custGeom>
                <a:avLst/>
                <a:gdLst>
                  <a:gd name="T0" fmla="*/ 2666 w 2705"/>
                  <a:gd name="T1" fmla="*/ 298 h 1821"/>
                  <a:gd name="T2" fmla="*/ 223 w 2705"/>
                  <a:gd name="T3" fmla="*/ 3 h 1821"/>
                  <a:gd name="T4" fmla="*/ 176 w 2705"/>
                  <a:gd name="T5" fmla="*/ 40 h 1821"/>
                  <a:gd name="T6" fmla="*/ 3 w 2705"/>
                  <a:gd name="T7" fmla="*/ 1476 h 1821"/>
                  <a:gd name="T8" fmla="*/ 40 w 2705"/>
                  <a:gd name="T9" fmla="*/ 1523 h 1821"/>
                  <a:gd name="T10" fmla="*/ 2482 w 2705"/>
                  <a:gd name="T11" fmla="*/ 1818 h 1821"/>
                  <a:gd name="T12" fmla="*/ 2529 w 2705"/>
                  <a:gd name="T13" fmla="*/ 1781 h 1821"/>
                  <a:gd name="T14" fmla="*/ 2702 w 2705"/>
                  <a:gd name="T15" fmla="*/ 345 h 1821"/>
                  <a:gd name="T16" fmla="*/ 2666 w 2705"/>
                  <a:gd name="T17" fmla="*/ 298 h 1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05" h="1821">
                    <a:moveTo>
                      <a:pt x="2666" y="298"/>
                    </a:moveTo>
                    <a:lnTo>
                      <a:pt x="223" y="3"/>
                    </a:lnTo>
                    <a:cubicBezTo>
                      <a:pt x="200" y="0"/>
                      <a:pt x="179" y="17"/>
                      <a:pt x="176" y="40"/>
                    </a:cubicBezTo>
                    <a:lnTo>
                      <a:pt x="3" y="1476"/>
                    </a:lnTo>
                    <a:cubicBezTo>
                      <a:pt x="0" y="1499"/>
                      <a:pt x="16" y="1520"/>
                      <a:pt x="40" y="1523"/>
                    </a:cubicBezTo>
                    <a:lnTo>
                      <a:pt x="2482" y="1818"/>
                    </a:lnTo>
                    <a:cubicBezTo>
                      <a:pt x="2505" y="1821"/>
                      <a:pt x="2526" y="1804"/>
                      <a:pt x="2529" y="1781"/>
                    </a:cubicBezTo>
                    <a:lnTo>
                      <a:pt x="2702" y="345"/>
                    </a:lnTo>
                    <a:cubicBezTo>
                      <a:pt x="2705" y="322"/>
                      <a:pt x="2689" y="301"/>
                      <a:pt x="2666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3" name="Freeform 49">
                <a:extLst>
                  <a:ext uri="{FF2B5EF4-FFF2-40B4-BE49-F238E27FC236}">
                    <a16:creationId xmlns="" xmlns:a16="http://schemas.microsoft.com/office/drawing/2014/main" id="{95DFBD71-372E-44F8-A107-A0F3673CAB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001" y="3151075"/>
                <a:ext cx="1734254" cy="1229542"/>
              </a:xfrm>
              <a:custGeom>
                <a:avLst/>
                <a:gdLst>
                  <a:gd name="T0" fmla="*/ 3037 w 3049"/>
                  <a:gd name="T1" fmla="*/ 15 h 2162"/>
                  <a:gd name="T2" fmla="*/ 3005 w 3049"/>
                  <a:gd name="T3" fmla="*/ 0 h 2162"/>
                  <a:gd name="T4" fmla="*/ 1699 w 3049"/>
                  <a:gd name="T5" fmla="*/ 0 h 2162"/>
                  <a:gd name="T6" fmla="*/ 1670 w 3049"/>
                  <a:gd name="T7" fmla="*/ 11 h 2162"/>
                  <a:gd name="T8" fmla="*/ 1294 w 3049"/>
                  <a:gd name="T9" fmla="*/ 360 h 2162"/>
                  <a:gd name="T10" fmla="*/ 382 w 3049"/>
                  <a:gd name="T11" fmla="*/ 360 h 2162"/>
                  <a:gd name="T12" fmla="*/ 340 w 3049"/>
                  <a:gd name="T13" fmla="*/ 394 h 2162"/>
                  <a:gd name="T14" fmla="*/ 3 w 3049"/>
                  <a:gd name="T15" fmla="*/ 2111 h 2162"/>
                  <a:gd name="T16" fmla="*/ 11 w 3049"/>
                  <a:gd name="T17" fmla="*/ 2146 h 2162"/>
                  <a:gd name="T18" fmla="*/ 44 w 3049"/>
                  <a:gd name="T19" fmla="*/ 2162 h 2162"/>
                  <a:gd name="T20" fmla="*/ 2667 w 3049"/>
                  <a:gd name="T21" fmla="*/ 2162 h 2162"/>
                  <a:gd name="T22" fmla="*/ 2709 w 3049"/>
                  <a:gd name="T23" fmla="*/ 2126 h 2162"/>
                  <a:gd name="T24" fmla="*/ 3047 w 3049"/>
                  <a:gd name="T25" fmla="*/ 49 h 2162"/>
                  <a:gd name="T26" fmla="*/ 3037 w 3049"/>
                  <a:gd name="T27" fmla="*/ 15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49" h="2162">
                    <a:moveTo>
                      <a:pt x="3037" y="15"/>
                    </a:moveTo>
                    <a:cubicBezTo>
                      <a:pt x="3029" y="5"/>
                      <a:pt x="3017" y="0"/>
                      <a:pt x="3005" y="0"/>
                    </a:cubicBezTo>
                    <a:lnTo>
                      <a:pt x="1699" y="0"/>
                    </a:lnTo>
                    <a:cubicBezTo>
                      <a:pt x="1688" y="0"/>
                      <a:pt x="1678" y="4"/>
                      <a:pt x="1670" y="11"/>
                    </a:cubicBezTo>
                    <a:lnTo>
                      <a:pt x="1294" y="360"/>
                    </a:lnTo>
                    <a:lnTo>
                      <a:pt x="382" y="360"/>
                    </a:lnTo>
                    <a:cubicBezTo>
                      <a:pt x="362" y="360"/>
                      <a:pt x="344" y="375"/>
                      <a:pt x="340" y="394"/>
                    </a:cubicBezTo>
                    <a:lnTo>
                      <a:pt x="3" y="2111"/>
                    </a:lnTo>
                    <a:cubicBezTo>
                      <a:pt x="0" y="2124"/>
                      <a:pt x="3" y="2137"/>
                      <a:pt x="11" y="2146"/>
                    </a:cubicBezTo>
                    <a:cubicBezTo>
                      <a:pt x="19" y="2156"/>
                      <a:pt x="31" y="2162"/>
                      <a:pt x="44" y="2162"/>
                    </a:cubicBezTo>
                    <a:lnTo>
                      <a:pt x="2667" y="2162"/>
                    </a:lnTo>
                    <a:cubicBezTo>
                      <a:pt x="2688" y="2162"/>
                      <a:pt x="2706" y="2147"/>
                      <a:pt x="2709" y="2126"/>
                    </a:cubicBezTo>
                    <a:lnTo>
                      <a:pt x="3047" y="49"/>
                    </a:lnTo>
                    <a:cubicBezTo>
                      <a:pt x="3049" y="37"/>
                      <a:pt x="3045" y="24"/>
                      <a:pt x="3037" y="15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4" name="Freeform 50">
                <a:extLst>
                  <a:ext uri="{FF2B5EF4-FFF2-40B4-BE49-F238E27FC236}">
                    <a16:creationId xmlns="" xmlns:a16="http://schemas.microsoft.com/office/drawing/2014/main" id="{35FB87EB-09B5-47D5-968A-CBF370B54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001" y="4018202"/>
                <a:ext cx="1596403" cy="362415"/>
              </a:xfrm>
              <a:custGeom>
                <a:avLst/>
                <a:gdLst>
                  <a:gd name="T0" fmla="*/ 11 w 2807"/>
                  <a:gd name="T1" fmla="*/ 623 h 639"/>
                  <a:gd name="T2" fmla="*/ 44 w 2807"/>
                  <a:gd name="T3" fmla="*/ 639 h 639"/>
                  <a:gd name="T4" fmla="*/ 2667 w 2807"/>
                  <a:gd name="T5" fmla="*/ 639 h 639"/>
                  <a:gd name="T6" fmla="*/ 2709 w 2807"/>
                  <a:gd name="T7" fmla="*/ 603 h 639"/>
                  <a:gd name="T8" fmla="*/ 2807 w 2807"/>
                  <a:gd name="T9" fmla="*/ 0 h 639"/>
                  <a:gd name="T10" fmla="*/ 3 w 2807"/>
                  <a:gd name="T11" fmla="*/ 588 h 639"/>
                  <a:gd name="T12" fmla="*/ 11 w 2807"/>
                  <a:gd name="T13" fmla="*/ 623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7" h="639">
                    <a:moveTo>
                      <a:pt x="11" y="623"/>
                    </a:moveTo>
                    <a:cubicBezTo>
                      <a:pt x="19" y="633"/>
                      <a:pt x="31" y="639"/>
                      <a:pt x="44" y="639"/>
                    </a:cubicBezTo>
                    <a:lnTo>
                      <a:pt x="2667" y="639"/>
                    </a:lnTo>
                    <a:cubicBezTo>
                      <a:pt x="2688" y="639"/>
                      <a:pt x="2706" y="624"/>
                      <a:pt x="2709" y="603"/>
                    </a:cubicBezTo>
                    <a:lnTo>
                      <a:pt x="2807" y="0"/>
                    </a:lnTo>
                    <a:lnTo>
                      <a:pt x="3" y="588"/>
                    </a:lnTo>
                    <a:cubicBezTo>
                      <a:pt x="0" y="601"/>
                      <a:pt x="3" y="614"/>
                      <a:pt x="11" y="623"/>
                    </a:cubicBezTo>
                    <a:close/>
                  </a:path>
                </a:pathLst>
              </a:custGeom>
              <a:solidFill>
                <a:schemeClr val="tx1">
                  <a:alpha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31" name="Group 21">
              <a:extLst>
                <a:ext uri="{FF2B5EF4-FFF2-40B4-BE49-F238E27FC236}">
                  <a16:creationId xmlns="" xmlns:a16="http://schemas.microsoft.com/office/drawing/2014/main" id="{22D1ED9C-95E1-4B24-BE4C-70BFF37A83DA}"/>
                </a:ext>
              </a:extLst>
            </p:cNvPr>
            <p:cNvGrpSpPr/>
            <p:nvPr/>
          </p:nvGrpSpPr>
          <p:grpSpPr>
            <a:xfrm>
              <a:off x="580335" y="5070805"/>
              <a:ext cx="1783169" cy="1347383"/>
              <a:chOff x="528086" y="4794475"/>
              <a:chExt cx="1783169" cy="1347383"/>
            </a:xfrm>
          </p:grpSpPr>
          <p:sp>
            <p:nvSpPr>
              <p:cNvPr id="43" name="Freeform 45">
                <a:extLst>
                  <a:ext uri="{FF2B5EF4-FFF2-40B4-BE49-F238E27FC236}">
                    <a16:creationId xmlns="" xmlns:a16="http://schemas.microsoft.com/office/drawing/2014/main" id="{F761A43A-664C-4D5B-8BFE-77DA78B3A0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86" y="4794475"/>
                <a:ext cx="1589734" cy="1347382"/>
              </a:xfrm>
              <a:custGeom>
                <a:avLst/>
                <a:gdLst>
                  <a:gd name="T0" fmla="*/ 2708 w 2793"/>
                  <a:gd name="T1" fmla="*/ 401 h 2371"/>
                  <a:gd name="T2" fmla="*/ 2666 w 2793"/>
                  <a:gd name="T3" fmla="*/ 361 h 2371"/>
                  <a:gd name="T4" fmla="*/ 1376 w 2793"/>
                  <a:gd name="T5" fmla="*/ 361 h 2371"/>
                  <a:gd name="T6" fmla="*/ 1000 w 2793"/>
                  <a:gd name="T7" fmla="*/ 12 h 2371"/>
                  <a:gd name="T8" fmla="*/ 971 w 2793"/>
                  <a:gd name="T9" fmla="*/ 0 h 2371"/>
                  <a:gd name="T10" fmla="*/ 380 w 2793"/>
                  <a:gd name="T11" fmla="*/ 0 h 2371"/>
                  <a:gd name="T12" fmla="*/ 349 w 2793"/>
                  <a:gd name="T13" fmla="*/ 14 h 2371"/>
                  <a:gd name="T14" fmla="*/ 12 w 2793"/>
                  <a:gd name="T15" fmla="*/ 374 h 2371"/>
                  <a:gd name="T16" fmla="*/ 0 w 2793"/>
                  <a:gd name="T17" fmla="*/ 405 h 2371"/>
                  <a:gd name="T18" fmla="*/ 85 w 2793"/>
                  <a:gd name="T19" fmla="*/ 2330 h 2371"/>
                  <a:gd name="T20" fmla="*/ 127 w 2793"/>
                  <a:gd name="T21" fmla="*/ 2371 h 2371"/>
                  <a:gd name="T22" fmla="*/ 2750 w 2793"/>
                  <a:gd name="T23" fmla="*/ 2371 h 2371"/>
                  <a:gd name="T24" fmla="*/ 2781 w 2793"/>
                  <a:gd name="T25" fmla="*/ 2358 h 2371"/>
                  <a:gd name="T26" fmla="*/ 2793 w 2793"/>
                  <a:gd name="T27" fmla="*/ 2327 h 2371"/>
                  <a:gd name="T28" fmla="*/ 2708 w 2793"/>
                  <a:gd name="T29" fmla="*/ 401 h 2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3" h="2371">
                    <a:moveTo>
                      <a:pt x="2708" y="401"/>
                    </a:moveTo>
                    <a:cubicBezTo>
                      <a:pt x="2707" y="379"/>
                      <a:pt x="2688" y="361"/>
                      <a:pt x="2666" y="361"/>
                    </a:cubicBezTo>
                    <a:lnTo>
                      <a:pt x="1376" y="361"/>
                    </a:lnTo>
                    <a:lnTo>
                      <a:pt x="1000" y="12"/>
                    </a:lnTo>
                    <a:cubicBezTo>
                      <a:pt x="992" y="4"/>
                      <a:pt x="982" y="0"/>
                      <a:pt x="971" y="0"/>
                    </a:cubicBezTo>
                    <a:lnTo>
                      <a:pt x="380" y="0"/>
                    </a:lnTo>
                    <a:cubicBezTo>
                      <a:pt x="369" y="0"/>
                      <a:pt x="357" y="5"/>
                      <a:pt x="349" y="14"/>
                    </a:cubicBezTo>
                    <a:lnTo>
                      <a:pt x="12" y="374"/>
                    </a:lnTo>
                    <a:cubicBezTo>
                      <a:pt x="4" y="382"/>
                      <a:pt x="0" y="393"/>
                      <a:pt x="0" y="405"/>
                    </a:cubicBezTo>
                    <a:lnTo>
                      <a:pt x="85" y="2330"/>
                    </a:lnTo>
                    <a:cubicBezTo>
                      <a:pt x="86" y="2353"/>
                      <a:pt x="104" y="2371"/>
                      <a:pt x="127" y="2371"/>
                    </a:cubicBezTo>
                    <a:lnTo>
                      <a:pt x="2750" y="2371"/>
                    </a:lnTo>
                    <a:cubicBezTo>
                      <a:pt x="2762" y="2371"/>
                      <a:pt x="2773" y="2366"/>
                      <a:pt x="2781" y="2358"/>
                    </a:cubicBezTo>
                    <a:cubicBezTo>
                      <a:pt x="2789" y="2349"/>
                      <a:pt x="2793" y="2338"/>
                      <a:pt x="2793" y="2327"/>
                    </a:cubicBezTo>
                    <a:lnTo>
                      <a:pt x="2708" y="401"/>
                    </a:lnTo>
                    <a:close/>
                  </a:path>
                </a:pathLst>
              </a:custGeom>
              <a:solidFill>
                <a:srgbClr val="0066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4" name="Freeform 46">
                <a:extLst>
                  <a:ext uri="{FF2B5EF4-FFF2-40B4-BE49-F238E27FC236}">
                    <a16:creationId xmlns="" xmlns:a16="http://schemas.microsoft.com/office/drawing/2014/main" id="{20EADCAA-7D7D-4F31-8338-C13EA4AF1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448" y="5190241"/>
                <a:ext cx="1476339" cy="918266"/>
              </a:xfrm>
              <a:custGeom>
                <a:avLst/>
                <a:gdLst>
                  <a:gd name="T0" fmla="*/ 2500 w 2593"/>
                  <a:gd name="T1" fmla="*/ 1 h 1614"/>
                  <a:gd name="T2" fmla="*/ 42 w 2593"/>
                  <a:gd name="T3" fmla="*/ 83 h 1614"/>
                  <a:gd name="T4" fmla="*/ 1 w 2593"/>
                  <a:gd name="T5" fmla="*/ 126 h 1614"/>
                  <a:gd name="T6" fmla="*/ 49 w 2593"/>
                  <a:gd name="T7" fmla="*/ 1572 h 1614"/>
                  <a:gd name="T8" fmla="*/ 92 w 2593"/>
                  <a:gd name="T9" fmla="*/ 1613 h 1614"/>
                  <a:gd name="T10" fmla="*/ 2551 w 2593"/>
                  <a:gd name="T11" fmla="*/ 1531 h 1614"/>
                  <a:gd name="T12" fmla="*/ 2592 w 2593"/>
                  <a:gd name="T13" fmla="*/ 1488 h 1614"/>
                  <a:gd name="T14" fmla="*/ 2544 w 2593"/>
                  <a:gd name="T15" fmla="*/ 42 h 1614"/>
                  <a:gd name="T16" fmla="*/ 2500 w 2593"/>
                  <a:gd name="T17" fmla="*/ 1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3" h="1614">
                    <a:moveTo>
                      <a:pt x="2500" y="1"/>
                    </a:moveTo>
                    <a:lnTo>
                      <a:pt x="42" y="83"/>
                    </a:lnTo>
                    <a:cubicBezTo>
                      <a:pt x="18" y="83"/>
                      <a:pt x="0" y="103"/>
                      <a:pt x="1" y="126"/>
                    </a:cubicBezTo>
                    <a:lnTo>
                      <a:pt x="49" y="1572"/>
                    </a:lnTo>
                    <a:cubicBezTo>
                      <a:pt x="50" y="1596"/>
                      <a:pt x="69" y="1614"/>
                      <a:pt x="92" y="1613"/>
                    </a:cubicBezTo>
                    <a:lnTo>
                      <a:pt x="2551" y="1531"/>
                    </a:lnTo>
                    <a:cubicBezTo>
                      <a:pt x="2574" y="1531"/>
                      <a:pt x="2593" y="1511"/>
                      <a:pt x="2592" y="1488"/>
                    </a:cubicBezTo>
                    <a:lnTo>
                      <a:pt x="2544" y="42"/>
                    </a:lnTo>
                    <a:cubicBezTo>
                      <a:pt x="2543" y="19"/>
                      <a:pt x="2524" y="0"/>
                      <a:pt x="2500" y="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5" name="Freeform 47">
                <a:extLst>
                  <a:ext uri="{FF2B5EF4-FFF2-40B4-BE49-F238E27FC236}">
                    <a16:creationId xmlns="" xmlns:a16="http://schemas.microsoft.com/office/drawing/2014/main" id="{E70DBE14-058D-4AD2-AB48-104F090209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585" y="5081295"/>
                <a:ext cx="1462999" cy="893808"/>
              </a:xfrm>
              <a:custGeom>
                <a:avLst/>
                <a:gdLst>
                  <a:gd name="T0" fmla="*/ 2525 w 2567"/>
                  <a:gd name="T1" fmla="*/ 37 h 1569"/>
                  <a:gd name="T2" fmla="*/ 65 w 2567"/>
                  <a:gd name="T3" fmla="*/ 0 h 1569"/>
                  <a:gd name="T4" fmla="*/ 22 w 2567"/>
                  <a:gd name="T5" fmla="*/ 42 h 1569"/>
                  <a:gd name="T6" fmla="*/ 0 w 2567"/>
                  <a:gd name="T7" fmla="*/ 1488 h 1569"/>
                  <a:gd name="T8" fmla="*/ 42 w 2567"/>
                  <a:gd name="T9" fmla="*/ 1531 h 1569"/>
                  <a:gd name="T10" fmla="*/ 2502 w 2567"/>
                  <a:gd name="T11" fmla="*/ 1568 h 1569"/>
                  <a:gd name="T12" fmla="*/ 2544 w 2567"/>
                  <a:gd name="T13" fmla="*/ 1527 h 1569"/>
                  <a:gd name="T14" fmla="*/ 2566 w 2567"/>
                  <a:gd name="T15" fmla="*/ 80 h 1569"/>
                  <a:gd name="T16" fmla="*/ 2525 w 2567"/>
                  <a:gd name="T17" fmla="*/ 37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67" h="1569">
                    <a:moveTo>
                      <a:pt x="2525" y="37"/>
                    </a:moveTo>
                    <a:lnTo>
                      <a:pt x="65" y="0"/>
                    </a:lnTo>
                    <a:cubicBezTo>
                      <a:pt x="42" y="0"/>
                      <a:pt x="22" y="18"/>
                      <a:pt x="22" y="42"/>
                    </a:cubicBezTo>
                    <a:lnTo>
                      <a:pt x="0" y="1488"/>
                    </a:lnTo>
                    <a:cubicBezTo>
                      <a:pt x="0" y="1512"/>
                      <a:pt x="18" y="1531"/>
                      <a:pt x="42" y="1531"/>
                    </a:cubicBezTo>
                    <a:lnTo>
                      <a:pt x="2502" y="1568"/>
                    </a:lnTo>
                    <a:cubicBezTo>
                      <a:pt x="2525" y="1569"/>
                      <a:pt x="2544" y="1550"/>
                      <a:pt x="2544" y="1527"/>
                    </a:cubicBezTo>
                    <a:lnTo>
                      <a:pt x="2566" y="80"/>
                    </a:lnTo>
                    <a:cubicBezTo>
                      <a:pt x="2567" y="57"/>
                      <a:pt x="2548" y="38"/>
                      <a:pt x="2525" y="37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6" name="Freeform 48">
                <a:extLst>
                  <a:ext uri="{FF2B5EF4-FFF2-40B4-BE49-F238E27FC236}">
                    <a16:creationId xmlns="" xmlns:a16="http://schemas.microsoft.com/office/drawing/2014/main" id="{1C12919D-6905-4BBB-B34F-3E49AC5C2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16" y="4981241"/>
                <a:ext cx="1540819" cy="1036105"/>
              </a:xfrm>
              <a:custGeom>
                <a:avLst/>
                <a:gdLst>
                  <a:gd name="T0" fmla="*/ 2666 w 2705"/>
                  <a:gd name="T1" fmla="*/ 298 h 1821"/>
                  <a:gd name="T2" fmla="*/ 223 w 2705"/>
                  <a:gd name="T3" fmla="*/ 3 h 1821"/>
                  <a:gd name="T4" fmla="*/ 176 w 2705"/>
                  <a:gd name="T5" fmla="*/ 40 h 1821"/>
                  <a:gd name="T6" fmla="*/ 3 w 2705"/>
                  <a:gd name="T7" fmla="*/ 1476 h 1821"/>
                  <a:gd name="T8" fmla="*/ 40 w 2705"/>
                  <a:gd name="T9" fmla="*/ 1523 h 1821"/>
                  <a:gd name="T10" fmla="*/ 2482 w 2705"/>
                  <a:gd name="T11" fmla="*/ 1818 h 1821"/>
                  <a:gd name="T12" fmla="*/ 2529 w 2705"/>
                  <a:gd name="T13" fmla="*/ 1781 h 1821"/>
                  <a:gd name="T14" fmla="*/ 2702 w 2705"/>
                  <a:gd name="T15" fmla="*/ 345 h 1821"/>
                  <a:gd name="T16" fmla="*/ 2666 w 2705"/>
                  <a:gd name="T17" fmla="*/ 298 h 1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05" h="1821">
                    <a:moveTo>
                      <a:pt x="2666" y="298"/>
                    </a:moveTo>
                    <a:lnTo>
                      <a:pt x="223" y="3"/>
                    </a:lnTo>
                    <a:cubicBezTo>
                      <a:pt x="200" y="0"/>
                      <a:pt x="179" y="17"/>
                      <a:pt x="176" y="40"/>
                    </a:cubicBezTo>
                    <a:lnTo>
                      <a:pt x="3" y="1476"/>
                    </a:lnTo>
                    <a:cubicBezTo>
                      <a:pt x="0" y="1499"/>
                      <a:pt x="16" y="1520"/>
                      <a:pt x="40" y="1523"/>
                    </a:cubicBezTo>
                    <a:lnTo>
                      <a:pt x="2482" y="1818"/>
                    </a:lnTo>
                    <a:cubicBezTo>
                      <a:pt x="2505" y="1821"/>
                      <a:pt x="2526" y="1804"/>
                      <a:pt x="2529" y="1781"/>
                    </a:cubicBezTo>
                    <a:lnTo>
                      <a:pt x="2702" y="345"/>
                    </a:lnTo>
                    <a:cubicBezTo>
                      <a:pt x="2705" y="322"/>
                      <a:pt x="2689" y="301"/>
                      <a:pt x="2666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7" name="Freeform 49">
                <a:extLst>
                  <a:ext uri="{FF2B5EF4-FFF2-40B4-BE49-F238E27FC236}">
                    <a16:creationId xmlns="" xmlns:a16="http://schemas.microsoft.com/office/drawing/2014/main" id="{3EB8F173-B094-409F-9FC6-80BF5EBB51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001" y="4912316"/>
                <a:ext cx="1734254" cy="1229542"/>
              </a:xfrm>
              <a:custGeom>
                <a:avLst/>
                <a:gdLst>
                  <a:gd name="T0" fmla="*/ 3037 w 3049"/>
                  <a:gd name="T1" fmla="*/ 15 h 2162"/>
                  <a:gd name="T2" fmla="*/ 3005 w 3049"/>
                  <a:gd name="T3" fmla="*/ 0 h 2162"/>
                  <a:gd name="T4" fmla="*/ 1699 w 3049"/>
                  <a:gd name="T5" fmla="*/ 0 h 2162"/>
                  <a:gd name="T6" fmla="*/ 1670 w 3049"/>
                  <a:gd name="T7" fmla="*/ 11 h 2162"/>
                  <a:gd name="T8" fmla="*/ 1294 w 3049"/>
                  <a:gd name="T9" fmla="*/ 360 h 2162"/>
                  <a:gd name="T10" fmla="*/ 382 w 3049"/>
                  <a:gd name="T11" fmla="*/ 360 h 2162"/>
                  <a:gd name="T12" fmla="*/ 340 w 3049"/>
                  <a:gd name="T13" fmla="*/ 394 h 2162"/>
                  <a:gd name="T14" fmla="*/ 3 w 3049"/>
                  <a:gd name="T15" fmla="*/ 2111 h 2162"/>
                  <a:gd name="T16" fmla="*/ 11 w 3049"/>
                  <a:gd name="T17" fmla="*/ 2146 h 2162"/>
                  <a:gd name="T18" fmla="*/ 44 w 3049"/>
                  <a:gd name="T19" fmla="*/ 2162 h 2162"/>
                  <a:gd name="T20" fmla="*/ 2667 w 3049"/>
                  <a:gd name="T21" fmla="*/ 2162 h 2162"/>
                  <a:gd name="T22" fmla="*/ 2709 w 3049"/>
                  <a:gd name="T23" fmla="*/ 2126 h 2162"/>
                  <a:gd name="T24" fmla="*/ 3047 w 3049"/>
                  <a:gd name="T25" fmla="*/ 49 h 2162"/>
                  <a:gd name="T26" fmla="*/ 3037 w 3049"/>
                  <a:gd name="T27" fmla="*/ 15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49" h="2162">
                    <a:moveTo>
                      <a:pt x="3037" y="15"/>
                    </a:moveTo>
                    <a:cubicBezTo>
                      <a:pt x="3029" y="5"/>
                      <a:pt x="3017" y="0"/>
                      <a:pt x="3005" y="0"/>
                    </a:cubicBezTo>
                    <a:lnTo>
                      <a:pt x="1699" y="0"/>
                    </a:lnTo>
                    <a:cubicBezTo>
                      <a:pt x="1688" y="0"/>
                      <a:pt x="1678" y="4"/>
                      <a:pt x="1670" y="11"/>
                    </a:cubicBezTo>
                    <a:lnTo>
                      <a:pt x="1294" y="360"/>
                    </a:lnTo>
                    <a:lnTo>
                      <a:pt x="382" y="360"/>
                    </a:lnTo>
                    <a:cubicBezTo>
                      <a:pt x="362" y="360"/>
                      <a:pt x="344" y="375"/>
                      <a:pt x="340" y="394"/>
                    </a:cubicBezTo>
                    <a:lnTo>
                      <a:pt x="3" y="2111"/>
                    </a:lnTo>
                    <a:cubicBezTo>
                      <a:pt x="0" y="2124"/>
                      <a:pt x="3" y="2137"/>
                      <a:pt x="11" y="2146"/>
                    </a:cubicBezTo>
                    <a:cubicBezTo>
                      <a:pt x="19" y="2156"/>
                      <a:pt x="31" y="2162"/>
                      <a:pt x="44" y="2162"/>
                    </a:cubicBezTo>
                    <a:lnTo>
                      <a:pt x="2667" y="2162"/>
                    </a:lnTo>
                    <a:cubicBezTo>
                      <a:pt x="2688" y="2162"/>
                      <a:pt x="2706" y="2147"/>
                      <a:pt x="2709" y="2126"/>
                    </a:cubicBezTo>
                    <a:lnTo>
                      <a:pt x="3047" y="49"/>
                    </a:lnTo>
                    <a:cubicBezTo>
                      <a:pt x="3049" y="37"/>
                      <a:pt x="3045" y="24"/>
                      <a:pt x="3037" y="15"/>
                    </a:cubicBezTo>
                    <a:close/>
                  </a:path>
                </a:pathLst>
              </a:custGeom>
              <a:solidFill>
                <a:srgbClr val="0066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8" name="Freeform 50">
                <a:extLst>
                  <a:ext uri="{FF2B5EF4-FFF2-40B4-BE49-F238E27FC236}">
                    <a16:creationId xmlns="" xmlns:a16="http://schemas.microsoft.com/office/drawing/2014/main" id="{C68A3084-B432-49A5-A511-F5EB727262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001" y="5779443"/>
                <a:ext cx="1596403" cy="362415"/>
              </a:xfrm>
              <a:custGeom>
                <a:avLst/>
                <a:gdLst>
                  <a:gd name="T0" fmla="*/ 11 w 2807"/>
                  <a:gd name="T1" fmla="*/ 623 h 639"/>
                  <a:gd name="T2" fmla="*/ 44 w 2807"/>
                  <a:gd name="T3" fmla="*/ 639 h 639"/>
                  <a:gd name="T4" fmla="*/ 2667 w 2807"/>
                  <a:gd name="T5" fmla="*/ 639 h 639"/>
                  <a:gd name="T6" fmla="*/ 2709 w 2807"/>
                  <a:gd name="T7" fmla="*/ 603 h 639"/>
                  <a:gd name="T8" fmla="*/ 2807 w 2807"/>
                  <a:gd name="T9" fmla="*/ 0 h 639"/>
                  <a:gd name="T10" fmla="*/ 3 w 2807"/>
                  <a:gd name="T11" fmla="*/ 588 h 639"/>
                  <a:gd name="T12" fmla="*/ 11 w 2807"/>
                  <a:gd name="T13" fmla="*/ 623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7" h="639">
                    <a:moveTo>
                      <a:pt x="11" y="623"/>
                    </a:moveTo>
                    <a:cubicBezTo>
                      <a:pt x="19" y="633"/>
                      <a:pt x="31" y="639"/>
                      <a:pt x="44" y="639"/>
                    </a:cubicBezTo>
                    <a:lnTo>
                      <a:pt x="2667" y="639"/>
                    </a:lnTo>
                    <a:cubicBezTo>
                      <a:pt x="2688" y="639"/>
                      <a:pt x="2706" y="624"/>
                      <a:pt x="2709" y="603"/>
                    </a:cubicBezTo>
                    <a:lnTo>
                      <a:pt x="2807" y="0"/>
                    </a:lnTo>
                    <a:lnTo>
                      <a:pt x="3" y="588"/>
                    </a:lnTo>
                    <a:cubicBezTo>
                      <a:pt x="0" y="601"/>
                      <a:pt x="3" y="614"/>
                      <a:pt x="11" y="623"/>
                    </a:cubicBezTo>
                    <a:close/>
                  </a:path>
                </a:pathLst>
              </a:custGeom>
              <a:solidFill>
                <a:schemeClr val="tx1">
                  <a:alpha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25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36" name="Rectangle 38">
              <a:extLst>
                <a:ext uri="{FF2B5EF4-FFF2-40B4-BE49-F238E27FC236}">
                  <a16:creationId xmlns="" xmlns:a16="http://schemas.microsoft.com/office/drawing/2014/main" id="{9AEA6295-20ED-49AB-8996-834CE5513AAF}"/>
                </a:ext>
              </a:extLst>
            </p:cNvPr>
            <p:cNvSpPr/>
            <p:nvPr/>
          </p:nvSpPr>
          <p:spPr>
            <a:xfrm>
              <a:off x="1174925" y="2250530"/>
              <a:ext cx="572553" cy="645176"/>
            </a:xfrm>
            <a:prstGeom prst="rect">
              <a:avLst/>
            </a:prstGeom>
          </p:spPr>
          <p:txBody>
            <a:bodyPr wrap="non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sz="33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1</a:t>
              </a:r>
              <a:endParaRPr lang="en-US" sz="33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7" name="Rectangle 39">
              <a:extLst>
                <a:ext uri="{FF2B5EF4-FFF2-40B4-BE49-F238E27FC236}">
                  <a16:creationId xmlns="" xmlns:a16="http://schemas.microsoft.com/office/drawing/2014/main" id="{12FDB0F9-E074-49BA-B878-8D9C05F4E619}"/>
                </a:ext>
              </a:extLst>
            </p:cNvPr>
            <p:cNvSpPr/>
            <p:nvPr/>
          </p:nvSpPr>
          <p:spPr>
            <a:xfrm>
              <a:off x="1174925" y="4011771"/>
              <a:ext cx="572553" cy="645176"/>
            </a:xfrm>
            <a:prstGeom prst="rect">
              <a:avLst/>
            </a:prstGeom>
          </p:spPr>
          <p:txBody>
            <a:bodyPr wrap="non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sz="33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2</a:t>
              </a:r>
              <a:endParaRPr lang="en-US" sz="33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0" name="Rectangle 40">
              <a:extLst>
                <a:ext uri="{FF2B5EF4-FFF2-40B4-BE49-F238E27FC236}">
                  <a16:creationId xmlns="" xmlns:a16="http://schemas.microsoft.com/office/drawing/2014/main" id="{94B42234-3865-4AEF-9CC1-AFC5A69D6CC9}"/>
                </a:ext>
              </a:extLst>
            </p:cNvPr>
            <p:cNvSpPr/>
            <p:nvPr/>
          </p:nvSpPr>
          <p:spPr>
            <a:xfrm>
              <a:off x="1174923" y="5773013"/>
              <a:ext cx="572553" cy="645176"/>
            </a:xfrm>
            <a:prstGeom prst="rect">
              <a:avLst/>
            </a:prstGeom>
          </p:spPr>
          <p:txBody>
            <a:bodyPr wrap="non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sz="33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3</a:t>
              </a:r>
              <a:endParaRPr lang="en-US" sz="33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2" name="Rectangle 42">
              <a:extLst>
                <a:ext uri="{FF2B5EF4-FFF2-40B4-BE49-F238E27FC236}">
                  <a16:creationId xmlns="" xmlns:a16="http://schemas.microsoft.com/office/drawing/2014/main" id="{CCF2CECC-6FE9-4201-BD3F-C58D66A048BD}"/>
                </a:ext>
              </a:extLst>
            </p:cNvPr>
            <p:cNvSpPr/>
            <p:nvPr/>
          </p:nvSpPr>
          <p:spPr>
            <a:xfrm>
              <a:off x="7315642" y="3743939"/>
              <a:ext cx="281025" cy="913008"/>
            </a:xfrm>
            <a:prstGeom prst="rect">
              <a:avLst/>
            </a:prstGeom>
          </p:spPr>
          <p:txBody>
            <a:bodyPr wrap="none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endParaRPr lang="en-US" sz="33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61" name="Скругленный прямоугольник 60"/>
          <p:cNvSpPr/>
          <p:nvPr/>
        </p:nvSpPr>
        <p:spPr>
          <a:xfrm>
            <a:off x="972322" y="408177"/>
            <a:ext cx="9399180" cy="76437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4">
                  <a:lumMod val="105000"/>
                  <a:satMod val="103000"/>
                  <a:tint val="73000"/>
                </a:schemeClr>
              </a:gs>
              <a:gs pos="100000">
                <a:schemeClr val="accent4">
                  <a:lumMod val="105000"/>
                  <a:satMod val="109000"/>
                  <a:tint val="81000"/>
                </a:schemeClr>
              </a:gs>
            </a:gsLst>
          </a:gra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62" name="Овал 61"/>
          <p:cNvSpPr/>
          <p:nvPr/>
        </p:nvSpPr>
        <p:spPr>
          <a:xfrm>
            <a:off x="68058" y="134693"/>
            <a:ext cx="830816" cy="76437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99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49" y="170638"/>
            <a:ext cx="9667875" cy="787373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jamoatchilik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35560" y="1844824"/>
            <a:ext cx="7992888" cy="4464496"/>
          </a:xfrm>
        </p:spPr>
        <p:txBody>
          <a:bodyPr/>
          <a:lstStyle/>
          <a:p>
            <a:r>
              <a:rPr lang="ru-RU" dirty="0" smtClean="0"/>
              <a:t>                                        </a:t>
            </a:r>
            <a:endParaRPr lang="ru-RU" dirty="0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2106434" y="1700808"/>
            <a:ext cx="2511462" cy="725654"/>
          </a:xfrm>
          <a:prstGeom prst="round2DiagRect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3071664" y="2615922"/>
            <a:ext cx="2511462" cy="604710"/>
          </a:xfrm>
          <a:prstGeom prst="round2DiagRect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ishiga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oilalarni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078786" y="3578351"/>
            <a:ext cx="2511462" cy="604710"/>
          </a:xfrm>
          <a:prstGeom prst="round2DiagRect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3094489" y="4540480"/>
            <a:ext cx="2511462" cy="604710"/>
          </a:xfrm>
          <a:prstGeom prst="round2DiagRect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трелка углом вверх 12"/>
          <p:cNvSpPr/>
          <p:nvPr/>
        </p:nvSpPr>
        <p:spPr>
          <a:xfrm rot="5400000">
            <a:off x="2337262" y="2355795"/>
            <a:ext cx="723402" cy="745401"/>
          </a:xfrm>
          <a:prstGeom prst="bentUpArrow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углом вверх 13"/>
          <p:cNvSpPr/>
          <p:nvPr/>
        </p:nvSpPr>
        <p:spPr>
          <a:xfrm rot="5400000">
            <a:off x="2139573" y="3227891"/>
            <a:ext cx="1164944" cy="745401"/>
          </a:xfrm>
          <a:prstGeom prst="bentUpArrow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углом вверх 14"/>
          <p:cNvSpPr/>
          <p:nvPr/>
        </p:nvSpPr>
        <p:spPr>
          <a:xfrm rot="5400000">
            <a:off x="2221774" y="4233712"/>
            <a:ext cx="1024778" cy="745401"/>
          </a:xfrm>
          <a:prstGeom prst="bentUpArrow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с двумя скругленными противолежащими углами 16"/>
          <p:cNvSpPr/>
          <p:nvPr/>
        </p:nvSpPr>
        <p:spPr>
          <a:xfrm>
            <a:off x="2135560" y="5870937"/>
            <a:ext cx="1780236" cy="906252"/>
          </a:xfrm>
          <a:prstGeom prst="round2DiagRect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>
          <a:xfrm>
            <a:off x="4617896" y="5870937"/>
            <a:ext cx="1780236" cy="906251"/>
          </a:xfrm>
          <a:prstGeom prst="round2DiagRect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Kutuvlar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 rot="7073249">
            <a:off x="3005908" y="5424053"/>
            <a:ext cx="636888" cy="314954"/>
          </a:xfrm>
          <a:prstGeom prst="rightArrow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3277194">
            <a:off x="4904696" y="5407987"/>
            <a:ext cx="676839" cy="314954"/>
          </a:xfrm>
          <a:prstGeom prst="rightArrow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2"/>
          <a:srcRect l="23510" t="13968" r="63619" b="65503"/>
          <a:stretch/>
        </p:blipFill>
        <p:spPr>
          <a:xfrm>
            <a:off x="0" y="0"/>
            <a:ext cx="1428772" cy="1458007"/>
          </a:xfrm>
          <a:prstGeom prst="rect">
            <a:avLst/>
          </a:prstGeom>
          <a:effectLst>
            <a:outerShdw blurRad="101600" dist="12700" dir="6600000" sx="91000" sy="91000" algn="ctr" rotWithShape="0">
              <a:schemeClr val="tx1">
                <a:alpha val="85000"/>
              </a:scheme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9173" y="1700808"/>
            <a:ext cx="4285006" cy="217080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9173" y="4540480"/>
            <a:ext cx="4285006" cy="220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71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152400" y="487680"/>
            <a:ext cx="12192000" cy="6370320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</a:p>
          <a:p>
            <a:pPr algn="ctr"/>
            <a:endParaRPr lang="uz-Cyrl-UZ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uz-Cyrl-UZ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bob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Ilovalar</a:t>
            </a:r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1-ilova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markazlarning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taxminiy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joylashuvi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guruhlarning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guruhlarning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kun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tavsiyalar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rejasi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etiladigan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7-ilova.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haftalik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6-7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6-7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etiladigan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markazlar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12-ilova.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etiladigan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51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79A675-1D34-4D1A-80EF-8E9726D87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7270" y="962025"/>
            <a:ext cx="10789919" cy="268605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EʼTIBORINGIZ</a:t>
            </a:r>
            <a: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UCHUN </a:t>
            </a:r>
            <a: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RAHMAT!</a:t>
            </a:r>
            <a:br>
              <a:rPr lang="en-US" sz="5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43840" y="212097"/>
            <a:ext cx="1249680" cy="1124010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8420" y="3390959"/>
            <a:ext cx="4477720" cy="239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33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1831</TotalTime>
  <Words>460</Words>
  <Application>Microsoft Office PowerPoint</Application>
  <PresentationFormat>Произвольный</PresentationFormat>
  <Paragraphs>79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O‘ZBEKISTON RESPUBLIKASI  MAKTABGACHA TAʼLIM VAZIRLIGI</vt:lpstr>
      <vt:lpstr>Презентация PowerPoint</vt:lpstr>
      <vt:lpstr>                  “Ilm yo‘li” variativ dasturining jihatlari                 2021-2022 –o`quv yilida Maktabgacha ta’lim tashkilotlari faoliyatini muvofiqlashtirish va tahlil bo`limi asosiy  vazifalari </vt:lpstr>
      <vt:lpstr>Презентация PowerPoint</vt:lpstr>
      <vt:lpstr>                  Dasturning maqsad, vazifa va tamoyillari                2021-2022 –o`quv yilida Maktabgacha ta’lim tashkilotlari faoliyatini muvofiqlashtirish va tahlil bo`limi asosiy  vazifalari </vt:lpstr>
      <vt:lpstr>Презентация PowerPoint</vt:lpstr>
      <vt:lpstr>Презентация PowerPoint</vt:lpstr>
      <vt:lpstr>Презентация PowerPoint</vt:lpstr>
      <vt:lpstr>Hamkorlik  (ota-onalar, mahalliy jamoatchilik, boshlang‘ich ta’lim bilan) ishlari</vt:lpstr>
      <vt:lpstr>Презентация PowerPoint</vt:lpstr>
      <vt:lpstr>      EʼTIBORINGIZ UCHUN  RAHMAT!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MPEuser</dc:creator>
  <cp:lastModifiedBy>XTreme.ws</cp:lastModifiedBy>
  <cp:revision>215</cp:revision>
  <dcterms:created xsi:type="dcterms:W3CDTF">2021-01-26T04:26:03Z</dcterms:created>
  <dcterms:modified xsi:type="dcterms:W3CDTF">2002-01-01T02:24:43Z</dcterms:modified>
</cp:coreProperties>
</file>