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9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0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76" r:id="rId3"/>
    <p:sldId id="271" r:id="rId4"/>
    <p:sldId id="279" r:id="rId5"/>
    <p:sldId id="257" r:id="rId6"/>
    <p:sldId id="273" r:id="rId7"/>
    <p:sldId id="278" r:id="rId8"/>
    <p:sldId id="267" r:id="rId9"/>
    <p:sldId id="258" r:id="rId10"/>
    <p:sldId id="272" r:id="rId11"/>
    <p:sldId id="259" r:id="rId12"/>
    <p:sldId id="281" r:id="rId13"/>
    <p:sldId id="282" r:id="rId14"/>
    <p:sldId id="269" r:id="rId15"/>
    <p:sldId id="280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9935F5EE-9036-4920-AFCF-95999153EC10}">
          <p14:sldIdLst>
            <p14:sldId id="256"/>
            <p14:sldId id="276"/>
            <p14:sldId id="271"/>
            <p14:sldId id="279"/>
            <p14:sldId id="257"/>
            <p14:sldId id="273"/>
            <p14:sldId id="278"/>
            <p14:sldId id="267"/>
            <p14:sldId id="258"/>
            <p14:sldId id="272"/>
            <p14:sldId id="259"/>
            <p14:sldId id="281"/>
            <p14:sldId id="282"/>
            <p14:sldId id="269"/>
            <p14:sldId id="280"/>
          </p14:sldIdLst>
        </p14:section>
        <p14:section name="Раздел без заголовка" id="{169D9FA5-91A4-4344-A480-0A7BEC9763F8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99"/>
    <a:srgbClr val="33CC33"/>
    <a:srgbClr val="FFCCCC"/>
    <a:srgbClr val="FFCCFF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636" autoAdjust="0"/>
  </p:normalViewPr>
  <p:slideViewPr>
    <p:cSldViewPr snapToGrid="0">
      <p:cViewPr varScale="1">
        <p:scale>
          <a:sx n="91" d="100"/>
          <a:sy n="91" d="100"/>
        </p:scale>
        <p:origin x="102" y="2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59E6014-7885-4C24-9A38-CE5A06B89FD1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E8B256E-6BA3-4BF1-8454-83CEC9BD1B37}">
      <dgm:prSet phldrT="[Текст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uz-Cyrl-UZ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Давлат фуқароларнинг</a:t>
          </a:r>
          <a:r>
            <a:rPr lang="uz-Cyrl-UZ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14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бандлигини таъминлаш</a:t>
          </a:r>
          <a:r>
            <a:rPr lang="uz-Cyrl-UZ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uz-Cyrl-UZ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14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камбағалликни қисқартириш</a:t>
          </a:r>
          <a:r>
            <a:rPr lang="uz-Cyrl-UZ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чораларини кўради.</a:t>
          </a:r>
          <a:endParaRPr lang="ru-RU" sz="1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A329C7D-1B8E-4BC5-9735-C00F62681C8F}" type="parTrans" cxnId="{3CDC0EE0-754E-4D6D-A97D-E2071C68190E}">
      <dgm:prSet/>
      <dgm:spPr/>
      <dgm:t>
        <a:bodyPr/>
        <a:lstStyle/>
        <a:p>
          <a:endParaRPr lang="ru-RU"/>
        </a:p>
      </dgm:t>
    </dgm:pt>
    <dgm:pt modelId="{975999C2-1A52-4C5E-B4A1-DA4CDDBE9FA1}" type="sibTrans" cxnId="{3CDC0EE0-754E-4D6D-A97D-E2071C68190E}">
      <dgm:prSet/>
      <dgm:spPr/>
      <dgm:t>
        <a:bodyPr/>
        <a:lstStyle/>
        <a:p>
          <a:endParaRPr lang="ru-RU"/>
        </a:p>
      </dgm:t>
    </dgm:pt>
    <dgm:pt modelId="{7298A868-AC18-48A9-849D-42FD0E100022}">
      <dgm:prSet phldrT="[Текст]"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lang="uz-Cyrl-UZ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Давлат бепул умумий ўрта таълим ва</a:t>
          </a:r>
          <a:r>
            <a:rPr lang="uz-Cyrl-UZ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14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бошланғич профессионал таълим</a:t>
          </a:r>
          <a:r>
            <a:rPr lang="uz-Cyrl-UZ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олишни кафолатлайди.</a:t>
          </a:r>
          <a:endParaRPr lang="ru-RU" sz="1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2036E38-44E0-441B-AA3A-95C742745758}" type="parTrans" cxnId="{5167AE5C-F353-441F-B72E-D83C052F6FCC}">
      <dgm:prSet/>
      <dgm:spPr/>
      <dgm:t>
        <a:bodyPr/>
        <a:lstStyle/>
        <a:p>
          <a:endParaRPr lang="ru-RU"/>
        </a:p>
      </dgm:t>
    </dgm:pt>
    <dgm:pt modelId="{5419330B-0E65-4A35-9B5C-431730DA98BB}" type="sibTrans" cxnId="{5167AE5C-F353-441F-B72E-D83C052F6FCC}">
      <dgm:prSet/>
      <dgm:spPr/>
      <dgm:t>
        <a:bodyPr/>
        <a:lstStyle/>
        <a:p>
          <a:endParaRPr lang="ru-RU"/>
        </a:p>
      </dgm:t>
    </dgm:pt>
    <dgm:pt modelId="{518E0363-ADBC-4AE1-8BC1-EE6BBA54E4B6}">
      <dgm:prSet phldrT="[Текст]" custT="1"/>
      <dgm:spPr>
        <a:solidFill>
          <a:srgbClr val="CCFF99"/>
        </a:solidFill>
      </dgm:spPr>
      <dgm:t>
        <a:bodyPr/>
        <a:lstStyle/>
        <a:p>
          <a:r>
            <a:rPr lang="uz-Cyrl-UZ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Фуқаролар давлат таълим ташкилотларида танлов асосида </a:t>
          </a:r>
          <a:r>
            <a:rPr lang="uz-Cyrl-UZ" sz="14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давлат ҳисобидан олий маълумот олишга</a:t>
          </a:r>
          <a:r>
            <a:rPr lang="uz-Cyrl-UZ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ҳақли.</a:t>
          </a:r>
          <a:endParaRPr lang="ru-RU" sz="1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E271328-473C-4CAB-9EDA-64302524047F}" type="parTrans" cxnId="{B9111D93-6446-4F4F-BAE0-72A190F1D73B}">
      <dgm:prSet/>
      <dgm:spPr/>
      <dgm:t>
        <a:bodyPr/>
        <a:lstStyle/>
        <a:p>
          <a:endParaRPr lang="ru-RU"/>
        </a:p>
      </dgm:t>
    </dgm:pt>
    <dgm:pt modelId="{3B16CC0F-EFCA-49E0-B94E-9B6B7D0A9948}" type="sibTrans" cxnId="{B9111D93-6446-4F4F-BAE0-72A190F1D73B}">
      <dgm:prSet/>
      <dgm:spPr/>
      <dgm:t>
        <a:bodyPr/>
        <a:lstStyle/>
        <a:p>
          <a:endParaRPr lang="ru-RU"/>
        </a:p>
      </dgm:t>
    </dgm:pt>
    <dgm:pt modelId="{09C6654F-BB01-4632-A3E8-97AA7BFB9F4D}">
      <dgm:prSet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uz-Cyrl-UZ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Болалар учун </a:t>
          </a:r>
          <a:r>
            <a:rPr lang="uz-Cyrl-UZ" sz="14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инклюзив таълим ва тарбия </a:t>
          </a:r>
          <a:r>
            <a:rPr lang="uz-Cyrl-UZ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таъминланади.</a:t>
          </a:r>
          <a:endParaRPr lang="ru-RU" sz="1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4CEE048-BB9B-4957-B19E-F74211B7945D}" type="parTrans" cxnId="{5267F567-6CA2-40AA-8586-61A1B37CE698}">
      <dgm:prSet/>
      <dgm:spPr/>
      <dgm:t>
        <a:bodyPr/>
        <a:lstStyle/>
        <a:p>
          <a:endParaRPr lang="ru-RU"/>
        </a:p>
      </dgm:t>
    </dgm:pt>
    <dgm:pt modelId="{993703F2-D1C9-4779-9279-6208915C697D}" type="sibTrans" cxnId="{5267F567-6CA2-40AA-8586-61A1B37CE698}">
      <dgm:prSet/>
      <dgm:spPr/>
      <dgm:t>
        <a:bodyPr/>
        <a:lstStyle/>
        <a:p>
          <a:endParaRPr lang="ru-RU"/>
        </a:p>
      </dgm:t>
    </dgm:pt>
    <dgm:pt modelId="{018DFC49-1791-47CF-BEF0-944E804A3BA6}">
      <dgm:prSet custT="1"/>
      <dgm:spPr>
        <a:solidFill>
          <a:srgbClr val="FFFF00"/>
        </a:solidFill>
      </dgm:spPr>
      <dgm:t>
        <a:bodyPr/>
        <a:lstStyle/>
        <a:p>
          <a:r>
            <a:rPr lang="uz-Cyrl-UZ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Давлат </a:t>
          </a:r>
          <a:r>
            <a:rPr lang="uz-Cyrl-UZ" sz="14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мактабгача таълим ва тарбияни ривожлантириш </a:t>
          </a:r>
          <a:r>
            <a:rPr lang="uz-Cyrl-UZ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учун шарт-шароитлар яратади.</a:t>
          </a:r>
          <a:endParaRPr lang="ru-RU" sz="1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D3051CB-2097-4BC7-A0FA-CE5A568202B9}" type="parTrans" cxnId="{198796A0-7755-4CC0-B8B9-00B647E450C3}">
      <dgm:prSet/>
      <dgm:spPr/>
      <dgm:t>
        <a:bodyPr/>
        <a:lstStyle/>
        <a:p>
          <a:endParaRPr lang="ru-RU"/>
        </a:p>
      </dgm:t>
    </dgm:pt>
    <dgm:pt modelId="{9568F2B6-3CED-41BA-96D6-BC58EAE0B8CC}" type="sibTrans" cxnId="{198796A0-7755-4CC0-B8B9-00B647E450C3}">
      <dgm:prSet/>
      <dgm:spPr/>
      <dgm:t>
        <a:bodyPr/>
        <a:lstStyle/>
        <a:p>
          <a:endParaRPr lang="ru-RU"/>
        </a:p>
      </dgm:t>
    </dgm:pt>
    <dgm:pt modelId="{15684041-FA7F-4D99-BAA4-25C3507DDD8A}" type="pres">
      <dgm:prSet presAssocID="{059E6014-7885-4C24-9A38-CE5A06B89FD1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58D2AE6-025C-4B6C-B915-4E9D5756E8F2}" type="pres">
      <dgm:prSet presAssocID="{DE8B256E-6BA3-4BF1-8454-83CEC9BD1B37}" presName="parentLin" presStyleCnt="0"/>
      <dgm:spPr/>
    </dgm:pt>
    <dgm:pt modelId="{00535CF3-8C16-4956-BCD5-EFF212C62EBA}" type="pres">
      <dgm:prSet presAssocID="{DE8B256E-6BA3-4BF1-8454-83CEC9BD1B37}" presName="parentLeftMargin" presStyleLbl="node1" presStyleIdx="0" presStyleCnt="5"/>
      <dgm:spPr/>
      <dgm:t>
        <a:bodyPr/>
        <a:lstStyle/>
        <a:p>
          <a:endParaRPr lang="ru-RU"/>
        </a:p>
      </dgm:t>
    </dgm:pt>
    <dgm:pt modelId="{725E6E7F-1CAD-4AEE-9E37-55C838789EA4}" type="pres">
      <dgm:prSet presAssocID="{DE8B256E-6BA3-4BF1-8454-83CEC9BD1B37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1D1422E-A9C4-4C36-BA76-23F2497FA040}" type="pres">
      <dgm:prSet presAssocID="{DE8B256E-6BA3-4BF1-8454-83CEC9BD1B37}" presName="negativeSpace" presStyleCnt="0"/>
      <dgm:spPr/>
    </dgm:pt>
    <dgm:pt modelId="{0049A6C7-DB8F-408D-AC2C-61E12598177B}" type="pres">
      <dgm:prSet presAssocID="{DE8B256E-6BA3-4BF1-8454-83CEC9BD1B37}" presName="childText" presStyleLbl="conFgAcc1" presStyleIdx="0" presStyleCnt="5">
        <dgm:presLayoutVars>
          <dgm:bulletEnabled val="1"/>
        </dgm:presLayoutVars>
      </dgm:prSet>
      <dgm:spPr/>
    </dgm:pt>
    <dgm:pt modelId="{4388C942-EF69-4D1D-ACB1-2BF795BD7C5A}" type="pres">
      <dgm:prSet presAssocID="{975999C2-1A52-4C5E-B4A1-DA4CDDBE9FA1}" presName="spaceBetweenRectangles" presStyleCnt="0"/>
      <dgm:spPr/>
    </dgm:pt>
    <dgm:pt modelId="{2BAC242D-BB49-4084-8091-8BC61B800475}" type="pres">
      <dgm:prSet presAssocID="{018DFC49-1791-47CF-BEF0-944E804A3BA6}" presName="parentLin" presStyleCnt="0"/>
      <dgm:spPr/>
    </dgm:pt>
    <dgm:pt modelId="{06B1B4F0-3FDF-4F12-A8D8-86BC6E8B6742}" type="pres">
      <dgm:prSet presAssocID="{018DFC49-1791-47CF-BEF0-944E804A3BA6}" presName="parentLeftMargin" presStyleLbl="node1" presStyleIdx="0" presStyleCnt="5"/>
      <dgm:spPr/>
      <dgm:t>
        <a:bodyPr/>
        <a:lstStyle/>
        <a:p>
          <a:endParaRPr lang="ru-RU"/>
        </a:p>
      </dgm:t>
    </dgm:pt>
    <dgm:pt modelId="{D508B2DE-E387-4944-96D4-9C130FCC2A88}" type="pres">
      <dgm:prSet presAssocID="{018DFC49-1791-47CF-BEF0-944E804A3BA6}" presName="parentText" presStyleLbl="node1" presStyleIdx="1" presStyleCnt="5" custLinFactNeighborX="-9643" custLinFactNeighborY="-368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6B26A78-DC31-481E-B2AB-F90BF5B7C110}" type="pres">
      <dgm:prSet presAssocID="{018DFC49-1791-47CF-BEF0-944E804A3BA6}" presName="negativeSpace" presStyleCnt="0"/>
      <dgm:spPr/>
    </dgm:pt>
    <dgm:pt modelId="{98749C95-3EA6-4E77-8593-C756BD6EC76B}" type="pres">
      <dgm:prSet presAssocID="{018DFC49-1791-47CF-BEF0-944E804A3BA6}" presName="childText" presStyleLbl="conFgAcc1" presStyleIdx="1" presStyleCnt="5" custLinFactNeighborX="-107" custLinFactNeighborY="-13439">
        <dgm:presLayoutVars>
          <dgm:bulletEnabled val="1"/>
        </dgm:presLayoutVars>
      </dgm:prSet>
      <dgm:spPr/>
    </dgm:pt>
    <dgm:pt modelId="{3196A139-6A2C-4A45-861C-4FED7E696C63}" type="pres">
      <dgm:prSet presAssocID="{9568F2B6-3CED-41BA-96D6-BC58EAE0B8CC}" presName="spaceBetweenRectangles" presStyleCnt="0"/>
      <dgm:spPr/>
    </dgm:pt>
    <dgm:pt modelId="{E53DE465-1691-4448-9B62-665F33579C5D}" type="pres">
      <dgm:prSet presAssocID="{7298A868-AC18-48A9-849D-42FD0E100022}" presName="parentLin" presStyleCnt="0"/>
      <dgm:spPr/>
    </dgm:pt>
    <dgm:pt modelId="{D1A47939-2441-403D-B087-DC91B0AD5019}" type="pres">
      <dgm:prSet presAssocID="{7298A868-AC18-48A9-849D-42FD0E100022}" presName="parentLeftMargin" presStyleLbl="node1" presStyleIdx="1" presStyleCnt="5"/>
      <dgm:spPr/>
      <dgm:t>
        <a:bodyPr/>
        <a:lstStyle/>
        <a:p>
          <a:endParaRPr lang="ru-RU"/>
        </a:p>
      </dgm:t>
    </dgm:pt>
    <dgm:pt modelId="{9E13D585-7AA7-4906-9F97-2FC28CA4DCF2}" type="pres">
      <dgm:prSet presAssocID="{7298A868-AC18-48A9-849D-42FD0E100022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FD5BEF-F1AB-439E-B27D-1BEA894985E7}" type="pres">
      <dgm:prSet presAssocID="{7298A868-AC18-48A9-849D-42FD0E100022}" presName="negativeSpace" presStyleCnt="0"/>
      <dgm:spPr/>
    </dgm:pt>
    <dgm:pt modelId="{09796BA6-643F-4975-9F3A-108A15C3C02F}" type="pres">
      <dgm:prSet presAssocID="{7298A868-AC18-48A9-849D-42FD0E100022}" presName="childText" presStyleLbl="conFgAcc1" presStyleIdx="2" presStyleCnt="5">
        <dgm:presLayoutVars>
          <dgm:bulletEnabled val="1"/>
        </dgm:presLayoutVars>
      </dgm:prSet>
      <dgm:spPr/>
    </dgm:pt>
    <dgm:pt modelId="{0F925517-378F-4744-AE9A-9E9F28593131}" type="pres">
      <dgm:prSet presAssocID="{5419330B-0E65-4A35-9B5C-431730DA98BB}" presName="spaceBetweenRectangles" presStyleCnt="0"/>
      <dgm:spPr/>
    </dgm:pt>
    <dgm:pt modelId="{C9B80285-17F2-443F-A4E2-1E5C4B186CC3}" type="pres">
      <dgm:prSet presAssocID="{09C6654F-BB01-4632-A3E8-97AA7BFB9F4D}" presName="parentLin" presStyleCnt="0"/>
      <dgm:spPr/>
    </dgm:pt>
    <dgm:pt modelId="{D8F4EEBE-2C9C-4BAC-9DEF-9D08B5BB707C}" type="pres">
      <dgm:prSet presAssocID="{09C6654F-BB01-4632-A3E8-97AA7BFB9F4D}" presName="parentLeftMargin" presStyleLbl="node1" presStyleIdx="2" presStyleCnt="5"/>
      <dgm:spPr/>
      <dgm:t>
        <a:bodyPr/>
        <a:lstStyle/>
        <a:p>
          <a:endParaRPr lang="ru-RU"/>
        </a:p>
      </dgm:t>
    </dgm:pt>
    <dgm:pt modelId="{8BE893DB-D6F8-4B88-BCE4-E8D92E636860}" type="pres">
      <dgm:prSet presAssocID="{09C6654F-BB01-4632-A3E8-97AA7BFB9F4D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CF42EE-C802-44D5-8D71-3B945449D367}" type="pres">
      <dgm:prSet presAssocID="{09C6654F-BB01-4632-A3E8-97AA7BFB9F4D}" presName="negativeSpace" presStyleCnt="0"/>
      <dgm:spPr/>
    </dgm:pt>
    <dgm:pt modelId="{62445300-4B22-4F62-B06B-9DD56C0CEF7F}" type="pres">
      <dgm:prSet presAssocID="{09C6654F-BB01-4632-A3E8-97AA7BFB9F4D}" presName="childText" presStyleLbl="conFgAcc1" presStyleIdx="3" presStyleCnt="5" custLinFactNeighborY="12464">
        <dgm:presLayoutVars>
          <dgm:bulletEnabled val="1"/>
        </dgm:presLayoutVars>
      </dgm:prSet>
      <dgm:spPr/>
    </dgm:pt>
    <dgm:pt modelId="{E03ECBCD-42DB-463F-AE62-80C92F4E1044}" type="pres">
      <dgm:prSet presAssocID="{993703F2-D1C9-4779-9279-6208915C697D}" presName="spaceBetweenRectangles" presStyleCnt="0"/>
      <dgm:spPr/>
    </dgm:pt>
    <dgm:pt modelId="{55DBC2F8-B12A-4B4A-8E10-45C79484DF0E}" type="pres">
      <dgm:prSet presAssocID="{518E0363-ADBC-4AE1-8BC1-EE6BBA54E4B6}" presName="parentLin" presStyleCnt="0"/>
      <dgm:spPr/>
    </dgm:pt>
    <dgm:pt modelId="{E523CD32-3436-4F26-9B97-4567DC6591E5}" type="pres">
      <dgm:prSet presAssocID="{518E0363-ADBC-4AE1-8BC1-EE6BBA54E4B6}" presName="parentLeftMargin" presStyleLbl="node1" presStyleIdx="3" presStyleCnt="5"/>
      <dgm:spPr/>
      <dgm:t>
        <a:bodyPr/>
        <a:lstStyle/>
        <a:p>
          <a:endParaRPr lang="ru-RU"/>
        </a:p>
      </dgm:t>
    </dgm:pt>
    <dgm:pt modelId="{63CB0D27-7ED7-4047-BCA2-6306BE44601E}" type="pres">
      <dgm:prSet presAssocID="{518E0363-ADBC-4AE1-8BC1-EE6BBA54E4B6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8BC1C8-3BE4-4569-A37E-BC366F74E70E}" type="pres">
      <dgm:prSet presAssocID="{518E0363-ADBC-4AE1-8BC1-EE6BBA54E4B6}" presName="negativeSpace" presStyleCnt="0"/>
      <dgm:spPr/>
    </dgm:pt>
    <dgm:pt modelId="{85FFA5FC-2EFD-4AF5-923D-47B023307D06}" type="pres">
      <dgm:prSet presAssocID="{518E0363-ADBC-4AE1-8BC1-EE6BBA54E4B6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0F7BE77D-E1D8-48EE-AADD-3DF1FA23F990}" type="presOf" srcId="{018DFC49-1791-47CF-BEF0-944E804A3BA6}" destId="{06B1B4F0-3FDF-4F12-A8D8-86BC6E8B6742}" srcOrd="0" destOrd="0" presId="urn:microsoft.com/office/officeart/2005/8/layout/list1"/>
    <dgm:cxn modelId="{5267F567-6CA2-40AA-8586-61A1B37CE698}" srcId="{059E6014-7885-4C24-9A38-CE5A06B89FD1}" destId="{09C6654F-BB01-4632-A3E8-97AA7BFB9F4D}" srcOrd="3" destOrd="0" parTransId="{44CEE048-BB9B-4957-B19E-F74211B7945D}" sibTransId="{993703F2-D1C9-4779-9279-6208915C697D}"/>
    <dgm:cxn modelId="{5167AE5C-F353-441F-B72E-D83C052F6FCC}" srcId="{059E6014-7885-4C24-9A38-CE5A06B89FD1}" destId="{7298A868-AC18-48A9-849D-42FD0E100022}" srcOrd="2" destOrd="0" parTransId="{52036E38-44E0-441B-AA3A-95C742745758}" sibTransId="{5419330B-0E65-4A35-9B5C-431730DA98BB}"/>
    <dgm:cxn modelId="{1F27B074-C723-4AC6-9307-D424931F6038}" type="presOf" srcId="{DE8B256E-6BA3-4BF1-8454-83CEC9BD1B37}" destId="{00535CF3-8C16-4956-BCD5-EFF212C62EBA}" srcOrd="0" destOrd="0" presId="urn:microsoft.com/office/officeart/2005/8/layout/list1"/>
    <dgm:cxn modelId="{198796A0-7755-4CC0-B8B9-00B647E450C3}" srcId="{059E6014-7885-4C24-9A38-CE5A06B89FD1}" destId="{018DFC49-1791-47CF-BEF0-944E804A3BA6}" srcOrd="1" destOrd="0" parTransId="{FD3051CB-2097-4BC7-A0FA-CE5A568202B9}" sibTransId="{9568F2B6-3CED-41BA-96D6-BC58EAE0B8CC}"/>
    <dgm:cxn modelId="{A9662DBD-7DE3-49BB-BE26-C67A57EE950C}" type="presOf" srcId="{09C6654F-BB01-4632-A3E8-97AA7BFB9F4D}" destId="{8BE893DB-D6F8-4B88-BCE4-E8D92E636860}" srcOrd="1" destOrd="0" presId="urn:microsoft.com/office/officeart/2005/8/layout/list1"/>
    <dgm:cxn modelId="{1F61D612-E84F-4765-B9B7-BE6FC9EC51AE}" type="presOf" srcId="{7298A868-AC18-48A9-849D-42FD0E100022}" destId="{9E13D585-7AA7-4906-9F97-2FC28CA4DCF2}" srcOrd="1" destOrd="0" presId="urn:microsoft.com/office/officeart/2005/8/layout/list1"/>
    <dgm:cxn modelId="{118B1084-F138-438C-8AF9-A2F4F4C7FB58}" type="presOf" srcId="{09C6654F-BB01-4632-A3E8-97AA7BFB9F4D}" destId="{D8F4EEBE-2C9C-4BAC-9DEF-9D08B5BB707C}" srcOrd="0" destOrd="0" presId="urn:microsoft.com/office/officeart/2005/8/layout/list1"/>
    <dgm:cxn modelId="{BDA48CE3-1953-40E1-809E-EA68A9CAE976}" type="presOf" srcId="{018DFC49-1791-47CF-BEF0-944E804A3BA6}" destId="{D508B2DE-E387-4944-96D4-9C130FCC2A88}" srcOrd="1" destOrd="0" presId="urn:microsoft.com/office/officeart/2005/8/layout/list1"/>
    <dgm:cxn modelId="{3D3CB6C8-1B39-4020-8989-549F283112BF}" type="presOf" srcId="{518E0363-ADBC-4AE1-8BC1-EE6BBA54E4B6}" destId="{E523CD32-3436-4F26-9B97-4567DC6591E5}" srcOrd="0" destOrd="0" presId="urn:microsoft.com/office/officeart/2005/8/layout/list1"/>
    <dgm:cxn modelId="{7FA446F1-0C98-4219-A51A-BB2588847CFD}" type="presOf" srcId="{059E6014-7885-4C24-9A38-CE5A06B89FD1}" destId="{15684041-FA7F-4D99-BAA4-25C3507DDD8A}" srcOrd="0" destOrd="0" presId="urn:microsoft.com/office/officeart/2005/8/layout/list1"/>
    <dgm:cxn modelId="{B9111D93-6446-4F4F-BAE0-72A190F1D73B}" srcId="{059E6014-7885-4C24-9A38-CE5A06B89FD1}" destId="{518E0363-ADBC-4AE1-8BC1-EE6BBA54E4B6}" srcOrd="4" destOrd="0" parTransId="{8E271328-473C-4CAB-9EDA-64302524047F}" sibTransId="{3B16CC0F-EFCA-49E0-B94E-9B6B7D0A9948}"/>
    <dgm:cxn modelId="{B726A2A1-971E-4EA9-823F-64FE8BEE61E0}" type="presOf" srcId="{DE8B256E-6BA3-4BF1-8454-83CEC9BD1B37}" destId="{725E6E7F-1CAD-4AEE-9E37-55C838789EA4}" srcOrd="1" destOrd="0" presId="urn:microsoft.com/office/officeart/2005/8/layout/list1"/>
    <dgm:cxn modelId="{9B924A9E-3037-457E-A011-2D2CB968E8C1}" type="presOf" srcId="{7298A868-AC18-48A9-849D-42FD0E100022}" destId="{D1A47939-2441-403D-B087-DC91B0AD5019}" srcOrd="0" destOrd="0" presId="urn:microsoft.com/office/officeart/2005/8/layout/list1"/>
    <dgm:cxn modelId="{D84F15EF-9197-4F3A-A095-250B98E082D2}" type="presOf" srcId="{518E0363-ADBC-4AE1-8BC1-EE6BBA54E4B6}" destId="{63CB0D27-7ED7-4047-BCA2-6306BE44601E}" srcOrd="1" destOrd="0" presId="urn:microsoft.com/office/officeart/2005/8/layout/list1"/>
    <dgm:cxn modelId="{3CDC0EE0-754E-4D6D-A97D-E2071C68190E}" srcId="{059E6014-7885-4C24-9A38-CE5A06B89FD1}" destId="{DE8B256E-6BA3-4BF1-8454-83CEC9BD1B37}" srcOrd="0" destOrd="0" parTransId="{5A329C7D-1B8E-4BC5-9735-C00F62681C8F}" sibTransId="{975999C2-1A52-4C5E-B4A1-DA4CDDBE9FA1}"/>
    <dgm:cxn modelId="{181DBF09-86E3-44B4-9C96-C257D0879650}" type="presParOf" srcId="{15684041-FA7F-4D99-BAA4-25C3507DDD8A}" destId="{D58D2AE6-025C-4B6C-B915-4E9D5756E8F2}" srcOrd="0" destOrd="0" presId="urn:microsoft.com/office/officeart/2005/8/layout/list1"/>
    <dgm:cxn modelId="{F06109A8-312A-44FC-A37F-D0DA99229D22}" type="presParOf" srcId="{D58D2AE6-025C-4B6C-B915-4E9D5756E8F2}" destId="{00535CF3-8C16-4956-BCD5-EFF212C62EBA}" srcOrd="0" destOrd="0" presId="urn:microsoft.com/office/officeart/2005/8/layout/list1"/>
    <dgm:cxn modelId="{24D65409-A36B-4051-95FB-909886ED8747}" type="presParOf" srcId="{D58D2AE6-025C-4B6C-B915-4E9D5756E8F2}" destId="{725E6E7F-1CAD-4AEE-9E37-55C838789EA4}" srcOrd="1" destOrd="0" presId="urn:microsoft.com/office/officeart/2005/8/layout/list1"/>
    <dgm:cxn modelId="{2E609C06-B181-40CE-87F1-973B78C28026}" type="presParOf" srcId="{15684041-FA7F-4D99-BAA4-25C3507DDD8A}" destId="{11D1422E-A9C4-4C36-BA76-23F2497FA040}" srcOrd="1" destOrd="0" presId="urn:microsoft.com/office/officeart/2005/8/layout/list1"/>
    <dgm:cxn modelId="{62A1E5DE-EC4B-47F7-8D15-0E2626104F2B}" type="presParOf" srcId="{15684041-FA7F-4D99-BAA4-25C3507DDD8A}" destId="{0049A6C7-DB8F-408D-AC2C-61E12598177B}" srcOrd="2" destOrd="0" presId="urn:microsoft.com/office/officeart/2005/8/layout/list1"/>
    <dgm:cxn modelId="{05622B22-626E-4CC7-B595-A1AAC556CEFB}" type="presParOf" srcId="{15684041-FA7F-4D99-BAA4-25C3507DDD8A}" destId="{4388C942-EF69-4D1D-ACB1-2BF795BD7C5A}" srcOrd="3" destOrd="0" presId="urn:microsoft.com/office/officeart/2005/8/layout/list1"/>
    <dgm:cxn modelId="{1C014755-2D56-491E-8D2C-D77BCBDC4922}" type="presParOf" srcId="{15684041-FA7F-4D99-BAA4-25C3507DDD8A}" destId="{2BAC242D-BB49-4084-8091-8BC61B800475}" srcOrd="4" destOrd="0" presId="urn:microsoft.com/office/officeart/2005/8/layout/list1"/>
    <dgm:cxn modelId="{96DC85FC-2BC9-4A75-9B3B-B30C894D552E}" type="presParOf" srcId="{2BAC242D-BB49-4084-8091-8BC61B800475}" destId="{06B1B4F0-3FDF-4F12-A8D8-86BC6E8B6742}" srcOrd="0" destOrd="0" presId="urn:microsoft.com/office/officeart/2005/8/layout/list1"/>
    <dgm:cxn modelId="{983A4367-8E66-4953-962C-9315674943A4}" type="presParOf" srcId="{2BAC242D-BB49-4084-8091-8BC61B800475}" destId="{D508B2DE-E387-4944-96D4-9C130FCC2A88}" srcOrd="1" destOrd="0" presId="urn:microsoft.com/office/officeart/2005/8/layout/list1"/>
    <dgm:cxn modelId="{0042162B-4647-4296-9F66-2377758E0A70}" type="presParOf" srcId="{15684041-FA7F-4D99-BAA4-25C3507DDD8A}" destId="{C6B26A78-DC31-481E-B2AB-F90BF5B7C110}" srcOrd="5" destOrd="0" presId="urn:microsoft.com/office/officeart/2005/8/layout/list1"/>
    <dgm:cxn modelId="{B8E32305-75A5-4FC1-88D6-71BCE8058FB6}" type="presParOf" srcId="{15684041-FA7F-4D99-BAA4-25C3507DDD8A}" destId="{98749C95-3EA6-4E77-8593-C756BD6EC76B}" srcOrd="6" destOrd="0" presId="urn:microsoft.com/office/officeart/2005/8/layout/list1"/>
    <dgm:cxn modelId="{E19841E4-38CA-4BF6-8FD4-99808998F0BB}" type="presParOf" srcId="{15684041-FA7F-4D99-BAA4-25C3507DDD8A}" destId="{3196A139-6A2C-4A45-861C-4FED7E696C63}" srcOrd="7" destOrd="0" presId="urn:microsoft.com/office/officeart/2005/8/layout/list1"/>
    <dgm:cxn modelId="{B9D98767-B415-4DEA-8EE1-1D7E5ACB8B4F}" type="presParOf" srcId="{15684041-FA7F-4D99-BAA4-25C3507DDD8A}" destId="{E53DE465-1691-4448-9B62-665F33579C5D}" srcOrd="8" destOrd="0" presId="urn:microsoft.com/office/officeart/2005/8/layout/list1"/>
    <dgm:cxn modelId="{78DC0C94-4CB8-4C48-A776-1EEB4F5A0B45}" type="presParOf" srcId="{E53DE465-1691-4448-9B62-665F33579C5D}" destId="{D1A47939-2441-403D-B087-DC91B0AD5019}" srcOrd="0" destOrd="0" presId="urn:microsoft.com/office/officeart/2005/8/layout/list1"/>
    <dgm:cxn modelId="{8BF9C590-3594-4C60-9310-E63724ABDB76}" type="presParOf" srcId="{E53DE465-1691-4448-9B62-665F33579C5D}" destId="{9E13D585-7AA7-4906-9F97-2FC28CA4DCF2}" srcOrd="1" destOrd="0" presId="urn:microsoft.com/office/officeart/2005/8/layout/list1"/>
    <dgm:cxn modelId="{78E128BF-6260-481F-9A4E-E4BD2987BD35}" type="presParOf" srcId="{15684041-FA7F-4D99-BAA4-25C3507DDD8A}" destId="{89FD5BEF-F1AB-439E-B27D-1BEA894985E7}" srcOrd="9" destOrd="0" presId="urn:microsoft.com/office/officeart/2005/8/layout/list1"/>
    <dgm:cxn modelId="{BC3D370C-0DED-4AC3-88E5-1B65A973532D}" type="presParOf" srcId="{15684041-FA7F-4D99-BAA4-25C3507DDD8A}" destId="{09796BA6-643F-4975-9F3A-108A15C3C02F}" srcOrd="10" destOrd="0" presId="urn:microsoft.com/office/officeart/2005/8/layout/list1"/>
    <dgm:cxn modelId="{3A501B3E-7DAD-49DE-BB0B-51C96B6B45A4}" type="presParOf" srcId="{15684041-FA7F-4D99-BAA4-25C3507DDD8A}" destId="{0F925517-378F-4744-AE9A-9E9F28593131}" srcOrd="11" destOrd="0" presId="urn:microsoft.com/office/officeart/2005/8/layout/list1"/>
    <dgm:cxn modelId="{AE30DB86-295E-40D5-803D-36C1311FAD7F}" type="presParOf" srcId="{15684041-FA7F-4D99-BAA4-25C3507DDD8A}" destId="{C9B80285-17F2-443F-A4E2-1E5C4B186CC3}" srcOrd="12" destOrd="0" presId="urn:microsoft.com/office/officeart/2005/8/layout/list1"/>
    <dgm:cxn modelId="{5D07DB22-0320-418F-B025-7030D2F08A16}" type="presParOf" srcId="{C9B80285-17F2-443F-A4E2-1E5C4B186CC3}" destId="{D8F4EEBE-2C9C-4BAC-9DEF-9D08B5BB707C}" srcOrd="0" destOrd="0" presId="urn:microsoft.com/office/officeart/2005/8/layout/list1"/>
    <dgm:cxn modelId="{3A21084D-D0F9-4FCF-87CB-0D1BA44B7302}" type="presParOf" srcId="{C9B80285-17F2-443F-A4E2-1E5C4B186CC3}" destId="{8BE893DB-D6F8-4B88-BCE4-E8D92E636860}" srcOrd="1" destOrd="0" presId="urn:microsoft.com/office/officeart/2005/8/layout/list1"/>
    <dgm:cxn modelId="{AEBD1742-B5CA-475C-9252-0EB8AB1B2A9B}" type="presParOf" srcId="{15684041-FA7F-4D99-BAA4-25C3507DDD8A}" destId="{F7CF42EE-C802-44D5-8D71-3B945449D367}" srcOrd="13" destOrd="0" presId="urn:microsoft.com/office/officeart/2005/8/layout/list1"/>
    <dgm:cxn modelId="{F24A66AD-A7EF-4FD6-A130-6BBE2B513E60}" type="presParOf" srcId="{15684041-FA7F-4D99-BAA4-25C3507DDD8A}" destId="{62445300-4B22-4F62-B06B-9DD56C0CEF7F}" srcOrd="14" destOrd="0" presId="urn:microsoft.com/office/officeart/2005/8/layout/list1"/>
    <dgm:cxn modelId="{BFF322BB-E3D2-4C4F-841C-E8B3DA2A2350}" type="presParOf" srcId="{15684041-FA7F-4D99-BAA4-25C3507DDD8A}" destId="{E03ECBCD-42DB-463F-AE62-80C92F4E1044}" srcOrd="15" destOrd="0" presId="urn:microsoft.com/office/officeart/2005/8/layout/list1"/>
    <dgm:cxn modelId="{C991B1F4-E405-453B-9AD5-23B7885F9206}" type="presParOf" srcId="{15684041-FA7F-4D99-BAA4-25C3507DDD8A}" destId="{55DBC2F8-B12A-4B4A-8E10-45C79484DF0E}" srcOrd="16" destOrd="0" presId="urn:microsoft.com/office/officeart/2005/8/layout/list1"/>
    <dgm:cxn modelId="{7D6280CF-3311-4059-A0F8-62BAE995F8F9}" type="presParOf" srcId="{55DBC2F8-B12A-4B4A-8E10-45C79484DF0E}" destId="{E523CD32-3436-4F26-9B97-4567DC6591E5}" srcOrd="0" destOrd="0" presId="urn:microsoft.com/office/officeart/2005/8/layout/list1"/>
    <dgm:cxn modelId="{CF683E23-C94B-47BF-95C2-32004C6321D5}" type="presParOf" srcId="{55DBC2F8-B12A-4B4A-8E10-45C79484DF0E}" destId="{63CB0D27-7ED7-4047-BCA2-6306BE44601E}" srcOrd="1" destOrd="0" presId="urn:microsoft.com/office/officeart/2005/8/layout/list1"/>
    <dgm:cxn modelId="{070C8ECB-9BFD-4390-992F-5CF56DFC46EC}" type="presParOf" srcId="{15684041-FA7F-4D99-BAA4-25C3507DDD8A}" destId="{408BC1C8-3BE4-4569-A37E-BC366F74E70E}" srcOrd="17" destOrd="0" presId="urn:microsoft.com/office/officeart/2005/8/layout/list1"/>
    <dgm:cxn modelId="{6DC910E4-27A6-423E-B8D1-099E8CC18AF5}" type="presParOf" srcId="{15684041-FA7F-4D99-BAA4-25C3507DDD8A}" destId="{85FFA5FC-2EFD-4AF5-923D-47B023307D06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59E6014-7885-4C24-9A38-CE5A06B89FD1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E8B256E-6BA3-4BF1-8454-83CEC9BD1B37}">
      <dgm:prSet phldrT="[Текст]" custT="1"/>
      <dgm:spPr>
        <a:solidFill>
          <a:srgbClr val="92D050"/>
        </a:solidFill>
      </dgm:spPr>
      <dgm:t>
        <a:bodyPr/>
        <a:lstStyle/>
        <a:p>
          <a:r>
            <a:rPr lang="uz-Cyrl-UZ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Меҳнатга ҳақ тўлашнинг энг кам миқдори </a:t>
          </a:r>
          <a:r>
            <a:rPr lang="uz-Cyrl-UZ" sz="14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инсоннинг муносиб турмуш даражасини таъминлаш</a:t>
          </a:r>
          <a:r>
            <a:rPr lang="uz-Cyrl-UZ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зарурати ҳисобига олинган ҳолда белгиланади.</a:t>
          </a:r>
          <a:endParaRPr lang="ru-RU" sz="1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A329C7D-1B8E-4BC5-9735-C00F62681C8F}" type="parTrans" cxnId="{3CDC0EE0-754E-4D6D-A97D-E2071C68190E}">
      <dgm:prSet/>
      <dgm:spPr/>
      <dgm:t>
        <a:bodyPr/>
        <a:lstStyle/>
        <a:p>
          <a:endParaRPr lang="ru-RU"/>
        </a:p>
      </dgm:t>
    </dgm:pt>
    <dgm:pt modelId="{975999C2-1A52-4C5E-B4A1-DA4CDDBE9FA1}" type="sibTrans" cxnId="{3CDC0EE0-754E-4D6D-A97D-E2071C68190E}">
      <dgm:prSet/>
      <dgm:spPr/>
      <dgm:t>
        <a:bodyPr/>
        <a:lstStyle/>
        <a:p>
          <a:endParaRPr lang="ru-RU"/>
        </a:p>
      </dgm:t>
    </dgm:pt>
    <dgm:pt modelId="{7298A868-AC18-48A9-849D-42FD0E100022}">
      <dgm:prSet phldrT="[Текст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uz-Cyrl-UZ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Давлат </a:t>
          </a:r>
          <a:r>
            <a:rPr lang="uz-Cyrl-UZ" sz="12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аҳолининг ижтимоий жиҳатдан эҳтиёжманд тоифаларининг</a:t>
          </a:r>
          <a:r>
            <a:rPr lang="uz-Cyrl-UZ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ҳаёти сифатини оширишга, жамият ва давлат ҳаётида тўлақонли иштирок этиши учун уларга шарт-шароитлар яратишга қаратилган чораларни кўради.</a:t>
          </a:r>
          <a:endParaRPr lang="ru-RU" sz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2036E38-44E0-441B-AA3A-95C742745758}" type="parTrans" cxnId="{5167AE5C-F353-441F-B72E-D83C052F6FCC}">
      <dgm:prSet/>
      <dgm:spPr/>
      <dgm:t>
        <a:bodyPr/>
        <a:lstStyle/>
        <a:p>
          <a:endParaRPr lang="ru-RU"/>
        </a:p>
      </dgm:t>
    </dgm:pt>
    <dgm:pt modelId="{5419330B-0E65-4A35-9B5C-431730DA98BB}" type="sibTrans" cxnId="{5167AE5C-F353-441F-B72E-D83C052F6FCC}">
      <dgm:prSet/>
      <dgm:spPr/>
      <dgm:t>
        <a:bodyPr/>
        <a:lstStyle/>
        <a:p>
          <a:endParaRPr lang="ru-RU"/>
        </a:p>
      </dgm:t>
    </dgm:pt>
    <dgm:pt modelId="{518E0363-ADBC-4AE1-8BC1-EE6BBA54E4B6}">
      <dgm:prSet phldrT="[Текст]" custT="1"/>
      <dgm:spPr>
        <a:solidFill>
          <a:srgbClr val="33CC33"/>
        </a:solidFill>
      </dgm:spPr>
      <dgm:t>
        <a:bodyPr/>
        <a:lstStyle/>
        <a:p>
          <a:r>
            <a:rPr lang="uz-Cyrl-UZ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Давлат </a:t>
          </a:r>
          <a:r>
            <a:rPr lang="uz-Cyrl-UZ" sz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ногиронлиги бўлган шахсларнинг ишга жойлашишига, таълим олишига </a:t>
          </a:r>
          <a:r>
            <a:rPr lang="uz-Cyrl-UZ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кўмаклашади, уларга зарур </a:t>
          </a:r>
          <a:r>
            <a:rPr lang="uz-Cyrl-UZ" sz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бўлган ахборотни тўсқинликларсиз олиш </a:t>
          </a:r>
          <a:r>
            <a:rPr lang="uz-Cyrl-UZ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имкониятини таъминлайди. </a:t>
          </a:r>
          <a:endParaRPr lang="ru-RU" sz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E271328-473C-4CAB-9EDA-64302524047F}" type="parTrans" cxnId="{B9111D93-6446-4F4F-BAE0-72A190F1D73B}">
      <dgm:prSet/>
      <dgm:spPr/>
      <dgm:t>
        <a:bodyPr/>
        <a:lstStyle/>
        <a:p>
          <a:endParaRPr lang="ru-RU"/>
        </a:p>
      </dgm:t>
    </dgm:pt>
    <dgm:pt modelId="{3B16CC0F-EFCA-49E0-B94E-9B6B7D0A9948}" type="sibTrans" cxnId="{B9111D93-6446-4F4F-BAE0-72A190F1D73B}">
      <dgm:prSet/>
      <dgm:spPr/>
      <dgm:t>
        <a:bodyPr/>
        <a:lstStyle/>
        <a:p>
          <a:endParaRPr lang="ru-RU"/>
        </a:p>
      </dgm:t>
    </dgm:pt>
    <dgm:pt modelId="{09C6654F-BB01-4632-A3E8-97AA7BFB9F4D}">
      <dgm:prSet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uz-Cyrl-UZ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Давлат </a:t>
          </a:r>
          <a:r>
            <a:rPr lang="uz-Cyrl-UZ" sz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ногиронлиги бўлган шахсларнинг </a:t>
          </a:r>
          <a:r>
            <a:rPr lang="uz-Cyrl-UZ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ижтимоий, иқтисодий ва маданий соҳалар </a:t>
          </a:r>
          <a:r>
            <a:rPr lang="uz-Cyrl-UZ" sz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объектлари ва хизматларидан тўлақонли фойдаланиши учун</a:t>
          </a:r>
          <a:r>
            <a:rPr lang="uz-Cyrl-UZ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шарт-шароитлар яратади.</a:t>
          </a:r>
          <a:endParaRPr lang="ru-RU" sz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4CEE048-BB9B-4957-B19E-F74211B7945D}" type="parTrans" cxnId="{5267F567-6CA2-40AA-8586-61A1B37CE698}">
      <dgm:prSet/>
      <dgm:spPr/>
      <dgm:t>
        <a:bodyPr/>
        <a:lstStyle/>
        <a:p>
          <a:endParaRPr lang="ru-RU"/>
        </a:p>
      </dgm:t>
    </dgm:pt>
    <dgm:pt modelId="{993703F2-D1C9-4779-9279-6208915C697D}" type="sibTrans" cxnId="{5267F567-6CA2-40AA-8586-61A1B37CE698}">
      <dgm:prSet/>
      <dgm:spPr/>
      <dgm:t>
        <a:bodyPr/>
        <a:lstStyle/>
        <a:p>
          <a:endParaRPr lang="ru-RU"/>
        </a:p>
      </dgm:t>
    </dgm:pt>
    <dgm:pt modelId="{018DFC49-1791-47CF-BEF0-944E804A3BA6}">
      <dgm:prSet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uz-Cyrl-UZ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Пенсиялар, нафақалар ва бошқа турдаги ижтимоий ёрдамнинг миқдорлари </a:t>
          </a:r>
          <a:r>
            <a:rPr lang="uz-Cyrl-UZ" sz="14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энг кам истеъмол харажатларидан оз бўлиши мумкин эмас.</a:t>
          </a:r>
          <a:endParaRPr lang="ru-RU" sz="1400" dirty="0">
            <a:solidFill>
              <a:srgbClr val="0070C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D3051CB-2097-4BC7-A0FA-CE5A568202B9}" type="parTrans" cxnId="{198796A0-7755-4CC0-B8B9-00B647E450C3}">
      <dgm:prSet/>
      <dgm:spPr/>
      <dgm:t>
        <a:bodyPr/>
        <a:lstStyle/>
        <a:p>
          <a:endParaRPr lang="ru-RU"/>
        </a:p>
      </dgm:t>
    </dgm:pt>
    <dgm:pt modelId="{9568F2B6-3CED-41BA-96D6-BC58EAE0B8CC}" type="sibTrans" cxnId="{198796A0-7755-4CC0-B8B9-00B647E450C3}">
      <dgm:prSet/>
      <dgm:spPr/>
      <dgm:t>
        <a:bodyPr/>
        <a:lstStyle/>
        <a:p>
          <a:endParaRPr lang="ru-RU"/>
        </a:p>
      </dgm:t>
    </dgm:pt>
    <dgm:pt modelId="{15684041-FA7F-4D99-BAA4-25C3507DDD8A}" type="pres">
      <dgm:prSet presAssocID="{059E6014-7885-4C24-9A38-CE5A06B89FD1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58D2AE6-025C-4B6C-B915-4E9D5756E8F2}" type="pres">
      <dgm:prSet presAssocID="{DE8B256E-6BA3-4BF1-8454-83CEC9BD1B37}" presName="parentLin" presStyleCnt="0"/>
      <dgm:spPr/>
    </dgm:pt>
    <dgm:pt modelId="{00535CF3-8C16-4956-BCD5-EFF212C62EBA}" type="pres">
      <dgm:prSet presAssocID="{DE8B256E-6BA3-4BF1-8454-83CEC9BD1B37}" presName="parentLeftMargin" presStyleLbl="node1" presStyleIdx="0" presStyleCnt="5"/>
      <dgm:spPr/>
      <dgm:t>
        <a:bodyPr/>
        <a:lstStyle/>
        <a:p>
          <a:endParaRPr lang="ru-RU"/>
        </a:p>
      </dgm:t>
    </dgm:pt>
    <dgm:pt modelId="{725E6E7F-1CAD-4AEE-9E37-55C838789EA4}" type="pres">
      <dgm:prSet presAssocID="{DE8B256E-6BA3-4BF1-8454-83CEC9BD1B37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1D1422E-A9C4-4C36-BA76-23F2497FA040}" type="pres">
      <dgm:prSet presAssocID="{DE8B256E-6BA3-4BF1-8454-83CEC9BD1B37}" presName="negativeSpace" presStyleCnt="0"/>
      <dgm:spPr/>
    </dgm:pt>
    <dgm:pt modelId="{0049A6C7-DB8F-408D-AC2C-61E12598177B}" type="pres">
      <dgm:prSet presAssocID="{DE8B256E-6BA3-4BF1-8454-83CEC9BD1B37}" presName="childText" presStyleLbl="conFgAcc1" presStyleIdx="0" presStyleCnt="5">
        <dgm:presLayoutVars>
          <dgm:bulletEnabled val="1"/>
        </dgm:presLayoutVars>
      </dgm:prSet>
      <dgm:spPr/>
    </dgm:pt>
    <dgm:pt modelId="{4388C942-EF69-4D1D-ACB1-2BF795BD7C5A}" type="pres">
      <dgm:prSet presAssocID="{975999C2-1A52-4C5E-B4A1-DA4CDDBE9FA1}" presName="spaceBetweenRectangles" presStyleCnt="0"/>
      <dgm:spPr/>
    </dgm:pt>
    <dgm:pt modelId="{2BAC242D-BB49-4084-8091-8BC61B800475}" type="pres">
      <dgm:prSet presAssocID="{018DFC49-1791-47CF-BEF0-944E804A3BA6}" presName="parentLin" presStyleCnt="0"/>
      <dgm:spPr/>
    </dgm:pt>
    <dgm:pt modelId="{06B1B4F0-3FDF-4F12-A8D8-86BC6E8B6742}" type="pres">
      <dgm:prSet presAssocID="{018DFC49-1791-47CF-BEF0-944E804A3BA6}" presName="parentLeftMargin" presStyleLbl="node1" presStyleIdx="0" presStyleCnt="5"/>
      <dgm:spPr/>
      <dgm:t>
        <a:bodyPr/>
        <a:lstStyle/>
        <a:p>
          <a:endParaRPr lang="ru-RU"/>
        </a:p>
      </dgm:t>
    </dgm:pt>
    <dgm:pt modelId="{D508B2DE-E387-4944-96D4-9C130FCC2A88}" type="pres">
      <dgm:prSet presAssocID="{018DFC49-1791-47CF-BEF0-944E804A3BA6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6B26A78-DC31-481E-B2AB-F90BF5B7C110}" type="pres">
      <dgm:prSet presAssocID="{018DFC49-1791-47CF-BEF0-944E804A3BA6}" presName="negativeSpace" presStyleCnt="0"/>
      <dgm:spPr/>
    </dgm:pt>
    <dgm:pt modelId="{98749C95-3EA6-4E77-8593-C756BD6EC76B}" type="pres">
      <dgm:prSet presAssocID="{018DFC49-1791-47CF-BEF0-944E804A3BA6}" presName="childText" presStyleLbl="conFgAcc1" presStyleIdx="1" presStyleCnt="5">
        <dgm:presLayoutVars>
          <dgm:bulletEnabled val="1"/>
        </dgm:presLayoutVars>
      </dgm:prSet>
      <dgm:spPr/>
    </dgm:pt>
    <dgm:pt modelId="{3196A139-6A2C-4A45-861C-4FED7E696C63}" type="pres">
      <dgm:prSet presAssocID="{9568F2B6-3CED-41BA-96D6-BC58EAE0B8CC}" presName="spaceBetweenRectangles" presStyleCnt="0"/>
      <dgm:spPr/>
    </dgm:pt>
    <dgm:pt modelId="{E53DE465-1691-4448-9B62-665F33579C5D}" type="pres">
      <dgm:prSet presAssocID="{7298A868-AC18-48A9-849D-42FD0E100022}" presName="parentLin" presStyleCnt="0"/>
      <dgm:spPr/>
    </dgm:pt>
    <dgm:pt modelId="{D1A47939-2441-403D-B087-DC91B0AD5019}" type="pres">
      <dgm:prSet presAssocID="{7298A868-AC18-48A9-849D-42FD0E100022}" presName="parentLeftMargin" presStyleLbl="node1" presStyleIdx="1" presStyleCnt="5"/>
      <dgm:spPr/>
      <dgm:t>
        <a:bodyPr/>
        <a:lstStyle/>
        <a:p>
          <a:endParaRPr lang="ru-RU"/>
        </a:p>
      </dgm:t>
    </dgm:pt>
    <dgm:pt modelId="{9E13D585-7AA7-4906-9F97-2FC28CA4DCF2}" type="pres">
      <dgm:prSet presAssocID="{7298A868-AC18-48A9-849D-42FD0E100022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FD5BEF-F1AB-439E-B27D-1BEA894985E7}" type="pres">
      <dgm:prSet presAssocID="{7298A868-AC18-48A9-849D-42FD0E100022}" presName="negativeSpace" presStyleCnt="0"/>
      <dgm:spPr/>
    </dgm:pt>
    <dgm:pt modelId="{09796BA6-643F-4975-9F3A-108A15C3C02F}" type="pres">
      <dgm:prSet presAssocID="{7298A868-AC18-48A9-849D-42FD0E100022}" presName="childText" presStyleLbl="conFgAcc1" presStyleIdx="2" presStyleCnt="5">
        <dgm:presLayoutVars>
          <dgm:bulletEnabled val="1"/>
        </dgm:presLayoutVars>
      </dgm:prSet>
      <dgm:spPr/>
    </dgm:pt>
    <dgm:pt modelId="{0F925517-378F-4744-AE9A-9E9F28593131}" type="pres">
      <dgm:prSet presAssocID="{5419330B-0E65-4A35-9B5C-431730DA98BB}" presName="spaceBetweenRectangles" presStyleCnt="0"/>
      <dgm:spPr/>
    </dgm:pt>
    <dgm:pt modelId="{C9B80285-17F2-443F-A4E2-1E5C4B186CC3}" type="pres">
      <dgm:prSet presAssocID="{09C6654F-BB01-4632-A3E8-97AA7BFB9F4D}" presName="parentLin" presStyleCnt="0"/>
      <dgm:spPr/>
    </dgm:pt>
    <dgm:pt modelId="{D8F4EEBE-2C9C-4BAC-9DEF-9D08B5BB707C}" type="pres">
      <dgm:prSet presAssocID="{09C6654F-BB01-4632-A3E8-97AA7BFB9F4D}" presName="parentLeftMargin" presStyleLbl="node1" presStyleIdx="2" presStyleCnt="5"/>
      <dgm:spPr/>
      <dgm:t>
        <a:bodyPr/>
        <a:lstStyle/>
        <a:p>
          <a:endParaRPr lang="ru-RU"/>
        </a:p>
      </dgm:t>
    </dgm:pt>
    <dgm:pt modelId="{8BE893DB-D6F8-4B88-BCE4-E8D92E636860}" type="pres">
      <dgm:prSet presAssocID="{09C6654F-BB01-4632-A3E8-97AA7BFB9F4D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CF42EE-C802-44D5-8D71-3B945449D367}" type="pres">
      <dgm:prSet presAssocID="{09C6654F-BB01-4632-A3E8-97AA7BFB9F4D}" presName="negativeSpace" presStyleCnt="0"/>
      <dgm:spPr/>
    </dgm:pt>
    <dgm:pt modelId="{62445300-4B22-4F62-B06B-9DD56C0CEF7F}" type="pres">
      <dgm:prSet presAssocID="{09C6654F-BB01-4632-A3E8-97AA7BFB9F4D}" presName="childText" presStyleLbl="conFgAcc1" presStyleIdx="3" presStyleCnt="5">
        <dgm:presLayoutVars>
          <dgm:bulletEnabled val="1"/>
        </dgm:presLayoutVars>
      </dgm:prSet>
      <dgm:spPr/>
    </dgm:pt>
    <dgm:pt modelId="{E03ECBCD-42DB-463F-AE62-80C92F4E1044}" type="pres">
      <dgm:prSet presAssocID="{993703F2-D1C9-4779-9279-6208915C697D}" presName="spaceBetweenRectangles" presStyleCnt="0"/>
      <dgm:spPr/>
    </dgm:pt>
    <dgm:pt modelId="{55DBC2F8-B12A-4B4A-8E10-45C79484DF0E}" type="pres">
      <dgm:prSet presAssocID="{518E0363-ADBC-4AE1-8BC1-EE6BBA54E4B6}" presName="parentLin" presStyleCnt="0"/>
      <dgm:spPr/>
    </dgm:pt>
    <dgm:pt modelId="{E523CD32-3436-4F26-9B97-4567DC6591E5}" type="pres">
      <dgm:prSet presAssocID="{518E0363-ADBC-4AE1-8BC1-EE6BBA54E4B6}" presName="parentLeftMargin" presStyleLbl="node1" presStyleIdx="3" presStyleCnt="5"/>
      <dgm:spPr/>
      <dgm:t>
        <a:bodyPr/>
        <a:lstStyle/>
        <a:p>
          <a:endParaRPr lang="ru-RU"/>
        </a:p>
      </dgm:t>
    </dgm:pt>
    <dgm:pt modelId="{63CB0D27-7ED7-4047-BCA2-6306BE44601E}" type="pres">
      <dgm:prSet presAssocID="{518E0363-ADBC-4AE1-8BC1-EE6BBA54E4B6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8BC1C8-3BE4-4569-A37E-BC366F74E70E}" type="pres">
      <dgm:prSet presAssocID="{518E0363-ADBC-4AE1-8BC1-EE6BBA54E4B6}" presName="negativeSpace" presStyleCnt="0"/>
      <dgm:spPr/>
    </dgm:pt>
    <dgm:pt modelId="{85FFA5FC-2EFD-4AF5-923D-47B023307D06}" type="pres">
      <dgm:prSet presAssocID="{518E0363-ADBC-4AE1-8BC1-EE6BBA54E4B6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CC156442-F626-4D67-95EB-E9F2BCADE588}" type="presOf" srcId="{09C6654F-BB01-4632-A3E8-97AA7BFB9F4D}" destId="{D8F4EEBE-2C9C-4BAC-9DEF-9D08B5BB707C}" srcOrd="0" destOrd="0" presId="urn:microsoft.com/office/officeart/2005/8/layout/list1"/>
    <dgm:cxn modelId="{5267F567-6CA2-40AA-8586-61A1B37CE698}" srcId="{059E6014-7885-4C24-9A38-CE5A06B89FD1}" destId="{09C6654F-BB01-4632-A3E8-97AA7BFB9F4D}" srcOrd="3" destOrd="0" parTransId="{44CEE048-BB9B-4957-B19E-F74211B7945D}" sibTransId="{993703F2-D1C9-4779-9279-6208915C697D}"/>
    <dgm:cxn modelId="{FD43816E-DC6F-4F00-BAF0-15ED1D445743}" type="presOf" srcId="{059E6014-7885-4C24-9A38-CE5A06B89FD1}" destId="{15684041-FA7F-4D99-BAA4-25C3507DDD8A}" srcOrd="0" destOrd="0" presId="urn:microsoft.com/office/officeart/2005/8/layout/list1"/>
    <dgm:cxn modelId="{5167AE5C-F353-441F-B72E-D83C052F6FCC}" srcId="{059E6014-7885-4C24-9A38-CE5A06B89FD1}" destId="{7298A868-AC18-48A9-849D-42FD0E100022}" srcOrd="2" destOrd="0" parTransId="{52036E38-44E0-441B-AA3A-95C742745758}" sibTransId="{5419330B-0E65-4A35-9B5C-431730DA98BB}"/>
    <dgm:cxn modelId="{D13B50B4-9D6C-4BC6-A688-7384F992EBF6}" type="presOf" srcId="{518E0363-ADBC-4AE1-8BC1-EE6BBA54E4B6}" destId="{E523CD32-3436-4F26-9B97-4567DC6591E5}" srcOrd="0" destOrd="0" presId="urn:microsoft.com/office/officeart/2005/8/layout/list1"/>
    <dgm:cxn modelId="{4217C6F3-55B2-4DE2-88A2-BB69E0FC3641}" type="presOf" srcId="{DE8B256E-6BA3-4BF1-8454-83CEC9BD1B37}" destId="{00535CF3-8C16-4956-BCD5-EFF212C62EBA}" srcOrd="0" destOrd="0" presId="urn:microsoft.com/office/officeart/2005/8/layout/list1"/>
    <dgm:cxn modelId="{198796A0-7755-4CC0-B8B9-00B647E450C3}" srcId="{059E6014-7885-4C24-9A38-CE5A06B89FD1}" destId="{018DFC49-1791-47CF-BEF0-944E804A3BA6}" srcOrd="1" destOrd="0" parTransId="{FD3051CB-2097-4BC7-A0FA-CE5A568202B9}" sibTransId="{9568F2B6-3CED-41BA-96D6-BC58EAE0B8CC}"/>
    <dgm:cxn modelId="{35122776-D35D-4192-87BD-321885A6088F}" type="presOf" srcId="{7298A868-AC18-48A9-849D-42FD0E100022}" destId="{D1A47939-2441-403D-B087-DC91B0AD5019}" srcOrd="0" destOrd="0" presId="urn:microsoft.com/office/officeart/2005/8/layout/list1"/>
    <dgm:cxn modelId="{F0E3DC6F-C448-4ED4-9E57-24829EC4B2DE}" type="presOf" srcId="{7298A868-AC18-48A9-849D-42FD0E100022}" destId="{9E13D585-7AA7-4906-9F97-2FC28CA4DCF2}" srcOrd="1" destOrd="0" presId="urn:microsoft.com/office/officeart/2005/8/layout/list1"/>
    <dgm:cxn modelId="{B9111D93-6446-4F4F-BAE0-72A190F1D73B}" srcId="{059E6014-7885-4C24-9A38-CE5A06B89FD1}" destId="{518E0363-ADBC-4AE1-8BC1-EE6BBA54E4B6}" srcOrd="4" destOrd="0" parTransId="{8E271328-473C-4CAB-9EDA-64302524047F}" sibTransId="{3B16CC0F-EFCA-49E0-B94E-9B6B7D0A9948}"/>
    <dgm:cxn modelId="{CB2239C1-C6CD-4321-A55B-6F038AFC2A72}" type="presOf" srcId="{DE8B256E-6BA3-4BF1-8454-83CEC9BD1B37}" destId="{725E6E7F-1CAD-4AEE-9E37-55C838789EA4}" srcOrd="1" destOrd="0" presId="urn:microsoft.com/office/officeart/2005/8/layout/list1"/>
    <dgm:cxn modelId="{DFB681B4-F3DD-4ECF-A090-2A0B67B322DC}" type="presOf" srcId="{518E0363-ADBC-4AE1-8BC1-EE6BBA54E4B6}" destId="{63CB0D27-7ED7-4047-BCA2-6306BE44601E}" srcOrd="1" destOrd="0" presId="urn:microsoft.com/office/officeart/2005/8/layout/list1"/>
    <dgm:cxn modelId="{ABF8D37C-B68A-4819-96E0-9D400C813FBB}" type="presOf" srcId="{018DFC49-1791-47CF-BEF0-944E804A3BA6}" destId="{D508B2DE-E387-4944-96D4-9C130FCC2A88}" srcOrd="1" destOrd="0" presId="urn:microsoft.com/office/officeart/2005/8/layout/list1"/>
    <dgm:cxn modelId="{D8D34E98-84A9-41A7-ACC9-73E4BAD81F0C}" type="presOf" srcId="{018DFC49-1791-47CF-BEF0-944E804A3BA6}" destId="{06B1B4F0-3FDF-4F12-A8D8-86BC6E8B6742}" srcOrd="0" destOrd="0" presId="urn:microsoft.com/office/officeart/2005/8/layout/list1"/>
    <dgm:cxn modelId="{3C587862-B0FB-4721-9004-15320B3F9C10}" type="presOf" srcId="{09C6654F-BB01-4632-A3E8-97AA7BFB9F4D}" destId="{8BE893DB-D6F8-4B88-BCE4-E8D92E636860}" srcOrd="1" destOrd="0" presId="urn:microsoft.com/office/officeart/2005/8/layout/list1"/>
    <dgm:cxn modelId="{3CDC0EE0-754E-4D6D-A97D-E2071C68190E}" srcId="{059E6014-7885-4C24-9A38-CE5A06B89FD1}" destId="{DE8B256E-6BA3-4BF1-8454-83CEC9BD1B37}" srcOrd="0" destOrd="0" parTransId="{5A329C7D-1B8E-4BC5-9735-C00F62681C8F}" sibTransId="{975999C2-1A52-4C5E-B4A1-DA4CDDBE9FA1}"/>
    <dgm:cxn modelId="{7C9A1069-CF31-4F77-BA91-2F300B8E256D}" type="presParOf" srcId="{15684041-FA7F-4D99-BAA4-25C3507DDD8A}" destId="{D58D2AE6-025C-4B6C-B915-4E9D5756E8F2}" srcOrd="0" destOrd="0" presId="urn:microsoft.com/office/officeart/2005/8/layout/list1"/>
    <dgm:cxn modelId="{DD18F84C-D050-49BD-B0BF-870EA7AC7F5A}" type="presParOf" srcId="{D58D2AE6-025C-4B6C-B915-4E9D5756E8F2}" destId="{00535CF3-8C16-4956-BCD5-EFF212C62EBA}" srcOrd="0" destOrd="0" presId="urn:microsoft.com/office/officeart/2005/8/layout/list1"/>
    <dgm:cxn modelId="{D665A66D-709F-4C76-A748-B9464BAE8B2F}" type="presParOf" srcId="{D58D2AE6-025C-4B6C-B915-4E9D5756E8F2}" destId="{725E6E7F-1CAD-4AEE-9E37-55C838789EA4}" srcOrd="1" destOrd="0" presId="urn:microsoft.com/office/officeart/2005/8/layout/list1"/>
    <dgm:cxn modelId="{891483C0-5D4A-420D-A667-1226BA34320E}" type="presParOf" srcId="{15684041-FA7F-4D99-BAA4-25C3507DDD8A}" destId="{11D1422E-A9C4-4C36-BA76-23F2497FA040}" srcOrd="1" destOrd="0" presId="urn:microsoft.com/office/officeart/2005/8/layout/list1"/>
    <dgm:cxn modelId="{940801D9-6B2B-43CC-A4E1-7E890E5932AC}" type="presParOf" srcId="{15684041-FA7F-4D99-BAA4-25C3507DDD8A}" destId="{0049A6C7-DB8F-408D-AC2C-61E12598177B}" srcOrd="2" destOrd="0" presId="urn:microsoft.com/office/officeart/2005/8/layout/list1"/>
    <dgm:cxn modelId="{19D18477-CE46-4C83-AE0B-023287A67779}" type="presParOf" srcId="{15684041-FA7F-4D99-BAA4-25C3507DDD8A}" destId="{4388C942-EF69-4D1D-ACB1-2BF795BD7C5A}" srcOrd="3" destOrd="0" presId="urn:microsoft.com/office/officeart/2005/8/layout/list1"/>
    <dgm:cxn modelId="{F95DEA6C-BE96-4C9C-B40F-93DEEB1438E3}" type="presParOf" srcId="{15684041-FA7F-4D99-BAA4-25C3507DDD8A}" destId="{2BAC242D-BB49-4084-8091-8BC61B800475}" srcOrd="4" destOrd="0" presId="urn:microsoft.com/office/officeart/2005/8/layout/list1"/>
    <dgm:cxn modelId="{15447D7D-DE07-4E48-97C7-F9D1AA7E8E57}" type="presParOf" srcId="{2BAC242D-BB49-4084-8091-8BC61B800475}" destId="{06B1B4F0-3FDF-4F12-A8D8-86BC6E8B6742}" srcOrd="0" destOrd="0" presId="urn:microsoft.com/office/officeart/2005/8/layout/list1"/>
    <dgm:cxn modelId="{ED1E1155-9734-4A32-9B2D-3F6AEA4B0671}" type="presParOf" srcId="{2BAC242D-BB49-4084-8091-8BC61B800475}" destId="{D508B2DE-E387-4944-96D4-9C130FCC2A88}" srcOrd="1" destOrd="0" presId="urn:microsoft.com/office/officeart/2005/8/layout/list1"/>
    <dgm:cxn modelId="{F5B849F4-348E-4516-AC9A-25D8F07BE601}" type="presParOf" srcId="{15684041-FA7F-4D99-BAA4-25C3507DDD8A}" destId="{C6B26A78-DC31-481E-B2AB-F90BF5B7C110}" srcOrd="5" destOrd="0" presId="urn:microsoft.com/office/officeart/2005/8/layout/list1"/>
    <dgm:cxn modelId="{2233F60A-5F39-410F-AE10-CA538C906B34}" type="presParOf" srcId="{15684041-FA7F-4D99-BAA4-25C3507DDD8A}" destId="{98749C95-3EA6-4E77-8593-C756BD6EC76B}" srcOrd="6" destOrd="0" presId="urn:microsoft.com/office/officeart/2005/8/layout/list1"/>
    <dgm:cxn modelId="{2973B059-FE8C-4F94-86D6-244FC3B8AC73}" type="presParOf" srcId="{15684041-FA7F-4D99-BAA4-25C3507DDD8A}" destId="{3196A139-6A2C-4A45-861C-4FED7E696C63}" srcOrd="7" destOrd="0" presId="urn:microsoft.com/office/officeart/2005/8/layout/list1"/>
    <dgm:cxn modelId="{6C977598-9745-4639-97E4-AE631B1DBAC8}" type="presParOf" srcId="{15684041-FA7F-4D99-BAA4-25C3507DDD8A}" destId="{E53DE465-1691-4448-9B62-665F33579C5D}" srcOrd="8" destOrd="0" presId="urn:microsoft.com/office/officeart/2005/8/layout/list1"/>
    <dgm:cxn modelId="{8F0758FB-E9DB-4035-B66E-ACB92DFA51B5}" type="presParOf" srcId="{E53DE465-1691-4448-9B62-665F33579C5D}" destId="{D1A47939-2441-403D-B087-DC91B0AD5019}" srcOrd="0" destOrd="0" presId="urn:microsoft.com/office/officeart/2005/8/layout/list1"/>
    <dgm:cxn modelId="{E26494C4-4B7C-442A-8D1F-BC1478A1E34F}" type="presParOf" srcId="{E53DE465-1691-4448-9B62-665F33579C5D}" destId="{9E13D585-7AA7-4906-9F97-2FC28CA4DCF2}" srcOrd="1" destOrd="0" presId="urn:microsoft.com/office/officeart/2005/8/layout/list1"/>
    <dgm:cxn modelId="{86AE0934-3F07-4264-ADD9-00451E2FFF11}" type="presParOf" srcId="{15684041-FA7F-4D99-BAA4-25C3507DDD8A}" destId="{89FD5BEF-F1AB-439E-B27D-1BEA894985E7}" srcOrd="9" destOrd="0" presId="urn:microsoft.com/office/officeart/2005/8/layout/list1"/>
    <dgm:cxn modelId="{AEB9A9DA-96F3-412F-99D6-F18CDD49DCDA}" type="presParOf" srcId="{15684041-FA7F-4D99-BAA4-25C3507DDD8A}" destId="{09796BA6-643F-4975-9F3A-108A15C3C02F}" srcOrd="10" destOrd="0" presId="urn:microsoft.com/office/officeart/2005/8/layout/list1"/>
    <dgm:cxn modelId="{C91AFAEA-C749-4D78-907C-AFFF54F713FC}" type="presParOf" srcId="{15684041-FA7F-4D99-BAA4-25C3507DDD8A}" destId="{0F925517-378F-4744-AE9A-9E9F28593131}" srcOrd="11" destOrd="0" presId="urn:microsoft.com/office/officeart/2005/8/layout/list1"/>
    <dgm:cxn modelId="{9AE5C9DA-EA6D-4311-8655-683B429B3579}" type="presParOf" srcId="{15684041-FA7F-4D99-BAA4-25C3507DDD8A}" destId="{C9B80285-17F2-443F-A4E2-1E5C4B186CC3}" srcOrd="12" destOrd="0" presId="urn:microsoft.com/office/officeart/2005/8/layout/list1"/>
    <dgm:cxn modelId="{678C2116-C72F-4FE1-BA79-3DEA448A97DE}" type="presParOf" srcId="{C9B80285-17F2-443F-A4E2-1E5C4B186CC3}" destId="{D8F4EEBE-2C9C-4BAC-9DEF-9D08B5BB707C}" srcOrd="0" destOrd="0" presId="urn:microsoft.com/office/officeart/2005/8/layout/list1"/>
    <dgm:cxn modelId="{42D556B8-9D43-444E-AE8F-05F3972D1573}" type="presParOf" srcId="{C9B80285-17F2-443F-A4E2-1E5C4B186CC3}" destId="{8BE893DB-D6F8-4B88-BCE4-E8D92E636860}" srcOrd="1" destOrd="0" presId="urn:microsoft.com/office/officeart/2005/8/layout/list1"/>
    <dgm:cxn modelId="{5FE6BA82-EABF-4691-B0C1-8C0C6F6843A2}" type="presParOf" srcId="{15684041-FA7F-4D99-BAA4-25C3507DDD8A}" destId="{F7CF42EE-C802-44D5-8D71-3B945449D367}" srcOrd="13" destOrd="0" presId="urn:microsoft.com/office/officeart/2005/8/layout/list1"/>
    <dgm:cxn modelId="{C67C630F-436C-4A09-A48F-D6C95611B710}" type="presParOf" srcId="{15684041-FA7F-4D99-BAA4-25C3507DDD8A}" destId="{62445300-4B22-4F62-B06B-9DD56C0CEF7F}" srcOrd="14" destOrd="0" presId="urn:microsoft.com/office/officeart/2005/8/layout/list1"/>
    <dgm:cxn modelId="{573E603D-3F08-4733-80E0-60B773EA109E}" type="presParOf" srcId="{15684041-FA7F-4D99-BAA4-25C3507DDD8A}" destId="{E03ECBCD-42DB-463F-AE62-80C92F4E1044}" srcOrd="15" destOrd="0" presId="urn:microsoft.com/office/officeart/2005/8/layout/list1"/>
    <dgm:cxn modelId="{4C842355-A50E-4A48-941F-3CCB13255590}" type="presParOf" srcId="{15684041-FA7F-4D99-BAA4-25C3507DDD8A}" destId="{55DBC2F8-B12A-4B4A-8E10-45C79484DF0E}" srcOrd="16" destOrd="0" presId="urn:microsoft.com/office/officeart/2005/8/layout/list1"/>
    <dgm:cxn modelId="{D53B3539-D312-41D0-B28A-238254D11E95}" type="presParOf" srcId="{55DBC2F8-B12A-4B4A-8E10-45C79484DF0E}" destId="{E523CD32-3436-4F26-9B97-4567DC6591E5}" srcOrd="0" destOrd="0" presId="urn:microsoft.com/office/officeart/2005/8/layout/list1"/>
    <dgm:cxn modelId="{CB13897D-54CC-4BD4-A03F-BD0EEBB32EFA}" type="presParOf" srcId="{55DBC2F8-B12A-4B4A-8E10-45C79484DF0E}" destId="{63CB0D27-7ED7-4047-BCA2-6306BE44601E}" srcOrd="1" destOrd="0" presId="urn:microsoft.com/office/officeart/2005/8/layout/list1"/>
    <dgm:cxn modelId="{FABF6B00-A0E2-4F29-AA2B-5E4B9F269557}" type="presParOf" srcId="{15684041-FA7F-4D99-BAA4-25C3507DDD8A}" destId="{408BC1C8-3BE4-4569-A37E-BC366F74E70E}" srcOrd="17" destOrd="0" presId="urn:microsoft.com/office/officeart/2005/8/layout/list1"/>
    <dgm:cxn modelId="{87FEB7B5-0103-4AE6-80BB-2062F6973822}" type="presParOf" srcId="{15684041-FA7F-4D99-BAA4-25C3507DDD8A}" destId="{85FFA5FC-2EFD-4AF5-923D-47B023307D06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CAF511E-BFEC-4B67-9090-D314CA34C202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CF7BCA1-D49C-4CE5-8718-ADEFC6D6AA01}">
      <dgm:prSet phldrT="[Текст]" custT="1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uz-Cyrl-UZ" sz="11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Давлат узлуксиз таълим тизими, унинг ҳар хил турлари ва шакллари, давлат ва  нодавлат таълим ташкилотлари ривожланишини таъминлайди.</a:t>
          </a:r>
          <a:endParaRPr lang="ru-RU" sz="11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2DE80E4-1A15-454B-844D-8C22A84DE5E2}" type="parTrans" cxnId="{E90C515C-B050-4A25-BB35-C47919A3CA01}">
      <dgm:prSet/>
      <dgm:spPr/>
      <dgm:t>
        <a:bodyPr/>
        <a:lstStyle/>
        <a:p>
          <a:endParaRPr lang="ru-RU"/>
        </a:p>
      </dgm:t>
    </dgm:pt>
    <dgm:pt modelId="{B0E47C21-597D-4642-925E-680141D89A4D}" type="sibTrans" cxnId="{E90C515C-B050-4A25-BB35-C47919A3CA01}">
      <dgm:prSet/>
      <dgm:spPr/>
      <dgm:t>
        <a:bodyPr/>
        <a:lstStyle/>
        <a:p>
          <a:endParaRPr lang="ru-RU"/>
        </a:p>
      </dgm:t>
    </dgm:pt>
    <dgm:pt modelId="{26B05025-0EE7-4E1E-82B2-6F6CD3DAE906}">
      <dgm:prSet phldrT="[Текст]" custT="1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r>
            <a:rPr lang="uz-Cyrl-UZ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Давлат мактабгача таълим ва тарбияни ривожлантириш учун шарт-шароитлар яратади</a:t>
          </a:r>
          <a:r>
            <a:rPr lang="uz-Cyrl-UZ" sz="9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9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03BCE70-6D45-44F7-9000-3E4430C6E5C0}" type="parTrans" cxnId="{EE8EE832-D147-4282-82BE-6C49FFBCA7D6}">
      <dgm:prSet/>
      <dgm:spPr/>
      <dgm:t>
        <a:bodyPr/>
        <a:lstStyle/>
        <a:p>
          <a:endParaRPr lang="ru-RU"/>
        </a:p>
      </dgm:t>
    </dgm:pt>
    <dgm:pt modelId="{86D7246A-FEC2-4644-B60E-55A058B238F3}" type="sibTrans" cxnId="{EE8EE832-D147-4282-82BE-6C49FFBCA7D6}">
      <dgm:prSet/>
      <dgm:spPr/>
      <dgm:t>
        <a:bodyPr/>
        <a:lstStyle/>
        <a:p>
          <a:endParaRPr lang="ru-RU"/>
        </a:p>
      </dgm:t>
    </dgm:pt>
    <dgm:pt modelId="{C8DB8BD1-2196-4925-9E75-7AB507F6726B}">
      <dgm:prSet phldrT="[Текст]" custT="1"/>
      <dgm:spPr>
        <a:solidFill>
          <a:srgbClr val="FFFF00"/>
        </a:solidFill>
      </dgm:spPr>
      <dgm:t>
        <a:bodyPr/>
        <a:lstStyle/>
        <a:p>
          <a:r>
            <a:rPr lang="uz-Cyrl-UZ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Давлат бепул умумий ўрта таълим ва бошланғич профессионал таълим олишни кафолатлайди. </a:t>
          </a:r>
          <a:endParaRPr lang="ru-RU" sz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21A316E-0B86-4DA8-AB5F-AE5F905E62CD}" type="parTrans" cxnId="{DBFCBD28-DD89-4B25-B0F5-A258AEF66DC5}">
      <dgm:prSet/>
      <dgm:spPr/>
      <dgm:t>
        <a:bodyPr/>
        <a:lstStyle/>
        <a:p>
          <a:endParaRPr lang="ru-RU"/>
        </a:p>
      </dgm:t>
    </dgm:pt>
    <dgm:pt modelId="{E58B8146-8740-4B23-9A70-E0D081828EED}" type="sibTrans" cxnId="{DBFCBD28-DD89-4B25-B0F5-A258AEF66DC5}">
      <dgm:prSet/>
      <dgm:spPr/>
      <dgm:t>
        <a:bodyPr/>
        <a:lstStyle/>
        <a:p>
          <a:endParaRPr lang="ru-RU"/>
        </a:p>
      </dgm:t>
    </dgm:pt>
    <dgm:pt modelId="{6E75F051-F6BC-43C4-BE39-5659FFE30987}">
      <dgm:prSet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uz-Cyrl-UZ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Мактабгача таълим ва тарбия, умумий ўрта таълим давлат назоратидадир.</a:t>
          </a:r>
          <a:endParaRPr lang="ru-RU" sz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CFCB9CB-DC49-4AD3-943E-67EF4197F4D0}" type="parTrans" cxnId="{0C958FD1-DDF4-41D1-9E9E-4CABE807D087}">
      <dgm:prSet/>
      <dgm:spPr/>
      <dgm:t>
        <a:bodyPr/>
        <a:lstStyle/>
        <a:p>
          <a:endParaRPr lang="ru-RU"/>
        </a:p>
      </dgm:t>
    </dgm:pt>
    <dgm:pt modelId="{69511810-2307-4BA1-A69F-3F673F2AD146}" type="sibTrans" cxnId="{0C958FD1-DDF4-41D1-9E9E-4CABE807D087}">
      <dgm:prSet/>
      <dgm:spPr/>
      <dgm:t>
        <a:bodyPr/>
        <a:lstStyle/>
        <a:p>
          <a:endParaRPr lang="ru-RU"/>
        </a:p>
      </dgm:t>
    </dgm:pt>
    <dgm:pt modelId="{CF961B80-773A-4D4D-8484-D065C881E05D}">
      <dgm:prSet custT="1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uz-Cyrl-UZ" sz="11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Алоҳида таълим эҳтиёжларига эга бўлган болалар учун инклюзив таълим ва тарбия таъминланади. </a:t>
          </a:r>
          <a:endParaRPr lang="ru-RU" sz="11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ABD9C8B-0824-4A89-9558-E587494AD48C}" type="parTrans" cxnId="{5A81438D-A2A6-41C7-93B4-460A533A9E3C}">
      <dgm:prSet/>
      <dgm:spPr/>
      <dgm:t>
        <a:bodyPr/>
        <a:lstStyle/>
        <a:p>
          <a:endParaRPr lang="ru-RU"/>
        </a:p>
      </dgm:t>
    </dgm:pt>
    <dgm:pt modelId="{0581DAD5-B67D-42F3-94C8-8138EEDD8F37}" type="sibTrans" cxnId="{5A81438D-A2A6-41C7-93B4-460A533A9E3C}">
      <dgm:prSet/>
      <dgm:spPr/>
      <dgm:t>
        <a:bodyPr/>
        <a:lstStyle/>
        <a:p>
          <a:endParaRPr lang="ru-RU"/>
        </a:p>
      </dgm:t>
    </dgm:pt>
    <dgm:pt modelId="{8321B725-3738-43F3-957C-2120B88444CB}">
      <dgm:prSet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uz-Cyrl-UZ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Фуқаролар давлат таълим ташкилотларида танлов асосида давлат ҳисобидан олий маълумот олишга ҳақли.</a:t>
          </a:r>
          <a:endParaRPr lang="ru-RU" sz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BFAAB4-6064-48B9-AC7A-8AD296AE7615}" type="parTrans" cxnId="{28DEF7C8-46B5-47BA-93B7-28814A1423FE}">
      <dgm:prSet/>
      <dgm:spPr/>
      <dgm:t>
        <a:bodyPr/>
        <a:lstStyle/>
        <a:p>
          <a:endParaRPr lang="ru-RU"/>
        </a:p>
      </dgm:t>
    </dgm:pt>
    <dgm:pt modelId="{480B241C-B53F-45A7-8A39-3B8E459C7D42}" type="sibTrans" cxnId="{28DEF7C8-46B5-47BA-93B7-28814A1423FE}">
      <dgm:prSet/>
      <dgm:spPr/>
      <dgm:t>
        <a:bodyPr/>
        <a:lstStyle/>
        <a:p>
          <a:endParaRPr lang="ru-RU"/>
        </a:p>
      </dgm:t>
    </dgm:pt>
    <dgm:pt modelId="{72AB1F4B-E75B-4AF9-AD32-D9CD6AA26C9E}">
      <dgm:prSet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uz-Cyrl-UZ" sz="1200" dirty="0" smtClean="0">
              <a:solidFill>
                <a:schemeClr val="tx1"/>
              </a:solidFill>
            </a:rPr>
            <a:t>   </a:t>
          </a:r>
          <a:r>
            <a:rPr lang="uz-Cyrl-UZ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Ҳар ким таълим олиш ҳуқуқига эга</a:t>
          </a:r>
          <a:r>
            <a:rPr lang="uz-Cyrl-UZ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9F0C5CD-6A78-4754-A1B4-12ECE272470F}" type="parTrans" cxnId="{F6AE0B18-A58C-41EB-B8FA-4C8DE5FFFA2B}">
      <dgm:prSet/>
      <dgm:spPr/>
      <dgm:t>
        <a:bodyPr/>
        <a:lstStyle/>
        <a:p>
          <a:endParaRPr lang="ru-RU"/>
        </a:p>
      </dgm:t>
    </dgm:pt>
    <dgm:pt modelId="{04D43029-29A4-4C22-9447-6E78B92715F1}" type="sibTrans" cxnId="{F6AE0B18-A58C-41EB-B8FA-4C8DE5FFFA2B}">
      <dgm:prSet/>
      <dgm:spPr/>
      <dgm:t>
        <a:bodyPr/>
        <a:lstStyle/>
        <a:p>
          <a:endParaRPr lang="ru-RU"/>
        </a:p>
      </dgm:t>
    </dgm:pt>
    <dgm:pt modelId="{26AEE28C-829D-41CB-B456-D92B6D7F136D}">
      <dgm:prSet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endParaRPr lang="ru-RU"/>
        </a:p>
      </dgm:t>
    </dgm:pt>
    <dgm:pt modelId="{C8166241-9043-48E8-8A1C-89FF98E082CD}" type="parTrans" cxnId="{C602AE69-4E0F-41E7-B549-2D0915CDDB73}">
      <dgm:prSet/>
      <dgm:spPr/>
      <dgm:t>
        <a:bodyPr/>
        <a:lstStyle/>
        <a:p>
          <a:endParaRPr lang="ru-RU"/>
        </a:p>
      </dgm:t>
    </dgm:pt>
    <dgm:pt modelId="{E464DA81-404B-4310-8609-065F62E688D7}" type="sibTrans" cxnId="{C602AE69-4E0F-41E7-B549-2D0915CDDB73}">
      <dgm:prSet/>
      <dgm:spPr/>
      <dgm:t>
        <a:bodyPr/>
        <a:lstStyle/>
        <a:p>
          <a:endParaRPr lang="ru-RU"/>
        </a:p>
      </dgm:t>
    </dgm:pt>
    <dgm:pt modelId="{A10E5131-707E-4FC5-946F-28B154BFA25B}">
      <dgm:prSet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endParaRPr lang="ru-RU"/>
        </a:p>
      </dgm:t>
    </dgm:pt>
    <dgm:pt modelId="{C31E922D-0292-4391-948B-FB342A5D354C}" type="parTrans" cxnId="{FB0CEC5B-4DA0-40BA-BDBC-DD122B7821A4}">
      <dgm:prSet/>
      <dgm:spPr/>
      <dgm:t>
        <a:bodyPr/>
        <a:lstStyle/>
        <a:p>
          <a:endParaRPr lang="ru-RU"/>
        </a:p>
      </dgm:t>
    </dgm:pt>
    <dgm:pt modelId="{4E7B11D7-CDD0-48D7-A410-BF62270C4F53}" type="sibTrans" cxnId="{FB0CEC5B-4DA0-40BA-BDBC-DD122B7821A4}">
      <dgm:prSet/>
      <dgm:spPr/>
      <dgm:t>
        <a:bodyPr/>
        <a:lstStyle/>
        <a:p>
          <a:endParaRPr lang="ru-RU"/>
        </a:p>
      </dgm:t>
    </dgm:pt>
    <dgm:pt modelId="{25D89270-BA1D-4144-B28D-9AAC10CA3515}" type="pres">
      <dgm:prSet presAssocID="{1CAF511E-BFEC-4B67-9090-D314CA34C202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672BE348-372A-403B-B6E8-63EEFA4C9919}" type="pres">
      <dgm:prSet presAssocID="{1CAF511E-BFEC-4B67-9090-D314CA34C202}" presName="Name1" presStyleCnt="0"/>
      <dgm:spPr/>
    </dgm:pt>
    <dgm:pt modelId="{CFCB6EAD-8FE8-4B7E-B9A9-12634DCD3845}" type="pres">
      <dgm:prSet presAssocID="{1CAF511E-BFEC-4B67-9090-D314CA34C202}" presName="cycle" presStyleCnt="0"/>
      <dgm:spPr/>
    </dgm:pt>
    <dgm:pt modelId="{6D892DDC-6A25-4C4C-9AA4-3C62C784D500}" type="pres">
      <dgm:prSet presAssocID="{1CAF511E-BFEC-4B67-9090-D314CA34C202}" presName="srcNode" presStyleLbl="node1" presStyleIdx="0" presStyleCnt="7"/>
      <dgm:spPr/>
    </dgm:pt>
    <dgm:pt modelId="{E541FBBA-1C36-4939-B7BF-C261E21A50BF}" type="pres">
      <dgm:prSet presAssocID="{1CAF511E-BFEC-4B67-9090-D314CA34C202}" presName="conn" presStyleLbl="parChTrans1D2" presStyleIdx="0" presStyleCnt="1"/>
      <dgm:spPr/>
      <dgm:t>
        <a:bodyPr/>
        <a:lstStyle/>
        <a:p>
          <a:endParaRPr lang="ru-RU"/>
        </a:p>
      </dgm:t>
    </dgm:pt>
    <dgm:pt modelId="{0099CF08-B9A6-453C-A8F3-8B27C5EEF24F}" type="pres">
      <dgm:prSet presAssocID="{1CAF511E-BFEC-4B67-9090-D314CA34C202}" presName="extraNode" presStyleLbl="node1" presStyleIdx="0" presStyleCnt="7"/>
      <dgm:spPr/>
    </dgm:pt>
    <dgm:pt modelId="{ABC0FFEC-0E08-4079-ACA5-49A83C3ECE3B}" type="pres">
      <dgm:prSet presAssocID="{1CAF511E-BFEC-4B67-9090-D314CA34C202}" presName="dstNode" presStyleLbl="node1" presStyleIdx="0" presStyleCnt="7"/>
      <dgm:spPr/>
    </dgm:pt>
    <dgm:pt modelId="{28F9F2AF-44DD-4B28-9122-30217D68B731}" type="pres">
      <dgm:prSet presAssocID="{72AB1F4B-E75B-4AF9-AD32-D9CD6AA26C9E}" presName="text_1" presStyleLbl="node1" presStyleIdx="0" presStyleCnt="7" custLinFactNeighborX="-1263" custLinFactNeighborY="132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123600-F366-4F31-98C2-4006DEF32105}" type="pres">
      <dgm:prSet presAssocID="{72AB1F4B-E75B-4AF9-AD32-D9CD6AA26C9E}" presName="accent_1" presStyleCnt="0"/>
      <dgm:spPr/>
    </dgm:pt>
    <dgm:pt modelId="{713DD068-8663-4F80-9C06-2A3C6F182268}" type="pres">
      <dgm:prSet presAssocID="{72AB1F4B-E75B-4AF9-AD32-D9CD6AA26C9E}" presName="accentRepeatNode" presStyleLbl="solidFgAcc1" presStyleIdx="0" presStyleCnt="7"/>
      <dgm:spPr>
        <a:solidFill>
          <a:schemeClr val="accent2"/>
        </a:solidFill>
      </dgm:spPr>
    </dgm:pt>
    <dgm:pt modelId="{FBCBE2D4-700D-49F4-BDD9-82FF95B2897B}" type="pres">
      <dgm:prSet presAssocID="{1CF7BCA1-D49C-4CE5-8718-ADEFC6D6AA01}" presName="text_2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AD0EBC-23D0-47F9-A183-00FF87001BBC}" type="pres">
      <dgm:prSet presAssocID="{1CF7BCA1-D49C-4CE5-8718-ADEFC6D6AA01}" presName="accent_2" presStyleCnt="0"/>
      <dgm:spPr/>
    </dgm:pt>
    <dgm:pt modelId="{C38D3A39-2A06-4C72-8763-FB289A196439}" type="pres">
      <dgm:prSet presAssocID="{1CF7BCA1-D49C-4CE5-8718-ADEFC6D6AA01}" presName="accentRepeatNode" presStyleLbl="solidFgAcc1" presStyleIdx="1" presStyleCnt="7"/>
      <dgm:spPr>
        <a:solidFill>
          <a:schemeClr val="accent4"/>
        </a:solidFill>
      </dgm:spPr>
    </dgm:pt>
    <dgm:pt modelId="{FFD1997D-CB58-4D5E-BFFF-EEBB3FCBA3FA}" type="pres">
      <dgm:prSet presAssocID="{26B05025-0EE7-4E1E-82B2-6F6CD3DAE906}" presName="text_3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2A84A8-0276-429F-9CE8-DEE6AFA18BBB}" type="pres">
      <dgm:prSet presAssocID="{26B05025-0EE7-4E1E-82B2-6F6CD3DAE906}" presName="accent_3" presStyleCnt="0"/>
      <dgm:spPr/>
    </dgm:pt>
    <dgm:pt modelId="{C64B2E28-0DA8-4022-8784-5A3DB27B8F90}" type="pres">
      <dgm:prSet presAssocID="{26B05025-0EE7-4E1E-82B2-6F6CD3DAE906}" presName="accentRepeatNode" presStyleLbl="solidFgAcc1" presStyleIdx="2" presStyleCnt="7"/>
      <dgm:spPr>
        <a:solidFill>
          <a:schemeClr val="accent6">
            <a:lumMod val="20000"/>
            <a:lumOff val="80000"/>
          </a:schemeClr>
        </a:solidFill>
      </dgm:spPr>
    </dgm:pt>
    <dgm:pt modelId="{937C030E-D30E-424A-8D81-33623E6A9D4E}" type="pres">
      <dgm:prSet presAssocID="{C8DB8BD1-2196-4925-9E75-7AB507F6726B}" presName="text_4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E9ABC9-1E7F-43B8-AC40-38DD0BE774A7}" type="pres">
      <dgm:prSet presAssocID="{C8DB8BD1-2196-4925-9E75-7AB507F6726B}" presName="accent_4" presStyleCnt="0"/>
      <dgm:spPr/>
    </dgm:pt>
    <dgm:pt modelId="{BC2B3078-3A48-4809-BEDF-A536C9E025F0}" type="pres">
      <dgm:prSet presAssocID="{C8DB8BD1-2196-4925-9E75-7AB507F6726B}" presName="accentRepeatNode" presStyleLbl="solidFgAcc1" presStyleIdx="3" presStyleCnt="7"/>
      <dgm:spPr>
        <a:solidFill>
          <a:srgbClr val="00B050"/>
        </a:solidFill>
      </dgm:spPr>
    </dgm:pt>
    <dgm:pt modelId="{6243D657-3F19-49DE-8A3B-0F5ACA4280D6}" type="pres">
      <dgm:prSet presAssocID="{6E75F051-F6BC-43C4-BE39-5659FFE30987}" presName="text_5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5D9F03-88D4-4CD4-8AD9-88D08356DB7D}" type="pres">
      <dgm:prSet presAssocID="{6E75F051-F6BC-43C4-BE39-5659FFE30987}" presName="accent_5" presStyleCnt="0"/>
      <dgm:spPr/>
    </dgm:pt>
    <dgm:pt modelId="{28EE526C-0F89-4B64-8D32-EE9230DBF85B}" type="pres">
      <dgm:prSet presAssocID="{6E75F051-F6BC-43C4-BE39-5659FFE30987}" presName="accentRepeatNode" presStyleLbl="solidFgAcc1" presStyleIdx="4" presStyleCnt="7"/>
      <dgm:spPr>
        <a:solidFill>
          <a:srgbClr val="FFC000"/>
        </a:solidFill>
      </dgm:spPr>
    </dgm:pt>
    <dgm:pt modelId="{430E8ED3-BE2D-4210-9045-0D76210DF2FE}" type="pres">
      <dgm:prSet presAssocID="{CF961B80-773A-4D4D-8484-D065C881E05D}" presName="text_6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D5ADDA-1E55-498E-8E51-7A4070F51477}" type="pres">
      <dgm:prSet presAssocID="{CF961B80-773A-4D4D-8484-D065C881E05D}" presName="accent_6" presStyleCnt="0"/>
      <dgm:spPr/>
    </dgm:pt>
    <dgm:pt modelId="{354C6FEF-D3AF-4464-9976-6DE6DE9552DA}" type="pres">
      <dgm:prSet presAssocID="{CF961B80-773A-4D4D-8484-D065C881E05D}" presName="accentRepeatNode" presStyleLbl="solidFgAcc1" presStyleIdx="5" presStyleCnt="7" custLinFactNeighborX="1615" custLinFactNeighborY="-4846"/>
      <dgm:spPr>
        <a:solidFill>
          <a:srgbClr val="7030A0"/>
        </a:solidFill>
      </dgm:spPr>
    </dgm:pt>
    <dgm:pt modelId="{189837CD-653F-4926-A1BC-29819C82C701}" type="pres">
      <dgm:prSet presAssocID="{8321B725-3738-43F3-957C-2120B88444CB}" presName="text_7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416942C-5A9E-4A73-A8BF-F7195199E63D}" type="pres">
      <dgm:prSet presAssocID="{8321B725-3738-43F3-957C-2120B88444CB}" presName="accent_7" presStyleCnt="0"/>
      <dgm:spPr/>
    </dgm:pt>
    <dgm:pt modelId="{88D3678C-9EA0-421E-82FC-99EB7038AA78}" type="pres">
      <dgm:prSet presAssocID="{8321B725-3738-43F3-957C-2120B88444CB}" presName="accentRepeatNode" presStyleLbl="solidFgAcc1" presStyleIdx="6" presStyleCnt="7"/>
      <dgm:spPr>
        <a:solidFill>
          <a:srgbClr val="00B0F0"/>
        </a:solidFill>
      </dgm:spPr>
    </dgm:pt>
  </dgm:ptLst>
  <dgm:cxnLst>
    <dgm:cxn modelId="{2FC60297-968F-447A-B29B-F2DE048F0E52}" type="presOf" srcId="{CF961B80-773A-4D4D-8484-D065C881E05D}" destId="{430E8ED3-BE2D-4210-9045-0D76210DF2FE}" srcOrd="0" destOrd="0" presId="urn:microsoft.com/office/officeart/2008/layout/VerticalCurvedList"/>
    <dgm:cxn modelId="{14709BE5-5CD3-423A-B32F-2F613BFEE14A}" type="presOf" srcId="{26B05025-0EE7-4E1E-82B2-6F6CD3DAE906}" destId="{FFD1997D-CB58-4D5E-BFFF-EEBB3FCBA3FA}" srcOrd="0" destOrd="0" presId="urn:microsoft.com/office/officeart/2008/layout/VerticalCurvedList"/>
    <dgm:cxn modelId="{E90C515C-B050-4A25-BB35-C47919A3CA01}" srcId="{1CAF511E-BFEC-4B67-9090-D314CA34C202}" destId="{1CF7BCA1-D49C-4CE5-8718-ADEFC6D6AA01}" srcOrd="1" destOrd="0" parTransId="{52DE80E4-1A15-454B-844D-8C22A84DE5E2}" sibTransId="{B0E47C21-597D-4642-925E-680141D89A4D}"/>
    <dgm:cxn modelId="{9317B5B4-D0DF-43A3-BE60-3E369A9D7DE1}" type="presOf" srcId="{1CAF511E-BFEC-4B67-9090-D314CA34C202}" destId="{25D89270-BA1D-4144-B28D-9AAC10CA3515}" srcOrd="0" destOrd="0" presId="urn:microsoft.com/office/officeart/2008/layout/VerticalCurvedList"/>
    <dgm:cxn modelId="{31424CAA-F6DB-41D5-966C-6847DD5032A9}" type="presOf" srcId="{1CF7BCA1-D49C-4CE5-8718-ADEFC6D6AA01}" destId="{FBCBE2D4-700D-49F4-BDD9-82FF95B2897B}" srcOrd="0" destOrd="0" presId="urn:microsoft.com/office/officeart/2008/layout/VerticalCurvedList"/>
    <dgm:cxn modelId="{5168139B-9816-4796-B1B1-521790FC1BCE}" type="presOf" srcId="{6E75F051-F6BC-43C4-BE39-5659FFE30987}" destId="{6243D657-3F19-49DE-8A3B-0F5ACA4280D6}" srcOrd="0" destOrd="0" presId="urn:microsoft.com/office/officeart/2008/layout/VerticalCurvedList"/>
    <dgm:cxn modelId="{F6AE0B18-A58C-41EB-B8FA-4C8DE5FFFA2B}" srcId="{1CAF511E-BFEC-4B67-9090-D314CA34C202}" destId="{72AB1F4B-E75B-4AF9-AD32-D9CD6AA26C9E}" srcOrd="0" destOrd="0" parTransId="{B9F0C5CD-6A78-4754-A1B4-12ECE272470F}" sibTransId="{04D43029-29A4-4C22-9447-6E78B92715F1}"/>
    <dgm:cxn modelId="{28DEF7C8-46B5-47BA-93B7-28814A1423FE}" srcId="{1CAF511E-BFEC-4B67-9090-D314CA34C202}" destId="{8321B725-3738-43F3-957C-2120B88444CB}" srcOrd="6" destOrd="0" parTransId="{DCBFAAB4-6064-48B9-AC7A-8AD296AE7615}" sibTransId="{480B241C-B53F-45A7-8A39-3B8E459C7D42}"/>
    <dgm:cxn modelId="{5A81438D-A2A6-41C7-93B4-460A533A9E3C}" srcId="{1CAF511E-BFEC-4B67-9090-D314CA34C202}" destId="{CF961B80-773A-4D4D-8484-D065C881E05D}" srcOrd="5" destOrd="0" parTransId="{CABD9C8B-0824-4A89-9558-E587494AD48C}" sibTransId="{0581DAD5-B67D-42F3-94C8-8138EEDD8F37}"/>
    <dgm:cxn modelId="{DBFCBD28-DD89-4B25-B0F5-A258AEF66DC5}" srcId="{1CAF511E-BFEC-4B67-9090-D314CA34C202}" destId="{C8DB8BD1-2196-4925-9E75-7AB507F6726B}" srcOrd="3" destOrd="0" parTransId="{321A316E-0B86-4DA8-AB5F-AE5F905E62CD}" sibTransId="{E58B8146-8740-4B23-9A70-E0D081828EED}"/>
    <dgm:cxn modelId="{EE8EE832-D147-4282-82BE-6C49FFBCA7D6}" srcId="{1CAF511E-BFEC-4B67-9090-D314CA34C202}" destId="{26B05025-0EE7-4E1E-82B2-6F6CD3DAE906}" srcOrd="2" destOrd="0" parTransId="{A03BCE70-6D45-44F7-9000-3E4430C6E5C0}" sibTransId="{86D7246A-FEC2-4644-B60E-55A058B238F3}"/>
    <dgm:cxn modelId="{0C958FD1-DDF4-41D1-9E9E-4CABE807D087}" srcId="{1CAF511E-BFEC-4B67-9090-D314CA34C202}" destId="{6E75F051-F6BC-43C4-BE39-5659FFE30987}" srcOrd="4" destOrd="0" parTransId="{3CFCB9CB-DC49-4AD3-943E-67EF4197F4D0}" sibTransId="{69511810-2307-4BA1-A69F-3F673F2AD146}"/>
    <dgm:cxn modelId="{C602AE69-4E0F-41E7-B549-2D0915CDDB73}" srcId="{1CAF511E-BFEC-4B67-9090-D314CA34C202}" destId="{26AEE28C-829D-41CB-B456-D92B6D7F136D}" srcOrd="7" destOrd="0" parTransId="{C8166241-9043-48E8-8A1C-89FF98E082CD}" sibTransId="{E464DA81-404B-4310-8609-065F62E688D7}"/>
    <dgm:cxn modelId="{BABD5324-D522-4B9A-BA7F-0B9CC058BBA2}" type="presOf" srcId="{8321B725-3738-43F3-957C-2120B88444CB}" destId="{189837CD-653F-4926-A1BC-29819C82C701}" srcOrd="0" destOrd="0" presId="urn:microsoft.com/office/officeart/2008/layout/VerticalCurvedList"/>
    <dgm:cxn modelId="{D7EE7DEC-9C1B-49CA-968F-A79B42CAE430}" type="presOf" srcId="{04D43029-29A4-4C22-9447-6E78B92715F1}" destId="{E541FBBA-1C36-4939-B7BF-C261E21A50BF}" srcOrd="0" destOrd="0" presId="urn:microsoft.com/office/officeart/2008/layout/VerticalCurvedList"/>
    <dgm:cxn modelId="{FB0CEC5B-4DA0-40BA-BDBC-DD122B7821A4}" srcId="{1CAF511E-BFEC-4B67-9090-D314CA34C202}" destId="{A10E5131-707E-4FC5-946F-28B154BFA25B}" srcOrd="8" destOrd="0" parTransId="{C31E922D-0292-4391-948B-FB342A5D354C}" sibTransId="{4E7B11D7-CDD0-48D7-A410-BF62270C4F53}"/>
    <dgm:cxn modelId="{F9955F70-0EF8-4208-BBE4-35EE3763A589}" type="presOf" srcId="{72AB1F4B-E75B-4AF9-AD32-D9CD6AA26C9E}" destId="{28F9F2AF-44DD-4B28-9122-30217D68B731}" srcOrd="0" destOrd="0" presId="urn:microsoft.com/office/officeart/2008/layout/VerticalCurvedList"/>
    <dgm:cxn modelId="{34DDA09B-6968-45FE-B7FA-9D0D956C6DDE}" type="presOf" srcId="{C8DB8BD1-2196-4925-9E75-7AB507F6726B}" destId="{937C030E-D30E-424A-8D81-33623E6A9D4E}" srcOrd="0" destOrd="0" presId="urn:microsoft.com/office/officeart/2008/layout/VerticalCurvedList"/>
    <dgm:cxn modelId="{9BBD558E-E59F-447B-B78E-C97F1CA86FA3}" type="presParOf" srcId="{25D89270-BA1D-4144-B28D-9AAC10CA3515}" destId="{672BE348-372A-403B-B6E8-63EEFA4C9919}" srcOrd="0" destOrd="0" presId="urn:microsoft.com/office/officeart/2008/layout/VerticalCurvedList"/>
    <dgm:cxn modelId="{B7A26628-0980-4186-8721-FA036B453099}" type="presParOf" srcId="{672BE348-372A-403B-B6E8-63EEFA4C9919}" destId="{CFCB6EAD-8FE8-4B7E-B9A9-12634DCD3845}" srcOrd="0" destOrd="0" presId="urn:microsoft.com/office/officeart/2008/layout/VerticalCurvedList"/>
    <dgm:cxn modelId="{01225113-87F8-4696-A5F1-191B5199D2B2}" type="presParOf" srcId="{CFCB6EAD-8FE8-4B7E-B9A9-12634DCD3845}" destId="{6D892DDC-6A25-4C4C-9AA4-3C62C784D500}" srcOrd="0" destOrd="0" presId="urn:microsoft.com/office/officeart/2008/layout/VerticalCurvedList"/>
    <dgm:cxn modelId="{9CF9CA14-B2AC-43FE-A02B-8473BAF8BB9C}" type="presParOf" srcId="{CFCB6EAD-8FE8-4B7E-B9A9-12634DCD3845}" destId="{E541FBBA-1C36-4939-B7BF-C261E21A50BF}" srcOrd="1" destOrd="0" presId="urn:microsoft.com/office/officeart/2008/layout/VerticalCurvedList"/>
    <dgm:cxn modelId="{C0173433-499C-4880-830D-4381A760D960}" type="presParOf" srcId="{CFCB6EAD-8FE8-4B7E-B9A9-12634DCD3845}" destId="{0099CF08-B9A6-453C-A8F3-8B27C5EEF24F}" srcOrd="2" destOrd="0" presId="urn:microsoft.com/office/officeart/2008/layout/VerticalCurvedList"/>
    <dgm:cxn modelId="{0EC3E612-772A-4D02-B182-6585B4461EFD}" type="presParOf" srcId="{CFCB6EAD-8FE8-4B7E-B9A9-12634DCD3845}" destId="{ABC0FFEC-0E08-4079-ACA5-49A83C3ECE3B}" srcOrd="3" destOrd="0" presId="urn:microsoft.com/office/officeart/2008/layout/VerticalCurvedList"/>
    <dgm:cxn modelId="{967583A4-CF26-4114-B51D-7862A454F9AC}" type="presParOf" srcId="{672BE348-372A-403B-B6E8-63EEFA4C9919}" destId="{28F9F2AF-44DD-4B28-9122-30217D68B731}" srcOrd="1" destOrd="0" presId="urn:microsoft.com/office/officeart/2008/layout/VerticalCurvedList"/>
    <dgm:cxn modelId="{0011B220-D99F-4EF3-AFC8-535EDAC437E3}" type="presParOf" srcId="{672BE348-372A-403B-B6E8-63EEFA4C9919}" destId="{C1123600-F366-4F31-98C2-4006DEF32105}" srcOrd="2" destOrd="0" presId="urn:microsoft.com/office/officeart/2008/layout/VerticalCurvedList"/>
    <dgm:cxn modelId="{4ACDE99A-DA4B-4072-8E25-77733D110292}" type="presParOf" srcId="{C1123600-F366-4F31-98C2-4006DEF32105}" destId="{713DD068-8663-4F80-9C06-2A3C6F182268}" srcOrd="0" destOrd="0" presId="urn:microsoft.com/office/officeart/2008/layout/VerticalCurvedList"/>
    <dgm:cxn modelId="{721A6D24-4024-41A0-8116-5AA5AE333162}" type="presParOf" srcId="{672BE348-372A-403B-B6E8-63EEFA4C9919}" destId="{FBCBE2D4-700D-49F4-BDD9-82FF95B2897B}" srcOrd="3" destOrd="0" presId="urn:microsoft.com/office/officeart/2008/layout/VerticalCurvedList"/>
    <dgm:cxn modelId="{29BEAE43-811D-4F9C-A60F-6B142D7B19A9}" type="presParOf" srcId="{672BE348-372A-403B-B6E8-63EEFA4C9919}" destId="{0BAD0EBC-23D0-47F9-A183-00FF87001BBC}" srcOrd="4" destOrd="0" presId="urn:microsoft.com/office/officeart/2008/layout/VerticalCurvedList"/>
    <dgm:cxn modelId="{E6945D52-F1D1-4450-940F-B4A24979B529}" type="presParOf" srcId="{0BAD0EBC-23D0-47F9-A183-00FF87001BBC}" destId="{C38D3A39-2A06-4C72-8763-FB289A196439}" srcOrd="0" destOrd="0" presId="urn:microsoft.com/office/officeart/2008/layout/VerticalCurvedList"/>
    <dgm:cxn modelId="{D958C3AE-D3AD-4EB7-89BA-4B822B909D0F}" type="presParOf" srcId="{672BE348-372A-403B-B6E8-63EEFA4C9919}" destId="{FFD1997D-CB58-4D5E-BFFF-EEBB3FCBA3FA}" srcOrd="5" destOrd="0" presId="urn:microsoft.com/office/officeart/2008/layout/VerticalCurvedList"/>
    <dgm:cxn modelId="{E21F0EF4-845F-4F5B-8717-D107D3A9364C}" type="presParOf" srcId="{672BE348-372A-403B-B6E8-63EEFA4C9919}" destId="{0D2A84A8-0276-429F-9CE8-DEE6AFA18BBB}" srcOrd="6" destOrd="0" presId="urn:microsoft.com/office/officeart/2008/layout/VerticalCurvedList"/>
    <dgm:cxn modelId="{D54C5C24-E916-4658-80BD-5D2E6B9685D3}" type="presParOf" srcId="{0D2A84A8-0276-429F-9CE8-DEE6AFA18BBB}" destId="{C64B2E28-0DA8-4022-8784-5A3DB27B8F90}" srcOrd="0" destOrd="0" presId="urn:microsoft.com/office/officeart/2008/layout/VerticalCurvedList"/>
    <dgm:cxn modelId="{C741364C-2B3A-4216-90D2-CCAE7F01A902}" type="presParOf" srcId="{672BE348-372A-403B-B6E8-63EEFA4C9919}" destId="{937C030E-D30E-424A-8D81-33623E6A9D4E}" srcOrd="7" destOrd="0" presId="urn:microsoft.com/office/officeart/2008/layout/VerticalCurvedList"/>
    <dgm:cxn modelId="{1C677E52-943A-4004-8B55-FDC277B13C08}" type="presParOf" srcId="{672BE348-372A-403B-B6E8-63EEFA4C9919}" destId="{9BE9ABC9-1E7F-43B8-AC40-38DD0BE774A7}" srcOrd="8" destOrd="0" presId="urn:microsoft.com/office/officeart/2008/layout/VerticalCurvedList"/>
    <dgm:cxn modelId="{6669B2A3-5312-451D-A5D0-68647D95EA7D}" type="presParOf" srcId="{9BE9ABC9-1E7F-43B8-AC40-38DD0BE774A7}" destId="{BC2B3078-3A48-4809-BEDF-A536C9E025F0}" srcOrd="0" destOrd="0" presId="urn:microsoft.com/office/officeart/2008/layout/VerticalCurvedList"/>
    <dgm:cxn modelId="{5CE03CEA-C5D3-4CF2-A70E-F3481F5573A1}" type="presParOf" srcId="{672BE348-372A-403B-B6E8-63EEFA4C9919}" destId="{6243D657-3F19-49DE-8A3B-0F5ACA4280D6}" srcOrd="9" destOrd="0" presId="urn:microsoft.com/office/officeart/2008/layout/VerticalCurvedList"/>
    <dgm:cxn modelId="{B1677C3F-06AF-467F-A045-4422D93373BB}" type="presParOf" srcId="{672BE348-372A-403B-B6E8-63EEFA4C9919}" destId="{F85D9F03-88D4-4CD4-8AD9-88D08356DB7D}" srcOrd="10" destOrd="0" presId="urn:microsoft.com/office/officeart/2008/layout/VerticalCurvedList"/>
    <dgm:cxn modelId="{A2ACB445-2FFA-49CE-8334-CDB223A2AD45}" type="presParOf" srcId="{F85D9F03-88D4-4CD4-8AD9-88D08356DB7D}" destId="{28EE526C-0F89-4B64-8D32-EE9230DBF85B}" srcOrd="0" destOrd="0" presId="urn:microsoft.com/office/officeart/2008/layout/VerticalCurvedList"/>
    <dgm:cxn modelId="{6718DC38-F4BE-44FE-BA7C-0BCA49E276EE}" type="presParOf" srcId="{672BE348-372A-403B-B6E8-63EEFA4C9919}" destId="{430E8ED3-BE2D-4210-9045-0D76210DF2FE}" srcOrd="11" destOrd="0" presId="urn:microsoft.com/office/officeart/2008/layout/VerticalCurvedList"/>
    <dgm:cxn modelId="{57F622A6-457B-48FB-AD8B-AF851B589D16}" type="presParOf" srcId="{672BE348-372A-403B-B6E8-63EEFA4C9919}" destId="{00D5ADDA-1E55-498E-8E51-7A4070F51477}" srcOrd="12" destOrd="0" presId="urn:microsoft.com/office/officeart/2008/layout/VerticalCurvedList"/>
    <dgm:cxn modelId="{32CE439D-053F-4266-B6E0-F6B5BC85D7E7}" type="presParOf" srcId="{00D5ADDA-1E55-498E-8E51-7A4070F51477}" destId="{354C6FEF-D3AF-4464-9976-6DE6DE9552DA}" srcOrd="0" destOrd="0" presId="urn:microsoft.com/office/officeart/2008/layout/VerticalCurvedList"/>
    <dgm:cxn modelId="{6831A124-636E-4674-A82A-9EFB40400BE4}" type="presParOf" srcId="{672BE348-372A-403B-B6E8-63EEFA4C9919}" destId="{189837CD-653F-4926-A1BC-29819C82C701}" srcOrd="13" destOrd="0" presId="urn:microsoft.com/office/officeart/2008/layout/VerticalCurvedList"/>
    <dgm:cxn modelId="{D4218C80-D94C-4E4A-AD4C-533F72E77FCA}" type="presParOf" srcId="{672BE348-372A-403B-B6E8-63EEFA4C9919}" destId="{E416942C-5A9E-4A73-A8BF-F7195199E63D}" srcOrd="14" destOrd="0" presId="urn:microsoft.com/office/officeart/2008/layout/VerticalCurvedList"/>
    <dgm:cxn modelId="{2FDB4B94-A2E8-41EE-AF96-9FFFE589A93E}" type="presParOf" srcId="{E416942C-5A9E-4A73-A8BF-F7195199E63D}" destId="{88D3678C-9EA0-421E-82FC-99EB7038AA78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84F88BD-BBF7-45AA-8B50-5480FC1317BB}" type="doc">
      <dgm:prSet loTypeId="urn:microsoft.com/office/officeart/2008/layout/VerticalCurvedList" loCatId="list" qsTypeId="urn:microsoft.com/office/officeart/2005/8/quickstyle/3d5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6B758A6-7B11-479A-BFEE-CDC8EDE06B85}" type="pres">
      <dgm:prSet presAssocID="{684F88BD-BBF7-45AA-8B50-5480FC1317BB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AC5AB1A8-17F8-432A-8590-A10B7F608887}" type="pres">
      <dgm:prSet presAssocID="{684F88BD-BBF7-45AA-8B50-5480FC1317BB}" presName="Name1" presStyleCnt="0"/>
      <dgm:spPr/>
    </dgm:pt>
    <dgm:pt modelId="{DE200A29-3568-4CE9-A893-A72A47EB99E4}" type="pres">
      <dgm:prSet presAssocID="{684F88BD-BBF7-45AA-8B50-5480FC1317BB}" presName="cycle" presStyleCnt="0"/>
      <dgm:spPr/>
    </dgm:pt>
    <dgm:pt modelId="{1042787E-E380-4D5D-A3B6-E9A7FA77A42C}" type="pres">
      <dgm:prSet presAssocID="{684F88BD-BBF7-45AA-8B50-5480FC1317BB}" presName="srcNode" presStyleLbl="node1" presStyleIdx="0" presStyleCnt="0"/>
      <dgm:spPr/>
    </dgm:pt>
    <dgm:pt modelId="{626C7E5A-239E-4B6B-A0AE-F50D58B0BFF6}" type="pres">
      <dgm:prSet presAssocID="{684F88BD-BBF7-45AA-8B50-5480FC1317BB}" presName="conn" presStyleLbl="parChTrans1D2" presStyleIdx="0" presStyleCnt="1" custAng="5400000" custFlipVert="1" custLinFactX="70764" custLinFactNeighborX="100000" custLinFactNeighborY="-36313"/>
      <dgm:spPr/>
    </dgm:pt>
    <dgm:pt modelId="{AEC04A77-3FB2-4F06-ABB3-82DDEB151DAC}" type="pres">
      <dgm:prSet presAssocID="{684F88BD-BBF7-45AA-8B50-5480FC1317BB}" presName="extraNode" presStyleLbl="node1" presStyleIdx="0" presStyleCnt="0"/>
      <dgm:spPr/>
    </dgm:pt>
    <dgm:pt modelId="{76194FF2-ADEA-4C5A-A21F-9C80BB33E1AD}" type="pres">
      <dgm:prSet presAssocID="{684F88BD-BBF7-45AA-8B50-5480FC1317BB}" presName="dstNode" presStyleLbl="node1" presStyleIdx="0" presStyleCnt="0"/>
      <dgm:spPr/>
    </dgm:pt>
  </dgm:ptLst>
  <dgm:cxnLst>
    <dgm:cxn modelId="{BBE964C1-43B3-4B69-A625-5E536F9638F8}" type="presOf" srcId="{684F88BD-BBF7-45AA-8B50-5480FC1317BB}" destId="{A6B758A6-7B11-479A-BFEE-CDC8EDE06B85}" srcOrd="0" destOrd="0" presId="urn:microsoft.com/office/officeart/2008/layout/VerticalCurvedList"/>
    <dgm:cxn modelId="{7DADC56F-3DE0-41DF-B277-6062E04727E5}" type="presParOf" srcId="{A6B758A6-7B11-479A-BFEE-CDC8EDE06B85}" destId="{AC5AB1A8-17F8-432A-8590-A10B7F608887}" srcOrd="0" destOrd="0" presId="urn:microsoft.com/office/officeart/2008/layout/VerticalCurvedList"/>
    <dgm:cxn modelId="{2EB74E08-99D4-4392-957E-F0DB1EBAEBDD}" type="presParOf" srcId="{AC5AB1A8-17F8-432A-8590-A10B7F608887}" destId="{DE200A29-3568-4CE9-A893-A72A47EB99E4}" srcOrd="0" destOrd="0" presId="urn:microsoft.com/office/officeart/2008/layout/VerticalCurvedList"/>
    <dgm:cxn modelId="{94BA9BCE-1F01-44EF-B7AB-78DCC2DA8BCC}" type="presParOf" srcId="{DE200A29-3568-4CE9-A893-A72A47EB99E4}" destId="{1042787E-E380-4D5D-A3B6-E9A7FA77A42C}" srcOrd="0" destOrd="0" presId="urn:microsoft.com/office/officeart/2008/layout/VerticalCurvedList"/>
    <dgm:cxn modelId="{6D1F6C59-857F-4A70-AACD-3230706B4ACE}" type="presParOf" srcId="{DE200A29-3568-4CE9-A893-A72A47EB99E4}" destId="{626C7E5A-239E-4B6B-A0AE-F50D58B0BFF6}" srcOrd="1" destOrd="0" presId="urn:microsoft.com/office/officeart/2008/layout/VerticalCurvedList"/>
    <dgm:cxn modelId="{1B2387B0-F4BE-4719-BED5-8796B29F997E}" type="presParOf" srcId="{DE200A29-3568-4CE9-A893-A72A47EB99E4}" destId="{AEC04A77-3FB2-4F06-ABB3-82DDEB151DAC}" srcOrd="2" destOrd="0" presId="urn:microsoft.com/office/officeart/2008/layout/VerticalCurvedList"/>
    <dgm:cxn modelId="{9B5150AC-BB7F-4073-87E9-F98F35E4640E}" type="presParOf" srcId="{DE200A29-3568-4CE9-A893-A72A47EB99E4}" destId="{76194FF2-ADEA-4C5A-A21F-9C80BB33E1AD}" srcOrd="3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98C9B2D-769C-4F18-8AC5-532CAC095BA2}" type="doc">
      <dgm:prSet loTypeId="urn:microsoft.com/office/officeart/2008/layout/VerticalCurvedList" loCatId="list" qsTypeId="urn:microsoft.com/office/officeart/2005/8/quickstyle/3d5" qsCatId="3D" csTypeId="urn:microsoft.com/office/officeart/2005/8/colors/accent1_2" csCatId="accent1" phldr="0"/>
      <dgm:spPr/>
      <dgm:t>
        <a:bodyPr/>
        <a:lstStyle/>
        <a:p>
          <a:endParaRPr lang="ru-RU"/>
        </a:p>
      </dgm:t>
    </dgm:pt>
    <dgm:pt modelId="{E2F7F743-F95B-46D0-830B-4B7D16C59D78}" type="pres">
      <dgm:prSet presAssocID="{298C9B2D-769C-4F18-8AC5-532CAC095BA2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0E8E080E-C425-4978-897E-065A9E3484F7}" type="pres">
      <dgm:prSet presAssocID="{298C9B2D-769C-4F18-8AC5-532CAC095BA2}" presName="Name1" presStyleCnt="0"/>
      <dgm:spPr/>
    </dgm:pt>
    <dgm:pt modelId="{400B2B2B-CC70-4E4B-800B-A304E476D191}" type="pres">
      <dgm:prSet presAssocID="{298C9B2D-769C-4F18-8AC5-532CAC095BA2}" presName="cycle" presStyleCnt="0"/>
      <dgm:spPr/>
    </dgm:pt>
    <dgm:pt modelId="{7F79398F-B7D5-48E5-946B-4F57B8FCBBB0}" type="pres">
      <dgm:prSet presAssocID="{298C9B2D-769C-4F18-8AC5-532CAC095BA2}" presName="srcNode" presStyleLbl="node1" presStyleIdx="0" presStyleCnt="0"/>
      <dgm:spPr/>
    </dgm:pt>
    <dgm:pt modelId="{1EF41344-22B2-4190-BFDC-27AB75E19384}" type="pres">
      <dgm:prSet presAssocID="{298C9B2D-769C-4F18-8AC5-532CAC095BA2}" presName="conn" presStyleLbl="parChTrans1D2" presStyleIdx="0" presStyleCnt="1"/>
      <dgm:spPr/>
    </dgm:pt>
    <dgm:pt modelId="{42798A51-9A4A-413B-8181-E1D4DF7C7EA5}" type="pres">
      <dgm:prSet presAssocID="{298C9B2D-769C-4F18-8AC5-532CAC095BA2}" presName="extraNode" presStyleLbl="node1" presStyleIdx="0" presStyleCnt="0"/>
      <dgm:spPr/>
    </dgm:pt>
    <dgm:pt modelId="{7BCBC1B0-B6D2-4E73-BC37-4F61C86A32EA}" type="pres">
      <dgm:prSet presAssocID="{298C9B2D-769C-4F18-8AC5-532CAC095BA2}" presName="dstNode" presStyleLbl="node1" presStyleIdx="0" presStyleCnt="0"/>
      <dgm:spPr/>
    </dgm:pt>
  </dgm:ptLst>
  <dgm:cxnLst>
    <dgm:cxn modelId="{71501CAF-3101-40AA-B87E-EBDFFF238635}" type="presOf" srcId="{298C9B2D-769C-4F18-8AC5-532CAC095BA2}" destId="{E2F7F743-F95B-46D0-830B-4B7D16C59D78}" srcOrd="0" destOrd="0" presId="urn:microsoft.com/office/officeart/2008/layout/VerticalCurvedList"/>
    <dgm:cxn modelId="{6F4A43C2-4FFC-4155-871C-CB3138DE546A}" type="presParOf" srcId="{E2F7F743-F95B-46D0-830B-4B7D16C59D78}" destId="{0E8E080E-C425-4978-897E-065A9E3484F7}" srcOrd="0" destOrd="0" presId="urn:microsoft.com/office/officeart/2008/layout/VerticalCurvedList"/>
    <dgm:cxn modelId="{0B91EAC6-9EC8-47D1-8B8A-86C5661E7886}" type="presParOf" srcId="{0E8E080E-C425-4978-897E-065A9E3484F7}" destId="{400B2B2B-CC70-4E4B-800B-A304E476D191}" srcOrd="0" destOrd="0" presId="urn:microsoft.com/office/officeart/2008/layout/VerticalCurvedList"/>
    <dgm:cxn modelId="{D30EEE8C-9F97-4908-A8A7-C3839B308107}" type="presParOf" srcId="{400B2B2B-CC70-4E4B-800B-A304E476D191}" destId="{7F79398F-B7D5-48E5-946B-4F57B8FCBBB0}" srcOrd="0" destOrd="0" presId="urn:microsoft.com/office/officeart/2008/layout/VerticalCurvedList"/>
    <dgm:cxn modelId="{2BD870F7-D619-4713-815E-B95D0275E778}" type="presParOf" srcId="{400B2B2B-CC70-4E4B-800B-A304E476D191}" destId="{1EF41344-22B2-4190-BFDC-27AB75E19384}" srcOrd="1" destOrd="0" presId="urn:microsoft.com/office/officeart/2008/layout/VerticalCurvedList"/>
    <dgm:cxn modelId="{C32844EC-7236-4E2C-96E8-42D577DE55F4}" type="presParOf" srcId="{400B2B2B-CC70-4E4B-800B-A304E476D191}" destId="{42798A51-9A4A-413B-8181-E1D4DF7C7EA5}" srcOrd="2" destOrd="0" presId="urn:microsoft.com/office/officeart/2008/layout/VerticalCurvedList"/>
    <dgm:cxn modelId="{90490E80-37C9-48D3-B4F9-27FEF230681A}" type="presParOf" srcId="{400B2B2B-CC70-4E4B-800B-A304E476D191}" destId="{7BCBC1B0-B6D2-4E73-BC37-4F61C86A32EA}" srcOrd="3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4C3A17E-1D2B-45DB-B16E-381C9BFC7D2B}" type="doc">
      <dgm:prSet loTypeId="urn:microsoft.com/office/officeart/2005/8/layout/l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68EEF37-EE90-4C83-AD89-201A410F107B}">
      <dgm:prSet phldrT="[Текст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uz-Cyrl-UZ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МАКТАБ</a:t>
          </a:r>
          <a:endParaRPr lang="ru-RU" sz="16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731087C-0120-47CB-A6B4-7E852D8A8A91}" type="parTrans" cxnId="{9356DF3E-D8EC-4A52-81A1-1628A226785A}">
      <dgm:prSet/>
      <dgm:spPr/>
      <dgm:t>
        <a:bodyPr/>
        <a:lstStyle/>
        <a:p>
          <a:endParaRPr lang="ru-RU"/>
        </a:p>
      </dgm:t>
    </dgm:pt>
    <dgm:pt modelId="{DBAC72A1-35DC-40DE-97EC-9DBACFC03520}" type="sibTrans" cxnId="{9356DF3E-D8EC-4A52-81A1-1628A226785A}">
      <dgm:prSet/>
      <dgm:spPr/>
      <dgm:t>
        <a:bodyPr/>
        <a:lstStyle/>
        <a:p>
          <a:endParaRPr lang="ru-RU"/>
        </a:p>
      </dgm:t>
    </dgm:pt>
    <dgm:pt modelId="{CEAC562D-9067-48B5-B365-3D75FB0010EB}">
      <dgm:prSet phldrT="[Текст]" custT="1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uz-Cyrl-UZ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 Т М</a:t>
          </a:r>
          <a:endParaRPr lang="ru-RU" sz="16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C00D58A-8511-4B48-88E2-FBD20F75A432}" type="parTrans" cxnId="{D48FB120-1851-47E3-A523-2071AFF63ACB}">
      <dgm:prSet/>
      <dgm:spPr/>
      <dgm:t>
        <a:bodyPr/>
        <a:lstStyle/>
        <a:p>
          <a:endParaRPr lang="ru-RU"/>
        </a:p>
      </dgm:t>
    </dgm:pt>
    <dgm:pt modelId="{CB95E887-D439-4AD7-A29E-16375A53FF47}" type="sibTrans" cxnId="{D48FB120-1851-47E3-A523-2071AFF63ACB}">
      <dgm:prSet/>
      <dgm:spPr/>
      <dgm:t>
        <a:bodyPr/>
        <a:lstStyle/>
        <a:p>
          <a:endParaRPr lang="ru-RU"/>
        </a:p>
      </dgm:t>
    </dgm:pt>
    <dgm:pt modelId="{0093D6B9-844B-420A-8053-57207483F91E}">
      <dgm:prSet phldrT="[Текст]"/>
      <dgm:spPr/>
      <dgm:t>
        <a:bodyPr/>
        <a:lstStyle/>
        <a:p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77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948F285-97EF-451C-AF14-A1B23C6189D2}" type="parTrans" cxnId="{C078508F-DCBE-416A-B324-FB5FE5835264}">
      <dgm:prSet/>
      <dgm:spPr/>
      <dgm:t>
        <a:bodyPr/>
        <a:lstStyle/>
        <a:p>
          <a:endParaRPr lang="ru-RU"/>
        </a:p>
      </dgm:t>
    </dgm:pt>
    <dgm:pt modelId="{4987A62F-D4F2-4280-9EB3-86A77D974F4E}" type="sibTrans" cxnId="{C078508F-DCBE-416A-B324-FB5FE5835264}">
      <dgm:prSet/>
      <dgm:spPr/>
      <dgm:t>
        <a:bodyPr/>
        <a:lstStyle/>
        <a:p>
          <a:endParaRPr lang="ru-RU"/>
        </a:p>
      </dgm:t>
    </dgm:pt>
    <dgm:pt modelId="{571FEC0E-36E6-4B11-824E-9D68B121F6A2}">
      <dgm:prSet phldrT="[Текст]"/>
      <dgm:spPr/>
      <dgm:t>
        <a:bodyPr/>
        <a:lstStyle/>
        <a:p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210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0FF2760-BB9D-493A-B9F9-7123A053511B}" type="parTrans" cxnId="{AAD08648-A7BB-4624-AD8E-A5766F988FF7}">
      <dgm:prSet/>
      <dgm:spPr/>
      <dgm:t>
        <a:bodyPr/>
        <a:lstStyle/>
        <a:p>
          <a:endParaRPr lang="ru-RU"/>
        </a:p>
      </dgm:t>
    </dgm:pt>
    <dgm:pt modelId="{1D244A77-E950-4D74-B9D2-52CECD9B463C}" type="sibTrans" cxnId="{AAD08648-A7BB-4624-AD8E-A5766F988FF7}">
      <dgm:prSet/>
      <dgm:spPr/>
      <dgm:t>
        <a:bodyPr/>
        <a:lstStyle/>
        <a:p>
          <a:endParaRPr lang="ru-RU"/>
        </a:p>
      </dgm:t>
    </dgm:pt>
    <dgm:pt modelId="{AB599EB4-DD88-4DF1-856A-7E186BC06AE4}">
      <dgm:prSet/>
      <dgm:spPr>
        <a:solidFill>
          <a:srgbClr val="00B0F0"/>
        </a:solidFill>
      </dgm:spPr>
      <dgm:t>
        <a:bodyPr/>
        <a:lstStyle/>
        <a:p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9%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9614874-DAC7-4597-85E6-DE2F7ABB08DF}" type="parTrans" cxnId="{4ED80BE2-2BF8-489B-8DD8-F75950A73020}">
      <dgm:prSet/>
      <dgm:spPr/>
      <dgm:t>
        <a:bodyPr/>
        <a:lstStyle/>
        <a:p>
          <a:endParaRPr lang="ru-RU"/>
        </a:p>
      </dgm:t>
    </dgm:pt>
    <dgm:pt modelId="{AA6E580A-1BCD-4410-AE0D-5C74C52F89AC}" type="sibTrans" cxnId="{4ED80BE2-2BF8-489B-8DD8-F75950A73020}">
      <dgm:prSet/>
      <dgm:spPr/>
      <dgm:t>
        <a:bodyPr/>
        <a:lstStyle/>
        <a:p>
          <a:endParaRPr lang="ru-RU"/>
        </a:p>
      </dgm:t>
    </dgm:pt>
    <dgm:pt modelId="{11C301C1-1D3D-46A7-8E80-88A6A2910CC1}">
      <dgm:prSet/>
      <dgm:spPr>
        <a:solidFill>
          <a:schemeClr val="accent3">
            <a:lumMod val="40000"/>
            <a:lumOff val="60000"/>
          </a:schemeClr>
        </a:solidFill>
      </dgm:spPr>
      <dgm:t>
        <a:bodyPr/>
        <a:lstStyle/>
        <a:p>
          <a:r>
            <a:rPr lang="uz-Cyrl-UZ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ҚАМРОВ</a:t>
          </a:r>
          <a:endParaRPr lang="ru-RU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B47AC00-0BA3-429A-AE98-4237A3BE8B40}" type="parTrans" cxnId="{886A6BE2-1C7D-4AEE-8783-661F6930ADE3}">
      <dgm:prSet/>
      <dgm:spPr/>
      <dgm:t>
        <a:bodyPr/>
        <a:lstStyle/>
        <a:p>
          <a:endParaRPr lang="ru-RU"/>
        </a:p>
      </dgm:t>
    </dgm:pt>
    <dgm:pt modelId="{47A3B7E3-DB48-4600-9EEE-2439BDDABF21}" type="sibTrans" cxnId="{886A6BE2-1C7D-4AEE-8783-661F6930ADE3}">
      <dgm:prSet/>
      <dgm:spPr/>
      <dgm:t>
        <a:bodyPr/>
        <a:lstStyle/>
        <a:p>
          <a:endParaRPr lang="ru-RU"/>
        </a:p>
      </dgm:t>
    </dgm:pt>
    <dgm:pt modelId="{B537ADD4-48B7-4469-9749-8260B2A8D880}">
      <dgm:prSet custT="1"/>
      <dgm:spPr>
        <a:solidFill>
          <a:srgbClr val="FFFF00"/>
        </a:solidFill>
      </dgm:spPr>
      <dgm:t>
        <a:bodyPr/>
        <a:lstStyle/>
        <a:p>
          <a:r>
            <a:rPr lang="uz-Cyrl-UZ" sz="1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 Т Т</a:t>
          </a:r>
          <a:endParaRPr lang="ru-RU" sz="1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C2A6B9A-2FA7-4B71-AD6B-38E69DF04220}" type="parTrans" cxnId="{C605AC5F-C72E-453E-91E7-4ED2CBCF993C}">
      <dgm:prSet/>
      <dgm:spPr/>
      <dgm:t>
        <a:bodyPr/>
        <a:lstStyle/>
        <a:p>
          <a:endParaRPr lang="ru-RU"/>
        </a:p>
      </dgm:t>
    </dgm:pt>
    <dgm:pt modelId="{6ABED5F6-14C7-4BFC-B855-E923BBE03CE4}" type="sibTrans" cxnId="{C605AC5F-C72E-453E-91E7-4ED2CBCF993C}">
      <dgm:prSet/>
      <dgm:spPr/>
      <dgm:t>
        <a:bodyPr/>
        <a:lstStyle/>
        <a:p>
          <a:endParaRPr lang="ru-RU"/>
        </a:p>
      </dgm:t>
    </dgm:pt>
    <dgm:pt modelId="{6C11D8E2-65EB-4C3F-A3CD-0325F1C8F880}">
      <dgm:prSet custT="1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uz-Cyrl-UZ" sz="1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ТАҲЛИЛ</a:t>
          </a:r>
          <a:endParaRPr lang="ru-RU" sz="1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F182AA2-EB28-4CB7-9F31-B21A4CF2B7AD}" type="parTrans" cxnId="{5E470407-D767-4056-94B8-D46E05E1EBB3}">
      <dgm:prSet/>
      <dgm:spPr/>
      <dgm:t>
        <a:bodyPr/>
        <a:lstStyle/>
        <a:p>
          <a:endParaRPr lang="ru-RU"/>
        </a:p>
      </dgm:t>
    </dgm:pt>
    <dgm:pt modelId="{29277CAB-D8C6-4378-B480-78DDCE59352C}" type="sibTrans" cxnId="{5E470407-D767-4056-94B8-D46E05E1EBB3}">
      <dgm:prSet/>
      <dgm:spPr/>
      <dgm:t>
        <a:bodyPr/>
        <a:lstStyle/>
        <a:p>
          <a:endParaRPr lang="ru-RU"/>
        </a:p>
      </dgm:t>
    </dgm:pt>
    <dgm:pt modelId="{66D9B551-DE79-4064-9ECB-12041BA52965}">
      <dgm:prSet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uz-Cyrl-UZ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ИЛМИЙ САЛОҲИЯТ</a:t>
          </a:r>
          <a:endParaRPr lang="ru-RU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A51D284-8D05-41D0-9857-6B03483ABC42}" type="parTrans" cxnId="{E9CBD243-D7CA-4FFE-AAC0-058EA7E59B35}">
      <dgm:prSet/>
      <dgm:spPr/>
      <dgm:t>
        <a:bodyPr/>
        <a:lstStyle/>
        <a:p>
          <a:endParaRPr lang="ru-RU"/>
        </a:p>
      </dgm:t>
    </dgm:pt>
    <dgm:pt modelId="{59828178-A84D-4E54-A1E0-FD9E4634FEB9}" type="sibTrans" cxnId="{E9CBD243-D7CA-4FFE-AAC0-058EA7E59B35}">
      <dgm:prSet/>
      <dgm:spPr/>
      <dgm:t>
        <a:bodyPr/>
        <a:lstStyle/>
        <a:p>
          <a:endParaRPr lang="ru-RU"/>
        </a:p>
      </dgm:t>
    </dgm:pt>
    <dgm:pt modelId="{28E0700A-A7BD-46EC-98CA-C55CA6BD503B}">
      <dgm:prSet/>
      <dgm:spPr>
        <a:solidFill>
          <a:srgbClr val="FF0000"/>
        </a:solidFill>
      </dgm:spPr>
      <dgm:t>
        <a:bodyPr/>
        <a:lstStyle/>
        <a:p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ЎҚУВЧИЛАР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7847319-1B14-4450-B888-442D2C66AB04}" type="parTrans" cxnId="{A0A38E0F-AC8E-4BA7-9DBA-1F5F8308FD0D}">
      <dgm:prSet/>
      <dgm:spPr/>
      <dgm:t>
        <a:bodyPr/>
        <a:lstStyle/>
        <a:p>
          <a:endParaRPr lang="ru-RU"/>
        </a:p>
      </dgm:t>
    </dgm:pt>
    <dgm:pt modelId="{18A321CB-8C09-4261-A336-FB19010FE931}" type="sibTrans" cxnId="{A0A38E0F-AC8E-4BA7-9DBA-1F5F8308FD0D}">
      <dgm:prSet/>
      <dgm:spPr/>
      <dgm:t>
        <a:bodyPr/>
        <a:lstStyle/>
        <a:p>
          <a:endParaRPr lang="ru-RU"/>
        </a:p>
      </dgm:t>
    </dgm:pt>
    <dgm:pt modelId="{F4161726-8E0C-4703-851F-8824B16579F5}">
      <dgm:prSet custT="1"/>
      <dgm:spPr/>
      <dgm:t>
        <a:bodyPr/>
        <a:lstStyle/>
        <a:p>
          <a:r>
            <a:rPr lang="uz-Cyrl-UZ" sz="1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ОТМ ҚАМРОВ</a:t>
          </a:r>
          <a:endParaRPr lang="ru-RU" sz="1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54A5096-206E-486A-B4BB-93B9B58B4BE0}" type="parTrans" cxnId="{6AD24A12-2CDA-416C-89DE-54C57CF1AEE7}">
      <dgm:prSet/>
      <dgm:spPr/>
      <dgm:t>
        <a:bodyPr/>
        <a:lstStyle/>
        <a:p>
          <a:endParaRPr lang="ru-RU"/>
        </a:p>
      </dgm:t>
    </dgm:pt>
    <dgm:pt modelId="{47ED356C-1502-400B-8AC3-A70C902D90C7}" type="sibTrans" cxnId="{6AD24A12-2CDA-416C-89DE-54C57CF1AEE7}">
      <dgm:prSet/>
      <dgm:spPr/>
      <dgm:t>
        <a:bodyPr/>
        <a:lstStyle/>
        <a:p>
          <a:endParaRPr lang="ru-RU"/>
        </a:p>
      </dgm:t>
    </dgm:pt>
    <dgm:pt modelId="{20515DA3-A4BE-4842-90D8-AFF41F957F0B}">
      <dgm:prSet/>
      <dgm:spPr/>
      <dgm:t>
        <a:bodyPr/>
        <a:lstStyle/>
        <a:p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38,4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%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74CCDAD-9304-4C82-8E29-513E6093F2B7}" type="parTrans" cxnId="{CFDB75EB-1C87-45A0-8A00-132835D5E940}">
      <dgm:prSet/>
      <dgm:spPr/>
      <dgm:t>
        <a:bodyPr/>
        <a:lstStyle/>
        <a:p>
          <a:endParaRPr lang="ru-RU"/>
        </a:p>
      </dgm:t>
    </dgm:pt>
    <dgm:pt modelId="{25587C9C-E893-4BC8-AC71-4D10000359B2}" type="sibTrans" cxnId="{CFDB75EB-1C87-45A0-8A00-132835D5E940}">
      <dgm:prSet/>
      <dgm:spPr/>
      <dgm:t>
        <a:bodyPr/>
        <a:lstStyle/>
        <a:p>
          <a:endParaRPr lang="ru-RU"/>
        </a:p>
      </dgm:t>
    </dgm:pt>
    <dgm:pt modelId="{67DBD854-D15A-483E-AA11-2AD17C0BD7F1}">
      <dgm:prSet/>
      <dgm:spPr/>
      <dgm:t>
        <a:bodyPr/>
        <a:lstStyle/>
        <a:p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38%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CC8AEEC-B339-48D3-ADB5-C1B844787BAC}" type="parTrans" cxnId="{71557310-B229-4863-A96A-F4AE7C13B013}">
      <dgm:prSet/>
      <dgm:spPr/>
      <dgm:t>
        <a:bodyPr/>
        <a:lstStyle/>
        <a:p>
          <a:endParaRPr lang="ru-RU"/>
        </a:p>
      </dgm:t>
    </dgm:pt>
    <dgm:pt modelId="{7E82C100-EC98-4297-A835-74ED4592D231}" type="sibTrans" cxnId="{71557310-B229-4863-A96A-F4AE7C13B013}">
      <dgm:prSet/>
      <dgm:spPr/>
      <dgm:t>
        <a:bodyPr/>
        <a:lstStyle/>
        <a:p>
          <a:endParaRPr lang="ru-RU"/>
        </a:p>
      </dgm:t>
    </dgm:pt>
    <dgm:pt modelId="{7E029298-2669-49B3-9BEF-4249B78A7927}">
      <dgm:prSet/>
      <dgm:spPr/>
      <dgm:t>
        <a:bodyPr/>
        <a:lstStyle/>
        <a:p>
          <a:r>
            <a:rPr lang="uz-Cyrl-UZ" b="1" dirty="0" smtClean="0"/>
            <a:t>5261,8</a:t>
          </a:r>
          <a:endParaRPr lang="ru-RU" b="1" dirty="0"/>
        </a:p>
      </dgm:t>
    </dgm:pt>
    <dgm:pt modelId="{F31CD716-7EAF-4C26-8B72-86FA8D951B72}" type="parTrans" cxnId="{6BFC2625-04BA-4A1C-84A8-601712C6B80C}">
      <dgm:prSet/>
      <dgm:spPr/>
      <dgm:t>
        <a:bodyPr/>
        <a:lstStyle/>
        <a:p>
          <a:endParaRPr lang="ru-RU"/>
        </a:p>
      </dgm:t>
    </dgm:pt>
    <dgm:pt modelId="{18AD20FB-A4AF-42C2-8FEC-7D4CAD5EDB1F}" type="sibTrans" cxnId="{6BFC2625-04BA-4A1C-84A8-601712C6B80C}">
      <dgm:prSet/>
      <dgm:spPr/>
      <dgm:t>
        <a:bodyPr/>
        <a:lstStyle/>
        <a:p>
          <a:endParaRPr lang="ru-RU"/>
        </a:p>
      </dgm:t>
    </dgm:pt>
    <dgm:pt modelId="{55324446-DF09-4608-A9DC-B7F20F4D31F7}">
      <dgm:prSet/>
      <dgm:spPr/>
      <dgm:t>
        <a:bodyPr/>
        <a:lstStyle/>
        <a:p>
          <a:r>
            <a:rPr lang="uz-Cyrl-UZ" b="1" dirty="0" smtClean="0"/>
            <a:t>6405,9</a:t>
          </a:r>
          <a:endParaRPr lang="ru-RU" b="1" dirty="0"/>
        </a:p>
      </dgm:t>
    </dgm:pt>
    <dgm:pt modelId="{6CDECF87-BA83-4D5F-91A0-90F4DB2AB424}" type="parTrans" cxnId="{14281A8F-8195-4F14-91B3-29ABA7F49148}">
      <dgm:prSet/>
      <dgm:spPr/>
      <dgm:t>
        <a:bodyPr/>
        <a:lstStyle/>
        <a:p>
          <a:endParaRPr lang="ru-RU"/>
        </a:p>
      </dgm:t>
    </dgm:pt>
    <dgm:pt modelId="{8F5DA559-AAD4-4FB5-823D-613023CB07D3}" type="sibTrans" cxnId="{14281A8F-8195-4F14-91B3-29ABA7F49148}">
      <dgm:prSet/>
      <dgm:spPr/>
      <dgm:t>
        <a:bodyPr/>
        <a:lstStyle/>
        <a:p>
          <a:endParaRPr lang="ru-RU"/>
        </a:p>
      </dgm:t>
    </dgm:pt>
    <dgm:pt modelId="{A52F128A-D647-46B3-AB4F-1DD031A49E54}">
      <dgm:prSet/>
      <dgm:spPr/>
      <dgm:t>
        <a:bodyPr/>
        <a:lstStyle/>
        <a:p>
          <a:r>
            <a:rPr lang="ru-RU" b="1" dirty="0" smtClean="0">
              <a:solidFill>
                <a:schemeClr val="tx1"/>
              </a:solidFill>
            </a:rPr>
            <a:t>2017 й.</a:t>
          </a:r>
          <a:endParaRPr lang="ru-RU" b="1" dirty="0">
            <a:solidFill>
              <a:schemeClr val="tx1"/>
            </a:solidFill>
          </a:endParaRPr>
        </a:p>
      </dgm:t>
    </dgm:pt>
    <dgm:pt modelId="{472570EB-4163-4C67-954A-23F3917366D2}" type="parTrans" cxnId="{7AB987C8-18BC-4146-8198-B5F03B1A0F11}">
      <dgm:prSet/>
      <dgm:spPr/>
      <dgm:t>
        <a:bodyPr/>
        <a:lstStyle/>
        <a:p>
          <a:endParaRPr lang="ru-RU"/>
        </a:p>
      </dgm:t>
    </dgm:pt>
    <dgm:pt modelId="{C2B8D0E8-E2CD-4D15-A129-7CD9661AF41F}" type="sibTrans" cxnId="{7AB987C8-18BC-4146-8198-B5F03B1A0F11}">
      <dgm:prSet/>
      <dgm:spPr/>
      <dgm:t>
        <a:bodyPr/>
        <a:lstStyle/>
        <a:p>
          <a:endParaRPr lang="ru-RU"/>
        </a:p>
      </dgm:t>
    </dgm:pt>
    <dgm:pt modelId="{F3DA9E5C-F077-425D-97D3-F45D24963677}">
      <dgm:prSet/>
      <dgm:spPr/>
      <dgm:t>
        <a:bodyPr/>
        <a:lstStyle/>
        <a:p>
          <a:r>
            <a:rPr lang="ru-RU" b="1" dirty="0" smtClean="0"/>
            <a:t>2022 й.</a:t>
          </a:r>
          <a:endParaRPr lang="ru-RU" b="1" dirty="0"/>
        </a:p>
      </dgm:t>
    </dgm:pt>
    <dgm:pt modelId="{57EACB5D-91A3-4ADF-9D2A-A0DBE671B97D}" type="parTrans" cxnId="{185A7339-C881-462F-ABF0-FDAEC55B8A1B}">
      <dgm:prSet/>
      <dgm:spPr/>
      <dgm:t>
        <a:bodyPr/>
        <a:lstStyle/>
        <a:p>
          <a:endParaRPr lang="ru-RU"/>
        </a:p>
      </dgm:t>
    </dgm:pt>
    <dgm:pt modelId="{89D939AC-22B5-4513-B5BA-8454C149B274}" type="sibTrans" cxnId="{185A7339-C881-462F-ABF0-FDAEC55B8A1B}">
      <dgm:prSet/>
      <dgm:spPr/>
      <dgm:t>
        <a:bodyPr/>
        <a:lstStyle/>
        <a:p>
          <a:endParaRPr lang="ru-RU"/>
        </a:p>
      </dgm:t>
    </dgm:pt>
    <dgm:pt modelId="{92A5BC2F-5CB1-4115-BA2E-D982ACC11A16}">
      <dgm:prSet/>
      <dgm:spPr/>
      <dgm:t>
        <a:bodyPr/>
        <a:lstStyle/>
        <a:p>
          <a:r>
            <a:rPr lang="uz-Cyrl-UZ" b="1" dirty="0" smtClean="0"/>
            <a:t>4917</a:t>
          </a:r>
          <a:endParaRPr lang="ru-RU" b="1" dirty="0"/>
        </a:p>
      </dgm:t>
    </dgm:pt>
    <dgm:pt modelId="{881B6D6F-DB35-47FF-9FCB-8DF552DD8270}" type="parTrans" cxnId="{F1CD61DA-DEBA-40AA-B92F-BCF315D266DB}">
      <dgm:prSet/>
      <dgm:spPr/>
      <dgm:t>
        <a:bodyPr/>
        <a:lstStyle/>
        <a:p>
          <a:endParaRPr lang="ru-RU"/>
        </a:p>
      </dgm:t>
    </dgm:pt>
    <dgm:pt modelId="{1584E966-B2ED-47FF-8BB4-156402FBB7A7}" type="sibTrans" cxnId="{F1CD61DA-DEBA-40AA-B92F-BCF315D266DB}">
      <dgm:prSet/>
      <dgm:spPr/>
      <dgm:t>
        <a:bodyPr/>
        <a:lstStyle/>
        <a:p>
          <a:endParaRPr lang="ru-RU"/>
        </a:p>
      </dgm:t>
    </dgm:pt>
    <dgm:pt modelId="{60F8E1EF-C8B9-428A-AACE-E8CDA2494FB0}">
      <dgm:prSet/>
      <dgm:spPr/>
      <dgm:t>
        <a:bodyPr/>
        <a:lstStyle/>
        <a:p>
          <a:r>
            <a:rPr lang="uz-Cyrl-UZ" b="1" dirty="0" smtClean="0"/>
            <a:t>6384</a:t>
          </a:r>
          <a:endParaRPr lang="ru-RU" b="1" dirty="0"/>
        </a:p>
      </dgm:t>
    </dgm:pt>
    <dgm:pt modelId="{D546CC8E-D4C5-4E5E-979E-5ADD921978C6}" type="parTrans" cxnId="{DD0306CF-5ED6-4D3C-8D70-E9ACAAF04237}">
      <dgm:prSet/>
      <dgm:spPr/>
      <dgm:t>
        <a:bodyPr/>
        <a:lstStyle/>
        <a:p>
          <a:endParaRPr lang="ru-RU"/>
        </a:p>
      </dgm:t>
    </dgm:pt>
    <dgm:pt modelId="{B4281AE7-E8F8-4C1C-A316-F4CBFFE4DF35}" type="sibTrans" cxnId="{DD0306CF-5ED6-4D3C-8D70-E9ACAAF04237}">
      <dgm:prSet/>
      <dgm:spPr/>
      <dgm:t>
        <a:bodyPr/>
        <a:lstStyle/>
        <a:p>
          <a:endParaRPr lang="ru-RU"/>
        </a:p>
      </dgm:t>
    </dgm:pt>
    <dgm:pt modelId="{DB162D92-C609-4225-A6AA-0969A292AEDD}">
      <dgm:prSet/>
      <dgm:spPr/>
      <dgm:t>
        <a:bodyPr/>
        <a:lstStyle/>
        <a:p>
          <a:r>
            <a:rPr lang="uz-Cyrl-UZ" b="1" dirty="0" smtClean="0"/>
            <a:t>27,7%</a:t>
          </a:r>
          <a:endParaRPr lang="ru-RU" b="1" dirty="0"/>
        </a:p>
      </dgm:t>
    </dgm:pt>
    <dgm:pt modelId="{B7CF326B-EEE8-49E8-AFEB-88A8CCF93CF2}" type="parTrans" cxnId="{8F1EC90F-2E72-4A5B-865E-8E975C6D541F}">
      <dgm:prSet/>
      <dgm:spPr/>
      <dgm:t>
        <a:bodyPr/>
        <a:lstStyle/>
        <a:p>
          <a:endParaRPr lang="ru-RU"/>
        </a:p>
      </dgm:t>
    </dgm:pt>
    <dgm:pt modelId="{3948E990-E21F-43CC-A58D-3EA7474B847D}" type="sibTrans" cxnId="{8F1EC90F-2E72-4A5B-865E-8E975C6D541F}">
      <dgm:prSet/>
      <dgm:spPr/>
      <dgm:t>
        <a:bodyPr/>
        <a:lstStyle/>
        <a:p>
          <a:endParaRPr lang="ru-RU"/>
        </a:p>
      </dgm:t>
    </dgm:pt>
    <dgm:pt modelId="{0F5438E5-7C89-414F-B5A2-72C6E1939A9A}">
      <dgm:prSet/>
      <dgm:spPr/>
      <dgm:t>
        <a:bodyPr/>
        <a:lstStyle/>
        <a:p>
          <a:r>
            <a:rPr lang="uz-Cyrl-UZ" b="1" dirty="0" smtClean="0"/>
            <a:t>67%</a:t>
          </a:r>
          <a:endParaRPr lang="ru-RU" b="1" dirty="0"/>
        </a:p>
      </dgm:t>
    </dgm:pt>
    <dgm:pt modelId="{79D5DCF8-7B38-44AF-9834-809CAE090380}" type="parTrans" cxnId="{6D89D51F-9088-45A3-A1A6-B392DF5E6136}">
      <dgm:prSet/>
      <dgm:spPr/>
      <dgm:t>
        <a:bodyPr/>
        <a:lstStyle/>
        <a:p>
          <a:endParaRPr lang="ru-RU"/>
        </a:p>
      </dgm:t>
    </dgm:pt>
    <dgm:pt modelId="{55D11056-03A0-4C3B-BFF6-1162534628EC}" type="sibTrans" cxnId="{6D89D51F-9088-45A3-A1A6-B392DF5E6136}">
      <dgm:prSet/>
      <dgm:spPr/>
      <dgm:t>
        <a:bodyPr/>
        <a:lstStyle/>
        <a:p>
          <a:endParaRPr lang="ru-RU"/>
        </a:p>
      </dgm:t>
    </dgm:pt>
    <dgm:pt modelId="{7797E60C-BF4C-457A-B81F-89FBD147533C}">
      <dgm:prSet phldrT="[Текст]"/>
      <dgm:spPr/>
      <dgm:t>
        <a:bodyPr/>
        <a:lstStyle/>
        <a:p>
          <a:pPr algn="l"/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10507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BBFF32E-E48E-4C8D-8D44-064A5BC6875F}" type="sibTrans" cxnId="{2BD4A6D0-19F3-4423-9109-6AFC3AF4DEBC}">
      <dgm:prSet/>
      <dgm:spPr/>
      <dgm:t>
        <a:bodyPr/>
        <a:lstStyle/>
        <a:p>
          <a:endParaRPr lang="ru-RU"/>
        </a:p>
      </dgm:t>
    </dgm:pt>
    <dgm:pt modelId="{BE655B1E-D8B7-4A7A-8EFD-A63211F20796}" type="parTrans" cxnId="{2BD4A6D0-19F3-4423-9109-6AFC3AF4DEBC}">
      <dgm:prSet/>
      <dgm:spPr/>
      <dgm:t>
        <a:bodyPr/>
        <a:lstStyle/>
        <a:p>
          <a:endParaRPr lang="ru-RU"/>
        </a:p>
      </dgm:t>
    </dgm:pt>
    <dgm:pt modelId="{BC35816B-1547-46CE-BDDE-211E04F8C6AA}">
      <dgm:prSet phldrT="[Текст]"/>
      <dgm:spPr/>
      <dgm:t>
        <a:bodyPr/>
        <a:lstStyle/>
        <a:p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9648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0AFD813-BD54-4CD0-8070-A1837E32AEBD}" type="sibTrans" cxnId="{22F869DE-4649-4201-8A96-441145754B44}">
      <dgm:prSet/>
      <dgm:spPr/>
      <dgm:t>
        <a:bodyPr/>
        <a:lstStyle/>
        <a:p>
          <a:endParaRPr lang="ru-RU"/>
        </a:p>
      </dgm:t>
    </dgm:pt>
    <dgm:pt modelId="{79130414-64F2-42DB-80BB-A5E442670B3E}" type="parTrans" cxnId="{22F869DE-4649-4201-8A96-441145754B44}">
      <dgm:prSet/>
      <dgm:spPr/>
      <dgm:t>
        <a:bodyPr/>
        <a:lstStyle/>
        <a:p>
          <a:endParaRPr lang="ru-RU"/>
        </a:p>
      </dgm:t>
    </dgm:pt>
    <dgm:pt modelId="{701DF4E9-06C0-425E-9F23-4ED295484532}">
      <dgm:prSet/>
      <dgm:spPr/>
      <dgm:t>
        <a:bodyPr/>
        <a:lstStyle/>
        <a:p>
          <a:r>
            <a:rPr lang="uz-Cyrl-UZ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31,9%</a:t>
          </a:r>
          <a:endParaRPr lang="ru-RU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AAF81FB-C472-4861-AC00-490E060B872D}" type="sibTrans" cxnId="{FEACFC35-6958-4725-9AAB-420C469B356A}">
      <dgm:prSet/>
      <dgm:spPr/>
      <dgm:t>
        <a:bodyPr/>
        <a:lstStyle/>
        <a:p>
          <a:endParaRPr lang="ru-RU"/>
        </a:p>
      </dgm:t>
    </dgm:pt>
    <dgm:pt modelId="{73386CD5-72C3-4D75-8F79-AE552FBBB9E0}" type="parTrans" cxnId="{FEACFC35-6958-4725-9AAB-420C469B356A}">
      <dgm:prSet/>
      <dgm:spPr/>
      <dgm:t>
        <a:bodyPr/>
        <a:lstStyle/>
        <a:p>
          <a:endParaRPr lang="ru-RU"/>
        </a:p>
      </dgm:t>
    </dgm:pt>
    <dgm:pt modelId="{6B8C82BD-C8C0-4B36-BA92-F5F7FFE18136}" type="pres">
      <dgm:prSet presAssocID="{84C3A17E-1D2B-45DB-B16E-381C9BFC7D2B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3480E165-99F1-42B3-944F-B806A33A685F}" type="pres">
      <dgm:prSet presAssocID="{6C11D8E2-65EB-4C3F-A3CD-0325F1C8F880}" presName="horFlow" presStyleCnt="0"/>
      <dgm:spPr/>
    </dgm:pt>
    <dgm:pt modelId="{106D1466-7147-4734-8C63-45010D249F50}" type="pres">
      <dgm:prSet presAssocID="{6C11D8E2-65EB-4C3F-A3CD-0325F1C8F880}" presName="bigChev" presStyleLbl="node1" presStyleIdx="0" presStyleCnt="8"/>
      <dgm:spPr/>
      <dgm:t>
        <a:bodyPr/>
        <a:lstStyle/>
        <a:p>
          <a:endParaRPr lang="ru-RU"/>
        </a:p>
      </dgm:t>
    </dgm:pt>
    <dgm:pt modelId="{D4378575-2F30-4B85-A5A1-0B1FB4174520}" type="pres">
      <dgm:prSet presAssocID="{472570EB-4163-4C67-954A-23F3917366D2}" presName="parTrans" presStyleCnt="0"/>
      <dgm:spPr/>
    </dgm:pt>
    <dgm:pt modelId="{5900A297-F1B3-471C-9590-E26FBC2FE5B4}" type="pres">
      <dgm:prSet presAssocID="{A52F128A-D647-46B3-AB4F-1DD031A49E54}" presName="node" presStyleLbl="alignAccFollowNode1" presStyleIdx="0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F811254-72A0-488C-A4D9-0A2A2BE6494F}" type="pres">
      <dgm:prSet presAssocID="{C2B8D0E8-E2CD-4D15-A129-7CD9661AF41F}" presName="sibTrans" presStyleCnt="0"/>
      <dgm:spPr/>
    </dgm:pt>
    <dgm:pt modelId="{904EFCAF-E558-4CAA-97A1-003B12B5CA8F}" type="pres">
      <dgm:prSet presAssocID="{F3DA9E5C-F077-425D-97D3-F45D24963677}" presName="node" presStyleLbl="alignAccFollowNode1" presStyleIdx="1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BB07D3-76E6-4F93-BD84-16F044EC24D7}" type="pres">
      <dgm:prSet presAssocID="{6C11D8E2-65EB-4C3F-A3CD-0325F1C8F880}" presName="vSp" presStyleCnt="0"/>
      <dgm:spPr/>
    </dgm:pt>
    <dgm:pt modelId="{DFB35A33-2DE8-4383-9F14-72E8C2AE51B3}" type="pres">
      <dgm:prSet presAssocID="{B537ADD4-48B7-4469-9749-8260B2A8D880}" presName="horFlow" presStyleCnt="0"/>
      <dgm:spPr/>
    </dgm:pt>
    <dgm:pt modelId="{AC20AE8F-2E90-4799-998F-8E4E114402F5}" type="pres">
      <dgm:prSet presAssocID="{B537ADD4-48B7-4469-9749-8260B2A8D880}" presName="bigChev" presStyleLbl="node1" presStyleIdx="1" presStyleCnt="8"/>
      <dgm:spPr/>
      <dgm:t>
        <a:bodyPr/>
        <a:lstStyle/>
        <a:p>
          <a:endParaRPr lang="ru-RU"/>
        </a:p>
      </dgm:t>
    </dgm:pt>
    <dgm:pt modelId="{B7173E0B-69AC-496E-8442-5739D1D7FAFF}" type="pres">
      <dgm:prSet presAssocID="{881B6D6F-DB35-47FF-9FCB-8DF552DD8270}" presName="parTrans" presStyleCnt="0"/>
      <dgm:spPr/>
    </dgm:pt>
    <dgm:pt modelId="{A3D44A13-0EDF-4B03-BBDC-F3FCEBB41585}" type="pres">
      <dgm:prSet presAssocID="{92A5BC2F-5CB1-4115-BA2E-D982ACC11A16}" presName="node" presStyleLbl="alignAccFollowNode1" presStyleIdx="2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610678-45B2-453F-82EA-2BFBDE13D9A2}" type="pres">
      <dgm:prSet presAssocID="{1584E966-B2ED-47FF-8BB4-156402FBB7A7}" presName="sibTrans" presStyleCnt="0"/>
      <dgm:spPr/>
    </dgm:pt>
    <dgm:pt modelId="{7171E274-7532-4C52-94F7-044EA4223499}" type="pres">
      <dgm:prSet presAssocID="{60F8E1EF-C8B9-428A-AACE-E8CDA2494FB0}" presName="node" presStyleLbl="alignAccFollowNode1" presStyleIdx="3" presStyleCnt="16" custScaleX="103948" custScaleY="109240" custLinFactNeighborX="64751" custLinFactNeighborY="-849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807C6C-10C5-401A-9880-19072D57269C}" type="pres">
      <dgm:prSet presAssocID="{B537ADD4-48B7-4469-9749-8260B2A8D880}" presName="vSp" presStyleCnt="0"/>
      <dgm:spPr/>
    </dgm:pt>
    <dgm:pt modelId="{87B72AE6-7CFF-4E79-B6E4-C0A769E77B3B}" type="pres">
      <dgm:prSet presAssocID="{11C301C1-1D3D-46A7-8E80-88A6A2910CC1}" presName="horFlow" presStyleCnt="0"/>
      <dgm:spPr/>
    </dgm:pt>
    <dgm:pt modelId="{040EB8CF-148F-46B3-B8CE-47A25B70198A}" type="pres">
      <dgm:prSet presAssocID="{11C301C1-1D3D-46A7-8E80-88A6A2910CC1}" presName="bigChev" presStyleLbl="node1" presStyleIdx="2" presStyleCnt="8"/>
      <dgm:spPr/>
      <dgm:t>
        <a:bodyPr/>
        <a:lstStyle/>
        <a:p>
          <a:endParaRPr lang="ru-RU"/>
        </a:p>
      </dgm:t>
    </dgm:pt>
    <dgm:pt modelId="{8AA2CAA9-D4AC-497D-A6F2-566E137E622E}" type="pres">
      <dgm:prSet presAssocID="{B7CF326B-EEE8-49E8-AFEB-88A8CCF93CF2}" presName="parTrans" presStyleCnt="0"/>
      <dgm:spPr/>
    </dgm:pt>
    <dgm:pt modelId="{4D2EEFE0-50A8-47E1-A91C-635A10B2A79C}" type="pres">
      <dgm:prSet presAssocID="{DB162D92-C609-4225-A6AA-0969A292AEDD}" presName="node" presStyleLbl="alignAccFollowNode1" presStyleIdx="4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987D72-909C-457C-A0C3-F2974FAD1FBD}" type="pres">
      <dgm:prSet presAssocID="{3948E990-E21F-43CC-A58D-3EA7474B847D}" presName="sibTrans" presStyleCnt="0"/>
      <dgm:spPr/>
    </dgm:pt>
    <dgm:pt modelId="{41602B7D-6974-4824-B683-A71632717E53}" type="pres">
      <dgm:prSet presAssocID="{0F5438E5-7C89-414F-B5A2-72C6E1939A9A}" presName="node" presStyleLbl="alignAccFollowNode1" presStyleIdx="5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6E1C745-45D9-493A-85BB-5C4E1503FB81}" type="pres">
      <dgm:prSet presAssocID="{11C301C1-1D3D-46A7-8E80-88A6A2910CC1}" presName="vSp" presStyleCnt="0"/>
      <dgm:spPr/>
    </dgm:pt>
    <dgm:pt modelId="{9F98B9D9-B5C8-4237-BE5E-152BEA508F27}" type="pres">
      <dgm:prSet presAssocID="{D68EEF37-EE90-4C83-AD89-201A410F107B}" presName="horFlow" presStyleCnt="0"/>
      <dgm:spPr/>
    </dgm:pt>
    <dgm:pt modelId="{EB7CE642-4709-4B2A-A240-C07603421D81}" type="pres">
      <dgm:prSet presAssocID="{D68EEF37-EE90-4C83-AD89-201A410F107B}" presName="bigChev" presStyleLbl="node1" presStyleIdx="3" presStyleCnt="8" custScaleX="106265"/>
      <dgm:spPr/>
      <dgm:t>
        <a:bodyPr/>
        <a:lstStyle/>
        <a:p>
          <a:endParaRPr lang="ru-RU"/>
        </a:p>
      </dgm:t>
    </dgm:pt>
    <dgm:pt modelId="{9F709B35-E99A-48BE-AE85-EF2F831C8C79}" type="pres">
      <dgm:prSet presAssocID="{79130414-64F2-42DB-80BB-A5E442670B3E}" presName="parTrans" presStyleCnt="0"/>
      <dgm:spPr/>
    </dgm:pt>
    <dgm:pt modelId="{0695B152-7DB5-4FB4-AF63-0C876F05DBD6}" type="pres">
      <dgm:prSet presAssocID="{BC35816B-1547-46CE-BDDE-211E04F8C6AA}" presName="node" presStyleLbl="alignAccFollowNode1" presStyleIdx="6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BD4096-4B22-4172-B2D7-75BD280D6BC4}" type="pres">
      <dgm:prSet presAssocID="{B0AFD813-BD54-4CD0-8070-A1837E32AEBD}" presName="sibTrans" presStyleCnt="0"/>
      <dgm:spPr/>
    </dgm:pt>
    <dgm:pt modelId="{63F6BAF5-71A3-4CE7-B391-8C77E827B341}" type="pres">
      <dgm:prSet presAssocID="{7797E60C-BF4C-457A-B81F-89FBD147533C}" presName="node" presStyleLbl="alignAccFollowNode1" presStyleIdx="7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1BFDF27-5958-4007-8AB4-D2B6A0B586AB}" type="pres">
      <dgm:prSet presAssocID="{D68EEF37-EE90-4C83-AD89-201A410F107B}" presName="vSp" presStyleCnt="0"/>
      <dgm:spPr/>
    </dgm:pt>
    <dgm:pt modelId="{15E9DADD-22AA-4165-BC0A-30DEAD0B3994}" type="pres">
      <dgm:prSet presAssocID="{CEAC562D-9067-48B5-B365-3D75FB0010EB}" presName="horFlow" presStyleCnt="0"/>
      <dgm:spPr/>
    </dgm:pt>
    <dgm:pt modelId="{E4BF4EFF-B562-4812-87EF-CE20AD785EB6}" type="pres">
      <dgm:prSet presAssocID="{CEAC562D-9067-48B5-B365-3D75FB0010EB}" presName="bigChev" presStyleLbl="node1" presStyleIdx="4" presStyleCnt="8"/>
      <dgm:spPr/>
      <dgm:t>
        <a:bodyPr/>
        <a:lstStyle/>
        <a:p>
          <a:endParaRPr lang="ru-RU"/>
        </a:p>
      </dgm:t>
    </dgm:pt>
    <dgm:pt modelId="{8883A13A-A82D-4C6F-9F47-D7FFE28FE291}" type="pres">
      <dgm:prSet presAssocID="{2948F285-97EF-451C-AF14-A1B23C6189D2}" presName="parTrans" presStyleCnt="0"/>
      <dgm:spPr/>
    </dgm:pt>
    <dgm:pt modelId="{09A881D0-E9AF-4F41-BC91-715955337116}" type="pres">
      <dgm:prSet presAssocID="{0093D6B9-844B-420A-8053-57207483F91E}" presName="node" presStyleLbl="alignAccFollowNode1" presStyleIdx="8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1200F6-DE78-4CC2-9BEF-9B637E9D60E8}" type="pres">
      <dgm:prSet presAssocID="{4987A62F-D4F2-4280-9EB3-86A77D974F4E}" presName="sibTrans" presStyleCnt="0"/>
      <dgm:spPr/>
    </dgm:pt>
    <dgm:pt modelId="{DDC07AE7-726E-4CB2-A051-3AC2089F2252}" type="pres">
      <dgm:prSet presAssocID="{571FEC0E-36E6-4B11-824E-9D68B121F6A2}" presName="node" presStyleLbl="alignAccFollowNode1" presStyleIdx="9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7E78CBE-355D-4B84-B02B-3C94FDE6EA5A}" type="pres">
      <dgm:prSet presAssocID="{CEAC562D-9067-48B5-B365-3D75FB0010EB}" presName="vSp" presStyleCnt="0"/>
      <dgm:spPr/>
    </dgm:pt>
    <dgm:pt modelId="{FE3AF906-373C-43ED-ACBD-E6A273BA38CD}" type="pres">
      <dgm:prSet presAssocID="{F4161726-8E0C-4703-851F-8824B16579F5}" presName="horFlow" presStyleCnt="0"/>
      <dgm:spPr/>
    </dgm:pt>
    <dgm:pt modelId="{123E5FC1-71BC-47F1-8DF0-62FBF127798D}" type="pres">
      <dgm:prSet presAssocID="{F4161726-8E0C-4703-851F-8824B16579F5}" presName="bigChev" presStyleLbl="node1" presStyleIdx="5" presStyleCnt="8" custLinFactNeighborX="1867" custLinFactNeighborY="-1478"/>
      <dgm:spPr/>
      <dgm:t>
        <a:bodyPr/>
        <a:lstStyle/>
        <a:p>
          <a:endParaRPr lang="ru-RU"/>
        </a:p>
      </dgm:t>
    </dgm:pt>
    <dgm:pt modelId="{A8735787-0208-43F5-A309-ECA618EA760D}" type="pres">
      <dgm:prSet presAssocID="{C9614874-DAC7-4597-85E6-DE2F7ABB08DF}" presName="parTrans" presStyleCnt="0"/>
      <dgm:spPr/>
    </dgm:pt>
    <dgm:pt modelId="{6782E601-D76B-4051-98C0-E5BD5297777F}" type="pres">
      <dgm:prSet presAssocID="{AB599EB4-DD88-4DF1-856A-7E186BC06AE4}" presName="node" presStyleLbl="alignAccFollowNode1" presStyleIdx="10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C5431F6-D23C-44CC-B869-87ADB80B13BC}" type="pres">
      <dgm:prSet presAssocID="{AA6E580A-1BCD-4410-AE0D-5C74C52F89AC}" presName="sibTrans" presStyleCnt="0"/>
      <dgm:spPr/>
    </dgm:pt>
    <dgm:pt modelId="{076C0D45-EC2B-4CB8-A583-27990B394156}" type="pres">
      <dgm:prSet presAssocID="{20515DA3-A4BE-4842-90D8-AFF41F957F0B}" presName="node" presStyleLbl="alignAccFollowNode1" presStyleIdx="11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C8EA26-F089-40CF-8EB2-CF65639741D6}" type="pres">
      <dgm:prSet presAssocID="{F4161726-8E0C-4703-851F-8824B16579F5}" presName="vSp" presStyleCnt="0"/>
      <dgm:spPr/>
    </dgm:pt>
    <dgm:pt modelId="{99EA2D9D-AFA7-4323-B7E7-A559A4F83CB8}" type="pres">
      <dgm:prSet presAssocID="{66D9B551-DE79-4064-9ECB-12041BA52965}" presName="horFlow" presStyleCnt="0"/>
      <dgm:spPr/>
    </dgm:pt>
    <dgm:pt modelId="{05B395E9-5805-408A-9342-847201EB730B}" type="pres">
      <dgm:prSet presAssocID="{66D9B551-DE79-4064-9ECB-12041BA52965}" presName="bigChev" presStyleLbl="node1" presStyleIdx="6" presStyleCnt="8"/>
      <dgm:spPr/>
      <dgm:t>
        <a:bodyPr/>
        <a:lstStyle/>
        <a:p>
          <a:endParaRPr lang="ru-RU"/>
        </a:p>
      </dgm:t>
    </dgm:pt>
    <dgm:pt modelId="{9E889295-A52A-4915-9819-CBC3AB22E755}" type="pres">
      <dgm:prSet presAssocID="{73386CD5-72C3-4D75-8F79-AE552FBBB9E0}" presName="parTrans" presStyleCnt="0"/>
      <dgm:spPr/>
    </dgm:pt>
    <dgm:pt modelId="{3D4C5BA5-ADBE-438B-B3EB-64DBAC6497B9}" type="pres">
      <dgm:prSet presAssocID="{701DF4E9-06C0-425E-9F23-4ED295484532}" presName="node" presStyleLbl="alignAccFollowNode1" presStyleIdx="12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080C2F7-CF4A-429B-A8D6-5FAB7DB673C0}" type="pres">
      <dgm:prSet presAssocID="{2AAF81FB-C472-4861-AC00-490E060B872D}" presName="sibTrans" presStyleCnt="0"/>
      <dgm:spPr/>
    </dgm:pt>
    <dgm:pt modelId="{53073D4F-E96B-42A7-8D9D-563B8C3FA65A}" type="pres">
      <dgm:prSet presAssocID="{67DBD854-D15A-483E-AA11-2AD17C0BD7F1}" presName="node" presStyleLbl="alignAccFollowNode1" presStyleIdx="13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F856278-44C5-47F7-9FB9-CA0CE00EE483}" type="pres">
      <dgm:prSet presAssocID="{66D9B551-DE79-4064-9ECB-12041BA52965}" presName="vSp" presStyleCnt="0"/>
      <dgm:spPr/>
    </dgm:pt>
    <dgm:pt modelId="{9A42F631-CD1A-4218-B7C2-8F364D7BA782}" type="pres">
      <dgm:prSet presAssocID="{28E0700A-A7BD-46EC-98CA-C55CA6BD503B}" presName="horFlow" presStyleCnt="0"/>
      <dgm:spPr/>
    </dgm:pt>
    <dgm:pt modelId="{CACAC6FF-7842-4F77-8A9F-E8B24776C4B9}" type="pres">
      <dgm:prSet presAssocID="{28E0700A-A7BD-46EC-98CA-C55CA6BD503B}" presName="bigChev" presStyleLbl="node1" presStyleIdx="7" presStyleCnt="8"/>
      <dgm:spPr/>
      <dgm:t>
        <a:bodyPr/>
        <a:lstStyle/>
        <a:p>
          <a:endParaRPr lang="ru-RU"/>
        </a:p>
      </dgm:t>
    </dgm:pt>
    <dgm:pt modelId="{D5D15EFB-C42E-48D5-A634-BF3698D3A5D3}" type="pres">
      <dgm:prSet presAssocID="{F31CD716-7EAF-4C26-8B72-86FA8D951B72}" presName="parTrans" presStyleCnt="0"/>
      <dgm:spPr/>
    </dgm:pt>
    <dgm:pt modelId="{E70A56ED-82F0-45CC-8A0D-2C736C6D4FF7}" type="pres">
      <dgm:prSet presAssocID="{7E029298-2669-49B3-9BEF-4249B78A7927}" presName="node" presStyleLbl="alignAccFollowNode1" presStyleIdx="14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7311BC-E1DD-4D48-8752-012C7CE1BF02}" type="pres">
      <dgm:prSet presAssocID="{18AD20FB-A4AF-42C2-8FEC-7D4CAD5EDB1F}" presName="sibTrans" presStyleCnt="0"/>
      <dgm:spPr/>
    </dgm:pt>
    <dgm:pt modelId="{047DF0A3-2C76-42FA-BDCA-5D217FE3174B}" type="pres">
      <dgm:prSet presAssocID="{55324446-DF09-4608-A9DC-B7F20F4D31F7}" presName="node" presStyleLbl="alignAccFollowNode1" presStyleIdx="15" presStyleCnt="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AD4358B-216A-4BEC-9165-4670D5482DF3}" type="presOf" srcId="{B537ADD4-48B7-4469-9749-8260B2A8D880}" destId="{AC20AE8F-2E90-4799-998F-8E4E114402F5}" srcOrd="0" destOrd="0" presId="urn:microsoft.com/office/officeart/2005/8/layout/lProcess3"/>
    <dgm:cxn modelId="{D48FB120-1851-47E3-A523-2071AFF63ACB}" srcId="{84C3A17E-1D2B-45DB-B16E-381C9BFC7D2B}" destId="{CEAC562D-9067-48B5-B365-3D75FB0010EB}" srcOrd="4" destOrd="0" parTransId="{FC00D58A-8511-4B48-88E2-FBD20F75A432}" sibTransId="{CB95E887-D439-4AD7-A29E-16375A53FF47}"/>
    <dgm:cxn modelId="{ADC07F58-88BB-4F5E-B855-0920ABBA3AFE}" type="presOf" srcId="{A52F128A-D647-46B3-AB4F-1DD031A49E54}" destId="{5900A297-F1B3-471C-9590-E26FBC2FE5B4}" srcOrd="0" destOrd="0" presId="urn:microsoft.com/office/officeart/2005/8/layout/lProcess3"/>
    <dgm:cxn modelId="{9356DF3E-D8EC-4A52-81A1-1628A226785A}" srcId="{84C3A17E-1D2B-45DB-B16E-381C9BFC7D2B}" destId="{D68EEF37-EE90-4C83-AD89-201A410F107B}" srcOrd="3" destOrd="0" parTransId="{A731087C-0120-47CB-A6B4-7E852D8A8A91}" sibTransId="{DBAC72A1-35DC-40DE-97EC-9DBACFC03520}"/>
    <dgm:cxn modelId="{22F869DE-4649-4201-8A96-441145754B44}" srcId="{D68EEF37-EE90-4C83-AD89-201A410F107B}" destId="{BC35816B-1547-46CE-BDDE-211E04F8C6AA}" srcOrd="0" destOrd="0" parTransId="{79130414-64F2-42DB-80BB-A5E442670B3E}" sibTransId="{B0AFD813-BD54-4CD0-8070-A1837E32AEBD}"/>
    <dgm:cxn modelId="{02F5558B-631F-4CB3-B3A0-CB0A28FB5229}" type="presOf" srcId="{F3DA9E5C-F077-425D-97D3-F45D24963677}" destId="{904EFCAF-E558-4CAA-97A1-003B12B5CA8F}" srcOrd="0" destOrd="0" presId="urn:microsoft.com/office/officeart/2005/8/layout/lProcess3"/>
    <dgm:cxn modelId="{FEACFC35-6958-4725-9AAB-420C469B356A}" srcId="{66D9B551-DE79-4064-9ECB-12041BA52965}" destId="{701DF4E9-06C0-425E-9F23-4ED295484532}" srcOrd="0" destOrd="0" parTransId="{73386CD5-72C3-4D75-8F79-AE552FBBB9E0}" sibTransId="{2AAF81FB-C472-4861-AC00-490E060B872D}"/>
    <dgm:cxn modelId="{8F1EC90F-2E72-4A5B-865E-8E975C6D541F}" srcId="{11C301C1-1D3D-46A7-8E80-88A6A2910CC1}" destId="{DB162D92-C609-4225-A6AA-0969A292AEDD}" srcOrd="0" destOrd="0" parTransId="{B7CF326B-EEE8-49E8-AFEB-88A8CCF93CF2}" sibTransId="{3948E990-E21F-43CC-A58D-3EA7474B847D}"/>
    <dgm:cxn modelId="{9F82BBC0-53A4-4EDE-9803-72A12DDFC756}" type="presOf" srcId="{0F5438E5-7C89-414F-B5A2-72C6E1939A9A}" destId="{41602B7D-6974-4824-B683-A71632717E53}" srcOrd="0" destOrd="0" presId="urn:microsoft.com/office/officeart/2005/8/layout/lProcess3"/>
    <dgm:cxn modelId="{26F442B3-2716-43C1-AEF4-CB631C72FC81}" type="presOf" srcId="{0093D6B9-844B-420A-8053-57207483F91E}" destId="{09A881D0-E9AF-4F41-BC91-715955337116}" srcOrd="0" destOrd="0" presId="urn:microsoft.com/office/officeart/2005/8/layout/lProcess3"/>
    <dgm:cxn modelId="{C078508F-DCBE-416A-B324-FB5FE5835264}" srcId="{CEAC562D-9067-48B5-B365-3D75FB0010EB}" destId="{0093D6B9-844B-420A-8053-57207483F91E}" srcOrd="0" destOrd="0" parTransId="{2948F285-97EF-451C-AF14-A1B23C6189D2}" sibTransId="{4987A62F-D4F2-4280-9EB3-86A77D974F4E}"/>
    <dgm:cxn modelId="{E9CBD243-D7CA-4FFE-AAC0-058EA7E59B35}" srcId="{84C3A17E-1D2B-45DB-B16E-381C9BFC7D2B}" destId="{66D9B551-DE79-4064-9ECB-12041BA52965}" srcOrd="6" destOrd="0" parTransId="{0A51D284-8D05-41D0-9857-6B03483ABC42}" sibTransId="{59828178-A84D-4E54-A1E0-FD9E4634FEB9}"/>
    <dgm:cxn modelId="{B9C503C2-4736-4986-A6E4-DEFD18374360}" type="presOf" srcId="{28E0700A-A7BD-46EC-98CA-C55CA6BD503B}" destId="{CACAC6FF-7842-4F77-8A9F-E8B24776C4B9}" srcOrd="0" destOrd="0" presId="urn:microsoft.com/office/officeart/2005/8/layout/lProcess3"/>
    <dgm:cxn modelId="{D676813E-0186-435B-8250-EF3472CFF35F}" type="presOf" srcId="{55324446-DF09-4608-A9DC-B7F20F4D31F7}" destId="{047DF0A3-2C76-42FA-BDCA-5D217FE3174B}" srcOrd="0" destOrd="0" presId="urn:microsoft.com/office/officeart/2005/8/layout/lProcess3"/>
    <dgm:cxn modelId="{41CA814F-715C-4D5A-B56C-3600A8DC41E2}" type="presOf" srcId="{84C3A17E-1D2B-45DB-B16E-381C9BFC7D2B}" destId="{6B8C82BD-C8C0-4B36-BA92-F5F7FFE18136}" srcOrd="0" destOrd="0" presId="urn:microsoft.com/office/officeart/2005/8/layout/lProcess3"/>
    <dgm:cxn modelId="{7AB987C8-18BC-4146-8198-B5F03B1A0F11}" srcId="{6C11D8E2-65EB-4C3F-A3CD-0325F1C8F880}" destId="{A52F128A-D647-46B3-AB4F-1DD031A49E54}" srcOrd="0" destOrd="0" parTransId="{472570EB-4163-4C67-954A-23F3917366D2}" sibTransId="{C2B8D0E8-E2CD-4D15-A129-7CD9661AF41F}"/>
    <dgm:cxn modelId="{2C9C0AAB-2159-4AFE-9EE4-0B3A8174DAA2}" type="presOf" srcId="{20515DA3-A4BE-4842-90D8-AFF41F957F0B}" destId="{076C0D45-EC2B-4CB8-A583-27990B394156}" srcOrd="0" destOrd="0" presId="urn:microsoft.com/office/officeart/2005/8/layout/lProcess3"/>
    <dgm:cxn modelId="{71557310-B229-4863-A96A-F4AE7C13B013}" srcId="{66D9B551-DE79-4064-9ECB-12041BA52965}" destId="{67DBD854-D15A-483E-AA11-2AD17C0BD7F1}" srcOrd="1" destOrd="0" parTransId="{CCC8AEEC-B339-48D3-ADB5-C1B844787BAC}" sibTransId="{7E82C100-EC98-4297-A835-74ED4592D231}"/>
    <dgm:cxn modelId="{611ADCAC-DAEC-495D-8B56-5F4334D0255C}" type="presOf" srcId="{CEAC562D-9067-48B5-B365-3D75FB0010EB}" destId="{E4BF4EFF-B562-4812-87EF-CE20AD785EB6}" srcOrd="0" destOrd="0" presId="urn:microsoft.com/office/officeart/2005/8/layout/lProcess3"/>
    <dgm:cxn modelId="{14281A8F-8195-4F14-91B3-29ABA7F49148}" srcId="{28E0700A-A7BD-46EC-98CA-C55CA6BD503B}" destId="{55324446-DF09-4608-A9DC-B7F20F4D31F7}" srcOrd="1" destOrd="0" parTransId="{6CDECF87-BA83-4D5F-91A0-90F4DB2AB424}" sibTransId="{8F5DA559-AAD4-4FB5-823D-613023CB07D3}"/>
    <dgm:cxn modelId="{2BD4A6D0-19F3-4423-9109-6AFC3AF4DEBC}" srcId="{D68EEF37-EE90-4C83-AD89-201A410F107B}" destId="{7797E60C-BF4C-457A-B81F-89FBD147533C}" srcOrd="1" destOrd="0" parTransId="{BE655B1E-D8B7-4A7A-8EFD-A63211F20796}" sibTransId="{3BBFF32E-E48E-4C8D-8D44-064A5BC6875F}"/>
    <dgm:cxn modelId="{886A6BE2-1C7D-4AEE-8783-661F6930ADE3}" srcId="{84C3A17E-1D2B-45DB-B16E-381C9BFC7D2B}" destId="{11C301C1-1D3D-46A7-8E80-88A6A2910CC1}" srcOrd="2" destOrd="0" parTransId="{2B47AC00-0BA3-429A-AE98-4237A3BE8B40}" sibTransId="{47A3B7E3-DB48-4600-9EEE-2439BDDABF21}"/>
    <dgm:cxn modelId="{BCF96B2E-76A6-445B-B0CA-8EB90D5FF7DB}" type="presOf" srcId="{DB162D92-C609-4225-A6AA-0969A292AEDD}" destId="{4D2EEFE0-50A8-47E1-A91C-635A10B2A79C}" srcOrd="0" destOrd="0" presId="urn:microsoft.com/office/officeart/2005/8/layout/lProcess3"/>
    <dgm:cxn modelId="{304DDA12-2619-48E1-8520-8ACC7459B250}" type="presOf" srcId="{67DBD854-D15A-483E-AA11-2AD17C0BD7F1}" destId="{53073D4F-E96B-42A7-8D9D-563B8C3FA65A}" srcOrd="0" destOrd="0" presId="urn:microsoft.com/office/officeart/2005/8/layout/lProcess3"/>
    <dgm:cxn modelId="{4ED80BE2-2BF8-489B-8DD8-F75950A73020}" srcId="{F4161726-8E0C-4703-851F-8824B16579F5}" destId="{AB599EB4-DD88-4DF1-856A-7E186BC06AE4}" srcOrd="0" destOrd="0" parTransId="{C9614874-DAC7-4597-85E6-DE2F7ABB08DF}" sibTransId="{AA6E580A-1BCD-4410-AE0D-5C74C52F89AC}"/>
    <dgm:cxn modelId="{5E470407-D767-4056-94B8-D46E05E1EBB3}" srcId="{84C3A17E-1D2B-45DB-B16E-381C9BFC7D2B}" destId="{6C11D8E2-65EB-4C3F-A3CD-0325F1C8F880}" srcOrd="0" destOrd="0" parTransId="{0F182AA2-EB28-4CB7-9F31-B21A4CF2B7AD}" sibTransId="{29277CAB-D8C6-4378-B480-78DDCE59352C}"/>
    <dgm:cxn modelId="{740DC0E2-4A9A-4E8F-83E1-482D10C9D9C2}" type="presOf" srcId="{AB599EB4-DD88-4DF1-856A-7E186BC06AE4}" destId="{6782E601-D76B-4051-98C0-E5BD5297777F}" srcOrd="0" destOrd="0" presId="urn:microsoft.com/office/officeart/2005/8/layout/lProcess3"/>
    <dgm:cxn modelId="{E6CF2647-CE90-4C33-B223-4D3580C111C7}" type="presOf" srcId="{BC35816B-1547-46CE-BDDE-211E04F8C6AA}" destId="{0695B152-7DB5-4FB4-AF63-0C876F05DBD6}" srcOrd="0" destOrd="0" presId="urn:microsoft.com/office/officeart/2005/8/layout/lProcess3"/>
    <dgm:cxn modelId="{A0A38E0F-AC8E-4BA7-9DBA-1F5F8308FD0D}" srcId="{84C3A17E-1D2B-45DB-B16E-381C9BFC7D2B}" destId="{28E0700A-A7BD-46EC-98CA-C55CA6BD503B}" srcOrd="7" destOrd="0" parTransId="{07847319-1B14-4450-B888-442D2C66AB04}" sibTransId="{18A321CB-8C09-4261-A336-FB19010FE931}"/>
    <dgm:cxn modelId="{1C51B859-D9BE-4458-86F1-10B9B5D7D33E}" type="presOf" srcId="{6C11D8E2-65EB-4C3F-A3CD-0325F1C8F880}" destId="{106D1466-7147-4734-8C63-45010D249F50}" srcOrd="0" destOrd="0" presId="urn:microsoft.com/office/officeart/2005/8/layout/lProcess3"/>
    <dgm:cxn modelId="{7144C420-B81C-44BA-8789-E51EEF26FF8D}" type="presOf" srcId="{701DF4E9-06C0-425E-9F23-4ED295484532}" destId="{3D4C5BA5-ADBE-438B-B3EB-64DBAC6497B9}" srcOrd="0" destOrd="0" presId="urn:microsoft.com/office/officeart/2005/8/layout/lProcess3"/>
    <dgm:cxn modelId="{69E60210-3459-4C94-81AF-70E7F5B2CDC8}" type="presOf" srcId="{7797E60C-BF4C-457A-B81F-89FBD147533C}" destId="{63F6BAF5-71A3-4CE7-B391-8C77E827B341}" srcOrd="0" destOrd="0" presId="urn:microsoft.com/office/officeart/2005/8/layout/lProcess3"/>
    <dgm:cxn modelId="{3C082951-1FC6-40D3-92F7-6C2E7AB12BB3}" type="presOf" srcId="{D68EEF37-EE90-4C83-AD89-201A410F107B}" destId="{EB7CE642-4709-4B2A-A240-C07603421D81}" srcOrd="0" destOrd="0" presId="urn:microsoft.com/office/officeart/2005/8/layout/lProcess3"/>
    <dgm:cxn modelId="{C605AC5F-C72E-453E-91E7-4ED2CBCF993C}" srcId="{84C3A17E-1D2B-45DB-B16E-381C9BFC7D2B}" destId="{B537ADD4-48B7-4469-9749-8260B2A8D880}" srcOrd="1" destOrd="0" parTransId="{BC2A6B9A-2FA7-4B71-AD6B-38E69DF04220}" sibTransId="{6ABED5F6-14C7-4BFC-B855-E923BBE03CE4}"/>
    <dgm:cxn modelId="{CFDB75EB-1C87-45A0-8A00-132835D5E940}" srcId="{F4161726-8E0C-4703-851F-8824B16579F5}" destId="{20515DA3-A4BE-4842-90D8-AFF41F957F0B}" srcOrd="1" destOrd="0" parTransId="{074CCDAD-9304-4C82-8E29-513E6093F2B7}" sibTransId="{25587C9C-E893-4BC8-AC71-4D10000359B2}"/>
    <dgm:cxn modelId="{01C6749B-7472-4BEF-AEE0-0D9085035B45}" type="presOf" srcId="{92A5BC2F-5CB1-4115-BA2E-D982ACC11A16}" destId="{A3D44A13-0EDF-4B03-BBDC-F3FCEBB41585}" srcOrd="0" destOrd="0" presId="urn:microsoft.com/office/officeart/2005/8/layout/lProcess3"/>
    <dgm:cxn modelId="{692E8A12-18BF-4BB8-910A-174167298B9A}" type="presOf" srcId="{11C301C1-1D3D-46A7-8E80-88A6A2910CC1}" destId="{040EB8CF-148F-46B3-B8CE-47A25B70198A}" srcOrd="0" destOrd="0" presId="urn:microsoft.com/office/officeart/2005/8/layout/lProcess3"/>
    <dgm:cxn modelId="{3CE0F461-7E0E-4F2E-9CA2-EEBF97E2148D}" type="presOf" srcId="{60F8E1EF-C8B9-428A-AACE-E8CDA2494FB0}" destId="{7171E274-7532-4C52-94F7-044EA4223499}" srcOrd="0" destOrd="0" presId="urn:microsoft.com/office/officeart/2005/8/layout/lProcess3"/>
    <dgm:cxn modelId="{099EAA88-49C3-476C-AB1B-2AC4D081FDC5}" type="presOf" srcId="{F4161726-8E0C-4703-851F-8824B16579F5}" destId="{123E5FC1-71BC-47F1-8DF0-62FBF127798D}" srcOrd="0" destOrd="0" presId="urn:microsoft.com/office/officeart/2005/8/layout/lProcess3"/>
    <dgm:cxn modelId="{6D89D51F-9088-45A3-A1A6-B392DF5E6136}" srcId="{11C301C1-1D3D-46A7-8E80-88A6A2910CC1}" destId="{0F5438E5-7C89-414F-B5A2-72C6E1939A9A}" srcOrd="1" destOrd="0" parTransId="{79D5DCF8-7B38-44AF-9834-809CAE090380}" sibTransId="{55D11056-03A0-4C3B-BFF6-1162534628EC}"/>
    <dgm:cxn modelId="{F1CD61DA-DEBA-40AA-B92F-BCF315D266DB}" srcId="{B537ADD4-48B7-4469-9749-8260B2A8D880}" destId="{92A5BC2F-5CB1-4115-BA2E-D982ACC11A16}" srcOrd="0" destOrd="0" parTransId="{881B6D6F-DB35-47FF-9FCB-8DF552DD8270}" sibTransId="{1584E966-B2ED-47FF-8BB4-156402FBB7A7}"/>
    <dgm:cxn modelId="{6AD24A12-2CDA-416C-89DE-54C57CF1AEE7}" srcId="{84C3A17E-1D2B-45DB-B16E-381C9BFC7D2B}" destId="{F4161726-8E0C-4703-851F-8824B16579F5}" srcOrd="5" destOrd="0" parTransId="{054A5096-206E-486A-B4BB-93B9B58B4BE0}" sibTransId="{47ED356C-1502-400B-8AC3-A70C902D90C7}"/>
    <dgm:cxn modelId="{6BFC2625-04BA-4A1C-84A8-601712C6B80C}" srcId="{28E0700A-A7BD-46EC-98CA-C55CA6BD503B}" destId="{7E029298-2669-49B3-9BEF-4249B78A7927}" srcOrd="0" destOrd="0" parTransId="{F31CD716-7EAF-4C26-8B72-86FA8D951B72}" sibTransId="{18AD20FB-A4AF-42C2-8FEC-7D4CAD5EDB1F}"/>
    <dgm:cxn modelId="{9CF81594-5675-4A4B-9288-A32DBC762E13}" type="presOf" srcId="{571FEC0E-36E6-4B11-824E-9D68B121F6A2}" destId="{DDC07AE7-726E-4CB2-A051-3AC2089F2252}" srcOrd="0" destOrd="0" presId="urn:microsoft.com/office/officeart/2005/8/layout/lProcess3"/>
    <dgm:cxn modelId="{AAD08648-A7BB-4624-AD8E-A5766F988FF7}" srcId="{CEAC562D-9067-48B5-B365-3D75FB0010EB}" destId="{571FEC0E-36E6-4B11-824E-9D68B121F6A2}" srcOrd="1" destOrd="0" parTransId="{80FF2760-BB9D-493A-B9F9-7123A053511B}" sibTransId="{1D244A77-E950-4D74-B9D2-52CECD9B463C}"/>
    <dgm:cxn modelId="{BADD46F4-BC65-46E6-8FC9-9E27AEDF1DC1}" type="presOf" srcId="{7E029298-2669-49B3-9BEF-4249B78A7927}" destId="{E70A56ED-82F0-45CC-8A0D-2C736C6D4FF7}" srcOrd="0" destOrd="0" presId="urn:microsoft.com/office/officeart/2005/8/layout/lProcess3"/>
    <dgm:cxn modelId="{185A7339-C881-462F-ABF0-FDAEC55B8A1B}" srcId="{6C11D8E2-65EB-4C3F-A3CD-0325F1C8F880}" destId="{F3DA9E5C-F077-425D-97D3-F45D24963677}" srcOrd="1" destOrd="0" parTransId="{57EACB5D-91A3-4ADF-9D2A-A0DBE671B97D}" sibTransId="{89D939AC-22B5-4513-B5BA-8454C149B274}"/>
    <dgm:cxn modelId="{DD0306CF-5ED6-4D3C-8D70-E9ACAAF04237}" srcId="{B537ADD4-48B7-4469-9749-8260B2A8D880}" destId="{60F8E1EF-C8B9-428A-AACE-E8CDA2494FB0}" srcOrd="1" destOrd="0" parTransId="{D546CC8E-D4C5-4E5E-979E-5ADD921978C6}" sibTransId="{B4281AE7-E8F8-4C1C-A316-F4CBFFE4DF35}"/>
    <dgm:cxn modelId="{69B175BD-EBBC-4D26-8B6F-CA4573E1C09B}" type="presOf" srcId="{66D9B551-DE79-4064-9ECB-12041BA52965}" destId="{05B395E9-5805-408A-9342-847201EB730B}" srcOrd="0" destOrd="0" presId="urn:microsoft.com/office/officeart/2005/8/layout/lProcess3"/>
    <dgm:cxn modelId="{7BB33104-55AA-4195-BF0D-83585EA1CDB9}" type="presParOf" srcId="{6B8C82BD-C8C0-4B36-BA92-F5F7FFE18136}" destId="{3480E165-99F1-42B3-944F-B806A33A685F}" srcOrd="0" destOrd="0" presId="urn:microsoft.com/office/officeart/2005/8/layout/lProcess3"/>
    <dgm:cxn modelId="{DEE8A959-8677-4131-B0B9-AC709CA0058A}" type="presParOf" srcId="{3480E165-99F1-42B3-944F-B806A33A685F}" destId="{106D1466-7147-4734-8C63-45010D249F50}" srcOrd="0" destOrd="0" presId="urn:microsoft.com/office/officeart/2005/8/layout/lProcess3"/>
    <dgm:cxn modelId="{E820B68C-E20A-4864-8DB8-836674EFB892}" type="presParOf" srcId="{3480E165-99F1-42B3-944F-B806A33A685F}" destId="{D4378575-2F30-4B85-A5A1-0B1FB4174520}" srcOrd="1" destOrd="0" presId="urn:microsoft.com/office/officeart/2005/8/layout/lProcess3"/>
    <dgm:cxn modelId="{412350E2-74D1-4501-AE37-A6E50777366E}" type="presParOf" srcId="{3480E165-99F1-42B3-944F-B806A33A685F}" destId="{5900A297-F1B3-471C-9590-E26FBC2FE5B4}" srcOrd="2" destOrd="0" presId="urn:microsoft.com/office/officeart/2005/8/layout/lProcess3"/>
    <dgm:cxn modelId="{D805A85C-DBF9-45CC-AA28-9EC9EAB569D3}" type="presParOf" srcId="{3480E165-99F1-42B3-944F-B806A33A685F}" destId="{6F811254-72A0-488C-A4D9-0A2A2BE6494F}" srcOrd="3" destOrd="0" presId="urn:microsoft.com/office/officeart/2005/8/layout/lProcess3"/>
    <dgm:cxn modelId="{F2C81812-ECA7-4DB2-AE24-607E435952D8}" type="presParOf" srcId="{3480E165-99F1-42B3-944F-B806A33A685F}" destId="{904EFCAF-E558-4CAA-97A1-003B12B5CA8F}" srcOrd="4" destOrd="0" presId="urn:microsoft.com/office/officeart/2005/8/layout/lProcess3"/>
    <dgm:cxn modelId="{6605205A-3C71-45D0-847A-3223932654FD}" type="presParOf" srcId="{6B8C82BD-C8C0-4B36-BA92-F5F7FFE18136}" destId="{12BB07D3-76E6-4F93-BD84-16F044EC24D7}" srcOrd="1" destOrd="0" presId="urn:microsoft.com/office/officeart/2005/8/layout/lProcess3"/>
    <dgm:cxn modelId="{05002350-5266-4F54-B100-D21F8781ABB1}" type="presParOf" srcId="{6B8C82BD-C8C0-4B36-BA92-F5F7FFE18136}" destId="{DFB35A33-2DE8-4383-9F14-72E8C2AE51B3}" srcOrd="2" destOrd="0" presId="urn:microsoft.com/office/officeart/2005/8/layout/lProcess3"/>
    <dgm:cxn modelId="{94544D0B-E78F-49B5-8E93-48278836C5E5}" type="presParOf" srcId="{DFB35A33-2DE8-4383-9F14-72E8C2AE51B3}" destId="{AC20AE8F-2E90-4799-998F-8E4E114402F5}" srcOrd="0" destOrd="0" presId="urn:microsoft.com/office/officeart/2005/8/layout/lProcess3"/>
    <dgm:cxn modelId="{B8449A91-DFEA-40DC-818D-2171A43BA228}" type="presParOf" srcId="{DFB35A33-2DE8-4383-9F14-72E8C2AE51B3}" destId="{B7173E0B-69AC-496E-8442-5739D1D7FAFF}" srcOrd="1" destOrd="0" presId="urn:microsoft.com/office/officeart/2005/8/layout/lProcess3"/>
    <dgm:cxn modelId="{A1B380F7-81EA-4E36-A4CD-F761DCB6491C}" type="presParOf" srcId="{DFB35A33-2DE8-4383-9F14-72E8C2AE51B3}" destId="{A3D44A13-0EDF-4B03-BBDC-F3FCEBB41585}" srcOrd="2" destOrd="0" presId="urn:microsoft.com/office/officeart/2005/8/layout/lProcess3"/>
    <dgm:cxn modelId="{40D4B71F-9473-4131-96BC-6F277D2FED29}" type="presParOf" srcId="{DFB35A33-2DE8-4383-9F14-72E8C2AE51B3}" destId="{B2610678-45B2-453F-82EA-2BFBDE13D9A2}" srcOrd="3" destOrd="0" presId="urn:microsoft.com/office/officeart/2005/8/layout/lProcess3"/>
    <dgm:cxn modelId="{66C85039-68BB-43DC-8D74-28A3A2EF2735}" type="presParOf" srcId="{DFB35A33-2DE8-4383-9F14-72E8C2AE51B3}" destId="{7171E274-7532-4C52-94F7-044EA4223499}" srcOrd="4" destOrd="0" presId="urn:microsoft.com/office/officeart/2005/8/layout/lProcess3"/>
    <dgm:cxn modelId="{39470EB2-273C-41BE-9444-9F4C4047BBE6}" type="presParOf" srcId="{6B8C82BD-C8C0-4B36-BA92-F5F7FFE18136}" destId="{DE807C6C-10C5-401A-9880-19072D57269C}" srcOrd="3" destOrd="0" presId="urn:microsoft.com/office/officeart/2005/8/layout/lProcess3"/>
    <dgm:cxn modelId="{46C1BAC2-505F-4E6B-B017-4C868E831C0A}" type="presParOf" srcId="{6B8C82BD-C8C0-4B36-BA92-F5F7FFE18136}" destId="{87B72AE6-7CFF-4E79-B6E4-C0A769E77B3B}" srcOrd="4" destOrd="0" presId="urn:microsoft.com/office/officeart/2005/8/layout/lProcess3"/>
    <dgm:cxn modelId="{C0AE022E-FBA9-41A8-B7E0-5795C49F2EE2}" type="presParOf" srcId="{87B72AE6-7CFF-4E79-B6E4-C0A769E77B3B}" destId="{040EB8CF-148F-46B3-B8CE-47A25B70198A}" srcOrd="0" destOrd="0" presId="urn:microsoft.com/office/officeart/2005/8/layout/lProcess3"/>
    <dgm:cxn modelId="{36829888-E8EE-45FF-A56B-2DA7A134FD80}" type="presParOf" srcId="{87B72AE6-7CFF-4E79-B6E4-C0A769E77B3B}" destId="{8AA2CAA9-D4AC-497D-A6F2-566E137E622E}" srcOrd="1" destOrd="0" presId="urn:microsoft.com/office/officeart/2005/8/layout/lProcess3"/>
    <dgm:cxn modelId="{B3CF5DA6-7B63-4DCF-A651-7F59C5C78214}" type="presParOf" srcId="{87B72AE6-7CFF-4E79-B6E4-C0A769E77B3B}" destId="{4D2EEFE0-50A8-47E1-A91C-635A10B2A79C}" srcOrd="2" destOrd="0" presId="urn:microsoft.com/office/officeart/2005/8/layout/lProcess3"/>
    <dgm:cxn modelId="{8D8B7C33-A898-40E0-9363-ED0B7C810830}" type="presParOf" srcId="{87B72AE6-7CFF-4E79-B6E4-C0A769E77B3B}" destId="{40987D72-909C-457C-A0C3-F2974FAD1FBD}" srcOrd="3" destOrd="0" presId="urn:microsoft.com/office/officeart/2005/8/layout/lProcess3"/>
    <dgm:cxn modelId="{A84C2F6B-2077-494B-A46F-804F895AFF04}" type="presParOf" srcId="{87B72AE6-7CFF-4E79-B6E4-C0A769E77B3B}" destId="{41602B7D-6974-4824-B683-A71632717E53}" srcOrd="4" destOrd="0" presId="urn:microsoft.com/office/officeart/2005/8/layout/lProcess3"/>
    <dgm:cxn modelId="{9F261FDF-ACF4-47E7-B65B-2B580F3F58F5}" type="presParOf" srcId="{6B8C82BD-C8C0-4B36-BA92-F5F7FFE18136}" destId="{56E1C745-45D9-493A-85BB-5C4E1503FB81}" srcOrd="5" destOrd="0" presId="urn:microsoft.com/office/officeart/2005/8/layout/lProcess3"/>
    <dgm:cxn modelId="{BA2981EC-BBAA-4553-8CC5-2B0B064A973D}" type="presParOf" srcId="{6B8C82BD-C8C0-4B36-BA92-F5F7FFE18136}" destId="{9F98B9D9-B5C8-4237-BE5E-152BEA508F27}" srcOrd="6" destOrd="0" presId="urn:microsoft.com/office/officeart/2005/8/layout/lProcess3"/>
    <dgm:cxn modelId="{16B26C3E-486E-4B1D-B6F2-E9683DA134D0}" type="presParOf" srcId="{9F98B9D9-B5C8-4237-BE5E-152BEA508F27}" destId="{EB7CE642-4709-4B2A-A240-C07603421D81}" srcOrd="0" destOrd="0" presId="urn:microsoft.com/office/officeart/2005/8/layout/lProcess3"/>
    <dgm:cxn modelId="{DD77ABBB-419D-4ACA-A1F6-3728F49B6825}" type="presParOf" srcId="{9F98B9D9-B5C8-4237-BE5E-152BEA508F27}" destId="{9F709B35-E99A-48BE-AE85-EF2F831C8C79}" srcOrd="1" destOrd="0" presId="urn:microsoft.com/office/officeart/2005/8/layout/lProcess3"/>
    <dgm:cxn modelId="{518A83B0-16A3-401B-85ED-77F2AC8B6A2F}" type="presParOf" srcId="{9F98B9D9-B5C8-4237-BE5E-152BEA508F27}" destId="{0695B152-7DB5-4FB4-AF63-0C876F05DBD6}" srcOrd="2" destOrd="0" presId="urn:microsoft.com/office/officeart/2005/8/layout/lProcess3"/>
    <dgm:cxn modelId="{6279EFC4-E851-4DD0-8D0C-7AF44B61846E}" type="presParOf" srcId="{9F98B9D9-B5C8-4237-BE5E-152BEA508F27}" destId="{A0BD4096-4B22-4172-B2D7-75BD280D6BC4}" srcOrd="3" destOrd="0" presId="urn:microsoft.com/office/officeart/2005/8/layout/lProcess3"/>
    <dgm:cxn modelId="{CC98BBCA-28B8-443F-80CA-92E43983F8C7}" type="presParOf" srcId="{9F98B9D9-B5C8-4237-BE5E-152BEA508F27}" destId="{63F6BAF5-71A3-4CE7-B391-8C77E827B341}" srcOrd="4" destOrd="0" presId="urn:microsoft.com/office/officeart/2005/8/layout/lProcess3"/>
    <dgm:cxn modelId="{CE3758DA-D539-4468-8882-3200B45D0A32}" type="presParOf" srcId="{6B8C82BD-C8C0-4B36-BA92-F5F7FFE18136}" destId="{B1BFDF27-5958-4007-8AB4-D2B6A0B586AB}" srcOrd="7" destOrd="0" presId="urn:microsoft.com/office/officeart/2005/8/layout/lProcess3"/>
    <dgm:cxn modelId="{56312445-EEF5-4C44-A61F-2FB4E77B9F79}" type="presParOf" srcId="{6B8C82BD-C8C0-4B36-BA92-F5F7FFE18136}" destId="{15E9DADD-22AA-4165-BC0A-30DEAD0B3994}" srcOrd="8" destOrd="0" presId="urn:microsoft.com/office/officeart/2005/8/layout/lProcess3"/>
    <dgm:cxn modelId="{368B1DE4-1AB9-4462-A963-E2C63286258F}" type="presParOf" srcId="{15E9DADD-22AA-4165-BC0A-30DEAD0B3994}" destId="{E4BF4EFF-B562-4812-87EF-CE20AD785EB6}" srcOrd="0" destOrd="0" presId="urn:microsoft.com/office/officeart/2005/8/layout/lProcess3"/>
    <dgm:cxn modelId="{D9A4B7B7-493E-4A6C-BACF-F749F545DF17}" type="presParOf" srcId="{15E9DADD-22AA-4165-BC0A-30DEAD0B3994}" destId="{8883A13A-A82D-4C6F-9F47-D7FFE28FE291}" srcOrd="1" destOrd="0" presId="urn:microsoft.com/office/officeart/2005/8/layout/lProcess3"/>
    <dgm:cxn modelId="{A9752A2D-70FD-4228-8920-AF49BC3303E6}" type="presParOf" srcId="{15E9DADD-22AA-4165-BC0A-30DEAD0B3994}" destId="{09A881D0-E9AF-4F41-BC91-715955337116}" srcOrd="2" destOrd="0" presId="urn:microsoft.com/office/officeart/2005/8/layout/lProcess3"/>
    <dgm:cxn modelId="{1C4732FF-31FC-4908-817D-F65EA3ACE6FE}" type="presParOf" srcId="{15E9DADD-22AA-4165-BC0A-30DEAD0B3994}" destId="{5A1200F6-DE78-4CC2-9BEF-9B637E9D60E8}" srcOrd="3" destOrd="0" presId="urn:microsoft.com/office/officeart/2005/8/layout/lProcess3"/>
    <dgm:cxn modelId="{305BE95E-E260-4C0A-B56D-B77EC9085E52}" type="presParOf" srcId="{15E9DADD-22AA-4165-BC0A-30DEAD0B3994}" destId="{DDC07AE7-726E-4CB2-A051-3AC2089F2252}" srcOrd="4" destOrd="0" presId="urn:microsoft.com/office/officeart/2005/8/layout/lProcess3"/>
    <dgm:cxn modelId="{93287FBC-F0E0-4F4A-AF82-B0901830D515}" type="presParOf" srcId="{6B8C82BD-C8C0-4B36-BA92-F5F7FFE18136}" destId="{B7E78CBE-355D-4B84-B02B-3C94FDE6EA5A}" srcOrd="9" destOrd="0" presId="urn:microsoft.com/office/officeart/2005/8/layout/lProcess3"/>
    <dgm:cxn modelId="{47834FD4-D925-4C9A-B365-0D5DDD00DFF5}" type="presParOf" srcId="{6B8C82BD-C8C0-4B36-BA92-F5F7FFE18136}" destId="{FE3AF906-373C-43ED-ACBD-E6A273BA38CD}" srcOrd="10" destOrd="0" presId="urn:microsoft.com/office/officeart/2005/8/layout/lProcess3"/>
    <dgm:cxn modelId="{D841B620-968E-466F-B84B-ABB5445276DF}" type="presParOf" srcId="{FE3AF906-373C-43ED-ACBD-E6A273BA38CD}" destId="{123E5FC1-71BC-47F1-8DF0-62FBF127798D}" srcOrd="0" destOrd="0" presId="urn:microsoft.com/office/officeart/2005/8/layout/lProcess3"/>
    <dgm:cxn modelId="{042E2CD8-702A-42F4-ABFB-D95B48C5B58C}" type="presParOf" srcId="{FE3AF906-373C-43ED-ACBD-E6A273BA38CD}" destId="{A8735787-0208-43F5-A309-ECA618EA760D}" srcOrd="1" destOrd="0" presId="urn:microsoft.com/office/officeart/2005/8/layout/lProcess3"/>
    <dgm:cxn modelId="{21CDD00B-49D5-48AB-94DA-FDA7BDCBC81D}" type="presParOf" srcId="{FE3AF906-373C-43ED-ACBD-E6A273BA38CD}" destId="{6782E601-D76B-4051-98C0-E5BD5297777F}" srcOrd="2" destOrd="0" presId="urn:microsoft.com/office/officeart/2005/8/layout/lProcess3"/>
    <dgm:cxn modelId="{A5F4E127-706F-49C2-9914-B0D146F95E81}" type="presParOf" srcId="{FE3AF906-373C-43ED-ACBD-E6A273BA38CD}" destId="{BC5431F6-D23C-44CC-B869-87ADB80B13BC}" srcOrd="3" destOrd="0" presId="urn:microsoft.com/office/officeart/2005/8/layout/lProcess3"/>
    <dgm:cxn modelId="{20BA48DF-0DCD-479A-A10F-1CEBC77133F9}" type="presParOf" srcId="{FE3AF906-373C-43ED-ACBD-E6A273BA38CD}" destId="{076C0D45-EC2B-4CB8-A583-27990B394156}" srcOrd="4" destOrd="0" presId="urn:microsoft.com/office/officeart/2005/8/layout/lProcess3"/>
    <dgm:cxn modelId="{0B169A96-B0BD-4B52-B526-A9D6E0028D4F}" type="presParOf" srcId="{6B8C82BD-C8C0-4B36-BA92-F5F7FFE18136}" destId="{A4C8EA26-F089-40CF-8EB2-CF65639741D6}" srcOrd="11" destOrd="0" presId="urn:microsoft.com/office/officeart/2005/8/layout/lProcess3"/>
    <dgm:cxn modelId="{70C2B0EC-167C-41DC-8948-376347F495A7}" type="presParOf" srcId="{6B8C82BD-C8C0-4B36-BA92-F5F7FFE18136}" destId="{99EA2D9D-AFA7-4323-B7E7-A559A4F83CB8}" srcOrd="12" destOrd="0" presId="urn:microsoft.com/office/officeart/2005/8/layout/lProcess3"/>
    <dgm:cxn modelId="{0762304D-0F0A-4749-93CF-E426A9536B32}" type="presParOf" srcId="{99EA2D9D-AFA7-4323-B7E7-A559A4F83CB8}" destId="{05B395E9-5805-408A-9342-847201EB730B}" srcOrd="0" destOrd="0" presId="urn:microsoft.com/office/officeart/2005/8/layout/lProcess3"/>
    <dgm:cxn modelId="{00BF61E4-9D17-4DCF-ACDC-0373800FC2DB}" type="presParOf" srcId="{99EA2D9D-AFA7-4323-B7E7-A559A4F83CB8}" destId="{9E889295-A52A-4915-9819-CBC3AB22E755}" srcOrd="1" destOrd="0" presId="urn:microsoft.com/office/officeart/2005/8/layout/lProcess3"/>
    <dgm:cxn modelId="{0E255A55-C98C-4BF9-A478-BBDCA80BDA4D}" type="presParOf" srcId="{99EA2D9D-AFA7-4323-B7E7-A559A4F83CB8}" destId="{3D4C5BA5-ADBE-438B-B3EB-64DBAC6497B9}" srcOrd="2" destOrd="0" presId="urn:microsoft.com/office/officeart/2005/8/layout/lProcess3"/>
    <dgm:cxn modelId="{1F1D6EE1-084F-4AA0-994D-A76BBD245203}" type="presParOf" srcId="{99EA2D9D-AFA7-4323-B7E7-A559A4F83CB8}" destId="{6080C2F7-CF4A-429B-A8D6-5FAB7DB673C0}" srcOrd="3" destOrd="0" presId="urn:microsoft.com/office/officeart/2005/8/layout/lProcess3"/>
    <dgm:cxn modelId="{0A5BA8BC-331B-44EF-966D-DB2650FFB010}" type="presParOf" srcId="{99EA2D9D-AFA7-4323-B7E7-A559A4F83CB8}" destId="{53073D4F-E96B-42A7-8D9D-563B8C3FA65A}" srcOrd="4" destOrd="0" presId="urn:microsoft.com/office/officeart/2005/8/layout/lProcess3"/>
    <dgm:cxn modelId="{9A43D3F1-B557-4345-BFFB-1E0ADAFBCF77}" type="presParOf" srcId="{6B8C82BD-C8C0-4B36-BA92-F5F7FFE18136}" destId="{8F856278-44C5-47F7-9FB9-CA0CE00EE483}" srcOrd="13" destOrd="0" presId="urn:microsoft.com/office/officeart/2005/8/layout/lProcess3"/>
    <dgm:cxn modelId="{ABE386C0-ADA0-4B6C-ABCD-0E85579E722A}" type="presParOf" srcId="{6B8C82BD-C8C0-4B36-BA92-F5F7FFE18136}" destId="{9A42F631-CD1A-4218-B7C2-8F364D7BA782}" srcOrd="14" destOrd="0" presId="urn:microsoft.com/office/officeart/2005/8/layout/lProcess3"/>
    <dgm:cxn modelId="{07D4752F-69F8-4D5F-99B0-F17ABFA659D1}" type="presParOf" srcId="{9A42F631-CD1A-4218-B7C2-8F364D7BA782}" destId="{CACAC6FF-7842-4F77-8A9F-E8B24776C4B9}" srcOrd="0" destOrd="0" presId="urn:microsoft.com/office/officeart/2005/8/layout/lProcess3"/>
    <dgm:cxn modelId="{6F6FFE92-2EC4-4BD5-A23F-C22F7FC2CD30}" type="presParOf" srcId="{9A42F631-CD1A-4218-B7C2-8F364D7BA782}" destId="{D5D15EFB-C42E-48D5-A634-BF3698D3A5D3}" srcOrd="1" destOrd="0" presId="urn:microsoft.com/office/officeart/2005/8/layout/lProcess3"/>
    <dgm:cxn modelId="{82E78C4B-B381-45C6-8C4B-E986315BE1A1}" type="presParOf" srcId="{9A42F631-CD1A-4218-B7C2-8F364D7BA782}" destId="{E70A56ED-82F0-45CC-8A0D-2C736C6D4FF7}" srcOrd="2" destOrd="0" presId="urn:microsoft.com/office/officeart/2005/8/layout/lProcess3"/>
    <dgm:cxn modelId="{E3E0AE7D-5B04-4C58-8AB0-08DD2625AFB7}" type="presParOf" srcId="{9A42F631-CD1A-4218-B7C2-8F364D7BA782}" destId="{CE7311BC-E1DD-4D48-8752-012C7CE1BF02}" srcOrd="3" destOrd="0" presId="urn:microsoft.com/office/officeart/2005/8/layout/lProcess3"/>
    <dgm:cxn modelId="{BF6FD084-7C12-46FE-9B16-370494ACD7DF}" type="presParOf" srcId="{9A42F631-CD1A-4218-B7C2-8F364D7BA782}" destId="{047DF0A3-2C76-42FA-BDCA-5D217FE3174B}" srcOrd="4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42A3B993-ADDF-45DC-A672-4FE8216A1D6D}" type="doc">
      <dgm:prSet loTypeId="urn:microsoft.com/office/officeart/2005/8/layout/cycle3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D4559C7-C6B6-4E8B-BCF5-E707B127E7A9}">
      <dgm:prSet phldrT="[Текст]" custT="1"/>
      <dgm:spPr>
        <a:solidFill>
          <a:srgbClr val="92D050"/>
        </a:solidFill>
      </dgm:spPr>
      <dgm:t>
        <a:bodyPr/>
        <a:lstStyle/>
        <a:p>
          <a:pPr algn="l"/>
          <a:r>
            <a:rPr lang="uz-Cyrl-UZ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Давлат ёшларнинг </a:t>
          </a:r>
          <a:r>
            <a:rPr lang="uz-Cyrl-UZ" sz="14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шахсий, сиёсий, иқтисодий, ижтимоий, маданий, экологик ҳуқуқлари</a:t>
          </a:r>
          <a:r>
            <a:rPr lang="uz-Cyrl-UZ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ҳимоя қилинишини таъминлай</a:t>
          </a:r>
          <a:r>
            <a:rPr lang="uz-Cyrl-UZ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ди</a:t>
          </a:r>
          <a:r>
            <a:rPr lang="uz-Cyrl-UZ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23867FE-D7AF-4041-9765-140DCFB60587}" type="parTrans" cxnId="{DE467959-482D-402F-9C5E-1EC787E0C41F}">
      <dgm:prSet/>
      <dgm:spPr/>
      <dgm:t>
        <a:bodyPr/>
        <a:lstStyle/>
        <a:p>
          <a:endParaRPr lang="ru-RU"/>
        </a:p>
      </dgm:t>
    </dgm:pt>
    <dgm:pt modelId="{549B4207-4E98-4E69-8ACD-C900747201DE}" type="sibTrans" cxnId="{DE467959-482D-402F-9C5E-1EC787E0C41F}">
      <dgm:prSet/>
      <dgm:spPr/>
      <dgm:t>
        <a:bodyPr/>
        <a:lstStyle/>
        <a:p>
          <a:endParaRPr lang="ru-RU"/>
        </a:p>
      </dgm:t>
    </dgm:pt>
    <dgm:pt modelId="{7C1F139E-0ABB-4650-A4FD-38FA039BE10B}">
      <dgm:prSet phldrT="[Текст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pPr algn="l"/>
          <a:r>
            <a:rPr lang="uz-Cyrl-UZ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Давлат ёшларнинг </a:t>
          </a:r>
          <a:r>
            <a:rPr lang="uz-Cyrl-UZ" sz="14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жамият ва давлат ҳаётида фаол иштирок этишини</a:t>
          </a:r>
          <a:r>
            <a:rPr lang="uz-Cyrl-UZ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рағбатлантиради.</a:t>
          </a:r>
          <a:endParaRPr lang="ru-RU" sz="1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95CA16A-3A14-44C9-972B-010A18FC6516}" type="parTrans" cxnId="{D292C050-B87D-4112-BB63-0D9BCCC883B5}">
      <dgm:prSet/>
      <dgm:spPr/>
      <dgm:t>
        <a:bodyPr/>
        <a:lstStyle/>
        <a:p>
          <a:endParaRPr lang="ru-RU"/>
        </a:p>
      </dgm:t>
    </dgm:pt>
    <dgm:pt modelId="{2CB03BB7-744F-4A4E-823F-F5D6ED34B408}" type="sibTrans" cxnId="{D292C050-B87D-4112-BB63-0D9BCCC883B5}">
      <dgm:prSet/>
      <dgm:spPr/>
      <dgm:t>
        <a:bodyPr/>
        <a:lstStyle/>
        <a:p>
          <a:endParaRPr lang="ru-RU"/>
        </a:p>
      </dgm:t>
    </dgm:pt>
    <dgm:pt modelId="{58A99EBF-37BF-48C1-A2FC-D6BE32FB8666}">
      <dgm:prSet phldrT="[Текст]" custT="1"/>
      <dgm:spPr>
        <a:solidFill>
          <a:srgbClr val="FFC000"/>
        </a:solidFill>
      </dgm:spPr>
      <dgm:t>
        <a:bodyPr/>
        <a:lstStyle/>
        <a:p>
          <a:pPr algn="l"/>
          <a:r>
            <a:rPr lang="uz-Cyrl-UZ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Давлат ёшларнинг </a:t>
          </a:r>
          <a:r>
            <a:rPr lang="uz-Cyrl-UZ" sz="14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интеллектуал, ижодий, жисмоний ва ахлоқий жиҳатдан шаклланиши</a:t>
          </a:r>
          <a:r>
            <a:rPr lang="uz-Cyrl-UZ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ҳамда риволаниши учун шарт-шароитлар яратади.</a:t>
          </a:r>
          <a:endParaRPr lang="ru-RU" sz="1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E9445E4-57B6-43D4-B9C3-0E264312A993}" type="parTrans" cxnId="{133D7B23-FC03-41E1-AC54-A9BDD139127F}">
      <dgm:prSet/>
      <dgm:spPr/>
      <dgm:t>
        <a:bodyPr/>
        <a:lstStyle/>
        <a:p>
          <a:endParaRPr lang="ru-RU"/>
        </a:p>
      </dgm:t>
    </dgm:pt>
    <dgm:pt modelId="{08FFE760-0332-4CC7-A2E1-56B7780D3A0E}" type="sibTrans" cxnId="{133D7B23-FC03-41E1-AC54-A9BDD139127F}">
      <dgm:prSet/>
      <dgm:spPr/>
      <dgm:t>
        <a:bodyPr/>
        <a:lstStyle/>
        <a:p>
          <a:endParaRPr lang="ru-RU"/>
        </a:p>
      </dgm:t>
    </dgm:pt>
    <dgm:pt modelId="{DDBB1C81-57AD-47EF-A75C-E10E53CA2828}">
      <dgm:prSet phldrT="[Текст]" custT="1"/>
      <dgm:spPr>
        <a:solidFill>
          <a:schemeClr val="bg1">
            <a:lumMod val="75000"/>
          </a:schemeClr>
        </a:solidFill>
      </dgm:spPr>
      <dgm:t>
        <a:bodyPr/>
        <a:lstStyle/>
        <a:p>
          <a:pPr algn="l"/>
          <a:r>
            <a:rPr lang="uz-Cyrl-UZ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Давлат </a:t>
          </a:r>
          <a:r>
            <a:rPr lang="uz-Cyrl-UZ" sz="14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ёшларнинг таълим олишига, соғлиғини сақлашга, уй-жойга, ишга жойлашишга, бандлик ва дам олишга бўлган ҳуқуқларини</a:t>
          </a:r>
          <a:r>
            <a:rPr lang="uz-Cyrl-UZ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амалга ошириш учун шарт-шароитлар яратади.</a:t>
          </a:r>
          <a:endParaRPr lang="ru-RU" sz="1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41D3F49-7FA7-4C7C-A155-BB9A17EBEF33}" type="parTrans" cxnId="{1E589CAF-C357-498E-8BF0-43009FC105B5}">
      <dgm:prSet/>
      <dgm:spPr/>
      <dgm:t>
        <a:bodyPr/>
        <a:lstStyle/>
        <a:p>
          <a:endParaRPr lang="ru-RU"/>
        </a:p>
      </dgm:t>
    </dgm:pt>
    <dgm:pt modelId="{41DE18D0-C75B-43E3-8BA8-97192ABAF7F5}" type="sibTrans" cxnId="{1E589CAF-C357-498E-8BF0-43009FC105B5}">
      <dgm:prSet/>
      <dgm:spPr/>
      <dgm:t>
        <a:bodyPr/>
        <a:lstStyle/>
        <a:p>
          <a:endParaRPr lang="ru-RU"/>
        </a:p>
      </dgm:t>
    </dgm:pt>
    <dgm:pt modelId="{71D279EE-78B9-4D22-BB21-88706DE75291}">
      <dgm:prSet phldrT="[Текст]" custT="1"/>
      <dgm:spPr>
        <a:solidFill>
          <a:srgbClr val="00B0F0"/>
        </a:solidFill>
      </dgm:spPr>
      <dgm:t>
        <a:bodyPr/>
        <a:lstStyle/>
        <a:p>
          <a:pPr algn="l"/>
          <a:r>
            <a:rPr lang="uz-Cyrl-UZ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Давлат ва жамият </a:t>
          </a:r>
          <a:r>
            <a:rPr lang="uz-Cyrl-UZ" sz="14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ёшларда миллий ва умуминсоний қадриятларга содиқликни, мамлакатидан ҳамда халқнинг бой маданий меросидан фахрланиши, ватанпарварлик ва Ватанга бўлган меҳр-муҳаббат туйғуларини</a:t>
          </a:r>
          <a:r>
            <a:rPr lang="uz-Cyrl-UZ" sz="14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шакллантириш тўғрисида ғамхўрлик қилади.</a:t>
          </a:r>
          <a:endParaRPr lang="ru-RU" sz="1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7826A88-19EC-444C-9D48-03832DA3F5B3}" type="parTrans" cxnId="{B301D35D-F912-487C-9872-F87E7E42723A}">
      <dgm:prSet/>
      <dgm:spPr/>
      <dgm:t>
        <a:bodyPr/>
        <a:lstStyle/>
        <a:p>
          <a:endParaRPr lang="ru-RU"/>
        </a:p>
      </dgm:t>
    </dgm:pt>
    <dgm:pt modelId="{B3187967-1E2E-4092-B2D5-913FF6D1D9C6}" type="sibTrans" cxnId="{B301D35D-F912-487C-9872-F87E7E42723A}">
      <dgm:prSet/>
      <dgm:spPr/>
      <dgm:t>
        <a:bodyPr/>
        <a:lstStyle/>
        <a:p>
          <a:endParaRPr lang="ru-RU"/>
        </a:p>
      </dgm:t>
    </dgm:pt>
    <dgm:pt modelId="{D51E02E7-55F7-42FA-B4A8-56CC14BC3A20}" type="pres">
      <dgm:prSet presAssocID="{42A3B993-ADDF-45DC-A672-4FE8216A1D6D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AD97471-DDAB-462D-AC36-6315B4707266}" type="pres">
      <dgm:prSet presAssocID="{42A3B993-ADDF-45DC-A672-4FE8216A1D6D}" presName="cycle" presStyleCnt="0"/>
      <dgm:spPr/>
    </dgm:pt>
    <dgm:pt modelId="{2EFEF560-4D7C-4A72-B615-148F870EECC4}" type="pres">
      <dgm:prSet presAssocID="{8D4559C7-C6B6-4E8B-BCF5-E707B127E7A9}" presName="nodeFirs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ED104A7-ABA3-40DA-B680-CFBB27D20331}" type="pres">
      <dgm:prSet presAssocID="{549B4207-4E98-4E69-8ACD-C900747201DE}" presName="sibTransFirstNode" presStyleLbl="bgShp" presStyleIdx="0" presStyleCnt="1" custLinFactNeighborX="147" custLinFactNeighborY="-587"/>
      <dgm:spPr/>
      <dgm:t>
        <a:bodyPr/>
        <a:lstStyle/>
        <a:p>
          <a:endParaRPr lang="ru-RU"/>
        </a:p>
      </dgm:t>
    </dgm:pt>
    <dgm:pt modelId="{F2A39C2F-179E-4C76-A0AB-650BA1A9A8C2}" type="pres">
      <dgm:prSet presAssocID="{7C1F139E-0ABB-4650-A4FD-38FA039BE10B}" presName="nodeFollowingNodes" presStyleLbl="node1" presStyleIdx="1" presStyleCnt="5" custScaleX="10555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0FBD23-01A7-4215-A011-994B488C17D2}" type="pres">
      <dgm:prSet presAssocID="{58A99EBF-37BF-48C1-A2FC-D6BE32FB8666}" presName="nodeFollowingNodes" presStyleLbl="node1" presStyleIdx="2" presStyleCnt="5" custScaleX="112122" custScaleY="1087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68E425E-85B4-4BFF-9482-FDC02289C942}" type="pres">
      <dgm:prSet presAssocID="{DDBB1C81-57AD-47EF-A75C-E10E53CA2828}" presName="nodeFollowingNodes" presStyleLbl="node1" presStyleIdx="3" presStyleCnt="5" custScaleX="102100" custScaleY="1099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815FEC-272B-437B-9997-16FE735C5362}" type="pres">
      <dgm:prSet presAssocID="{71D279EE-78B9-4D22-BB21-88706DE75291}" presName="nodeFollowingNodes" presStyleLbl="node1" presStyleIdx="4" presStyleCnt="5" custScaleX="121583" custScaleY="10956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D438F2D-2A68-45E1-A3B3-A44796DDA989}" type="presOf" srcId="{71D279EE-78B9-4D22-BB21-88706DE75291}" destId="{9A815FEC-272B-437B-9997-16FE735C5362}" srcOrd="0" destOrd="0" presId="urn:microsoft.com/office/officeart/2005/8/layout/cycle3"/>
    <dgm:cxn modelId="{B301D35D-F912-487C-9872-F87E7E42723A}" srcId="{42A3B993-ADDF-45DC-A672-4FE8216A1D6D}" destId="{71D279EE-78B9-4D22-BB21-88706DE75291}" srcOrd="4" destOrd="0" parTransId="{B7826A88-19EC-444C-9D48-03832DA3F5B3}" sibTransId="{B3187967-1E2E-4092-B2D5-913FF6D1D9C6}"/>
    <dgm:cxn modelId="{E1191FAE-3547-4640-8B81-3681CAF750F9}" type="presOf" srcId="{DDBB1C81-57AD-47EF-A75C-E10E53CA2828}" destId="{C68E425E-85B4-4BFF-9482-FDC02289C942}" srcOrd="0" destOrd="0" presId="urn:microsoft.com/office/officeart/2005/8/layout/cycle3"/>
    <dgm:cxn modelId="{D292C050-B87D-4112-BB63-0D9BCCC883B5}" srcId="{42A3B993-ADDF-45DC-A672-4FE8216A1D6D}" destId="{7C1F139E-0ABB-4650-A4FD-38FA039BE10B}" srcOrd="1" destOrd="0" parTransId="{695CA16A-3A14-44C9-972B-010A18FC6516}" sibTransId="{2CB03BB7-744F-4A4E-823F-F5D6ED34B408}"/>
    <dgm:cxn modelId="{DE467959-482D-402F-9C5E-1EC787E0C41F}" srcId="{42A3B993-ADDF-45DC-A672-4FE8216A1D6D}" destId="{8D4559C7-C6B6-4E8B-BCF5-E707B127E7A9}" srcOrd="0" destOrd="0" parTransId="{823867FE-D7AF-4041-9765-140DCFB60587}" sibTransId="{549B4207-4E98-4E69-8ACD-C900747201DE}"/>
    <dgm:cxn modelId="{3C63715D-49A0-43D7-AF2F-A05A54D95029}" type="presOf" srcId="{58A99EBF-37BF-48C1-A2FC-D6BE32FB8666}" destId="{000FBD23-01A7-4215-A011-994B488C17D2}" srcOrd="0" destOrd="0" presId="urn:microsoft.com/office/officeart/2005/8/layout/cycle3"/>
    <dgm:cxn modelId="{5E8DA610-E4C4-416D-9C81-40380C61D925}" type="presOf" srcId="{8D4559C7-C6B6-4E8B-BCF5-E707B127E7A9}" destId="{2EFEF560-4D7C-4A72-B615-148F870EECC4}" srcOrd="0" destOrd="0" presId="urn:microsoft.com/office/officeart/2005/8/layout/cycle3"/>
    <dgm:cxn modelId="{1E589CAF-C357-498E-8BF0-43009FC105B5}" srcId="{42A3B993-ADDF-45DC-A672-4FE8216A1D6D}" destId="{DDBB1C81-57AD-47EF-A75C-E10E53CA2828}" srcOrd="3" destOrd="0" parTransId="{E41D3F49-7FA7-4C7C-A155-BB9A17EBEF33}" sibTransId="{41DE18D0-C75B-43E3-8BA8-97192ABAF7F5}"/>
    <dgm:cxn modelId="{133D7B23-FC03-41E1-AC54-A9BDD139127F}" srcId="{42A3B993-ADDF-45DC-A672-4FE8216A1D6D}" destId="{58A99EBF-37BF-48C1-A2FC-D6BE32FB8666}" srcOrd="2" destOrd="0" parTransId="{5E9445E4-57B6-43D4-B9C3-0E264312A993}" sibTransId="{08FFE760-0332-4CC7-A2E1-56B7780D3A0E}"/>
    <dgm:cxn modelId="{9C9EAD14-B2F4-4FA8-877A-C6778D0C249F}" type="presOf" srcId="{549B4207-4E98-4E69-8ACD-C900747201DE}" destId="{6ED104A7-ABA3-40DA-B680-CFBB27D20331}" srcOrd="0" destOrd="0" presId="urn:microsoft.com/office/officeart/2005/8/layout/cycle3"/>
    <dgm:cxn modelId="{7E426C48-F90B-467C-905D-CD5FDC31BB6D}" type="presOf" srcId="{7C1F139E-0ABB-4650-A4FD-38FA039BE10B}" destId="{F2A39C2F-179E-4C76-A0AB-650BA1A9A8C2}" srcOrd="0" destOrd="0" presId="urn:microsoft.com/office/officeart/2005/8/layout/cycle3"/>
    <dgm:cxn modelId="{954E8A1F-3C64-4E36-AF74-3FF4F25E4D2D}" type="presOf" srcId="{42A3B993-ADDF-45DC-A672-4FE8216A1D6D}" destId="{D51E02E7-55F7-42FA-B4A8-56CC14BC3A20}" srcOrd="0" destOrd="0" presId="urn:microsoft.com/office/officeart/2005/8/layout/cycle3"/>
    <dgm:cxn modelId="{1BCAF3FC-7285-4B13-8AB4-773B526B257C}" type="presParOf" srcId="{D51E02E7-55F7-42FA-B4A8-56CC14BC3A20}" destId="{8AD97471-DDAB-462D-AC36-6315B4707266}" srcOrd="0" destOrd="0" presId="urn:microsoft.com/office/officeart/2005/8/layout/cycle3"/>
    <dgm:cxn modelId="{FA0903C9-D22A-4E32-9D59-79E43D432008}" type="presParOf" srcId="{8AD97471-DDAB-462D-AC36-6315B4707266}" destId="{2EFEF560-4D7C-4A72-B615-148F870EECC4}" srcOrd="0" destOrd="0" presId="urn:microsoft.com/office/officeart/2005/8/layout/cycle3"/>
    <dgm:cxn modelId="{75147487-9175-4F6E-AEDD-8D3ECB25236E}" type="presParOf" srcId="{8AD97471-DDAB-462D-AC36-6315B4707266}" destId="{6ED104A7-ABA3-40DA-B680-CFBB27D20331}" srcOrd="1" destOrd="0" presId="urn:microsoft.com/office/officeart/2005/8/layout/cycle3"/>
    <dgm:cxn modelId="{D55A3EB3-3642-421A-AF92-1DC158202388}" type="presParOf" srcId="{8AD97471-DDAB-462D-AC36-6315B4707266}" destId="{F2A39C2F-179E-4C76-A0AB-650BA1A9A8C2}" srcOrd="2" destOrd="0" presId="urn:microsoft.com/office/officeart/2005/8/layout/cycle3"/>
    <dgm:cxn modelId="{8ED09918-A85A-430A-8819-0B8AEA08FB94}" type="presParOf" srcId="{8AD97471-DDAB-462D-AC36-6315B4707266}" destId="{000FBD23-01A7-4215-A011-994B488C17D2}" srcOrd="3" destOrd="0" presId="urn:microsoft.com/office/officeart/2005/8/layout/cycle3"/>
    <dgm:cxn modelId="{8AC01C11-314B-417C-9FE8-F6DBDD8F7E77}" type="presParOf" srcId="{8AD97471-DDAB-462D-AC36-6315B4707266}" destId="{C68E425E-85B4-4BFF-9482-FDC02289C942}" srcOrd="4" destOrd="0" presId="urn:microsoft.com/office/officeart/2005/8/layout/cycle3"/>
    <dgm:cxn modelId="{438BE03F-C32E-429D-9E2A-8C7E4766867E}" type="presParOf" srcId="{8AD97471-DDAB-462D-AC36-6315B4707266}" destId="{9A815FEC-272B-437B-9997-16FE735C5362}" srcOrd="5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0FA8D6-A7FD-4094-8DB1-F638A3FCB49F}" type="datetimeFigureOut">
              <a:rPr lang="ru-RU" smtClean="0"/>
              <a:t>07.09.2026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4500D9-67EC-4F50-99E2-4EA36C91D1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3337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4500D9-67EC-4F50-99E2-4EA36C91D1B0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23646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4500D9-67EC-4F50-99E2-4EA36C91D1B0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52748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4500D9-67EC-4F50-99E2-4EA36C91D1B0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66074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4500D9-67EC-4F50-99E2-4EA36C91D1B0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04334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4500D9-67EC-4F50-99E2-4EA36C91D1B0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99505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4500D9-67EC-4F50-99E2-4EA36C91D1B0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76798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4500D9-67EC-4F50-99E2-4EA36C91D1B0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35173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4500D9-67EC-4F50-99E2-4EA36C91D1B0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22350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4500D9-67EC-4F50-99E2-4EA36C91D1B0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163046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4500D9-67EC-4F50-99E2-4EA36C91D1B0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17766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4500D9-67EC-4F50-99E2-4EA36C91D1B0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106610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4500D9-67EC-4F50-99E2-4EA36C91D1B0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201551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4500D9-67EC-4F50-99E2-4EA36C91D1B0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993636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4500D9-67EC-4F50-99E2-4EA36C91D1B0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90458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4500D9-67EC-4F50-99E2-4EA36C91D1B0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73997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1D5D0-5BDD-4084-B964-AE20E29A1381}" type="datetimeFigureOut">
              <a:rPr lang="ru-RU" smtClean="0"/>
              <a:t>07.09.2026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402242DE-C344-45ED-A175-5C5E86FBDF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2924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1D5D0-5BDD-4084-B964-AE20E29A1381}" type="datetimeFigureOut">
              <a:rPr lang="ru-RU" smtClean="0"/>
              <a:t>07.09.2026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242DE-C344-45ED-A175-5C5E86FBDF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5925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1D5D0-5BDD-4084-B964-AE20E29A1381}" type="datetimeFigureOut">
              <a:rPr lang="ru-RU" smtClean="0"/>
              <a:t>07.09.2026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02242DE-C344-45ED-A175-5C5E86FBDF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0038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1D5D0-5BDD-4084-B964-AE20E29A1381}" type="datetimeFigureOut">
              <a:rPr lang="ru-RU" smtClean="0"/>
              <a:t>07.09.2026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02242DE-C344-45ED-A175-5C5E86FBDF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4022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1D5D0-5BDD-4084-B964-AE20E29A1381}" type="datetimeFigureOut">
              <a:rPr lang="ru-RU" smtClean="0"/>
              <a:t>07.09.2026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02242DE-C344-45ED-A175-5C5E86FBDF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8097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1D5D0-5BDD-4084-B964-AE20E29A1381}" type="datetimeFigureOut">
              <a:rPr lang="ru-RU" smtClean="0"/>
              <a:t>07.09.2026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242DE-C344-45ED-A175-5C5E86FBDF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0909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1D5D0-5BDD-4084-B964-AE20E29A1381}" type="datetimeFigureOut">
              <a:rPr lang="ru-RU" smtClean="0"/>
              <a:t>07.09.2026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242DE-C344-45ED-A175-5C5E86FBDF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9120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1D5D0-5BDD-4084-B964-AE20E29A1381}" type="datetimeFigureOut">
              <a:rPr lang="ru-RU" smtClean="0"/>
              <a:t>07.09.2026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242DE-C344-45ED-A175-5C5E86FBDF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5754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1D5D0-5BDD-4084-B964-AE20E29A1381}" type="datetimeFigureOut">
              <a:rPr lang="ru-RU" smtClean="0"/>
              <a:t>07.09.2026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02242DE-C344-45ED-A175-5C5E86FBDF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9495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1D5D0-5BDD-4084-B964-AE20E29A1381}" type="datetimeFigureOut">
              <a:rPr lang="ru-RU" smtClean="0"/>
              <a:t>07.09.2026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02242DE-C344-45ED-A175-5C5E86FBDF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2808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1D5D0-5BDD-4084-B964-AE20E29A1381}" type="datetimeFigureOut">
              <a:rPr lang="ru-RU" smtClean="0"/>
              <a:t>07.09.2026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02242DE-C344-45ED-A175-5C5E86FBDF87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05744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1D5D0-5BDD-4084-B964-AE20E29A1381}" type="datetimeFigureOut">
              <a:rPr lang="ru-RU" smtClean="0"/>
              <a:t>07.09.2026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02242DE-C344-45ED-A175-5C5E86FBDF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2637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1D5D0-5BDD-4084-B964-AE20E29A1381}" type="datetimeFigureOut">
              <a:rPr lang="ru-RU" smtClean="0"/>
              <a:t>07.09.2026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02242DE-C344-45ED-A175-5C5E86FBDF87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9641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1D5D0-5BDD-4084-B964-AE20E29A1381}" type="datetimeFigureOut">
              <a:rPr lang="ru-RU" smtClean="0"/>
              <a:t>07.09.2026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02242DE-C344-45ED-A175-5C5E86FBDF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3642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1D5D0-5BDD-4084-B964-AE20E29A1381}" type="datetimeFigureOut">
              <a:rPr lang="ru-RU" smtClean="0"/>
              <a:t>07.09.2026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242DE-C344-45ED-A175-5C5E86FBDF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4941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1D5D0-5BDD-4084-B964-AE20E29A1381}" type="datetimeFigureOut">
              <a:rPr lang="ru-RU" smtClean="0"/>
              <a:t>07.09.2026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242DE-C344-45ED-A175-5C5E86FBDF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5590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31D5D0-5BDD-4084-B964-AE20E29A1381}" type="datetimeFigureOut">
              <a:rPr lang="ru-RU" smtClean="0"/>
              <a:t>07.09.2026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02242DE-C344-45ED-A175-5C5E86FBDF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58635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9.jpg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8.jpg"/><Relationship Id="rId4" Type="http://schemas.openxmlformats.org/officeDocument/2006/relationships/diagramLayout" Target="../diagrams/layout1.xml"/><Relationship Id="rId9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11" Type="http://schemas.openxmlformats.org/officeDocument/2006/relationships/image" Target="../media/image13.jpg"/><Relationship Id="rId5" Type="http://schemas.openxmlformats.org/officeDocument/2006/relationships/diagramQuickStyle" Target="../diagrams/quickStyle2.xml"/><Relationship Id="rId10" Type="http://schemas.openxmlformats.org/officeDocument/2006/relationships/image" Target="../media/image12.jpg"/><Relationship Id="rId4" Type="http://schemas.openxmlformats.org/officeDocument/2006/relationships/diagramLayout" Target="../diagrams/layout2.xml"/><Relationship Id="rId9" Type="http://schemas.openxmlformats.org/officeDocument/2006/relationships/image" Target="../media/image1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4.xml"/><Relationship Id="rId13" Type="http://schemas.openxmlformats.org/officeDocument/2006/relationships/diagramData" Target="../diagrams/data5.xml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12" Type="http://schemas.microsoft.com/office/2007/relationships/diagramDrawing" Target="../diagrams/drawing4.xml"/><Relationship Id="rId17" Type="http://schemas.microsoft.com/office/2007/relationships/diagramDrawing" Target="../diagrams/drawing5.xml"/><Relationship Id="rId2" Type="http://schemas.openxmlformats.org/officeDocument/2006/relationships/notesSlide" Target="../notesSlides/notesSlide8.xml"/><Relationship Id="rId16" Type="http://schemas.openxmlformats.org/officeDocument/2006/relationships/diagramColors" Target="../diagrams/colors5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11" Type="http://schemas.openxmlformats.org/officeDocument/2006/relationships/diagramColors" Target="../diagrams/colors4.xml"/><Relationship Id="rId5" Type="http://schemas.openxmlformats.org/officeDocument/2006/relationships/diagramQuickStyle" Target="../diagrams/quickStyle3.xml"/><Relationship Id="rId15" Type="http://schemas.openxmlformats.org/officeDocument/2006/relationships/diagramQuickStyle" Target="../diagrams/quickStyle5.xml"/><Relationship Id="rId10" Type="http://schemas.openxmlformats.org/officeDocument/2006/relationships/diagramQuickStyle" Target="../diagrams/quickStyle4.xml"/><Relationship Id="rId4" Type="http://schemas.openxmlformats.org/officeDocument/2006/relationships/diagramLayout" Target="../diagrams/layout3.xml"/><Relationship Id="rId9" Type="http://schemas.openxmlformats.org/officeDocument/2006/relationships/diagramLayout" Target="../diagrams/layout4.xml"/><Relationship Id="rId14" Type="http://schemas.openxmlformats.org/officeDocument/2006/relationships/diagramLayout" Target="../diagrams/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g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10" Type="http://schemas.openxmlformats.org/officeDocument/2006/relationships/image" Target="../media/image19.jpeg"/><Relationship Id="rId4" Type="http://schemas.openxmlformats.org/officeDocument/2006/relationships/diagramLayout" Target="../diagrams/layout7.xml"/><Relationship Id="rId9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g"/><Relationship Id="rId13" Type="http://schemas.openxmlformats.org/officeDocument/2006/relationships/image" Target="../media/image29.jpg"/><Relationship Id="rId3" Type="http://schemas.openxmlformats.org/officeDocument/2006/relationships/image" Target="../media/image20.png"/><Relationship Id="rId7" Type="http://schemas.openxmlformats.org/officeDocument/2006/relationships/image" Target="../media/image24.jpg"/><Relationship Id="rId12" Type="http://schemas.openxmlformats.org/officeDocument/2006/relationships/image" Target="../media/image2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g"/><Relationship Id="rId11" Type="http://schemas.openxmlformats.org/officeDocument/2006/relationships/image" Target="../media/image27.jpg"/><Relationship Id="rId5" Type="http://schemas.openxmlformats.org/officeDocument/2006/relationships/image" Target="../media/image22.jpg"/><Relationship Id="rId10" Type="http://schemas.openxmlformats.org/officeDocument/2006/relationships/image" Target="../media/image14.jpg"/><Relationship Id="rId4" Type="http://schemas.openxmlformats.org/officeDocument/2006/relationships/image" Target="../media/image21.jpg"/><Relationship Id="rId9" Type="http://schemas.openxmlformats.org/officeDocument/2006/relationships/image" Target="../media/image26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33.jpeg"/><Relationship Id="rId5" Type="http://schemas.openxmlformats.org/officeDocument/2006/relationships/image" Target="../media/image32.png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20499" y="406173"/>
            <a:ext cx="10561573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6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ЎЗБЕКИСТОН РЕСПУБЛИКАСИ ОЛИЙ ТАЪЛИМ, ФАН ВА ИННОВАЦИЯЛАР ВАЗИРЛИГИ</a:t>
            </a:r>
          </a:p>
          <a:p>
            <a:r>
              <a:rPr lang="uz-Cyrl-UZ" sz="16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</a:t>
            </a:r>
          </a:p>
          <a:p>
            <a:pPr algn="ctr"/>
            <a:r>
              <a:rPr lang="uz-Cyrl-UZ" sz="16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АНДИЖОН ДАВЛАТ  ПЕДАГОГИКА ИНСТИТУТИ</a:t>
            </a:r>
          </a:p>
          <a:p>
            <a:pPr algn="ctr"/>
            <a:endParaRPr lang="uz-Cyrl-UZ" sz="16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z-Cyrl-UZ" sz="1600" b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z-Cyrl-UZ" sz="1600" b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z-Cyrl-UZ" sz="1600" b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z-Cyrl-UZ" sz="24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</a:p>
          <a:p>
            <a:pPr algn="ctr"/>
            <a:r>
              <a:rPr lang="uz-Cyrl-UZ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“Ўзбекистон Республикаси Конституциясининг мазмун-моҳиятини ўрганиш” мавзусидаги махсус курснинг ўқув дастури бўйича</a:t>
            </a:r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endParaRPr lang="ru-RU" sz="2000" i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i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z-Cyrl-UZ" sz="1600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Cyrl-UZ" sz="32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Т А Қ Д И М О Т И</a:t>
            </a:r>
          </a:p>
          <a:p>
            <a:endParaRPr lang="uz-Cyrl-UZ" sz="3200" b="1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i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 smtClean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805" y="2475309"/>
            <a:ext cx="1556952" cy="133453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 descr="Без названия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485" y="3949622"/>
            <a:ext cx="1247775" cy="12001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56" y="134068"/>
            <a:ext cx="2787588" cy="21244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738843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isContent="1" isInverted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свиток 1"/>
          <p:cNvSpPr/>
          <p:nvPr/>
        </p:nvSpPr>
        <p:spPr>
          <a:xfrm>
            <a:off x="1254035" y="722475"/>
            <a:ext cx="10624456" cy="6000541"/>
          </a:xfrm>
          <a:prstGeom prst="verticalScroll">
            <a:avLst/>
          </a:prstGeom>
          <a:solidFill>
            <a:schemeClr val="bg2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endParaRPr lang="uz-Cyrl-UZ" sz="1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z-Cyrl-UZ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Cyrl-UZ" sz="14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</a:p>
          <a:p>
            <a:endParaRPr lang="uz-Cyrl-UZ" sz="1400" b="1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Cyrl-UZ" sz="14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uz-Cyrl-UZ" sz="14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z-Cyrl-UZ" sz="1400" b="1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z-Cyrl-UZ" sz="1400" b="1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z-Cyrl-UZ" sz="14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Cyrl-UZ" sz="14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</a:t>
            </a:r>
            <a:r>
              <a:rPr lang="uz-Cyrl-UZ" sz="14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“Халқ қонунларга эҳтиёж сезиб, уларни пухта ўрганса, бу фақат </a:t>
            </a:r>
          </a:p>
          <a:p>
            <a:r>
              <a:rPr lang="uz-Cyrl-UZ" sz="14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uz-Cyrl-UZ" sz="14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нинг ўзига фойда келтиради. Акс ҳолда, қонундан кўзланган мақсадга </a:t>
            </a:r>
          </a:p>
          <a:p>
            <a:r>
              <a:rPr lang="uz-Cyrl-UZ" sz="14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эришиб бўлмайди”.   Афлотун, қадимги юнон файласуфи.</a:t>
            </a:r>
          </a:p>
          <a:p>
            <a:endParaRPr lang="uz-Cyrl-UZ" sz="1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z-Cyrl-UZ" sz="1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z-Cyrl-UZ" sz="1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Cyrl-UZ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Тайёрловчи:                Қ. Ибайдуллаев, АДПИ “Ижтимоий фанлар” кафедраси</a:t>
            </a:r>
            <a:r>
              <a:rPr lang="uz-Cyrl-UZ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профессори в.б</a:t>
            </a:r>
            <a:r>
              <a:rPr lang="uz-Cyrl-UZ" sz="1400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., доцент. </a:t>
            </a:r>
            <a:endParaRPr lang="uz-Cyrl-UZ" sz="1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Cyrl-UZ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</a:t>
            </a:r>
          </a:p>
          <a:p>
            <a:r>
              <a:rPr lang="uz-Cyrl-UZ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	</a:t>
            </a:r>
            <a:endParaRPr lang="uz-Cyrl-UZ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z-Cyrl-UZ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Ўзбекистон Республикаси Президентининг “Янги таҳрирдаги Ўзбекистон Республикаси Конституциясини амалга ошириш бўйича биринчи навбатдаги чора-тадбирлар тўғрисида”ги 2023-йил             8-майдаги ПФ-67-сонли Фармони ижросини таъминлаш мақсадида “Ўзбекистон Республикаси Конституциясининг мазмун-моҳиятини ўрганиш” мавзусидаги махсус курснинг ўқув дастури ижросини бажариш бўйича тайёрланди.</a:t>
            </a:r>
          </a:p>
          <a:p>
            <a:pPr algn="just"/>
            <a:r>
              <a:rPr lang="uz-Cyrl-UZ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Ушбу тақдимот олий ўқув юртлари профессор-ўқитувчилари, талаба ёшлари, узлуксиз таълим тизимининг барча босқичларида ва кенг жамоатчилик ўртасида чуқур ўрганиш ҳамда кенг халқ оммасига тарғиб этишда замонавий ахборот коммуникация технологияларидан самарали қўллаланилган ҳолда фойдаланиш мумкин.</a:t>
            </a:r>
            <a:r>
              <a:rPr lang="uz-Cyrl-UZ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/>
            <a:r>
              <a:rPr lang="uz-Cyrl-UZ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	</a:t>
            </a:r>
            <a:r>
              <a:rPr lang="uz-Cyrl-UZ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Мазкур кўргазмали методик қўлланма АДПИ Кенгашининг 31-май 2023 йилдаги 11-сонли қарори билан маъқулланган ва нашр этишга тавсия этилган. </a:t>
            </a:r>
          </a:p>
          <a:p>
            <a:pPr algn="just"/>
            <a:r>
              <a:rPr lang="uz-Cyrl-UZ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</a:t>
            </a:r>
            <a:endParaRPr lang="uz-Cyrl-UZ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uz-Cyrl-UZ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uz-Cyrl-UZ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uz-Cyrl-UZ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uz-Cyrl-UZ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uz-Cyrl-UZ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uz-Cyrl-UZ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uz-Cyrl-UZ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uz-Cyrl-UZ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z-Cyrl-UZ" sz="1400" dirty="0" smtClean="0">
                <a:solidFill>
                  <a:srgbClr val="0070C0"/>
                </a:solidFill>
              </a:rPr>
              <a:t> </a:t>
            </a:r>
          </a:p>
          <a:p>
            <a:pPr algn="ctr"/>
            <a:r>
              <a:rPr lang="uz-Cyrl-UZ" sz="1400" dirty="0" smtClean="0">
                <a:solidFill>
                  <a:srgbClr val="0070C0"/>
                </a:solidFill>
              </a:rPr>
              <a:t> </a:t>
            </a:r>
            <a:endParaRPr lang="ru-RU" sz="1400" dirty="0">
              <a:solidFill>
                <a:srgbClr val="0070C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0195" y="1463041"/>
            <a:ext cx="2499359" cy="14194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46668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Вертикальный свиток 5"/>
          <p:cNvSpPr/>
          <p:nvPr/>
        </p:nvSpPr>
        <p:spPr>
          <a:xfrm>
            <a:off x="6480313" y="1246910"/>
            <a:ext cx="5466522" cy="4935228"/>
          </a:xfrm>
          <a:prstGeom prst="verticalScroll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uz-Cyrl-UZ" sz="14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Конституция лойиҳаси 2022 йил 25 июндан 1 августга қадар умумхалқ муҳокамасига қўйилди. 20 минга яқин  умумхалқ муҳокамасида 220 мингдан зиёд таклифлар келиб тушди. 190 дан ортиқ давлатлар тажрибаси ўрганилди. 6 турдаги экспертизадан ўтказилди. Моддалар сони 128 тадан 155 тага етказилди. Конституция лойиҳаси 65 фоизга янгиланди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z-Cyrl-UZ" sz="14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Ўзбекистон Республикаси Олий Мажлис Қонунчилик палатаси ва Сенатнинг қарорларига (10-14 март 2023 й.) асосан Конституциявий қонун лойиҳаси  бўйича жорий йилнинг 30-апрель куни референдум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z-Cyrl-UZ" sz="14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ўтказиш қарори қабул қилинди.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uz-Cyrl-UZ" sz="14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uz-Cyrl-UZ" sz="1400" b="1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uz-Cyrl-UZ" sz="1400" b="1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трелка вправо 6"/>
          <p:cNvSpPr/>
          <p:nvPr/>
        </p:nvSpPr>
        <p:spPr>
          <a:xfrm>
            <a:off x="170709" y="727957"/>
            <a:ext cx="3303615" cy="5986741"/>
          </a:xfrm>
          <a:prstGeom prst="rightArrow">
            <a:avLst>
              <a:gd name="adj1" fmla="val 50000"/>
              <a:gd name="adj2" fmla="val 47383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z-Cyrl-UZ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uz-Cyrl-UZ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✅ </a:t>
            </a:r>
            <a:r>
              <a:rPr lang="uz-Cyrl-UZ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Мустақил Ўзбекистон Республикасининг Конституцияси 1992 йилнинг  8-декабрида қабул қилиниб, у </a:t>
            </a:r>
            <a:r>
              <a:rPr lang="uz-Cyrl-UZ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uz-Cyrl-UZ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уқаддима, 6 та бўлим, 26 боб, 128 та моддадан иборат эди.             31 йил мобайнида Бош қонунга   ўзгартиришлар, қўшимчалар киритилиб келинди.                                </a:t>
            </a:r>
            <a:r>
              <a:rPr lang="uz-Cyrl-UZ" sz="1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Янги Конституцияда 6 бўлим, 27 боб, 155 та модда.</a:t>
            </a:r>
            <a:endParaRPr lang="ru-RU" sz="1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7208" y="757644"/>
            <a:ext cx="3691890" cy="542449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3" name="Скругленный прямоугольник 2"/>
          <p:cNvSpPr/>
          <p:nvPr/>
        </p:nvSpPr>
        <p:spPr>
          <a:xfrm>
            <a:off x="3901440" y="209006"/>
            <a:ext cx="8045395" cy="79248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z-Cyrl-UZ" sz="1200" b="1" i="1" dirty="0" smtClean="0">
                <a:solidFill>
                  <a:srgbClr val="0070C0"/>
                </a:solidFill>
              </a:rPr>
              <a:t>     </a:t>
            </a:r>
            <a:r>
              <a:rPr lang="uz-Cyrl-UZ" sz="14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“Бош қонунимизни чуқур ўрганиш, англаш, ҳаётга жорий этиш ва унга сўзсиз амал қилиш – барчамизнинг шарафли бурчимиздир“.</a:t>
            </a:r>
          </a:p>
          <a:p>
            <a:r>
              <a:rPr lang="uz-Cyrl-UZ" sz="14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Ўзбекистон Республикаси Президенти Шавкат Мирзиёев.</a:t>
            </a:r>
            <a:endParaRPr lang="ru-RU" sz="1400" b="1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489372" y="5172891"/>
            <a:ext cx="3596640" cy="45799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z-Cyrl-UZ" dirty="0"/>
          </a:p>
          <a:p>
            <a:r>
              <a:rPr lang="uz-Cyrl-UZ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Референдумда </a:t>
            </a:r>
            <a:r>
              <a:rPr lang="uz-Cyrl-UZ" sz="1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19 722 809 </a:t>
            </a:r>
            <a:r>
              <a:rPr lang="uz-Cyrl-UZ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нафар фуқародан </a:t>
            </a:r>
            <a:r>
              <a:rPr lang="uz-Cyrl-UZ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16 673 189 (84,54</a:t>
            </a:r>
            <a:r>
              <a:rPr lang="uz-Cyrl-UZ" sz="1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%) </a:t>
            </a:r>
            <a:r>
              <a:rPr lang="uz-Cyrl-UZ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нафари овоз берди. </a:t>
            </a:r>
          </a:p>
          <a:p>
            <a:pPr algn="ctr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9980022" y="5630882"/>
            <a:ext cx="1105989" cy="43542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Йўқ  9,35%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489372" y="5645684"/>
            <a:ext cx="2490649" cy="435429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Ҳа  90,21%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7235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несколько документов 3"/>
          <p:cNvSpPr/>
          <p:nvPr/>
        </p:nvSpPr>
        <p:spPr>
          <a:xfrm>
            <a:off x="9374218" y="5078436"/>
            <a:ext cx="2589659" cy="1547447"/>
          </a:xfrm>
          <a:prstGeom prst="flowChartMultidocumen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z-Cyrl-UZ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Қонунчилик палатаси қониқарсиз ишлаган вазирни бўшатиш бўйича Президентга таклиф киритади.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Блок-схема: несколько документов 4"/>
          <p:cNvSpPr/>
          <p:nvPr/>
        </p:nvSpPr>
        <p:spPr>
          <a:xfrm>
            <a:off x="5861302" y="435429"/>
            <a:ext cx="2150075" cy="2342605"/>
          </a:xfrm>
          <a:prstGeom prst="flowChartMultidocumen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z-Cyrl-UZ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Сенаторлар сони 100 нафардан 65 нафарга туширилди. Ҳар ҳудуддан 4 нафардан сенатор сайланади, Президент 9 нафарини тайинлайди. 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Блок-схема: несколько документов 7"/>
          <p:cNvSpPr/>
          <p:nvPr/>
        </p:nvSpPr>
        <p:spPr>
          <a:xfrm>
            <a:off x="3573194" y="3066757"/>
            <a:ext cx="2333335" cy="1871003"/>
          </a:xfrm>
          <a:prstGeom prst="flowChartMultidocumen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z-Cyrl-UZ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ВМ нинг иқтисод, ижтимоий таъминот, камбағалликни қисқартириш, озиқ-овқат, экология соҳалари ваколати кенгайди.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Блок-схема: несколько документов 8"/>
          <p:cNvSpPr/>
          <p:nvPr/>
        </p:nvSpPr>
        <p:spPr>
          <a:xfrm>
            <a:off x="8384345" y="211015"/>
            <a:ext cx="3579533" cy="2855742"/>
          </a:xfrm>
          <a:prstGeom prst="flowChartMultidocumen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z-Cyrl-UZ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Сенатнинг мутлақ ваколати  14 тадан 18 тага кўпайди. Президент ваколатлари ўтказилди</a:t>
            </a:r>
            <a:r>
              <a:rPr lang="uz-Cyrl-UZ" sz="1400" dirty="0" smtClean="0">
                <a:solidFill>
                  <a:schemeClr val="tx1"/>
                </a:solidFill>
              </a:rPr>
              <a:t>.</a:t>
            </a:r>
          </a:p>
          <a:p>
            <a:r>
              <a:rPr lang="uz-Cyrl-UZ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Бош прокурор, Ҳисоб палатаси раисини Сенат кўради, кейин Президент тайинлайди.</a:t>
            </a:r>
          </a:p>
          <a:p>
            <a:r>
              <a:rPr lang="uz-Cyrl-UZ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Республика коррупцияга, монополияга қарши курашиш раҳбарларини Сенат сайлайди. </a:t>
            </a:r>
            <a:endParaRPr lang="uz-Cyrl-UZ" sz="1400" dirty="0" smtClean="0">
              <a:solidFill>
                <a:schemeClr val="tx1"/>
              </a:solidFill>
            </a:endParaRPr>
          </a:p>
          <a:p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10" name="Блок-схема: несколько документов 9"/>
          <p:cNvSpPr/>
          <p:nvPr/>
        </p:nvSpPr>
        <p:spPr>
          <a:xfrm>
            <a:off x="512745" y="3066757"/>
            <a:ext cx="2502304" cy="1766500"/>
          </a:xfrm>
          <a:prstGeom prst="flowChartMultidocumen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z-Cyrl-UZ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Қонунчилик палатаси ваколати 5 тадан 12 тага кўпайди. Бош вазир номзоди сиёсий партиялар билан маслаҳатлашиб, таклиф этилади.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Блок-схема: несколько документов 10"/>
          <p:cNvSpPr/>
          <p:nvPr/>
        </p:nvSpPr>
        <p:spPr>
          <a:xfrm>
            <a:off x="6592708" y="5078436"/>
            <a:ext cx="2237911" cy="1547447"/>
          </a:xfrm>
          <a:prstGeom prst="flowChartMultidocumen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z-Cyrl-UZ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Фуқароларни ўзини ўзи бошқариш органи ҳокимият тизимига кирмайди. Мустақил.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Блок-схема: несколько документов 11"/>
          <p:cNvSpPr/>
          <p:nvPr/>
        </p:nvSpPr>
        <p:spPr>
          <a:xfrm>
            <a:off x="9523141" y="3240736"/>
            <a:ext cx="2440738" cy="1209152"/>
          </a:xfrm>
          <a:prstGeom prst="flowChartMultidocumen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z-Cyrl-UZ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Ҳокимлар бир вақтни ўзида халқ депутатлари Кенгаши раиси бўлмайди.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Блок-схема: несколько документов 12"/>
          <p:cNvSpPr/>
          <p:nvPr/>
        </p:nvSpPr>
        <p:spPr>
          <a:xfrm>
            <a:off x="6625319" y="3208101"/>
            <a:ext cx="2172691" cy="1321696"/>
          </a:xfrm>
          <a:prstGeom prst="flowChartMultidocumen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z-Cyrl-UZ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Қонунчилик палатаси, Сенатга парламент текшируви ўтказиш ҳуқуқи берилди.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Блок-схема: несколько документов 13"/>
          <p:cNvSpPr/>
          <p:nvPr/>
        </p:nvSpPr>
        <p:spPr>
          <a:xfrm>
            <a:off x="512745" y="5078437"/>
            <a:ext cx="2412657" cy="1547446"/>
          </a:xfrm>
          <a:prstGeom prst="flowChartMultidocumen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z-Cyrl-UZ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Суд ҳокимияти мустаҳкамланади. Судьялар олий кенгашини Сенат сайлайди. 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Блок-схема: несколько документов 14"/>
          <p:cNvSpPr/>
          <p:nvPr/>
        </p:nvSpPr>
        <p:spPr>
          <a:xfrm>
            <a:off x="3179298" y="5078436"/>
            <a:ext cx="2869810" cy="1674055"/>
          </a:xfrm>
          <a:prstGeom prst="flowChartMultidocumen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z-Cyrl-UZ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Сайлов ҳуқуқига эга бўлган, 100 минг кишидан кам бўлмаган фуқаролар, Сенат, омбудсман, МСК Қонунчилик палатасига таклиф киритади.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Блок-схема: дисплей 1"/>
          <p:cNvSpPr/>
          <p:nvPr/>
        </p:nvSpPr>
        <p:spPr>
          <a:xfrm>
            <a:off x="618309" y="146707"/>
            <a:ext cx="5242993" cy="664678"/>
          </a:xfrm>
          <a:prstGeom prst="flowChartDisplay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z-Cyrl-UZ" sz="1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Давлат ҳокимияти, бошқаруви тизимидаги 10 та муҳим демократик ўзгаришлар:</a:t>
            </a:r>
            <a:endParaRPr lang="ru-RU" sz="1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трелка вниз 2"/>
          <p:cNvSpPr/>
          <p:nvPr/>
        </p:nvSpPr>
        <p:spPr>
          <a:xfrm>
            <a:off x="1140823" y="891102"/>
            <a:ext cx="1968373" cy="2095937"/>
          </a:xfrm>
          <a:prstGeom prst="downArrow">
            <a:avLst>
              <a:gd name="adj1" fmla="val 50000"/>
              <a:gd name="adj2" fmla="val 49364"/>
            </a:avLst>
          </a:prstGeom>
          <a:solidFill>
            <a:srgbClr val="FFFF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z-Cyrl-UZ" sz="1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Мақсад</a:t>
            </a:r>
            <a:r>
              <a:rPr lang="uz-Cyrl-UZ" sz="1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uz-Cyrl-UZ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инсон, таълим, оила, ҳуқуқ, эркинлик, ҳукумат, сўз эркинлиги, маҳаллий бошқарув... </a:t>
            </a:r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Стрелка вправо 15"/>
          <p:cNvSpPr/>
          <p:nvPr/>
        </p:nvSpPr>
        <p:spPr>
          <a:xfrm>
            <a:off x="3179298" y="896982"/>
            <a:ext cx="2611902" cy="1881051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z-Cyrl-UZ" sz="1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Зарурат: </a:t>
            </a:r>
            <a:r>
              <a:rPr lang="uz-Cyrl-UZ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мустаҳкам пойдевор - барқарор иқтисодиёт, хавфсиз давлат, самарали бошқарув, ижтимотий кафолот</a:t>
            </a:r>
            <a:r>
              <a:rPr lang="uz-Cyrl-UZ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8229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697066326"/>
              </p:ext>
            </p:extLst>
          </p:nvPr>
        </p:nvGraphicFramePr>
        <p:xfrm>
          <a:off x="282711" y="1236501"/>
          <a:ext cx="8119167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Блок-схема: сохраненные данные 2"/>
          <p:cNvSpPr/>
          <p:nvPr/>
        </p:nvSpPr>
        <p:spPr>
          <a:xfrm>
            <a:off x="7832034" y="92766"/>
            <a:ext cx="4359965" cy="1550504"/>
          </a:xfrm>
          <a:prstGeom prst="flowChartOnlineStorag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z-Cyrl-UZ" sz="24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Давлатнинг ижтимоий мажбуриятлар</a:t>
            </a:r>
            <a:r>
              <a:rPr lang="uz-Cyrl-UZ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и:</a:t>
            </a:r>
            <a:endParaRPr lang="ru-RU" sz="2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1245" y="92766"/>
            <a:ext cx="3901440" cy="114385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5562" y="1753566"/>
            <a:ext cx="2865121" cy="16942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4416" y="3558074"/>
            <a:ext cx="2676525" cy="134445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7933" y="5012827"/>
            <a:ext cx="2952750" cy="154305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258126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3406487470"/>
              </p:ext>
            </p:extLst>
          </p:nvPr>
        </p:nvGraphicFramePr>
        <p:xfrm>
          <a:off x="1480092" y="714103"/>
          <a:ext cx="7460343" cy="58086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5905" y="342778"/>
            <a:ext cx="2619375" cy="174307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4500" y="4776029"/>
            <a:ext cx="2619375" cy="174307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4500" y="2365932"/>
            <a:ext cx="2857500" cy="16002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6155" y="2361466"/>
            <a:ext cx="1809750" cy="2524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741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8406711" y="2594918"/>
            <a:ext cx="3006809" cy="91440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z-Cyrl-UZ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Ҳар ким </a:t>
            </a:r>
            <a:r>
              <a:rPr lang="uz-Cyrl-UZ" sz="1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уй-жойли</a:t>
            </a:r>
            <a:r>
              <a:rPr lang="uz-Cyrl-UZ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бўлиш ҳуқуқига эга.</a:t>
            </a:r>
            <a:endParaRPr lang="ru-RU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468397" y="2594918"/>
            <a:ext cx="3412522" cy="91440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z-Cyrl-UZ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Ҳар ким </a:t>
            </a:r>
            <a:r>
              <a:rPr lang="uz-Cyrl-UZ" sz="1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энг кам ойлик маошидан паст бўлмаган </a:t>
            </a:r>
            <a:r>
              <a:rPr lang="uz-Cyrl-UZ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миқдорда адолатли хақ олиш ҳуқуқига эга</a:t>
            </a:r>
            <a:r>
              <a:rPr lang="uz-Cyrl-UZ" sz="1400" b="1" dirty="0" smtClean="0">
                <a:solidFill>
                  <a:schemeClr val="tx1"/>
                </a:solidFill>
              </a:rPr>
              <a:t>.</a:t>
            </a:r>
            <a:endParaRPr lang="ru-RU" sz="1400" b="1" dirty="0">
              <a:solidFill>
                <a:schemeClr val="tx1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468396" y="5515232"/>
            <a:ext cx="3678369" cy="91440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z-Cyrl-UZ" sz="1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Нафақалар ва ижтимоий ёрдамнинг миқдорлари</a:t>
            </a:r>
            <a:r>
              <a:rPr lang="uz-Cyrl-UZ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энг кам истеъмол харажатларидан оз бўлиши мумкин эмас</a:t>
            </a:r>
            <a:r>
              <a:rPr lang="uz-Cyrl-UZ" sz="1400" b="1" dirty="0" smtClean="0">
                <a:solidFill>
                  <a:schemeClr val="tx1"/>
                </a:solidFill>
              </a:rPr>
              <a:t>.</a:t>
            </a:r>
            <a:endParaRPr lang="ru-RU" sz="1400" b="1" dirty="0">
              <a:solidFill>
                <a:schemeClr val="tx1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468397" y="1134761"/>
            <a:ext cx="3412522" cy="91440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z-Cyrl-UZ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Давлат фуқароларнинг </a:t>
            </a:r>
            <a:r>
              <a:rPr lang="uz-Cyrl-UZ" sz="1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бандлигини таъминлаш, камбағалликни қисқартириш</a:t>
            </a:r>
            <a:r>
              <a:rPr lang="uz-Cyrl-UZ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чораларини кўради.</a:t>
            </a:r>
            <a:r>
              <a:rPr lang="uz-Cyrl-UZ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468397" y="4055075"/>
            <a:ext cx="3678368" cy="104826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z-Cyrl-UZ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Ҳар ким меҳнат қобилиятини йўқотганда, ишсизликда, боқувчисидан маҳрум бўлганда </a:t>
            </a:r>
            <a:r>
              <a:rPr lang="uz-Cyrl-UZ" sz="1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ижтимоий таъминот олиш ҳуқуқига эга. </a:t>
            </a:r>
            <a:r>
              <a:rPr lang="uz-Cyrl-UZ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endParaRPr lang="ru-RU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759145" y="4042717"/>
            <a:ext cx="2829697" cy="9144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z-Cyrl-UZ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Фуқароларга </a:t>
            </a:r>
            <a:r>
              <a:rPr lang="uz-Cyrl-UZ" sz="1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тиббий ёрдамнинг </a:t>
            </a:r>
            <a:r>
              <a:rPr lang="uz-Cyrl-UZ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кафолатланган ҳажми </a:t>
            </a:r>
            <a:r>
              <a:rPr lang="uz-Cyrl-UZ" sz="1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бепул кўрсатилад</a:t>
            </a:r>
            <a:r>
              <a:rPr lang="uz-Cyrl-UZ" sz="1400" b="1" dirty="0" smtClean="0">
                <a:solidFill>
                  <a:srgbClr val="FF0000"/>
                </a:solidFill>
              </a:rPr>
              <a:t>и.</a:t>
            </a:r>
            <a:endParaRPr lang="ru-RU" sz="1400" b="1" dirty="0">
              <a:solidFill>
                <a:srgbClr val="FF0000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8406710" y="5364892"/>
            <a:ext cx="3006809" cy="914400"/>
          </a:xfrm>
          <a:prstGeom prst="roundRect">
            <a:avLst/>
          </a:prstGeom>
          <a:solidFill>
            <a:srgbClr val="CC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z-Cyrl-UZ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Ёлланиб ишловчиларга ҳар йилги </a:t>
            </a:r>
            <a:r>
              <a:rPr lang="uz-Cyrl-UZ" sz="1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ҳақ тўланадиган меҳнат таътилидан </a:t>
            </a:r>
            <a:r>
              <a:rPr lang="uz-Cyrl-UZ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фойдаланиш ҳуқуқи кафолатланади.</a:t>
            </a:r>
            <a:endParaRPr lang="ru-RU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Стрелка влево 10"/>
          <p:cNvSpPr/>
          <p:nvPr/>
        </p:nvSpPr>
        <p:spPr>
          <a:xfrm>
            <a:off x="5721179" y="271849"/>
            <a:ext cx="5692340" cy="2224216"/>
          </a:xfrm>
          <a:prstGeom prst="left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z-Cyrl-UZ" b="1" dirty="0" smtClean="0">
                <a:solidFill>
                  <a:schemeClr val="tx1"/>
                </a:solidFill>
              </a:rPr>
              <a:t>        </a:t>
            </a:r>
            <a:r>
              <a:rPr lang="uz-Cyrl-UZ" sz="2000" b="1" dirty="0" smtClean="0">
                <a:solidFill>
                  <a:srgbClr val="C00000"/>
                </a:solidFill>
              </a:rPr>
              <a:t>Ўзбекистон – ижтимоий давлат.</a:t>
            </a:r>
            <a:endParaRPr lang="ru-RU" sz="2000" b="1" dirty="0">
              <a:solidFill>
                <a:srgbClr val="C0000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6765" y="2540728"/>
            <a:ext cx="3133725" cy="145732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5639" y="3763107"/>
            <a:ext cx="2029499" cy="1340234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562" y="4964563"/>
            <a:ext cx="2657475" cy="1724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912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свиток 1"/>
          <p:cNvSpPr/>
          <p:nvPr/>
        </p:nvSpPr>
        <p:spPr>
          <a:xfrm>
            <a:off x="818605" y="661852"/>
            <a:ext cx="11242765" cy="6097980"/>
          </a:xfrm>
          <a:prstGeom prst="verticalScroll">
            <a:avLst/>
          </a:prstGeom>
          <a:solidFill>
            <a:schemeClr val="bg2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endParaRPr lang="ru-RU" sz="1400" dirty="0"/>
          </a:p>
        </p:txBody>
      </p:sp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1852450438"/>
              </p:ext>
            </p:extLst>
          </p:nvPr>
        </p:nvGraphicFramePr>
        <p:xfrm>
          <a:off x="2161902" y="1402081"/>
          <a:ext cx="6627222" cy="52948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" name="Скругленный прямоугольник 10"/>
          <p:cNvSpPr/>
          <p:nvPr/>
        </p:nvSpPr>
        <p:spPr>
          <a:xfrm>
            <a:off x="2838994" y="661852"/>
            <a:ext cx="8273142" cy="740229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z-Cyrl-UZ" sz="3200" b="1" i="1" dirty="0" smtClean="0">
                <a:solidFill>
                  <a:schemeClr val="tx1"/>
                </a:solidFill>
              </a:rPr>
              <a:t>       </a:t>
            </a:r>
            <a:r>
              <a:rPr lang="uz-Cyrl-UZ" sz="32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uz-Cyrl-UZ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uz-Cyrl-UZ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 ЯНГИЛИК    ТАЪЛИМ ОЛИШГА ДОИР </a:t>
            </a:r>
            <a:r>
              <a:rPr lang="uz-Cyrl-UZ" sz="14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(50,51,52,53-моддалар.)</a:t>
            </a:r>
            <a:endParaRPr lang="ru-RU" sz="1400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7" name="Схема 16"/>
          <p:cNvGraphicFramePr/>
          <p:nvPr>
            <p:extLst>
              <p:ext uri="{D42A27DB-BD31-4B8C-83A1-F6EECF244321}">
                <p14:modId xmlns:p14="http://schemas.microsoft.com/office/powerpoint/2010/main" val="3384688938"/>
              </p:ext>
            </p:extLst>
          </p:nvPr>
        </p:nvGraphicFramePr>
        <p:xfrm>
          <a:off x="6069874" y="3126377"/>
          <a:ext cx="5259977" cy="23077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29" name="Схема 28"/>
          <p:cNvGraphicFramePr/>
          <p:nvPr>
            <p:extLst>
              <p:ext uri="{D42A27DB-BD31-4B8C-83A1-F6EECF244321}">
                <p14:modId xmlns:p14="http://schemas.microsoft.com/office/powerpoint/2010/main" val="4215606288"/>
              </p:ext>
            </p:extLst>
          </p:nvPr>
        </p:nvGraphicFramePr>
        <p:xfrm>
          <a:off x="7161350" y="2537966"/>
          <a:ext cx="4273006" cy="23457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sp>
        <p:nvSpPr>
          <p:cNvPr id="39" name="Прямоугольник с одним вырезанным углом 38"/>
          <p:cNvSpPr/>
          <p:nvPr/>
        </p:nvSpPr>
        <p:spPr>
          <a:xfrm>
            <a:off x="9030789" y="2360022"/>
            <a:ext cx="997674" cy="4084321"/>
          </a:xfrm>
          <a:prstGeom prst="snip1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uz-Cyrl-UZ" sz="13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Олий таълим ташкилотлари академик эркинлик, ўзини ўзи бошқариш, тадқиқотлар ўтказиш ва ўқитиш эркинлиги ҳуқуқига эга</a:t>
            </a:r>
            <a:r>
              <a:rPr lang="uz-Cyrl-UZ" sz="1300" dirty="0" smtClean="0">
                <a:solidFill>
                  <a:schemeClr val="tx1"/>
                </a:solidFill>
              </a:rPr>
              <a:t>.</a:t>
            </a:r>
            <a:endParaRPr lang="ru-RU" sz="1300" dirty="0">
              <a:solidFill>
                <a:schemeClr val="tx1"/>
              </a:solidFill>
            </a:endParaRPr>
          </a:p>
        </p:txBody>
      </p:sp>
      <p:sp>
        <p:nvSpPr>
          <p:cNvPr id="40" name="Прямоугольник с одним вырезанным углом 39"/>
          <p:cNvSpPr/>
          <p:nvPr/>
        </p:nvSpPr>
        <p:spPr>
          <a:xfrm>
            <a:off x="10111737" y="2360024"/>
            <a:ext cx="1000399" cy="4058193"/>
          </a:xfrm>
          <a:prstGeom prst="snip1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vert" rtlCol="0" anchor="ctr"/>
          <a:lstStyle/>
          <a:p>
            <a:pPr algn="ctr"/>
            <a:r>
              <a:rPr lang="uz-Cyrl-UZ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Давлат ўқитувчиларнинг шаъни ва қадр-қимматини ҳимоя қилиш, уларнинг ижтимоий ва моддий фаровонлиги, касбий жиҳатдан ўсиши тўғрисида ғамхўрлик қилади</a:t>
            </a:r>
            <a:r>
              <a:rPr lang="uz-Cyrl-UZ" sz="1200" dirty="0" smtClean="0"/>
              <a:t>.</a:t>
            </a:r>
            <a:endParaRPr lang="ru-RU" sz="1200" dirty="0"/>
          </a:p>
        </p:txBody>
      </p:sp>
      <p:sp>
        <p:nvSpPr>
          <p:cNvPr id="41" name="Блок-схема: узел 40"/>
          <p:cNvSpPr/>
          <p:nvPr/>
        </p:nvSpPr>
        <p:spPr>
          <a:xfrm>
            <a:off x="9030789" y="1680754"/>
            <a:ext cx="836022" cy="796835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bg1"/>
              </a:solidFill>
            </a:endParaRPr>
          </a:p>
        </p:txBody>
      </p:sp>
      <p:sp>
        <p:nvSpPr>
          <p:cNvPr id="42" name="Блок-схема: узел 41"/>
          <p:cNvSpPr/>
          <p:nvPr/>
        </p:nvSpPr>
        <p:spPr>
          <a:xfrm>
            <a:off x="10111738" y="1680754"/>
            <a:ext cx="826228" cy="796835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087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190896936"/>
              </p:ext>
            </p:extLst>
          </p:nvPr>
        </p:nvGraphicFramePr>
        <p:xfrm>
          <a:off x="1169852" y="758854"/>
          <a:ext cx="5139509" cy="59685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Овальная выноска 3"/>
          <p:cNvSpPr/>
          <p:nvPr/>
        </p:nvSpPr>
        <p:spPr>
          <a:xfrm>
            <a:off x="6040582" y="91440"/>
            <a:ext cx="5911931" cy="1474123"/>
          </a:xfrm>
          <a:prstGeom prst="wedgeEllipseCallout">
            <a:avLst/>
          </a:prstGeom>
          <a:solidFill>
            <a:srgbClr val="FFFF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z-Cyrl-UZ" sz="20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Таълим соҳасини ривожлантириш  давлат вазифасидир.</a:t>
            </a:r>
            <a:endParaRPr lang="ru-RU" sz="20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Вертикальный свиток 1"/>
          <p:cNvSpPr/>
          <p:nvPr/>
        </p:nvSpPr>
        <p:spPr>
          <a:xfrm>
            <a:off x="6040582" y="1745673"/>
            <a:ext cx="5458691" cy="4835236"/>
          </a:xfrm>
          <a:prstGeom prst="verticalScroll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z-Cyrl-UZ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Таълим олиш ҳуқуқи кенгайтирилди, ўқитувчилар конституциявий  мақомга эга бўлди!</a:t>
            </a:r>
          </a:p>
          <a:p>
            <a:endParaRPr lang="uz-Cyrl-UZ" b="1" i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z-Cyrl-U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 йиллик мажбурий таълимга ўтилди.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z-Cyrl-U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Педагоглар маоши 4 баравар ошди.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z-Cyrl-U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ОТМ билан қамров 50% га етказилади.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z-Cyrl-U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НОТМ сони 50 тага етказилади.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z-Cyrl-U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МТТ да қамров 80% га етади.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z-Cyrl-U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2023/2024 ўқув йилидан бошлаб бошланғич синф ўқувчиларини бепул овқатлантириш ташкил этилади.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2160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3403462064"/>
              </p:ext>
            </p:extLst>
          </p:nvPr>
        </p:nvGraphicFramePr>
        <p:xfrm>
          <a:off x="2699657" y="461553"/>
          <a:ext cx="10332720" cy="59958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Блок-схема: память с посл. доступом 4"/>
          <p:cNvSpPr/>
          <p:nvPr/>
        </p:nvSpPr>
        <p:spPr>
          <a:xfrm>
            <a:off x="653143" y="1314994"/>
            <a:ext cx="3004457" cy="2281646"/>
          </a:xfrm>
          <a:prstGeom prst="flowChartMagneticTap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z-Cyrl-UZ" sz="1600" i="1" dirty="0" smtClean="0">
                <a:solidFill>
                  <a:schemeClr val="tx1"/>
                </a:solidFill>
              </a:rPr>
              <a:t> </a:t>
            </a:r>
          </a:p>
          <a:p>
            <a:r>
              <a:rPr lang="uz-Cyrl-UZ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Ёшлар ҳуқуқига оид</a:t>
            </a:r>
          </a:p>
          <a:p>
            <a:endParaRPr lang="uz-Cyrl-UZ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Cyrl-UZ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</a:t>
            </a:r>
            <a:r>
              <a:rPr lang="uz-Cyrl-UZ" sz="6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  <a:p>
            <a:endParaRPr lang="uz-Cyrl-UZ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Cyrl-UZ" i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uz-Cyrl-UZ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янгилик</a:t>
            </a:r>
            <a:endParaRPr lang="ru-RU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0" y="269679"/>
            <a:ext cx="2705100" cy="169545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372" y="3596641"/>
            <a:ext cx="2569028" cy="156757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4486" y="5164215"/>
            <a:ext cx="2569028" cy="1619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61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3654" y="191050"/>
            <a:ext cx="2981325" cy="153352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8835" y="2878265"/>
            <a:ext cx="3057525" cy="149542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3691" y="200121"/>
            <a:ext cx="2619375" cy="17526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003" y="1308673"/>
            <a:ext cx="2628900" cy="174307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5150" y="4661677"/>
            <a:ext cx="2619375" cy="17430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729" y="5120229"/>
            <a:ext cx="2657475" cy="17240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4279" y="1882903"/>
            <a:ext cx="2619375" cy="17430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8835" y="4947427"/>
            <a:ext cx="3133725" cy="14573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275" y="3014426"/>
            <a:ext cx="2143125" cy="214312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4" name="Блок-схема: узел 23"/>
          <p:cNvSpPr/>
          <p:nvPr/>
        </p:nvSpPr>
        <p:spPr>
          <a:xfrm>
            <a:off x="1630017" y="8258"/>
            <a:ext cx="4088448" cy="1043604"/>
          </a:xfrm>
          <a:prstGeom prst="flowChartConnector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4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1400" b="1" i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Ўзбекистон</a:t>
            </a:r>
            <a:r>
              <a:rPr lang="ru-RU" sz="14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1400" b="1" i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ижтимоий</a:t>
            </a:r>
            <a:r>
              <a:rPr lang="ru-RU" sz="14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i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давлат</a:t>
            </a:r>
            <a:r>
              <a:rPr lang="ru-RU" sz="14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1400" b="1" i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тамойили</a:t>
            </a:r>
            <a:r>
              <a:rPr lang="ru-RU" sz="14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i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амалда</a:t>
            </a:r>
            <a:r>
              <a:rPr lang="ru-RU" sz="14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ru-RU" sz="14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9112" y="2581863"/>
            <a:ext cx="2619376" cy="158834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7385" y="4170203"/>
            <a:ext cx="3119269" cy="19826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54891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5029" y="696036"/>
            <a:ext cx="4776714" cy="555463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1691" y="696036"/>
            <a:ext cx="4336869" cy="5554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5925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video_2023-05-08_14-15-52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616371" y="1920874"/>
            <a:ext cx="8061823" cy="4572000"/>
          </a:xfrm>
          <a:prstGeom prst="rect">
            <a:avLst/>
          </a:prstGeom>
        </p:spPr>
      </p:pic>
      <p:sp>
        <p:nvSpPr>
          <p:cNvPr id="3" name="Скругленный прямоугольник 2"/>
          <p:cNvSpPr/>
          <p:nvPr/>
        </p:nvSpPr>
        <p:spPr>
          <a:xfrm>
            <a:off x="1698171" y="357050"/>
            <a:ext cx="9980023" cy="809899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z-Cyrl-UZ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* </a:t>
            </a:r>
            <a:r>
              <a:rPr lang="uz-Cyrl-UZ" sz="1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“Муддатидан илгари Ўзбекистон Республикаси Президенти сайловини тайинлаш тўғрисида”. (ПФ - 68., 08.05.2023 й.)</a:t>
            </a:r>
          </a:p>
          <a:p>
            <a:r>
              <a:rPr lang="uz-Cyrl-UZ" sz="1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* “Янги таҳрирдаги  Ўзбекистон Республикаси Конституцияни амалга ошириш бўйича биринчи навбатдаги чора-тадбирлар тўғрисида”. (ПФ - 69., 08.05.2023 й</a:t>
            </a:r>
            <a:r>
              <a:rPr lang="uz-Cyrl-UZ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.)</a:t>
            </a:r>
            <a:endParaRPr lang="ru-RU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Cyrl-UZ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Вертикальный свиток 4"/>
          <p:cNvSpPr/>
          <p:nvPr/>
        </p:nvSpPr>
        <p:spPr>
          <a:xfrm>
            <a:off x="436728" y="1920874"/>
            <a:ext cx="2770496" cy="4572000"/>
          </a:xfrm>
          <a:prstGeom prst="vertic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z-Cyrl-UZ" sz="20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z-Cyrl-UZ" sz="2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z-Cyrl-UZ" sz="20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z-Cyrl-UZ" sz="20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z-Cyrl-UZ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2023 йил            9 июль – Ўзбекистон Республикаси Президенти сайлови        куни.</a:t>
            </a:r>
            <a:endParaRPr lang="ru-RU" sz="2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427" y="2295342"/>
            <a:ext cx="2029097" cy="1301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7540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свиток 1"/>
          <p:cNvSpPr/>
          <p:nvPr/>
        </p:nvSpPr>
        <p:spPr>
          <a:xfrm>
            <a:off x="1367246" y="705395"/>
            <a:ext cx="10432868" cy="5895702"/>
          </a:xfrm>
          <a:prstGeom prst="verticalScroll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z-Cyrl-UZ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uz-Cyrl-UZ" sz="14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Ўзбекистон Республикаси Конституциясининг маъно-мазмунини, унинг аҳамиятини узлуксиз таълим тизимининг барча босқичларидаги профессор-ўқитувчилар, муаллимлар, тарбиячилар, талаба ва ўқувчилар, кенг жамоатчилик ўртасида  чуқур ўрганиш ва тарғиб қилиш бўйича айрим </a:t>
            </a:r>
          </a:p>
          <a:p>
            <a:pPr algn="ctr"/>
            <a:r>
              <a:rPr lang="uz-Cyrl-UZ" sz="1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uz-Cyrl-UZ" sz="14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авсиялар:</a:t>
            </a:r>
          </a:p>
          <a:p>
            <a:pPr algn="ctr"/>
            <a:endParaRPr lang="uz-Cyrl-UZ" sz="1400" b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Tx/>
              <a:buChar char="-"/>
            </a:pPr>
            <a:r>
              <a:rPr lang="uz-Cyrl-UZ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Алоҳида ажратилган машғулотлар </a:t>
            </a:r>
            <a:r>
              <a:rPr lang="uz-Cyrl-UZ" sz="1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ўтказиш, махсус курслар ташкил қилиш, </a:t>
            </a:r>
            <a:r>
              <a:rPr lang="uz-Cyrl-UZ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фан машғулотларига уйғунлаштириш;</a:t>
            </a:r>
          </a:p>
          <a:p>
            <a:pPr marL="285750" indent="-285750">
              <a:buFontTx/>
              <a:buChar char="-"/>
            </a:pPr>
            <a:r>
              <a:rPr lang="uz-Cyrl-UZ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Семинар ва амалий, услубий машғулотлар;</a:t>
            </a:r>
          </a:p>
          <a:p>
            <a:pPr marL="285750" indent="-285750">
              <a:buFontTx/>
              <a:buChar char="-"/>
            </a:pPr>
            <a:r>
              <a:rPr lang="uz-Cyrl-UZ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Илмий-амалий конференциялар, ўқув семинарлари ташкил қилиш;</a:t>
            </a:r>
          </a:p>
          <a:p>
            <a:pPr marL="285750" indent="-285750">
              <a:buFontTx/>
              <a:buChar char="-"/>
            </a:pPr>
            <a:r>
              <a:rPr lang="uz-Cyrl-UZ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Илмий тадқиқотлар олиб бориш, илмий мақолалар тайёрлаш;</a:t>
            </a:r>
          </a:p>
          <a:p>
            <a:pPr marL="285750" indent="-285750">
              <a:buFontTx/>
              <a:buChar char="-"/>
            </a:pPr>
            <a:r>
              <a:rPr lang="uz-Cyrl-UZ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Маънавий-маърифий тадбирлар ўтказиш, интеллектуал уйинлар уюштириш;</a:t>
            </a:r>
          </a:p>
          <a:p>
            <a:pPr marL="285750" indent="-285750">
              <a:buFontTx/>
              <a:buChar char="-"/>
            </a:pPr>
            <a:r>
              <a:rPr lang="uz-Cyrl-UZ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 тизими раҳбарлари, ҳуқуқ- тартибот органлари ходимлари билан учрашувлар;</a:t>
            </a:r>
          </a:p>
          <a:p>
            <a:pPr marL="285750" indent="-285750">
              <a:buFontTx/>
              <a:buChar char="-"/>
            </a:pPr>
            <a:r>
              <a:rPr lang="uz-Cyrl-UZ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Ҳуқуқшунослар, ўқув юртларининг тажрибали профессор-ўқитувчилари, олимлар билан савол-жавоблар, суҳбатлар ташкил этиш;</a:t>
            </a:r>
          </a:p>
          <a:p>
            <a:pPr marL="285750" indent="-285750">
              <a:buFontTx/>
              <a:buChar char="-"/>
            </a:pPr>
            <a:r>
              <a:rPr lang="uz-Cyrl-UZ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Оммавий-ахборот воситалари, телевидение ва ижтимоий тармоқларнинг имкониятларидан самарали фойдаланиш ва  бевосита иштирок этиш;</a:t>
            </a:r>
          </a:p>
          <a:p>
            <a:pPr marL="285750" indent="-285750">
              <a:buFontTx/>
              <a:buChar char="-"/>
            </a:pPr>
            <a:r>
              <a:rPr lang="uz-Cyrl-UZ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Маърузалар, публицистик мақолалар, буклетлар, плакатлар, электрон маҳсулотлар (слайдлар, тақдимномалар, видеороликлар) тайёрлаш ва б.</a:t>
            </a:r>
          </a:p>
          <a:p>
            <a:endParaRPr lang="uz-Cyrl-UZ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Cyrl-UZ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uz-Cyrl-UZ" sz="14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Ушбу таҳминий тавсиялар ҳар бир педагог, тарғиботчи, нотиқлар томонидан ижодий ёндашган ҳолда тўлдирилиши ва фойдаланишлари мумкин.  </a:t>
            </a:r>
          </a:p>
          <a:p>
            <a:r>
              <a:rPr lang="uz-Cyrl-UZ" sz="1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           </a:t>
            </a:r>
            <a:r>
              <a:rPr lang="uz-Cyrl-UZ" sz="14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Муалли</a:t>
            </a:r>
            <a:r>
              <a:rPr lang="uz-Cyrl-UZ" sz="14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</a:t>
            </a:r>
            <a:r>
              <a:rPr lang="uz-Cyrl-UZ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6908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Горизонтальный свиток 2"/>
          <p:cNvSpPr/>
          <p:nvPr/>
        </p:nvSpPr>
        <p:spPr>
          <a:xfrm>
            <a:off x="2188564" y="1199213"/>
            <a:ext cx="8319540" cy="4497049"/>
          </a:xfrm>
          <a:prstGeom prst="horizontalScrol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66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Эътиборингиз учун раҳмат!</a:t>
            </a:r>
            <a:endParaRPr lang="ru-RU" sz="66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06849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airplane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1502</TotalTime>
  <Words>1354</Words>
  <Application>Microsoft Office PowerPoint</Application>
  <PresentationFormat>Широкоэкранный</PresentationFormat>
  <Paragraphs>185</Paragraphs>
  <Slides>15</Slides>
  <Notes>15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2" baseType="lpstr">
      <vt:lpstr>Arial</vt:lpstr>
      <vt:lpstr>Calibri</vt:lpstr>
      <vt:lpstr>Century Gothic</vt:lpstr>
      <vt:lpstr>Times New Roman</vt:lpstr>
      <vt:lpstr>Wingdings</vt:lpstr>
      <vt:lpstr>Wingdings 3</vt:lpstr>
      <vt:lpstr>Легкий дым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Пользователь Windows</cp:lastModifiedBy>
  <cp:revision>262</cp:revision>
  <dcterms:created xsi:type="dcterms:W3CDTF">2021-08-22T09:00:04Z</dcterms:created>
  <dcterms:modified xsi:type="dcterms:W3CDTF">2026-09-07T11:42:07Z</dcterms:modified>
</cp:coreProperties>
</file>