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0"/>
  </p:notesMasterIdLst>
  <p:sldIdLst>
    <p:sldId id="256" r:id="rId2"/>
    <p:sldId id="257" r:id="rId3"/>
    <p:sldId id="258" r:id="rId4"/>
    <p:sldId id="259" r:id="rId5"/>
    <p:sldId id="262" r:id="rId6"/>
    <p:sldId id="275" r:id="rId7"/>
    <p:sldId id="292" r:id="rId8"/>
    <p:sldId id="324" r:id="rId9"/>
    <p:sldId id="264" r:id="rId10"/>
    <p:sldId id="265" r:id="rId11"/>
    <p:sldId id="267" r:id="rId12"/>
    <p:sldId id="268" r:id="rId13"/>
    <p:sldId id="269" r:id="rId14"/>
    <p:sldId id="271" r:id="rId15"/>
    <p:sldId id="297" r:id="rId16"/>
    <p:sldId id="298" r:id="rId17"/>
    <p:sldId id="272" r:id="rId18"/>
    <p:sldId id="273" r:id="rId19"/>
    <p:sldId id="274" r:id="rId20"/>
    <p:sldId id="277" r:id="rId21"/>
    <p:sldId id="278" r:id="rId22"/>
    <p:sldId id="279" r:id="rId23"/>
    <p:sldId id="280" r:id="rId24"/>
    <p:sldId id="281" r:id="rId25"/>
    <p:sldId id="282" r:id="rId26"/>
    <p:sldId id="283" r:id="rId27"/>
    <p:sldId id="284" r:id="rId28"/>
    <p:sldId id="285" r:id="rId29"/>
    <p:sldId id="286" r:id="rId30"/>
    <p:sldId id="299" r:id="rId31"/>
    <p:sldId id="301" r:id="rId32"/>
    <p:sldId id="287" r:id="rId33"/>
    <p:sldId id="288" r:id="rId34"/>
    <p:sldId id="289" r:id="rId35"/>
    <p:sldId id="290" r:id="rId36"/>
    <p:sldId id="291" r:id="rId37"/>
    <p:sldId id="302" r:id="rId38"/>
    <p:sldId id="303" r:id="rId39"/>
    <p:sldId id="304" r:id="rId40"/>
    <p:sldId id="305" r:id="rId41"/>
    <p:sldId id="306" r:id="rId42"/>
    <p:sldId id="317" r:id="rId43"/>
    <p:sldId id="307" r:id="rId44"/>
    <p:sldId id="311" r:id="rId45"/>
    <p:sldId id="312" r:id="rId46"/>
    <p:sldId id="313" r:id="rId47"/>
    <p:sldId id="308" r:id="rId48"/>
    <p:sldId id="309" r:id="rId49"/>
    <p:sldId id="310" r:id="rId50"/>
    <p:sldId id="314" r:id="rId51"/>
    <p:sldId id="315" r:id="rId52"/>
    <p:sldId id="316" r:id="rId53"/>
    <p:sldId id="318" r:id="rId54"/>
    <p:sldId id="319" r:id="rId55"/>
    <p:sldId id="320" r:id="rId56"/>
    <p:sldId id="321" r:id="rId57"/>
    <p:sldId id="322" r:id="rId58"/>
    <p:sldId id="323" r:id="rId5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D60093"/>
    <a:srgbClr val="3366CC"/>
    <a:srgbClr val="6699FF"/>
    <a:srgbClr val="FF00FF"/>
    <a:srgbClr val="55439F"/>
    <a:srgbClr val="99FF66"/>
    <a:srgbClr val="FF99FF"/>
    <a:srgbClr val="FF33CC"/>
    <a:srgbClr val="8193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0" d="100"/>
          <a:sy n="60" d="100"/>
        </p:scale>
        <p:origin x="-153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49081C-7F70-41E2-B2BE-BB9F162D41B8}"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ru-RU"/>
        </a:p>
      </dgm:t>
    </dgm:pt>
    <dgm:pt modelId="{DDA97C86-CAC2-4D26-AECC-82B093192A9B}">
      <dgm:prSet phldrT="[Текст]"/>
      <dgm:spPr/>
      <dgm:t>
        <a:bodyPr/>
        <a:lstStyle/>
        <a:p>
          <a:r>
            <a:rPr lang="uz-Cyrl-UZ" dirty="0" smtClean="0">
              <a:latin typeface="Times New Roman" pitchFamily="18" charset="0"/>
              <a:cs typeface="Times New Roman" pitchFamily="18" charset="0"/>
            </a:rPr>
            <a:t>Туғилгандан 0-2</a:t>
          </a:r>
          <a:r>
            <a:rPr lang="uz-Cyrl-UZ" baseline="0" dirty="0" smtClean="0">
              <a:latin typeface="Times New Roman" pitchFamily="18" charset="0"/>
              <a:cs typeface="Times New Roman" pitchFamily="18" charset="0"/>
            </a:rPr>
            <a:t> ёш</a:t>
          </a:r>
          <a:endParaRPr lang="ru-RU" dirty="0">
            <a:latin typeface="Times New Roman" pitchFamily="18" charset="0"/>
            <a:cs typeface="Times New Roman" pitchFamily="18" charset="0"/>
          </a:endParaRPr>
        </a:p>
      </dgm:t>
    </dgm:pt>
    <dgm:pt modelId="{90375F5B-E373-4038-A646-E4479765D531}" type="parTrans" cxnId="{1D322072-85A4-44FC-84BC-EA41C1F3698D}">
      <dgm:prSet/>
      <dgm:spPr/>
      <dgm:t>
        <a:bodyPr/>
        <a:lstStyle/>
        <a:p>
          <a:endParaRPr lang="ru-RU">
            <a:latin typeface="Times New Roman" pitchFamily="18" charset="0"/>
            <a:cs typeface="Times New Roman" pitchFamily="18" charset="0"/>
          </a:endParaRPr>
        </a:p>
      </dgm:t>
    </dgm:pt>
    <dgm:pt modelId="{BF65D820-16DA-41E9-8B8E-1160C1F0FBC8}" type="sibTrans" cxnId="{1D322072-85A4-44FC-84BC-EA41C1F3698D}">
      <dgm:prSet/>
      <dgm:spPr/>
      <dgm:t>
        <a:bodyPr/>
        <a:lstStyle/>
        <a:p>
          <a:endParaRPr lang="ru-RU">
            <a:latin typeface="Times New Roman" pitchFamily="18" charset="0"/>
            <a:cs typeface="Times New Roman" pitchFamily="18" charset="0"/>
          </a:endParaRPr>
        </a:p>
      </dgm:t>
    </dgm:pt>
    <dgm:pt modelId="{1B7360E0-49D2-4BFE-A1E6-E2A9A9CB3AFE}">
      <dgm:prSet phldrT="[Текст]"/>
      <dgm:spPr/>
      <dgm:t>
        <a:bodyPr/>
        <a:lstStyle/>
        <a:p>
          <a:r>
            <a:rPr lang="uz-Cyrl-UZ" smtClean="0">
              <a:latin typeface="Times New Roman" pitchFamily="18" charset="0"/>
              <a:cs typeface="Times New Roman" pitchFamily="18" charset="0"/>
            </a:rPr>
            <a:t>Гўдаклик психологияси</a:t>
          </a:r>
          <a:endParaRPr lang="ru-RU" dirty="0">
            <a:latin typeface="Times New Roman" pitchFamily="18" charset="0"/>
            <a:cs typeface="Times New Roman" pitchFamily="18" charset="0"/>
          </a:endParaRPr>
        </a:p>
      </dgm:t>
    </dgm:pt>
    <dgm:pt modelId="{01563E77-3130-48D6-AA6A-EF675403A592}" type="parTrans" cxnId="{F02D5E90-1799-4578-9054-20D5804AB6D0}">
      <dgm:prSet/>
      <dgm:spPr/>
      <dgm:t>
        <a:bodyPr/>
        <a:lstStyle/>
        <a:p>
          <a:endParaRPr lang="ru-RU">
            <a:latin typeface="Times New Roman" pitchFamily="18" charset="0"/>
            <a:cs typeface="Times New Roman" pitchFamily="18" charset="0"/>
          </a:endParaRPr>
        </a:p>
      </dgm:t>
    </dgm:pt>
    <dgm:pt modelId="{E6A662F2-C5FD-4C47-B4F3-B2F77F1978C3}" type="sibTrans" cxnId="{F02D5E90-1799-4578-9054-20D5804AB6D0}">
      <dgm:prSet/>
      <dgm:spPr/>
      <dgm:t>
        <a:bodyPr/>
        <a:lstStyle/>
        <a:p>
          <a:endParaRPr lang="ru-RU">
            <a:latin typeface="Times New Roman" pitchFamily="18" charset="0"/>
            <a:cs typeface="Times New Roman" pitchFamily="18" charset="0"/>
          </a:endParaRPr>
        </a:p>
      </dgm:t>
    </dgm:pt>
    <dgm:pt modelId="{1B59B1AF-F62C-47FB-9660-E07B6BC12319}">
      <dgm:prSet phldrT="[Текст]"/>
      <dgm:spPr/>
      <dgm:t>
        <a:bodyPr/>
        <a:lstStyle/>
        <a:p>
          <a:r>
            <a:rPr lang="uz-Cyrl-UZ" baseline="0" smtClean="0">
              <a:latin typeface="Times New Roman" pitchFamily="18" charset="0"/>
              <a:cs typeface="Times New Roman" pitchFamily="18" charset="0"/>
            </a:rPr>
            <a:t>1-3 ёш</a:t>
          </a:r>
          <a:endParaRPr lang="ru-RU" dirty="0">
            <a:latin typeface="Times New Roman" pitchFamily="18" charset="0"/>
            <a:cs typeface="Times New Roman" pitchFamily="18" charset="0"/>
          </a:endParaRPr>
        </a:p>
      </dgm:t>
    </dgm:pt>
    <dgm:pt modelId="{41E06305-6B43-4956-96DD-255A8F3E25A0}" type="parTrans" cxnId="{E2018E08-2064-4658-BE9C-0D9FD27F80E3}">
      <dgm:prSet/>
      <dgm:spPr/>
      <dgm:t>
        <a:bodyPr/>
        <a:lstStyle/>
        <a:p>
          <a:endParaRPr lang="ru-RU">
            <a:latin typeface="Times New Roman" pitchFamily="18" charset="0"/>
            <a:cs typeface="Times New Roman" pitchFamily="18" charset="0"/>
          </a:endParaRPr>
        </a:p>
      </dgm:t>
    </dgm:pt>
    <dgm:pt modelId="{00A59275-7B36-4B96-8087-A0B3F4C18C62}" type="sibTrans" cxnId="{E2018E08-2064-4658-BE9C-0D9FD27F80E3}">
      <dgm:prSet/>
      <dgm:spPr/>
      <dgm:t>
        <a:bodyPr/>
        <a:lstStyle/>
        <a:p>
          <a:endParaRPr lang="ru-RU">
            <a:latin typeface="Times New Roman" pitchFamily="18" charset="0"/>
            <a:cs typeface="Times New Roman" pitchFamily="18" charset="0"/>
          </a:endParaRPr>
        </a:p>
      </dgm:t>
    </dgm:pt>
    <dgm:pt modelId="{7EDD3811-454B-4EC1-9148-52A452DD9B6E}">
      <dgm:prSet phldrT="[Текст]"/>
      <dgm:spPr/>
      <dgm:t>
        <a:bodyPr/>
        <a:lstStyle/>
        <a:p>
          <a:r>
            <a:rPr lang="uz-Cyrl-UZ" smtClean="0">
              <a:latin typeface="Times New Roman" pitchFamily="18" charset="0"/>
              <a:cs typeface="Times New Roman" pitchFamily="18" charset="0"/>
            </a:rPr>
            <a:t>Илк</a:t>
          </a:r>
          <a:r>
            <a:rPr lang="uz-Cyrl-UZ" baseline="0" smtClean="0">
              <a:latin typeface="Times New Roman" pitchFamily="18" charset="0"/>
              <a:cs typeface="Times New Roman" pitchFamily="18" charset="0"/>
            </a:rPr>
            <a:t> болалик </a:t>
          </a:r>
          <a:endParaRPr lang="ru-RU" dirty="0">
            <a:latin typeface="Times New Roman" pitchFamily="18" charset="0"/>
            <a:cs typeface="Times New Roman" pitchFamily="18" charset="0"/>
          </a:endParaRPr>
        </a:p>
      </dgm:t>
    </dgm:pt>
    <dgm:pt modelId="{6EAEA324-8AD7-44D6-AF47-17E37F21A9CB}" type="parTrans" cxnId="{FE63530F-FD9B-4DF8-8E8D-5F0A69A391A6}">
      <dgm:prSet/>
      <dgm:spPr/>
      <dgm:t>
        <a:bodyPr/>
        <a:lstStyle/>
        <a:p>
          <a:endParaRPr lang="ru-RU">
            <a:latin typeface="Times New Roman" pitchFamily="18" charset="0"/>
            <a:cs typeface="Times New Roman" pitchFamily="18" charset="0"/>
          </a:endParaRPr>
        </a:p>
      </dgm:t>
    </dgm:pt>
    <dgm:pt modelId="{F475D90F-55FE-4965-A04F-FEFE357B6D00}" type="sibTrans" cxnId="{FE63530F-FD9B-4DF8-8E8D-5F0A69A391A6}">
      <dgm:prSet/>
      <dgm:spPr/>
      <dgm:t>
        <a:bodyPr/>
        <a:lstStyle/>
        <a:p>
          <a:endParaRPr lang="ru-RU">
            <a:latin typeface="Times New Roman" pitchFamily="18" charset="0"/>
            <a:cs typeface="Times New Roman" pitchFamily="18" charset="0"/>
          </a:endParaRPr>
        </a:p>
      </dgm:t>
    </dgm:pt>
    <dgm:pt modelId="{99E5CFDE-FAA5-493C-98B1-E4FC6312FC69}">
      <dgm:prSet phldrT="[Текст]"/>
      <dgm:spPr/>
      <dgm:t>
        <a:bodyPr/>
        <a:lstStyle/>
        <a:p>
          <a:r>
            <a:rPr lang="uz-Cyrl-UZ" baseline="0" smtClean="0">
              <a:latin typeface="Times New Roman" pitchFamily="18" charset="0"/>
              <a:cs typeface="Times New Roman" pitchFamily="18" charset="0"/>
            </a:rPr>
            <a:t>3-7 ёш</a:t>
          </a:r>
          <a:endParaRPr lang="ru-RU" dirty="0">
            <a:latin typeface="Times New Roman" pitchFamily="18" charset="0"/>
            <a:cs typeface="Times New Roman" pitchFamily="18" charset="0"/>
          </a:endParaRPr>
        </a:p>
      </dgm:t>
    </dgm:pt>
    <dgm:pt modelId="{9DCE6E37-8562-41C5-8FC2-804AB3DE3E9A}" type="parTrans" cxnId="{C8317008-B37E-48EF-86E3-72F2ADD819AF}">
      <dgm:prSet/>
      <dgm:spPr/>
      <dgm:t>
        <a:bodyPr/>
        <a:lstStyle/>
        <a:p>
          <a:endParaRPr lang="ru-RU">
            <a:latin typeface="Times New Roman" pitchFamily="18" charset="0"/>
            <a:cs typeface="Times New Roman" pitchFamily="18" charset="0"/>
          </a:endParaRPr>
        </a:p>
      </dgm:t>
    </dgm:pt>
    <dgm:pt modelId="{E53A1C30-4665-455B-A415-42E7797DC33A}" type="sibTrans" cxnId="{C8317008-B37E-48EF-86E3-72F2ADD819AF}">
      <dgm:prSet/>
      <dgm:spPr/>
      <dgm:t>
        <a:bodyPr/>
        <a:lstStyle/>
        <a:p>
          <a:endParaRPr lang="ru-RU">
            <a:latin typeface="Times New Roman" pitchFamily="18" charset="0"/>
            <a:cs typeface="Times New Roman" pitchFamily="18" charset="0"/>
          </a:endParaRPr>
        </a:p>
      </dgm:t>
    </dgm:pt>
    <dgm:pt modelId="{E646D7AA-234C-40E4-9D71-FD94C31590D9}">
      <dgm:prSet phldrT="[Текст]"/>
      <dgm:spPr/>
      <dgm:t>
        <a:bodyPr/>
        <a:lstStyle/>
        <a:p>
          <a:r>
            <a:rPr lang="uz-Cyrl-UZ" smtClean="0">
              <a:latin typeface="Times New Roman" pitchFamily="18" charset="0"/>
              <a:cs typeface="Times New Roman" pitchFamily="18" charset="0"/>
            </a:rPr>
            <a:t>Мактабгача ёш даври</a:t>
          </a:r>
          <a:r>
            <a:rPr lang="uz-Cyrl-UZ" baseline="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98F3246-9544-4135-85A3-2BD9015585BB}" type="parTrans" cxnId="{C56300C1-56CF-4A64-9121-F3DF0DC06B72}">
      <dgm:prSet/>
      <dgm:spPr/>
      <dgm:t>
        <a:bodyPr/>
        <a:lstStyle/>
        <a:p>
          <a:endParaRPr lang="ru-RU">
            <a:latin typeface="Times New Roman" pitchFamily="18" charset="0"/>
            <a:cs typeface="Times New Roman" pitchFamily="18" charset="0"/>
          </a:endParaRPr>
        </a:p>
      </dgm:t>
    </dgm:pt>
    <dgm:pt modelId="{9F83EFFB-4CFB-4378-B06B-E49E7959F5F2}" type="sibTrans" cxnId="{C56300C1-56CF-4A64-9121-F3DF0DC06B72}">
      <dgm:prSet/>
      <dgm:spPr/>
      <dgm:t>
        <a:bodyPr/>
        <a:lstStyle/>
        <a:p>
          <a:endParaRPr lang="ru-RU">
            <a:latin typeface="Times New Roman" pitchFamily="18" charset="0"/>
            <a:cs typeface="Times New Roman" pitchFamily="18" charset="0"/>
          </a:endParaRPr>
        </a:p>
      </dgm:t>
    </dgm:pt>
    <dgm:pt modelId="{BAD23DE0-7B27-4CE4-BBD4-D7B4D869A3B8}" type="pres">
      <dgm:prSet presAssocID="{ED49081C-7F70-41E2-B2BE-BB9F162D41B8}" presName="Name0" presStyleCnt="0">
        <dgm:presLayoutVars>
          <dgm:dir/>
          <dgm:animLvl val="lvl"/>
          <dgm:resizeHandles val="exact"/>
        </dgm:presLayoutVars>
      </dgm:prSet>
      <dgm:spPr/>
      <dgm:t>
        <a:bodyPr/>
        <a:lstStyle/>
        <a:p>
          <a:endParaRPr lang="ru-RU"/>
        </a:p>
      </dgm:t>
    </dgm:pt>
    <dgm:pt modelId="{26622326-38B7-4BCC-8EAB-D731C394E25A}" type="pres">
      <dgm:prSet presAssocID="{DDA97C86-CAC2-4D26-AECC-82B093192A9B}" presName="linNode" presStyleCnt="0"/>
      <dgm:spPr/>
    </dgm:pt>
    <dgm:pt modelId="{205E46A2-2E0D-4338-899C-11307D79B036}" type="pres">
      <dgm:prSet presAssocID="{DDA97C86-CAC2-4D26-AECC-82B093192A9B}" presName="parentText" presStyleLbl="node1" presStyleIdx="0" presStyleCnt="3">
        <dgm:presLayoutVars>
          <dgm:chMax val="1"/>
          <dgm:bulletEnabled val="1"/>
        </dgm:presLayoutVars>
      </dgm:prSet>
      <dgm:spPr/>
      <dgm:t>
        <a:bodyPr/>
        <a:lstStyle/>
        <a:p>
          <a:endParaRPr lang="ru-RU"/>
        </a:p>
      </dgm:t>
    </dgm:pt>
    <dgm:pt modelId="{5E17E7D5-0E1D-4960-B6D7-1F351110CED1}" type="pres">
      <dgm:prSet presAssocID="{DDA97C86-CAC2-4D26-AECC-82B093192A9B}" presName="descendantText" presStyleLbl="alignAccFollowNode1" presStyleIdx="0" presStyleCnt="3">
        <dgm:presLayoutVars>
          <dgm:bulletEnabled val="1"/>
        </dgm:presLayoutVars>
      </dgm:prSet>
      <dgm:spPr/>
      <dgm:t>
        <a:bodyPr/>
        <a:lstStyle/>
        <a:p>
          <a:endParaRPr lang="ru-RU"/>
        </a:p>
      </dgm:t>
    </dgm:pt>
    <dgm:pt modelId="{0A222CD3-139F-4105-83BA-9EF6027D4529}" type="pres">
      <dgm:prSet presAssocID="{BF65D820-16DA-41E9-8B8E-1160C1F0FBC8}" presName="sp" presStyleCnt="0"/>
      <dgm:spPr/>
    </dgm:pt>
    <dgm:pt modelId="{6D46587B-F589-4B2C-9620-2D74F9B24A05}" type="pres">
      <dgm:prSet presAssocID="{1B59B1AF-F62C-47FB-9660-E07B6BC12319}" presName="linNode" presStyleCnt="0"/>
      <dgm:spPr/>
    </dgm:pt>
    <dgm:pt modelId="{8E0339EB-2B6F-42C7-8CEA-DAB56DB4FB41}" type="pres">
      <dgm:prSet presAssocID="{1B59B1AF-F62C-47FB-9660-E07B6BC12319}" presName="parentText" presStyleLbl="node1" presStyleIdx="1" presStyleCnt="3">
        <dgm:presLayoutVars>
          <dgm:chMax val="1"/>
          <dgm:bulletEnabled val="1"/>
        </dgm:presLayoutVars>
      </dgm:prSet>
      <dgm:spPr/>
      <dgm:t>
        <a:bodyPr/>
        <a:lstStyle/>
        <a:p>
          <a:endParaRPr lang="ru-RU"/>
        </a:p>
      </dgm:t>
    </dgm:pt>
    <dgm:pt modelId="{FCFCB831-6145-4C62-9B7E-9C77B08525D6}" type="pres">
      <dgm:prSet presAssocID="{1B59B1AF-F62C-47FB-9660-E07B6BC12319}" presName="descendantText" presStyleLbl="alignAccFollowNode1" presStyleIdx="1" presStyleCnt="3">
        <dgm:presLayoutVars>
          <dgm:bulletEnabled val="1"/>
        </dgm:presLayoutVars>
      </dgm:prSet>
      <dgm:spPr/>
      <dgm:t>
        <a:bodyPr/>
        <a:lstStyle/>
        <a:p>
          <a:endParaRPr lang="ru-RU"/>
        </a:p>
      </dgm:t>
    </dgm:pt>
    <dgm:pt modelId="{16E821C0-0569-4B6B-8E6E-7E613869CAF3}" type="pres">
      <dgm:prSet presAssocID="{00A59275-7B36-4B96-8087-A0B3F4C18C62}" presName="sp" presStyleCnt="0"/>
      <dgm:spPr/>
    </dgm:pt>
    <dgm:pt modelId="{CCDB816F-094A-403E-8D50-C2C2ABF04A3C}" type="pres">
      <dgm:prSet presAssocID="{99E5CFDE-FAA5-493C-98B1-E4FC6312FC69}" presName="linNode" presStyleCnt="0"/>
      <dgm:spPr/>
    </dgm:pt>
    <dgm:pt modelId="{445165FB-D04E-40F7-A855-C9F1C683213A}" type="pres">
      <dgm:prSet presAssocID="{99E5CFDE-FAA5-493C-98B1-E4FC6312FC69}" presName="parentText" presStyleLbl="node1" presStyleIdx="2" presStyleCnt="3">
        <dgm:presLayoutVars>
          <dgm:chMax val="1"/>
          <dgm:bulletEnabled val="1"/>
        </dgm:presLayoutVars>
      </dgm:prSet>
      <dgm:spPr/>
      <dgm:t>
        <a:bodyPr/>
        <a:lstStyle/>
        <a:p>
          <a:endParaRPr lang="ru-RU"/>
        </a:p>
      </dgm:t>
    </dgm:pt>
    <dgm:pt modelId="{95D85824-0B41-48F0-8F7C-682BC80C8DE6}" type="pres">
      <dgm:prSet presAssocID="{99E5CFDE-FAA5-493C-98B1-E4FC6312FC69}" presName="descendantText" presStyleLbl="alignAccFollowNode1" presStyleIdx="2" presStyleCnt="3">
        <dgm:presLayoutVars>
          <dgm:bulletEnabled val="1"/>
        </dgm:presLayoutVars>
      </dgm:prSet>
      <dgm:spPr/>
      <dgm:t>
        <a:bodyPr/>
        <a:lstStyle/>
        <a:p>
          <a:endParaRPr lang="ru-RU"/>
        </a:p>
      </dgm:t>
    </dgm:pt>
  </dgm:ptLst>
  <dgm:cxnLst>
    <dgm:cxn modelId="{C56300C1-56CF-4A64-9121-F3DF0DC06B72}" srcId="{99E5CFDE-FAA5-493C-98B1-E4FC6312FC69}" destId="{E646D7AA-234C-40E4-9D71-FD94C31590D9}" srcOrd="0" destOrd="0" parTransId="{D98F3246-9544-4135-85A3-2BD9015585BB}" sibTransId="{9F83EFFB-4CFB-4378-B06B-E49E7959F5F2}"/>
    <dgm:cxn modelId="{30425220-BE9C-4EA8-A5C2-466D481A5717}" type="presOf" srcId="{ED49081C-7F70-41E2-B2BE-BB9F162D41B8}" destId="{BAD23DE0-7B27-4CE4-BBD4-D7B4D869A3B8}" srcOrd="0" destOrd="0" presId="urn:microsoft.com/office/officeart/2005/8/layout/vList5"/>
    <dgm:cxn modelId="{9300C2C5-B4D4-4B26-9798-1F79F389F386}" type="presOf" srcId="{7EDD3811-454B-4EC1-9148-52A452DD9B6E}" destId="{FCFCB831-6145-4C62-9B7E-9C77B08525D6}" srcOrd="0" destOrd="0" presId="urn:microsoft.com/office/officeart/2005/8/layout/vList5"/>
    <dgm:cxn modelId="{445F7FFF-99C7-47B3-A908-43F379048B72}" type="presOf" srcId="{1B59B1AF-F62C-47FB-9660-E07B6BC12319}" destId="{8E0339EB-2B6F-42C7-8CEA-DAB56DB4FB41}" srcOrd="0" destOrd="0" presId="urn:microsoft.com/office/officeart/2005/8/layout/vList5"/>
    <dgm:cxn modelId="{F8898D35-1155-4BF6-8757-65EFC973C6B2}" type="presOf" srcId="{DDA97C86-CAC2-4D26-AECC-82B093192A9B}" destId="{205E46A2-2E0D-4338-899C-11307D79B036}" srcOrd="0" destOrd="0" presId="urn:microsoft.com/office/officeart/2005/8/layout/vList5"/>
    <dgm:cxn modelId="{C8317008-B37E-48EF-86E3-72F2ADD819AF}" srcId="{ED49081C-7F70-41E2-B2BE-BB9F162D41B8}" destId="{99E5CFDE-FAA5-493C-98B1-E4FC6312FC69}" srcOrd="2" destOrd="0" parTransId="{9DCE6E37-8562-41C5-8FC2-804AB3DE3E9A}" sibTransId="{E53A1C30-4665-455B-A415-42E7797DC33A}"/>
    <dgm:cxn modelId="{003F2D6F-883C-43EB-8656-F09231FDC418}" type="presOf" srcId="{1B7360E0-49D2-4BFE-A1E6-E2A9A9CB3AFE}" destId="{5E17E7D5-0E1D-4960-B6D7-1F351110CED1}" srcOrd="0" destOrd="0" presId="urn:microsoft.com/office/officeart/2005/8/layout/vList5"/>
    <dgm:cxn modelId="{1D322072-85A4-44FC-84BC-EA41C1F3698D}" srcId="{ED49081C-7F70-41E2-B2BE-BB9F162D41B8}" destId="{DDA97C86-CAC2-4D26-AECC-82B093192A9B}" srcOrd="0" destOrd="0" parTransId="{90375F5B-E373-4038-A646-E4479765D531}" sibTransId="{BF65D820-16DA-41E9-8B8E-1160C1F0FBC8}"/>
    <dgm:cxn modelId="{FE63530F-FD9B-4DF8-8E8D-5F0A69A391A6}" srcId="{1B59B1AF-F62C-47FB-9660-E07B6BC12319}" destId="{7EDD3811-454B-4EC1-9148-52A452DD9B6E}" srcOrd="0" destOrd="0" parTransId="{6EAEA324-8AD7-44D6-AF47-17E37F21A9CB}" sibTransId="{F475D90F-55FE-4965-A04F-FEFE357B6D00}"/>
    <dgm:cxn modelId="{F02D5E90-1799-4578-9054-20D5804AB6D0}" srcId="{DDA97C86-CAC2-4D26-AECC-82B093192A9B}" destId="{1B7360E0-49D2-4BFE-A1E6-E2A9A9CB3AFE}" srcOrd="0" destOrd="0" parTransId="{01563E77-3130-48D6-AA6A-EF675403A592}" sibTransId="{E6A662F2-C5FD-4C47-B4F3-B2F77F1978C3}"/>
    <dgm:cxn modelId="{E2018E08-2064-4658-BE9C-0D9FD27F80E3}" srcId="{ED49081C-7F70-41E2-B2BE-BB9F162D41B8}" destId="{1B59B1AF-F62C-47FB-9660-E07B6BC12319}" srcOrd="1" destOrd="0" parTransId="{41E06305-6B43-4956-96DD-255A8F3E25A0}" sibTransId="{00A59275-7B36-4B96-8087-A0B3F4C18C62}"/>
    <dgm:cxn modelId="{FA2A7CB7-A53A-42F5-9E9A-CFAF3BCCDCE4}" type="presOf" srcId="{99E5CFDE-FAA5-493C-98B1-E4FC6312FC69}" destId="{445165FB-D04E-40F7-A855-C9F1C683213A}" srcOrd="0" destOrd="0" presId="urn:microsoft.com/office/officeart/2005/8/layout/vList5"/>
    <dgm:cxn modelId="{3064D0B8-F481-4D68-9944-F997D599C846}" type="presOf" srcId="{E646D7AA-234C-40E4-9D71-FD94C31590D9}" destId="{95D85824-0B41-48F0-8F7C-682BC80C8DE6}" srcOrd="0" destOrd="0" presId="urn:microsoft.com/office/officeart/2005/8/layout/vList5"/>
    <dgm:cxn modelId="{4628F221-BD20-483B-8BCE-30231C2A6ACE}" type="presParOf" srcId="{BAD23DE0-7B27-4CE4-BBD4-D7B4D869A3B8}" destId="{26622326-38B7-4BCC-8EAB-D731C394E25A}" srcOrd="0" destOrd="0" presId="urn:microsoft.com/office/officeart/2005/8/layout/vList5"/>
    <dgm:cxn modelId="{497C1E6D-24E5-4D01-BF35-66410DD01547}" type="presParOf" srcId="{26622326-38B7-4BCC-8EAB-D731C394E25A}" destId="{205E46A2-2E0D-4338-899C-11307D79B036}" srcOrd="0" destOrd="0" presId="urn:microsoft.com/office/officeart/2005/8/layout/vList5"/>
    <dgm:cxn modelId="{A43C9ACF-F2A7-4C1E-8406-EFFAA647B2BE}" type="presParOf" srcId="{26622326-38B7-4BCC-8EAB-D731C394E25A}" destId="{5E17E7D5-0E1D-4960-B6D7-1F351110CED1}" srcOrd="1" destOrd="0" presId="urn:microsoft.com/office/officeart/2005/8/layout/vList5"/>
    <dgm:cxn modelId="{58904A70-191F-499F-A7BA-0D1C09C9AE84}" type="presParOf" srcId="{BAD23DE0-7B27-4CE4-BBD4-D7B4D869A3B8}" destId="{0A222CD3-139F-4105-83BA-9EF6027D4529}" srcOrd="1" destOrd="0" presId="urn:microsoft.com/office/officeart/2005/8/layout/vList5"/>
    <dgm:cxn modelId="{E0D845CE-BBB1-4F9B-8B0F-7A8E41C91AB1}" type="presParOf" srcId="{BAD23DE0-7B27-4CE4-BBD4-D7B4D869A3B8}" destId="{6D46587B-F589-4B2C-9620-2D74F9B24A05}" srcOrd="2" destOrd="0" presId="urn:microsoft.com/office/officeart/2005/8/layout/vList5"/>
    <dgm:cxn modelId="{46B31D0F-FA62-470C-B15D-E5B8770BDE8C}" type="presParOf" srcId="{6D46587B-F589-4B2C-9620-2D74F9B24A05}" destId="{8E0339EB-2B6F-42C7-8CEA-DAB56DB4FB41}" srcOrd="0" destOrd="0" presId="urn:microsoft.com/office/officeart/2005/8/layout/vList5"/>
    <dgm:cxn modelId="{676F5F97-7665-44F9-B360-A72F99C67CA3}" type="presParOf" srcId="{6D46587B-F589-4B2C-9620-2D74F9B24A05}" destId="{FCFCB831-6145-4C62-9B7E-9C77B08525D6}" srcOrd="1" destOrd="0" presId="urn:microsoft.com/office/officeart/2005/8/layout/vList5"/>
    <dgm:cxn modelId="{B5BE4EFA-80F5-4EB2-84A4-EEBB5BB223F1}" type="presParOf" srcId="{BAD23DE0-7B27-4CE4-BBD4-D7B4D869A3B8}" destId="{16E821C0-0569-4B6B-8E6E-7E613869CAF3}" srcOrd="3" destOrd="0" presId="urn:microsoft.com/office/officeart/2005/8/layout/vList5"/>
    <dgm:cxn modelId="{28440A4C-F1F7-4ECC-A4EF-25FD5FFD9BD2}" type="presParOf" srcId="{BAD23DE0-7B27-4CE4-BBD4-D7B4D869A3B8}" destId="{CCDB816F-094A-403E-8D50-C2C2ABF04A3C}" srcOrd="4" destOrd="0" presId="urn:microsoft.com/office/officeart/2005/8/layout/vList5"/>
    <dgm:cxn modelId="{49D1ACD4-7596-4EC8-B4BA-56DF738AE575}" type="presParOf" srcId="{CCDB816F-094A-403E-8D50-C2C2ABF04A3C}" destId="{445165FB-D04E-40F7-A855-C9F1C683213A}" srcOrd="0" destOrd="0" presId="urn:microsoft.com/office/officeart/2005/8/layout/vList5"/>
    <dgm:cxn modelId="{1CEF2947-3991-4837-AD31-739AE6730EB7}" type="presParOf" srcId="{CCDB816F-094A-403E-8D50-C2C2ABF04A3C}" destId="{95D85824-0B41-48F0-8F7C-682BC80C8DE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F34E0D-BDC8-415C-B565-934AC84125D2}" type="doc">
      <dgm:prSet loTypeId="urn:microsoft.com/office/officeart/2005/8/layout/hProcess9" loCatId="process" qsTypeId="urn:microsoft.com/office/officeart/2005/8/quickstyle/simple1" qsCatId="simple" csTypeId="urn:microsoft.com/office/officeart/2005/8/colors/colorful5" csCatId="colorful" phldr="1"/>
      <dgm:spPr/>
    </dgm:pt>
    <dgm:pt modelId="{32972ACD-7188-41F0-AA1E-D6CA19F72FA1}">
      <dgm:prSet phldrT="[Текст]" custT="1"/>
      <dgm:spPr/>
      <dgm:t>
        <a:bodyPr/>
        <a:lstStyle/>
        <a:p>
          <a:r>
            <a:rPr lang="uz-Cyrl-UZ" sz="1300" dirty="0" smtClean="0">
              <a:solidFill>
                <a:schemeClr val="tx1"/>
              </a:solidFill>
              <a:latin typeface="Times New Roman" pitchFamily="18" charset="0"/>
              <a:ea typeface="Times New Roman" pitchFamily="18" charset="0"/>
              <a:cs typeface="Times New Roman" pitchFamily="18" charset="0"/>
            </a:rPr>
            <a:t>ҳомиланинг она қорнидаги даври</a:t>
          </a:r>
          <a:endParaRPr lang="ru-RU" sz="1300" dirty="0">
            <a:solidFill>
              <a:schemeClr val="tx1"/>
            </a:solidFill>
            <a:latin typeface="Times New Roman" pitchFamily="18" charset="0"/>
            <a:cs typeface="Times New Roman" pitchFamily="18" charset="0"/>
          </a:endParaRPr>
        </a:p>
      </dgm:t>
    </dgm:pt>
    <dgm:pt modelId="{5ABA6B7F-8496-4169-B9EE-A2F98C3AF78A}" type="parTrans" cxnId="{5A629C73-0DA4-4855-964E-99715AE2E7E1}">
      <dgm:prSet/>
      <dgm:spPr/>
      <dgm:t>
        <a:bodyPr/>
        <a:lstStyle/>
        <a:p>
          <a:endParaRPr lang="ru-RU" sz="1300">
            <a:solidFill>
              <a:schemeClr val="tx1"/>
            </a:solidFill>
            <a:latin typeface="Times New Roman" pitchFamily="18" charset="0"/>
            <a:cs typeface="Times New Roman" pitchFamily="18" charset="0"/>
          </a:endParaRPr>
        </a:p>
      </dgm:t>
    </dgm:pt>
    <dgm:pt modelId="{93C11882-1ACD-47A0-820F-53745395D5FA}" type="sibTrans" cxnId="{5A629C73-0DA4-4855-964E-99715AE2E7E1}">
      <dgm:prSet/>
      <dgm:spPr/>
      <dgm:t>
        <a:bodyPr/>
        <a:lstStyle/>
        <a:p>
          <a:endParaRPr lang="ru-RU" sz="1300">
            <a:solidFill>
              <a:schemeClr val="tx1"/>
            </a:solidFill>
            <a:latin typeface="Times New Roman" pitchFamily="18" charset="0"/>
            <a:cs typeface="Times New Roman" pitchFamily="18" charset="0"/>
          </a:endParaRPr>
        </a:p>
      </dgm:t>
    </dgm:pt>
    <dgm:pt modelId="{95849509-9363-4288-867A-FFCABCF2B7BF}">
      <dgm:prSet phldrT="[Текст]" custT="1"/>
      <dgm:spPr/>
      <dgm:t>
        <a:bodyPr/>
        <a:lstStyle/>
        <a:p>
          <a:r>
            <a:rPr lang="uz-Cyrl-UZ" sz="1300" smtClean="0">
              <a:solidFill>
                <a:schemeClr val="tx1"/>
              </a:solidFill>
              <a:latin typeface="Times New Roman" pitchFamily="18" charset="0"/>
              <a:ea typeface="Times New Roman" pitchFamily="18" charset="0"/>
              <a:cs typeface="Times New Roman" pitchFamily="18" charset="0"/>
            </a:rPr>
            <a:t>импульсив ҳаракат даври - туғилгандан 6 ойликкача</a:t>
          </a:r>
          <a:endParaRPr lang="ru-RU" sz="1300" dirty="0">
            <a:solidFill>
              <a:schemeClr val="tx1"/>
            </a:solidFill>
            <a:latin typeface="Times New Roman" pitchFamily="18" charset="0"/>
            <a:cs typeface="Times New Roman" pitchFamily="18" charset="0"/>
          </a:endParaRPr>
        </a:p>
      </dgm:t>
    </dgm:pt>
    <dgm:pt modelId="{3840C8C3-B0A6-41A4-A9F0-4861A48EC347}" type="parTrans" cxnId="{0FD2F432-E4D4-48F0-A69F-219483B05EB9}">
      <dgm:prSet/>
      <dgm:spPr/>
      <dgm:t>
        <a:bodyPr/>
        <a:lstStyle/>
        <a:p>
          <a:endParaRPr lang="ru-RU" sz="1300">
            <a:solidFill>
              <a:schemeClr val="tx1"/>
            </a:solidFill>
            <a:latin typeface="Times New Roman" pitchFamily="18" charset="0"/>
            <a:cs typeface="Times New Roman" pitchFamily="18" charset="0"/>
          </a:endParaRPr>
        </a:p>
      </dgm:t>
    </dgm:pt>
    <dgm:pt modelId="{F9463781-B8F3-485F-BAE2-AD5262081C9E}" type="sibTrans" cxnId="{0FD2F432-E4D4-48F0-A69F-219483B05EB9}">
      <dgm:prSet/>
      <dgm:spPr/>
      <dgm:t>
        <a:bodyPr/>
        <a:lstStyle/>
        <a:p>
          <a:endParaRPr lang="ru-RU" sz="1300">
            <a:solidFill>
              <a:schemeClr val="tx1"/>
            </a:solidFill>
            <a:latin typeface="Times New Roman" pitchFamily="18" charset="0"/>
            <a:cs typeface="Times New Roman" pitchFamily="18" charset="0"/>
          </a:endParaRPr>
        </a:p>
      </dgm:t>
    </dgm:pt>
    <dgm:pt modelId="{BDB30975-F65C-4533-83DE-5BB378B94E2A}">
      <dgm:prSet phldrT="[Текст]" custT="1"/>
      <dgm:spPr/>
      <dgm:t>
        <a:bodyPr/>
        <a:lstStyle/>
        <a:p>
          <a:pPr>
            <a:lnSpc>
              <a:spcPct val="100000"/>
            </a:lnSpc>
          </a:pPr>
          <a:r>
            <a:rPr lang="ru-RU" sz="1300" smtClean="0">
              <a:solidFill>
                <a:schemeClr val="tx1"/>
              </a:solidFill>
              <a:latin typeface="Times New Roman" pitchFamily="18" charset="0"/>
              <a:ea typeface="Times New Roman" pitchFamily="18" charset="0"/>
              <a:cs typeface="Times New Roman" pitchFamily="18" charset="0"/>
            </a:rPr>
            <a:t>ҳис-туйғу даври (эмоционал) – 6 ойликдан 1 ёшгача</a:t>
          </a:r>
          <a:endParaRPr lang="ru-RU" sz="1300" dirty="0">
            <a:solidFill>
              <a:schemeClr val="tx1"/>
            </a:solidFill>
            <a:latin typeface="Times New Roman" pitchFamily="18" charset="0"/>
            <a:cs typeface="Times New Roman" pitchFamily="18" charset="0"/>
          </a:endParaRPr>
        </a:p>
      </dgm:t>
    </dgm:pt>
    <dgm:pt modelId="{71AF0CE4-5842-43EB-8111-1224CAD8A0EA}" type="parTrans" cxnId="{D76872AC-3E7E-40B2-9E71-3DA75D8C1CFB}">
      <dgm:prSet/>
      <dgm:spPr/>
      <dgm:t>
        <a:bodyPr/>
        <a:lstStyle/>
        <a:p>
          <a:endParaRPr lang="ru-RU" sz="1300">
            <a:solidFill>
              <a:schemeClr val="tx1"/>
            </a:solidFill>
            <a:latin typeface="Times New Roman" pitchFamily="18" charset="0"/>
            <a:cs typeface="Times New Roman" pitchFamily="18" charset="0"/>
          </a:endParaRPr>
        </a:p>
      </dgm:t>
    </dgm:pt>
    <dgm:pt modelId="{ACDF00E1-400E-457B-AA0A-CEFE38AD617F}" type="sibTrans" cxnId="{D76872AC-3E7E-40B2-9E71-3DA75D8C1CFB}">
      <dgm:prSet/>
      <dgm:spPr/>
      <dgm:t>
        <a:bodyPr/>
        <a:lstStyle/>
        <a:p>
          <a:endParaRPr lang="ru-RU" sz="1300">
            <a:solidFill>
              <a:schemeClr val="tx1"/>
            </a:solidFill>
            <a:latin typeface="Times New Roman" pitchFamily="18" charset="0"/>
            <a:cs typeface="Times New Roman" pitchFamily="18" charset="0"/>
          </a:endParaRPr>
        </a:p>
      </dgm:t>
    </dgm:pt>
    <dgm:pt modelId="{C785C4A2-5D4B-4F8D-8B1A-0584252F7035}">
      <dgm:prSet custT="1"/>
      <dgm:spPr/>
      <dgm:t>
        <a:bodyPr/>
        <a:lstStyle/>
        <a:p>
          <a:r>
            <a:rPr lang="ru-RU" sz="1300" dirty="0" err="1" smtClean="0">
              <a:solidFill>
                <a:schemeClr val="tx1"/>
              </a:solidFill>
              <a:latin typeface="Times New Roman" pitchFamily="18" charset="0"/>
              <a:ea typeface="Times New Roman" pitchFamily="18" charset="0"/>
              <a:cs typeface="Times New Roman" pitchFamily="18" charset="0"/>
            </a:rPr>
            <a:t>сенсомотор</a:t>
          </a:r>
          <a:r>
            <a:rPr lang="ru-RU" sz="1300" dirty="0" smtClean="0">
              <a:solidFill>
                <a:schemeClr val="tx1"/>
              </a:solidFill>
              <a:latin typeface="Times New Roman" pitchFamily="18" charset="0"/>
              <a:ea typeface="Times New Roman" pitchFamily="18" charset="0"/>
              <a:cs typeface="Times New Roman" pitchFamily="18" charset="0"/>
            </a:rPr>
            <a:t> (</a:t>
          </a:r>
          <a:r>
            <a:rPr lang="ru-RU" sz="1300" dirty="0" err="1" smtClean="0">
              <a:solidFill>
                <a:schemeClr val="tx1"/>
              </a:solidFill>
              <a:latin typeface="Times New Roman" pitchFamily="18" charset="0"/>
              <a:ea typeface="Times New Roman" pitchFamily="18" charset="0"/>
              <a:cs typeface="Times New Roman" pitchFamily="18" charset="0"/>
            </a:rPr>
            <a:t>идрок</a:t>
          </a:r>
          <a:r>
            <a:rPr lang="ru-RU" sz="1300" dirty="0" smtClean="0">
              <a:solidFill>
                <a:schemeClr val="tx1"/>
              </a:solidFill>
              <a:latin typeface="Times New Roman" pitchFamily="18" charset="0"/>
              <a:ea typeface="Times New Roman" pitchFamily="18" charset="0"/>
              <a:cs typeface="Times New Roman" pitchFamily="18" charset="0"/>
            </a:rPr>
            <a:t> </a:t>
          </a:r>
          <a:r>
            <a:rPr lang="ru-RU" sz="1300" dirty="0" err="1" smtClean="0">
              <a:solidFill>
                <a:schemeClr val="tx1"/>
              </a:solidFill>
              <a:latin typeface="Times New Roman" pitchFamily="18" charset="0"/>
              <a:ea typeface="Times New Roman" pitchFamily="18" charset="0"/>
              <a:cs typeface="Times New Roman" pitchFamily="18" charset="0"/>
            </a:rPr>
            <a:t>билан</a:t>
          </a:r>
          <a:r>
            <a:rPr lang="ru-RU" sz="1300" dirty="0" smtClean="0">
              <a:solidFill>
                <a:schemeClr val="tx1"/>
              </a:solidFill>
              <a:latin typeface="Times New Roman" pitchFamily="18" charset="0"/>
              <a:ea typeface="Times New Roman" pitchFamily="18" charset="0"/>
              <a:cs typeface="Times New Roman" pitchFamily="18" charset="0"/>
            </a:rPr>
            <a:t> </a:t>
          </a:r>
          <a:r>
            <a:rPr lang="ru-RU" sz="1300" dirty="0" err="1" smtClean="0">
              <a:solidFill>
                <a:schemeClr val="tx1"/>
              </a:solidFill>
              <a:latin typeface="Times New Roman" pitchFamily="18" charset="0"/>
              <a:ea typeface="Times New Roman" pitchFamily="18" charset="0"/>
              <a:cs typeface="Times New Roman" pitchFamily="18" charset="0"/>
            </a:rPr>
            <a:t>ҳаракатнинг уйғунлашуви</a:t>
          </a:r>
          <a:r>
            <a:rPr lang="ru-RU" sz="1300" dirty="0" smtClean="0">
              <a:solidFill>
                <a:schemeClr val="tx1"/>
              </a:solidFill>
              <a:latin typeface="Times New Roman" pitchFamily="18" charset="0"/>
              <a:ea typeface="Times New Roman" pitchFamily="18" charset="0"/>
              <a:cs typeface="Times New Roman" pitchFamily="18" charset="0"/>
            </a:rPr>
            <a:t>) </a:t>
          </a:r>
          <a:r>
            <a:rPr lang="ru-RU" sz="1300" dirty="0" err="1" smtClean="0">
              <a:solidFill>
                <a:schemeClr val="tx1"/>
              </a:solidFill>
              <a:latin typeface="Times New Roman" pitchFamily="18" charset="0"/>
              <a:ea typeface="Times New Roman" pitchFamily="18" charset="0"/>
              <a:cs typeface="Times New Roman" pitchFamily="18" charset="0"/>
            </a:rPr>
            <a:t>даври</a:t>
          </a:r>
          <a:r>
            <a:rPr lang="ru-RU" sz="1300" dirty="0" smtClean="0">
              <a:solidFill>
                <a:schemeClr val="tx1"/>
              </a:solidFill>
              <a:latin typeface="Times New Roman" pitchFamily="18" charset="0"/>
              <a:ea typeface="Times New Roman" pitchFamily="18" charset="0"/>
              <a:cs typeface="Times New Roman" pitchFamily="18" charset="0"/>
            </a:rPr>
            <a:t>-</a:t>
          </a:r>
        </a:p>
        <a:p>
          <a:r>
            <a:rPr lang="ru-RU" sz="1300" dirty="0" smtClean="0">
              <a:solidFill>
                <a:schemeClr val="tx1"/>
              </a:solidFill>
              <a:latin typeface="Times New Roman" pitchFamily="18" charset="0"/>
              <a:ea typeface="Times New Roman" pitchFamily="18" charset="0"/>
              <a:cs typeface="Times New Roman" pitchFamily="18" charset="0"/>
            </a:rPr>
            <a:t>1 </a:t>
          </a:r>
          <a:r>
            <a:rPr lang="ru-RU" sz="1300" dirty="0" err="1" smtClean="0">
              <a:solidFill>
                <a:schemeClr val="tx1"/>
              </a:solidFill>
              <a:latin typeface="Times New Roman" pitchFamily="18" charset="0"/>
              <a:ea typeface="Times New Roman" pitchFamily="18" charset="0"/>
              <a:cs typeface="Times New Roman" pitchFamily="18" charset="0"/>
            </a:rPr>
            <a:t>ёшдан</a:t>
          </a:r>
          <a:r>
            <a:rPr lang="ru-RU" sz="1300" dirty="0" smtClean="0">
              <a:solidFill>
                <a:schemeClr val="tx1"/>
              </a:solidFill>
              <a:latin typeface="Times New Roman" pitchFamily="18" charset="0"/>
              <a:ea typeface="Times New Roman" pitchFamily="18" charset="0"/>
              <a:cs typeface="Times New Roman" pitchFamily="18" charset="0"/>
            </a:rPr>
            <a:t> 3 </a:t>
          </a:r>
          <a:r>
            <a:rPr lang="ru-RU" sz="1300" dirty="0" err="1" smtClean="0">
              <a:solidFill>
                <a:schemeClr val="tx1"/>
              </a:solidFill>
              <a:latin typeface="Times New Roman" pitchFamily="18" charset="0"/>
              <a:ea typeface="Times New Roman" pitchFamily="18" charset="0"/>
              <a:cs typeface="Times New Roman" pitchFamily="18" charset="0"/>
            </a:rPr>
            <a:t>ёшгача</a:t>
          </a:r>
          <a:endParaRPr lang="ru-RU" sz="1300" dirty="0">
            <a:solidFill>
              <a:schemeClr val="tx1"/>
            </a:solidFill>
            <a:latin typeface="Times New Roman" pitchFamily="18" charset="0"/>
            <a:cs typeface="Times New Roman" pitchFamily="18" charset="0"/>
          </a:endParaRPr>
        </a:p>
      </dgm:t>
    </dgm:pt>
    <dgm:pt modelId="{84E29288-245E-4281-8F53-2B2B1F9B9599}" type="parTrans" cxnId="{0A0BFC8A-78B2-45FB-B709-4C2A2046FF33}">
      <dgm:prSet/>
      <dgm:spPr/>
      <dgm:t>
        <a:bodyPr/>
        <a:lstStyle/>
        <a:p>
          <a:endParaRPr lang="ru-RU" sz="1300">
            <a:solidFill>
              <a:schemeClr val="tx1"/>
            </a:solidFill>
            <a:latin typeface="Times New Roman" pitchFamily="18" charset="0"/>
            <a:cs typeface="Times New Roman" pitchFamily="18" charset="0"/>
          </a:endParaRPr>
        </a:p>
      </dgm:t>
    </dgm:pt>
    <dgm:pt modelId="{78A0BA0C-5DF5-4080-8C3B-CD762C86DBC7}" type="sibTrans" cxnId="{0A0BFC8A-78B2-45FB-B709-4C2A2046FF33}">
      <dgm:prSet/>
      <dgm:spPr/>
      <dgm:t>
        <a:bodyPr/>
        <a:lstStyle/>
        <a:p>
          <a:endParaRPr lang="ru-RU" sz="1300">
            <a:solidFill>
              <a:schemeClr val="tx1"/>
            </a:solidFill>
            <a:latin typeface="Times New Roman" pitchFamily="18" charset="0"/>
            <a:cs typeface="Times New Roman" pitchFamily="18" charset="0"/>
          </a:endParaRPr>
        </a:p>
      </dgm:t>
    </dgm:pt>
    <dgm:pt modelId="{CA94972B-0C00-4B0E-BCE8-7AF6ECA86430}">
      <dgm:prSet custT="1"/>
      <dgm:spPr/>
      <dgm:t>
        <a:bodyPr/>
        <a:lstStyle/>
        <a:p>
          <a:r>
            <a:rPr lang="ru-RU" sz="1300" smtClean="0">
              <a:solidFill>
                <a:schemeClr val="tx1"/>
              </a:solidFill>
              <a:latin typeface="Times New Roman" pitchFamily="18" charset="0"/>
              <a:ea typeface="Times New Roman" pitchFamily="18" charset="0"/>
              <a:cs typeface="Times New Roman" pitchFamily="18" charset="0"/>
            </a:rPr>
            <a:t>персонологизм (шахсга айланиш) даври-</a:t>
          </a:r>
        </a:p>
        <a:p>
          <a:r>
            <a:rPr lang="ru-RU" sz="1300" smtClean="0">
              <a:solidFill>
                <a:schemeClr val="tx1"/>
              </a:solidFill>
              <a:latin typeface="Times New Roman" pitchFamily="18" charset="0"/>
              <a:ea typeface="Times New Roman" pitchFamily="18" charset="0"/>
              <a:cs typeface="Times New Roman" pitchFamily="18" charset="0"/>
            </a:rPr>
            <a:t>3 ёшдан-5 ёшгача</a:t>
          </a:r>
          <a:endParaRPr lang="ru-RU" sz="1300" dirty="0">
            <a:solidFill>
              <a:schemeClr val="tx1"/>
            </a:solidFill>
            <a:latin typeface="Times New Roman" pitchFamily="18" charset="0"/>
            <a:cs typeface="Times New Roman" pitchFamily="18" charset="0"/>
          </a:endParaRPr>
        </a:p>
      </dgm:t>
    </dgm:pt>
    <dgm:pt modelId="{0892AEB5-CBFC-4EC5-89D4-74E70C86781E}" type="parTrans" cxnId="{D469B904-6372-4B6E-96EA-CC27EBA71AE0}">
      <dgm:prSet/>
      <dgm:spPr/>
      <dgm:t>
        <a:bodyPr/>
        <a:lstStyle/>
        <a:p>
          <a:endParaRPr lang="ru-RU" sz="1300">
            <a:solidFill>
              <a:schemeClr val="tx1"/>
            </a:solidFill>
            <a:latin typeface="Times New Roman" pitchFamily="18" charset="0"/>
            <a:cs typeface="Times New Roman" pitchFamily="18" charset="0"/>
          </a:endParaRPr>
        </a:p>
      </dgm:t>
    </dgm:pt>
    <dgm:pt modelId="{B24D31AD-8B5A-467F-AD36-6C54E75796AB}" type="sibTrans" cxnId="{D469B904-6372-4B6E-96EA-CC27EBA71AE0}">
      <dgm:prSet/>
      <dgm:spPr/>
      <dgm:t>
        <a:bodyPr/>
        <a:lstStyle/>
        <a:p>
          <a:endParaRPr lang="ru-RU" sz="1300">
            <a:solidFill>
              <a:schemeClr val="tx1"/>
            </a:solidFill>
            <a:latin typeface="Times New Roman" pitchFamily="18" charset="0"/>
            <a:cs typeface="Times New Roman" pitchFamily="18" charset="0"/>
          </a:endParaRPr>
        </a:p>
      </dgm:t>
    </dgm:pt>
    <dgm:pt modelId="{397E358F-7C13-4C57-9516-91E455F8A70A}">
      <dgm:prSet custT="1"/>
      <dgm:spPr/>
      <dgm:t>
        <a:bodyPr/>
        <a:lstStyle/>
        <a:p>
          <a:pPr>
            <a:lnSpc>
              <a:spcPct val="100000"/>
            </a:lnSpc>
          </a:pPr>
          <a:r>
            <a:rPr lang="ru-RU" sz="1300" smtClean="0">
              <a:solidFill>
                <a:schemeClr val="tx1"/>
              </a:solidFill>
              <a:latin typeface="Times New Roman" pitchFamily="18" charset="0"/>
              <a:ea typeface="Times New Roman" pitchFamily="18" charset="0"/>
              <a:cs typeface="Times New Roman" pitchFamily="18" charset="0"/>
            </a:rPr>
            <a:t>фарқлаш даври-</a:t>
          </a:r>
        </a:p>
        <a:p>
          <a:pPr>
            <a:lnSpc>
              <a:spcPct val="100000"/>
            </a:lnSpc>
          </a:pPr>
          <a:r>
            <a:rPr lang="ru-RU" sz="1300" smtClean="0">
              <a:solidFill>
                <a:schemeClr val="tx1"/>
              </a:solidFill>
              <a:latin typeface="Times New Roman" pitchFamily="18" charset="0"/>
              <a:ea typeface="Times New Roman" pitchFamily="18" charset="0"/>
              <a:cs typeface="Times New Roman" pitchFamily="18" charset="0"/>
            </a:rPr>
            <a:t>6 ёшдан-11 ёшгача</a:t>
          </a:r>
          <a:endParaRPr lang="ru-RU" sz="1300" dirty="0">
            <a:solidFill>
              <a:schemeClr val="tx1"/>
            </a:solidFill>
            <a:latin typeface="Times New Roman" pitchFamily="18" charset="0"/>
            <a:cs typeface="Times New Roman" pitchFamily="18" charset="0"/>
          </a:endParaRPr>
        </a:p>
      </dgm:t>
    </dgm:pt>
    <dgm:pt modelId="{AA81F7EA-3580-4816-9FAC-3D3790165E70}" type="parTrans" cxnId="{9CA9A7D7-B522-442C-8DB2-683A6282E23B}">
      <dgm:prSet/>
      <dgm:spPr/>
      <dgm:t>
        <a:bodyPr/>
        <a:lstStyle/>
        <a:p>
          <a:endParaRPr lang="ru-RU" sz="1300">
            <a:solidFill>
              <a:schemeClr val="tx1"/>
            </a:solidFill>
            <a:latin typeface="Times New Roman" pitchFamily="18" charset="0"/>
            <a:cs typeface="Times New Roman" pitchFamily="18" charset="0"/>
          </a:endParaRPr>
        </a:p>
      </dgm:t>
    </dgm:pt>
    <dgm:pt modelId="{AE8D7F46-3AF7-4538-9592-D01408151D25}" type="sibTrans" cxnId="{9CA9A7D7-B522-442C-8DB2-683A6282E23B}">
      <dgm:prSet/>
      <dgm:spPr/>
      <dgm:t>
        <a:bodyPr/>
        <a:lstStyle/>
        <a:p>
          <a:endParaRPr lang="ru-RU" sz="1300">
            <a:solidFill>
              <a:schemeClr val="tx1"/>
            </a:solidFill>
            <a:latin typeface="Times New Roman" pitchFamily="18" charset="0"/>
            <a:cs typeface="Times New Roman" pitchFamily="18" charset="0"/>
          </a:endParaRPr>
        </a:p>
      </dgm:t>
    </dgm:pt>
    <dgm:pt modelId="{953CB860-D0BB-418A-83E6-C4E1461D7788}" type="pres">
      <dgm:prSet presAssocID="{59F34E0D-BDC8-415C-B565-934AC84125D2}" presName="CompostProcess" presStyleCnt="0">
        <dgm:presLayoutVars>
          <dgm:dir/>
          <dgm:resizeHandles val="exact"/>
        </dgm:presLayoutVars>
      </dgm:prSet>
      <dgm:spPr/>
    </dgm:pt>
    <dgm:pt modelId="{93B1791C-65E8-4AF8-BB90-3801080FB769}" type="pres">
      <dgm:prSet presAssocID="{59F34E0D-BDC8-415C-B565-934AC84125D2}" presName="arrow" presStyleLbl="bgShp" presStyleIdx="0" presStyleCnt="1"/>
      <dgm:spPr/>
    </dgm:pt>
    <dgm:pt modelId="{BC7F5C1D-C496-40BC-B4DB-D56BAA3915E8}" type="pres">
      <dgm:prSet presAssocID="{59F34E0D-BDC8-415C-B565-934AC84125D2}" presName="linearProcess" presStyleCnt="0"/>
      <dgm:spPr/>
    </dgm:pt>
    <dgm:pt modelId="{E9029707-3570-4892-A250-3CE577E0FB8E}" type="pres">
      <dgm:prSet presAssocID="{32972ACD-7188-41F0-AA1E-D6CA19F72FA1}" presName="textNode" presStyleLbl="node1" presStyleIdx="0" presStyleCnt="6" custScaleX="118558">
        <dgm:presLayoutVars>
          <dgm:bulletEnabled val="1"/>
        </dgm:presLayoutVars>
      </dgm:prSet>
      <dgm:spPr/>
      <dgm:t>
        <a:bodyPr/>
        <a:lstStyle/>
        <a:p>
          <a:endParaRPr lang="ru-RU"/>
        </a:p>
      </dgm:t>
    </dgm:pt>
    <dgm:pt modelId="{F3700FE6-32F2-483B-B859-3DE8D2ED93C1}" type="pres">
      <dgm:prSet presAssocID="{93C11882-1ACD-47A0-820F-53745395D5FA}" presName="sibTrans" presStyleCnt="0"/>
      <dgm:spPr/>
    </dgm:pt>
    <dgm:pt modelId="{7E8B9BA4-C25B-428E-A796-B6D962A77EDB}" type="pres">
      <dgm:prSet presAssocID="{95849509-9363-4288-867A-FFCABCF2B7BF}" presName="textNode" presStyleLbl="node1" presStyleIdx="1" presStyleCnt="6" custScaleX="112975">
        <dgm:presLayoutVars>
          <dgm:bulletEnabled val="1"/>
        </dgm:presLayoutVars>
      </dgm:prSet>
      <dgm:spPr/>
      <dgm:t>
        <a:bodyPr/>
        <a:lstStyle/>
        <a:p>
          <a:endParaRPr lang="ru-RU"/>
        </a:p>
      </dgm:t>
    </dgm:pt>
    <dgm:pt modelId="{719DA7BB-8F27-4995-B8DB-90AE7C0257D8}" type="pres">
      <dgm:prSet presAssocID="{F9463781-B8F3-485F-BAE2-AD5262081C9E}" presName="sibTrans" presStyleCnt="0"/>
      <dgm:spPr/>
    </dgm:pt>
    <dgm:pt modelId="{231EECA5-4D7C-4597-AC88-983950C0D18F}" type="pres">
      <dgm:prSet presAssocID="{BDB30975-F65C-4533-83DE-5BB378B94E2A}" presName="textNode" presStyleLbl="node1" presStyleIdx="2" presStyleCnt="6" custScaleX="114009" custLinFactNeighborX="18359" custLinFactNeighborY="1613">
        <dgm:presLayoutVars>
          <dgm:bulletEnabled val="1"/>
        </dgm:presLayoutVars>
      </dgm:prSet>
      <dgm:spPr/>
      <dgm:t>
        <a:bodyPr/>
        <a:lstStyle/>
        <a:p>
          <a:endParaRPr lang="ru-RU"/>
        </a:p>
      </dgm:t>
    </dgm:pt>
    <dgm:pt modelId="{6AD7F9A1-D804-420E-B1D1-BCA1150207A7}" type="pres">
      <dgm:prSet presAssocID="{ACDF00E1-400E-457B-AA0A-CEFE38AD617F}" presName="sibTrans" presStyleCnt="0"/>
      <dgm:spPr/>
    </dgm:pt>
    <dgm:pt modelId="{496040E7-6D69-40F7-95F1-D715964FB449}" type="pres">
      <dgm:prSet presAssocID="{C785C4A2-5D4B-4F8D-8B1A-0584252F7035}" presName="textNode" presStyleLbl="node1" presStyleIdx="3" presStyleCnt="6" custScaleX="123672">
        <dgm:presLayoutVars>
          <dgm:bulletEnabled val="1"/>
        </dgm:presLayoutVars>
      </dgm:prSet>
      <dgm:spPr/>
      <dgm:t>
        <a:bodyPr/>
        <a:lstStyle/>
        <a:p>
          <a:endParaRPr lang="ru-RU"/>
        </a:p>
      </dgm:t>
    </dgm:pt>
    <dgm:pt modelId="{4815F948-A26B-4EBD-AE85-7EFF1D2D706F}" type="pres">
      <dgm:prSet presAssocID="{78A0BA0C-5DF5-4080-8C3B-CD762C86DBC7}" presName="sibTrans" presStyleCnt="0"/>
      <dgm:spPr/>
    </dgm:pt>
    <dgm:pt modelId="{5536F745-2945-4C44-BC08-CB214DA4443F}" type="pres">
      <dgm:prSet presAssocID="{CA94972B-0C00-4B0E-BCE8-7AF6ECA86430}" presName="textNode" presStyleLbl="node1" presStyleIdx="4" presStyleCnt="6">
        <dgm:presLayoutVars>
          <dgm:bulletEnabled val="1"/>
        </dgm:presLayoutVars>
      </dgm:prSet>
      <dgm:spPr/>
      <dgm:t>
        <a:bodyPr/>
        <a:lstStyle/>
        <a:p>
          <a:endParaRPr lang="ru-RU"/>
        </a:p>
      </dgm:t>
    </dgm:pt>
    <dgm:pt modelId="{BE837B07-5DF1-4FD5-98A1-F4764F29136B}" type="pres">
      <dgm:prSet presAssocID="{B24D31AD-8B5A-467F-AD36-6C54E75796AB}" presName="sibTrans" presStyleCnt="0"/>
      <dgm:spPr/>
    </dgm:pt>
    <dgm:pt modelId="{BD0E1663-8160-4581-9FE0-8B8C8E855D3A}" type="pres">
      <dgm:prSet presAssocID="{397E358F-7C13-4C57-9516-91E455F8A70A}" presName="textNode" presStyleLbl="node1" presStyleIdx="5" presStyleCnt="6">
        <dgm:presLayoutVars>
          <dgm:bulletEnabled val="1"/>
        </dgm:presLayoutVars>
      </dgm:prSet>
      <dgm:spPr/>
      <dgm:t>
        <a:bodyPr/>
        <a:lstStyle/>
        <a:p>
          <a:endParaRPr lang="ru-RU"/>
        </a:p>
      </dgm:t>
    </dgm:pt>
  </dgm:ptLst>
  <dgm:cxnLst>
    <dgm:cxn modelId="{0A0BFC8A-78B2-45FB-B709-4C2A2046FF33}" srcId="{59F34E0D-BDC8-415C-B565-934AC84125D2}" destId="{C785C4A2-5D4B-4F8D-8B1A-0584252F7035}" srcOrd="3" destOrd="0" parTransId="{84E29288-245E-4281-8F53-2B2B1F9B9599}" sibTransId="{78A0BA0C-5DF5-4080-8C3B-CD762C86DBC7}"/>
    <dgm:cxn modelId="{0FD2F432-E4D4-48F0-A69F-219483B05EB9}" srcId="{59F34E0D-BDC8-415C-B565-934AC84125D2}" destId="{95849509-9363-4288-867A-FFCABCF2B7BF}" srcOrd="1" destOrd="0" parTransId="{3840C8C3-B0A6-41A4-A9F0-4861A48EC347}" sibTransId="{F9463781-B8F3-485F-BAE2-AD5262081C9E}"/>
    <dgm:cxn modelId="{D469B904-6372-4B6E-96EA-CC27EBA71AE0}" srcId="{59F34E0D-BDC8-415C-B565-934AC84125D2}" destId="{CA94972B-0C00-4B0E-BCE8-7AF6ECA86430}" srcOrd="4" destOrd="0" parTransId="{0892AEB5-CBFC-4EC5-89D4-74E70C86781E}" sibTransId="{B24D31AD-8B5A-467F-AD36-6C54E75796AB}"/>
    <dgm:cxn modelId="{FC4CBFBF-6D9C-4D05-ADA1-BC22F0CAA0A1}" type="presOf" srcId="{397E358F-7C13-4C57-9516-91E455F8A70A}" destId="{BD0E1663-8160-4581-9FE0-8B8C8E855D3A}" srcOrd="0" destOrd="0" presId="urn:microsoft.com/office/officeart/2005/8/layout/hProcess9"/>
    <dgm:cxn modelId="{CDEC37F0-AFDE-4231-8B44-EA1312BBF4E6}" type="presOf" srcId="{59F34E0D-BDC8-415C-B565-934AC84125D2}" destId="{953CB860-D0BB-418A-83E6-C4E1461D7788}" srcOrd="0" destOrd="0" presId="urn:microsoft.com/office/officeart/2005/8/layout/hProcess9"/>
    <dgm:cxn modelId="{62B07CDF-74FD-4C66-A4A7-0A26FA130C39}" type="presOf" srcId="{BDB30975-F65C-4533-83DE-5BB378B94E2A}" destId="{231EECA5-4D7C-4597-AC88-983950C0D18F}" srcOrd="0" destOrd="0" presId="urn:microsoft.com/office/officeart/2005/8/layout/hProcess9"/>
    <dgm:cxn modelId="{9CA9A7D7-B522-442C-8DB2-683A6282E23B}" srcId="{59F34E0D-BDC8-415C-B565-934AC84125D2}" destId="{397E358F-7C13-4C57-9516-91E455F8A70A}" srcOrd="5" destOrd="0" parTransId="{AA81F7EA-3580-4816-9FAC-3D3790165E70}" sibTransId="{AE8D7F46-3AF7-4538-9592-D01408151D25}"/>
    <dgm:cxn modelId="{98F7440C-E887-4025-81A9-DD390DEED4CF}" type="presOf" srcId="{CA94972B-0C00-4B0E-BCE8-7AF6ECA86430}" destId="{5536F745-2945-4C44-BC08-CB214DA4443F}" srcOrd="0" destOrd="0" presId="urn:microsoft.com/office/officeart/2005/8/layout/hProcess9"/>
    <dgm:cxn modelId="{53EBB7D8-B5D5-4610-88A0-F27B2FE0775A}" type="presOf" srcId="{C785C4A2-5D4B-4F8D-8B1A-0584252F7035}" destId="{496040E7-6D69-40F7-95F1-D715964FB449}" srcOrd="0" destOrd="0" presId="urn:microsoft.com/office/officeart/2005/8/layout/hProcess9"/>
    <dgm:cxn modelId="{5A629C73-0DA4-4855-964E-99715AE2E7E1}" srcId="{59F34E0D-BDC8-415C-B565-934AC84125D2}" destId="{32972ACD-7188-41F0-AA1E-D6CA19F72FA1}" srcOrd="0" destOrd="0" parTransId="{5ABA6B7F-8496-4169-B9EE-A2F98C3AF78A}" sibTransId="{93C11882-1ACD-47A0-820F-53745395D5FA}"/>
    <dgm:cxn modelId="{D76872AC-3E7E-40B2-9E71-3DA75D8C1CFB}" srcId="{59F34E0D-BDC8-415C-B565-934AC84125D2}" destId="{BDB30975-F65C-4533-83DE-5BB378B94E2A}" srcOrd="2" destOrd="0" parTransId="{71AF0CE4-5842-43EB-8111-1224CAD8A0EA}" sibTransId="{ACDF00E1-400E-457B-AA0A-CEFE38AD617F}"/>
    <dgm:cxn modelId="{1EEA0A7C-3B6B-4D26-9D25-D1A677CA4D95}" type="presOf" srcId="{95849509-9363-4288-867A-FFCABCF2B7BF}" destId="{7E8B9BA4-C25B-428E-A796-B6D962A77EDB}" srcOrd="0" destOrd="0" presId="urn:microsoft.com/office/officeart/2005/8/layout/hProcess9"/>
    <dgm:cxn modelId="{67665B32-8A95-46B7-993D-638FBC84A0B9}" type="presOf" srcId="{32972ACD-7188-41F0-AA1E-D6CA19F72FA1}" destId="{E9029707-3570-4892-A250-3CE577E0FB8E}" srcOrd="0" destOrd="0" presId="urn:microsoft.com/office/officeart/2005/8/layout/hProcess9"/>
    <dgm:cxn modelId="{3FC8B1EF-B2A4-4198-83EA-51EF86AB43A5}" type="presParOf" srcId="{953CB860-D0BB-418A-83E6-C4E1461D7788}" destId="{93B1791C-65E8-4AF8-BB90-3801080FB769}" srcOrd="0" destOrd="0" presId="urn:microsoft.com/office/officeart/2005/8/layout/hProcess9"/>
    <dgm:cxn modelId="{44611555-2BBD-4D1A-AC1D-88A69A40E13F}" type="presParOf" srcId="{953CB860-D0BB-418A-83E6-C4E1461D7788}" destId="{BC7F5C1D-C496-40BC-B4DB-D56BAA3915E8}" srcOrd="1" destOrd="0" presId="urn:microsoft.com/office/officeart/2005/8/layout/hProcess9"/>
    <dgm:cxn modelId="{1CF07E67-DAB1-4C15-B1AB-D23A3A5AD5BB}" type="presParOf" srcId="{BC7F5C1D-C496-40BC-B4DB-D56BAA3915E8}" destId="{E9029707-3570-4892-A250-3CE577E0FB8E}" srcOrd="0" destOrd="0" presId="urn:microsoft.com/office/officeart/2005/8/layout/hProcess9"/>
    <dgm:cxn modelId="{758AF9E6-7299-4169-909E-B3699387892F}" type="presParOf" srcId="{BC7F5C1D-C496-40BC-B4DB-D56BAA3915E8}" destId="{F3700FE6-32F2-483B-B859-3DE8D2ED93C1}" srcOrd="1" destOrd="0" presId="urn:microsoft.com/office/officeart/2005/8/layout/hProcess9"/>
    <dgm:cxn modelId="{139C305C-6E07-47E4-99F6-FEA2C21337F8}" type="presParOf" srcId="{BC7F5C1D-C496-40BC-B4DB-D56BAA3915E8}" destId="{7E8B9BA4-C25B-428E-A796-B6D962A77EDB}" srcOrd="2" destOrd="0" presId="urn:microsoft.com/office/officeart/2005/8/layout/hProcess9"/>
    <dgm:cxn modelId="{2C10C5FB-6488-49BD-9A96-DEFB8615B95E}" type="presParOf" srcId="{BC7F5C1D-C496-40BC-B4DB-D56BAA3915E8}" destId="{719DA7BB-8F27-4995-B8DB-90AE7C0257D8}" srcOrd="3" destOrd="0" presId="urn:microsoft.com/office/officeart/2005/8/layout/hProcess9"/>
    <dgm:cxn modelId="{544597F9-BC53-4C6B-8D7C-1E4CF201E0DC}" type="presParOf" srcId="{BC7F5C1D-C496-40BC-B4DB-D56BAA3915E8}" destId="{231EECA5-4D7C-4597-AC88-983950C0D18F}" srcOrd="4" destOrd="0" presId="urn:microsoft.com/office/officeart/2005/8/layout/hProcess9"/>
    <dgm:cxn modelId="{7B794450-8AAF-477B-B7BC-8AC2C39D82FD}" type="presParOf" srcId="{BC7F5C1D-C496-40BC-B4DB-D56BAA3915E8}" destId="{6AD7F9A1-D804-420E-B1D1-BCA1150207A7}" srcOrd="5" destOrd="0" presId="urn:microsoft.com/office/officeart/2005/8/layout/hProcess9"/>
    <dgm:cxn modelId="{C51AA7B2-3F94-412F-AB6E-64A45B91B579}" type="presParOf" srcId="{BC7F5C1D-C496-40BC-B4DB-D56BAA3915E8}" destId="{496040E7-6D69-40F7-95F1-D715964FB449}" srcOrd="6" destOrd="0" presId="urn:microsoft.com/office/officeart/2005/8/layout/hProcess9"/>
    <dgm:cxn modelId="{05327C8A-B5A2-4F90-B4A1-6CBBB465AD0E}" type="presParOf" srcId="{BC7F5C1D-C496-40BC-B4DB-D56BAA3915E8}" destId="{4815F948-A26B-4EBD-AE85-7EFF1D2D706F}" srcOrd="7" destOrd="0" presId="urn:microsoft.com/office/officeart/2005/8/layout/hProcess9"/>
    <dgm:cxn modelId="{41D14381-5D80-4B55-A293-7E051E33C8F0}" type="presParOf" srcId="{BC7F5C1D-C496-40BC-B4DB-D56BAA3915E8}" destId="{5536F745-2945-4C44-BC08-CB214DA4443F}" srcOrd="8" destOrd="0" presId="urn:microsoft.com/office/officeart/2005/8/layout/hProcess9"/>
    <dgm:cxn modelId="{F2242E87-3557-4D45-A48D-FC63BDE1A37E}" type="presParOf" srcId="{BC7F5C1D-C496-40BC-B4DB-D56BAA3915E8}" destId="{BE837B07-5DF1-4FD5-98A1-F4764F29136B}" srcOrd="9" destOrd="0" presId="urn:microsoft.com/office/officeart/2005/8/layout/hProcess9"/>
    <dgm:cxn modelId="{B57B15BA-56B0-4D14-8EF5-3CCA92C20C16}" type="presParOf" srcId="{BC7F5C1D-C496-40BC-B4DB-D56BAA3915E8}" destId="{BD0E1663-8160-4581-9FE0-8B8C8E855D3A}"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716F66-645C-4EB4-9E1C-7E616BB07A61}" type="doc">
      <dgm:prSet loTypeId="urn:microsoft.com/office/officeart/2005/8/layout/radial6" loCatId="cycle" qsTypeId="urn:microsoft.com/office/officeart/2005/8/quickstyle/simple1" qsCatId="simple" csTypeId="urn:microsoft.com/office/officeart/2005/8/colors/colorful1#1" csCatId="colorful" phldr="1"/>
      <dgm:spPr/>
      <dgm:t>
        <a:bodyPr/>
        <a:lstStyle/>
        <a:p>
          <a:endParaRPr lang="ru-RU"/>
        </a:p>
      </dgm:t>
    </dgm:pt>
    <dgm:pt modelId="{528A5C5D-5DC0-4924-AE01-12293A1B0915}">
      <dgm:prSet phldrT="[Текст]"/>
      <dgm:spPr>
        <a:solidFill>
          <a:srgbClr val="00B0F0"/>
        </a:solidFill>
      </dgm:spPr>
      <dgm:t>
        <a:bodyPr/>
        <a:lstStyle/>
        <a:p>
          <a:r>
            <a:rPr lang="uz-Cyrl-UZ" dirty="0" smtClean="0">
              <a:solidFill>
                <a:schemeClr val="bg1"/>
              </a:solidFill>
              <a:latin typeface="Times New Roman" pitchFamily="18" charset="0"/>
              <a:cs typeface="Times New Roman" pitchFamily="18" charset="0"/>
            </a:rPr>
            <a:t>МТТга болаларнинг кўникиш даражаси (адаптация)</a:t>
          </a:r>
          <a:endParaRPr lang="ru-RU" dirty="0">
            <a:solidFill>
              <a:schemeClr val="bg1"/>
            </a:solidFill>
            <a:latin typeface="Times New Roman" pitchFamily="18" charset="0"/>
            <a:cs typeface="Times New Roman" pitchFamily="18" charset="0"/>
          </a:endParaRPr>
        </a:p>
      </dgm:t>
    </dgm:pt>
    <dgm:pt modelId="{3838D704-4206-467D-9960-D807B7673782}" type="parTrans" cxnId="{7076D6CE-C9CB-48FA-9B44-5603F1FCD387}">
      <dgm:prSet/>
      <dgm:spPr/>
      <dgm:t>
        <a:bodyPr/>
        <a:lstStyle/>
        <a:p>
          <a:endParaRPr lang="ru-RU">
            <a:solidFill>
              <a:schemeClr val="bg1"/>
            </a:solidFill>
            <a:latin typeface="Times New Roman" pitchFamily="18" charset="0"/>
            <a:cs typeface="Times New Roman" pitchFamily="18" charset="0"/>
          </a:endParaRPr>
        </a:p>
      </dgm:t>
    </dgm:pt>
    <dgm:pt modelId="{7EA2A6B9-1F7A-47A4-9883-88C82D0F8509}" type="sibTrans" cxnId="{7076D6CE-C9CB-48FA-9B44-5603F1FCD387}">
      <dgm:prSet/>
      <dgm:spPr/>
      <dgm:t>
        <a:bodyPr/>
        <a:lstStyle/>
        <a:p>
          <a:endParaRPr lang="ru-RU">
            <a:solidFill>
              <a:schemeClr val="bg1"/>
            </a:solidFill>
            <a:latin typeface="Times New Roman" pitchFamily="18" charset="0"/>
            <a:cs typeface="Times New Roman" pitchFamily="18" charset="0"/>
          </a:endParaRPr>
        </a:p>
      </dgm:t>
    </dgm:pt>
    <dgm:pt modelId="{AD0E0BAB-984C-4110-BBFB-EAA35959F5C9}">
      <dgm:prSet phldrT="[Текст]" custT="1"/>
      <dgm:spPr/>
      <dgm:t>
        <a:bodyPr/>
        <a:lstStyle/>
        <a:p>
          <a:r>
            <a:rPr lang="uz-Cyrl-UZ" sz="1400" b="1" dirty="0" smtClean="0">
              <a:solidFill>
                <a:schemeClr val="bg1"/>
              </a:solidFill>
              <a:latin typeface="Times New Roman" pitchFamily="18" charset="0"/>
              <a:cs typeface="Times New Roman" pitchFamily="18" charset="0"/>
            </a:rPr>
            <a:t>Мослашувнинг ўзи (ўрта адаптация) </a:t>
          </a:r>
          <a:endParaRPr lang="ru-RU" sz="1400" dirty="0">
            <a:solidFill>
              <a:schemeClr val="bg1"/>
            </a:solidFill>
            <a:latin typeface="Times New Roman" pitchFamily="18" charset="0"/>
            <a:cs typeface="Times New Roman" pitchFamily="18" charset="0"/>
          </a:endParaRPr>
        </a:p>
      </dgm:t>
    </dgm:pt>
    <dgm:pt modelId="{28C49119-D752-4CEC-BE47-368B032607D8}" type="parTrans" cxnId="{E6C4DFE6-3FE9-4273-9370-DE7AA7D8F77C}">
      <dgm:prSet/>
      <dgm:spPr/>
      <dgm:t>
        <a:bodyPr/>
        <a:lstStyle/>
        <a:p>
          <a:endParaRPr lang="ru-RU">
            <a:solidFill>
              <a:schemeClr val="bg1"/>
            </a:solidFill>
            <a:latin typeface="Times New Roman" pitchFamily="18" charset="0"/>
            <a:cs typeface="Times New Roman" pitchFamily="18" charset="0"/>
          </a:endParaRPr>
        </a:p>
      </dgm:t>
    </dgm:pt>
    <dgm:pt modelId="{7994E303-F23E-4001-84DB-C3A50687649B}" type="sibTrans" cxnId="{E6C4DFE6-3FE9-4273-9370-DE7AA7D8F77C}">
      <dgm:prSet/>
      <dgm:spPr>
        <a:solidFill>
          <a:srgbClr val="FF0000"/>
        </a:solidFill>
      </dgm:spPr>
      <dgm:t>
        <a:bodyPr/>
        <a:lstStyle/>
        <a:p>
          <a:endParaRPr lang="ru-RU">
            <a:solidFill>
              <a:schemeClr val="bg1"/>
            </a:solidFill>
            <a:latin typeface="Times New Roman" pitchFamily="18" charset="0"/>
            <a:cs typeface="Times New Roman" pitchFamily="18" charset="0"/>
          </a:endParaRPr>
        </a:p>
      </dgm:t>
    </dgm:pt>
    <dgm:pt modelId="{B5099F5D-FC7A-4574-B8B8-20CA0B963DB3}">
      <dgm:prSet phldrT="[Текст]" custT="1"/>
      <dgm:spPr/>
      <dgm:t>
        <a:bodyPr/>
        <a:lstStyle/>
        <a:p>
          <a:r>
            <a:rPr lang="uz-Cyrl-UZ" sz="1400" b="1" dirty="0" smtClean="0">
              <a:solidFill>
                <a:schemeClr val="bg1"/>
              </a:solidFill>
              <a:latin typeface="Times New Roman" pitchFamily="18" charset="0"/>
              <a:cs typeface="Times New Roman" pitchFamily="18" charset="0"/>
            </a:rPr>
            <a:t>Дезадаптация (оғир адаптация)</a:t>
          </a:r>
          <a:endParaRPr lang="ru-RU" sz="1400" dirty="0">
            <a:solidFill>
              <a:schemeClr val="bg1"/>
            </a:solidFill>
            <a:latin typeface="Times New Roman" pitchFamily="18" charset="0"/>
            <a:cs typeface="Times New Roman" pitchFamily="18" charset="0"/>
          </a:endParaRPr>
        </a:p>
      </dgm:t>
    </dgm:pt>
    <dgm:pt modelId="{1C75D305-6CF0-4E72-AEB3-68B531498A1E}" type="parTrans" cxnId="{416D2571-C4BF-41F6-A8D0-C587F90FEDBD}">
      <dgm:prSet/>
      <dgm:spPr/>
      <dgm:t>
        <a:bodyPr/>
        <a:lstStyle/>
        <a:p>
          <a:endParaRPr lang="ru-RU">
            <a:solidFill>
              <a:schemeClr val="bg1"/>
            </a:solidFill>
            <a:latin typeface="Times New Roman" pitchFamily="18" charset="0"/>
            <a:cs typeface="Times New Roman" pitchFamily="18" charset="0"/>
          </a:endParaRPr>
        </a:p>
      </dgm:t>
    </dgm:pt>
    <dgm:pt modelId="{1D070311-5649-403A-80DC-C18C7567AF4D}" type="sibTrans" cxnId="{416D2571-C4BF-41F6-A8D0-C587F90FEDBD}">
      <dgm:prSet/>
      <dgm:spPr>
        <a:solidFill>
          <a:srgbClr val="FFFF00"/>
        </a:solidFill>
      </dgm:spPr>
      <dgm:t>
        <a:bodyPr/>
        <a:lstStyle/>
        <a:p>
          <a:endParaRPr lang="ru-RU">
            <a:solidFill>
              <a:schemeClr val="bg1"/>
            </a:solidFill>
            <a:latin typeface="Times New Roman" pitchFamily="18" charset="0"/>
            <a:cs typeface="Times New Roman" pitchFamily="18" charset="0"/>
          </a:endParaRPr>
        </a:p>
      </dgm:t>
    </dgm:pt>
    <dgm:pt modelId="{102E9BBD-AA78-4FB5-93B0-356863F6BDB1}">
      <dgm:prSet phldrT="[Текст]" custT="1"/>
      <dgm:spPr/>
      <dgm:t>
        <a:bodyPr/>
        <a:lstStyle/>
        <a:p>
          <a:r>
            <a:rPr lang="uz-Cyrl-UZ" sz="1600" b="1" dirty="0" smtClean="0">
              <a:solidFill>
                <a:schemeClr val="bg1"/>
              </a:solidFill>
              <a:latin typeface="Times New Roman" pitchFamily="18" charset="0"/>
              <a:cs typeface="Times New Roman" pitchFamily="18" charset="0"/>
            </a:rPr>
            <a:t>Компенцация даври (енгил адаптация) </a:t>
          </a:r>
          <a:endParaRPr lang="ru-RU" sz="1600" dirty="0">
            <a:solidFill>
              <a:schemeClr val="bg1"/>
            </a:solidFill>
            <a:latin typeface="Times New Roman" pitchFamily="18" charset="0"/>
            <a:cs typeface="Times New Roman" pitchFamily="18" charset="0"/>
          </a:endParaRPr>
        </a:p>
      </dgm:t>
    </dgm:pt>
    <dgm:pt modelId="{E5A8A3DC-2586-4BF7-9F2E-B259C5B5D043}" type="parTrans" cxnId="{131C721A-5A2F-4D06-BDB2-9E429535F940}">
      <dgm:prSet/>
      <dgm:spPr/>
      <dgm:t>
        <a:bodyPr/>
        <a:lstStyle/>
        <a:p>
          <a:endParaRPr lang="ru-RU">
            <a:solidFill>
              <a:schemeClr val="bg1"/>
            </a:solidFill>
            <a:latin typeface="Times New Roman" pitchFamily="18" charset="0"/>
            <a:cs typeface="Times New Roman" pitchFamily="18" charset="0"/>
          </a:endParaRPr>
        </a:p>
      </dgm:t>
    </dgm:pt>
    <dgm:pt modelId="{C97F0426-130A-4C01-A428-D88B068A2D44}" type="sibTrans" cxnId="{131C721A-5A2F-4D06-BDB2-9E429535F940}">
      <dgm:prSet/>
      <dgm:spPr>
        <a:solidFill>
          <a:srgbClr val="92D050"/>
        </a:solidFill>
      </dgm:spPr>
      <dgm:t>
        <a:bodyPr/>
        <a:lstStyle/>
        <a:p>
          <a:endParaRPr lang="ru-RU">
            <a:solidFill>
              <a:schemeClr val="bg1"/>
            </a:solidFill>
            <a:latin typeface="Times New Roman" pitchFamily="18" charset="0"/>
            <a:cs typeface="Times New Roman" pitchFamily="18" charset="0"/>
          </a:endParaRPr>
        </a:p>
      </dgm:t>
    </dgm:pt>
    <dgm:pt modelId="{80428DBF-16F9-4685-A9BA-4A4F5D155AC3}" type="pres">
      <dgm:prSet presAssocID="{49716F66-645C-4EB4-9E1C-7E616BB07A61}" presName="Name0" presStyleCnt="0">
        <dgm:presLayoutVars>
          <dgm:chMax val="1"/>
          <dgm:dir/>
          <dgm:animLvl val="ctr"/>
          <dgm:resizeHandles val="exact"/>
        </dgm:presLayoutVars>
      </dgm:prSet>
      <dgm:spPr/>
      <dgm:t>
        <a:bodyPr/>
        <a:lstStyle/>
        <a:p>
          <a:endParaRPr lang="ru-RU"/>
        </a:p>
      </dgm:t>
    </dgm:pt>
    <dgm:pt modelId="{A76D0B52-360D-4D1D-B406-5A12352395D9}" type="pres">
      <dgm:prSet presAssocID="{528A5C5D-5DC0-4924-AE01-12293A1B0915}" presName="centerShape" presStyleLbl="node0" presStyleIdx="0" presStyleCnt="1"/>
      <dgm:spPr/>
      <dgm:t>
        <a:bodyPr/>
        <a:lstStyle/>
        <a:p>
          <a:endParaRPr lang="ru-RU"/>
        </a:p>
      </dgm:t>
    </dgm:pt>
    <dgm:pt modelId="{354B5E20-E83E-4BDB-91AA-383B30FE86B9}" type="pres">
      <dgm:prSet presAssocID="{AD0E0BAB-984C-4110-BBFB-EAA35959F5C9}" presName="node" presStyleLbl="node1" presStyleIdx="0" presStyleCnt="3" custScaleX="173716">
        <dgm:presLayoutVars>
          <dgm:bulletEnabled val="1"/>
        </dgm:presLayoutVars>
      </dgm:prSet>
      <dgm:spPr/>
      <dgm:t>
        <a:bodyPr/>
        <a:lstStyle/>
        <a:p>
          <a:endParaRPr lang="ru-RU"/>
        </a:p>
      </dgm:t>
    </dgm:pt>
    <dgm:pt modelId="{0E912446-E723-4C17-84E8-77F0E2A7E5E2}" type="pres">
      <dgm:prSet presAssocID="{AD0E0BAB-984C-4110-BBFB-EAA35959F5C9}" presName="dummy" presStyleCnt="0"/>
      <dgm:spPr/>
    </dgm:pt>
    <dgm:pt modelId="{39B5BFF7-083F-4066-812E-2DE31E5F6BBA}" type="pres">
      <dgm:prSet presAssocID="{7994E303-F23E-4001-84DB-C3A50687649B}" presName="sibTrans" presStyleLbl="sibTrans2D1" presStyleIdx="0" presStyleCnt="3" custLinFactNeighborX="1007" custLinFactNeighborY="747"/>
      <dgm:spPr/>
      <dgm:t>
        <a:bodyPr/>
        <a:lstStyle/>
        <a:p>
          <a:endParaRPr lang="ru-RU"/>
        </a:p>
      </dgm:t>
    </dgm:pt>
    <dgm:pt modelId="{EBA9A956-3A56-4A04-9DA8-377C598CA621}" type="pres">
      <dgm:prSet presAssocID="{B5099F5D-FC7A-4574-B8B8-20CA0B963DB3}" presName="node" presStyleLbl="node1" presStyleIdx="1" presStyleCnt="3" custScaleX="198930">
        <dgm:presLayoutVars>
          <dgm:bulletEnabled val="1"/>
        </dgm:presLayoutVars>
      </dgm:prSet>
      <dgm:spPr/>
      <dgm:t>
        <a:bodyPr/>
        <a:lstStyle/>
        <a:p>
          <a:endParaRPr lang="ru-RU"/>
        </a:p>
      </dgm:t>
    </dgm:pt>
    <dgm:pt modelId="{2726A077-EBFE-430F-A705-862D50ECC591}" type="pres">
      <dgm:prSet presAssocID="{B5099F5D-FC7A-4574-B8B8-20CA0B963DB3}" presName="dummy" presStyleCnt="0"/>
      <dgm:spPr/>
    </dgm:pt>
    <dgm:pt modelId="{096BD8B1-89A5-40AF-ADD9-2329BBA7F4FA}" type="pres">
      <dgm:prSet presAssocID="{1D070311-5649-403A-80DC-C18C7567AF4D}" presName="sibTrans" presStyleLbl="sibTrans2D1" presStyleIdx="1" presStyleCnt="3"/>
      <dgm:spPr/>
      <dgm:t>
        <a:bodyPr/>
        <a:lstStyle/>
        <a:p>
          <a:endParaRPr lang="ru-RU"/>
        </a:p>
      </dgm:t>
    </dgm:pt>
    <dgm:pt modelId="{B25DE5EE-5147-4787-ACF7-9F50F56FAFC5}" type="pres">
      <dgm:prSet presAssocID="{102E9BBD-AA78-4FB5-93B0-356863F6BDB1}" presName="node" presStyleLbl="node1" presStyleIdx="2" presStyleCnt="3" custScaleX="174863">
        <dgm:presLayoutVars>
          <dgm:bulletEnabled val="1"/>
        </dgm:presLayoutVars>
      </dgm:prSet>
      <dgm:spPr/>
      <dgm:t>
        <a:bodyPr/>
        <a:lstStyle/>
        <a:p>
          <a:endParaRPr lang="ru-RU"/>
        </a:p>
      </dgm:t>
    </dgm:pt>
    <dgm:pt modelId="{B589AA81-AD48-4E55-B572-73037EBDD267}" type="pres">
      <dgm:prSet presAssocID="{102E9BBD-AA78-4FB5-93B0-356863F6BDB1}" presName="dummy" presStyleCnt="0"/>
      <dgm:spPr/>
    </dgm:pt>
    <dgm:pt modelId="{165AAAEC-89F2-412C-A09E-EE6FD334681D}" type="pres">
      <dgm:prSet presAssocID="{C97F0426-130A-4C01-A428-D88B068A2D44}" presName="sibTrans" presStyleLbl="sibTrans2D1" presStyleIdx="2" presStyleCnt="3"/>
      <dgm:spPr/>
      <dgm:t>
        <a:bodyPr/>
        <a:lstStyle/>
        <a:p>
          <a:endParaRPr lang="ru-RU"/>
        </a:p>
      </dgm:t>
    </dgm:pt>
  </dgm:ptLst>
  <dgm:cxnLst>
    <dgm:cxn modelId="{5AF60384-B720-4F93-A227-EB55363A0454}" type="presOf" srcId="{528A5C5D-5DC0-4924-AE01-12293A1B0915}" destId="{A76D0B52-360D-4D1D-B406-5A12352395D9}" srcOrd="0" destOrd="0" presId="urn:microsoft.com/office/officeart/2005/8/layout/radial6"/>
    <dgm:cxn modelId="{2AF0CD0F-150F-430B-AA19-8C9F4C3909AC}" type="presOf" srcId="{1D070311-5649-403A-80DC-C18C7567AF4D}" destId="{096BD8B1-89A5-40AF-ADD9-2329BBA7F4FA}" srcOrd="0" destOrd="0" presId="urn:microsoft.com/office/officeart/2005/8/layout/radial6"/>
    <dgm:cxn modelId="{131C721A-5A2F-4D06-BDB2-9E429535F940}" srcId="{528A5C5D-5DC0-4924-AE01-12293A1B0915}" destId="{102E9BBD-AA78-4FB5-93B0-356863F6BDB1}" srcOrd="2" destOrd="0" parTransId="{E5A8A3DC-2586-4BF7-9F2E-B259C5B5D043}" sibTransId="{C97F0426-130A-4C01-A428-D88B068A2D44}"/>
    <dgm:cxn modelId="{E6C4DFE6-3FE9-4273-9370-DE7AA7D8F77C}" srcId="{528A5C5D-5DC0-4924-AE01-12293A1B0915}" destId="{AD0E0BAB-984C-4110-BBFB-EAA35959F5C9}" srcOrd="0" destOrd="0" parTransId="{28C49119-D752-4CEC-BE47-368B032607D8}" sibTransId="{7994E303-F23E-4001-84DB-C3A50687649B}"/>
    <dgm:cxn modelId="{F4B0EB9B-B113-43F1-B0E9-53CB025E2A45}" type="presOf" srcId="{7994E303-F23E-4001-84DB-C3A50687649B}" destId="{39B5BFF7-083F-4066-812E-2DE31E5F6BBA}" srcOrd="0" destOrd="0" presId="urn:microsoft.com/office/officeart/2005/8/layout/radial6"/>
    <dgm:cxn modelId="{2904A0C2-DD9B-46DE-A0F8-8479EE68DD9C}" type="presOf" srcId="{49716F66-645C-4EB4-9E1C-7E616BB07A61}" destId="{80428DBF-16F9-4685-A9BA-4A4F5D155AC3}" srcOrd="0" destOrd="0" presId="urn:microsoft.com/office/officeart/2005/8/layout/radial6"/>
    <dgm:cxn modelId="{52982218-576F-4BB4-A861-8BF3ABB89BD8}" type="presOf" srcId="{B5099F5D-FC7A-4574-B8B8-20CA0B963DB3}" destId="{EBA9A956-3A56-4A04-9DA8-377C598CA621}" srcOrd="0" destOrd="0" presId="urn:microsoft.com/office/officeart/2005/8/layout/radial6"/>
    <dgm:cxn modelId="{39AAA73E-DD89-4D9A-9F0E-EA010F2A5500}" type="presOf" srcId="{102E9BBD-AA78-4FB5-93B0-356863F6BDB1}" destId="{B25DE5EE-5147-4787-ACF7-9F50F56FAFC5}" srcOrd="0" destOrd="0" presId="urn:microsoft.com/office/officeart/2005/8/layout/radial6"/>
    <dgm:cxn modelId="{4E22BC01-C894-419A-879E-8953C033FC37}" type="presOf" srcId="{C97F0426-130A-4C01-A428-D88B068A2D44}" destId="{165AAAEC-89F2-412C-A09E-EE6FD334681D}" srcOrd="0" destOrd="0" presId="urn:microsoft.com/office/officeart/2005/8/layout/radial6"/>
    <dgm:cxn modelId="{416D2571-C4BF-41F6-A8D0-C587F90FEDBD}" srcId="{528A5C5D-5DC0-4924-AE01-12293A1B0915}" destId="{B5099F5D-FC7A-4574-B8B8-20CA0B963DB3}" srcOrd="1" destOrd="0" parTransId="{1C75D305-6CF0-4E72-AEB3-68B531498A1E}" sibTransId="{1D070311-5649-403A-80DC-C18C7567AF4D}"/>
    <dgm:cxn modelId="{5AD176A1-10D3-4850-804C-4C9A41C1BF14}" type="presOf" srcId="{AD0E0BAB-984C-4110-BBFB-EAA35959F5C9}" destId="{354B5E20-E83E-4BDB-91AA-383B30FE86B9}" srcOrd="0" destOrd="0" presId="urn:microsoft.com/office/officeart/2005/8/layout/radial6"/>
    <dgm:cxn modelId="{7076D6CE-C9CB-48FA-9B44-5603F1FCD387}" srcId="{49716F66-645C-4EB4-9E1C-7E616BB07A61}" destId="{528A5C5D-5DC0-4924-AE01-12293A1B0915}" srcOrd="0" destOrd="0" parTransId="{3838D704-4206-467D-9960-D807B7673782}" sibTransId="{7EA2A6B9-1F7A-47A4-9883-88C82D0F8509}"/>
    <dgm:cxn modelId="{B28DAB58-608E-496A-99D9-7EE62523E70D}" type="presParOf" srcId="{80428DBF-16F9-4685-A9BA-4A4F5D155AC3}" destId="{A76D0B52-360D-4D1D-B406-5A12352395D9}" srcOrd="0" destOrd="0" presId="urn:microsoft.com/office/officeart/2005/8/layout/radial6"/>
    <dgm:cxn modelId="{6F0BA9FB-6B68-4482-83DC-1382E57A8174}" type="presParOf" srcId="{80428DBF-16F9-4685-A9BA-4A4F5D155AC3}" destId="{354B5E20-E83E-4BDB-91AA-383B30FE86B9}" srcOrd="1" destOrd="0" presId="urn:microsoft.com/office/officeart/2005/8/layout/radial6"/>
    <dgm:cxn modelId="{F4F5C602-CA21-4219-B33A-05D0F3C9FDEC}" type="presParOf" srcId="{80428DBF-16F9-4685-A9BA-4A4F5D155AC3}" destId="{0E912446-E723-4C17-84E8-77F0E2A7E5E2}" srcOrd="2" destOrd="0" presId="urn:microsoft.com/office/officeart/2005/8/layout/radial6"/>
    <dgm:cxn modelId="{052EFD13-D3EF-4D57-A425-E5C3D9FD9037}" type="presParOf" srcId="{80428DBF-16F9-4685-A9BA-4A4F5D155AC3}" destId="{39B5BFF7-083F-4066-812E-2DE31E5F6BBA}" srcOrd="3" destOrd="0" presId="urn:microsoft.com/office/officeart/2005/8/layout/radial6"/>
    <dgm:cxn modelId="{FEFB7D85-6C60-484A-87DF-211C0361359E}" type="presParOf" srcId="{80428DBF-16F9-4685-A9BA-4A4F5D155AC3}" destId="{EBA9A956-3A56-4A04-9DA8-377C598CA621}" srcOrd="4" destOrd="0" presId="urn:microsoft.com/office/officeart/2005/8/layout/radial6"/>
    <dgm:cxn modelId="{D1BE1A50-9603-40B9-B13A-94CCDE3DEA19}" type="presParOf" srcId="{80428DBF-16F9-4685-A9BA-4A4F5D155AC3}" destId="{2726A077-EBFE-430F-A705-862D50ECC591}" srcOrd="5" destOrd="0" presId="urn:microsoft.com/office/officeart/2005/8/layout/radial6"/>
    <dgm:cxn modelId="{320B6CC3-0CB1-4CFA-AF68-8FBEAC48152D}" type="presParOf" srcId="{80428DBF-16F9-4685-A9BA-4A4F5D155AC3}" destId="{096BD8B1-89A5-40AF-ADD9-2329BBA7F4FA}" srcOrd="6" destOrd="0" presId="urn:microsoft.com/office/officeart/2005/8/layout/radial6"/>
    <dgm:cxn modelId="{53B3E682-3EB8-409E-B7E9-BD6FFB688599}" type="presParOf" srcId="{80428DBF-16F9-4685-A9BA-4A4F5D155AC3}" destId="{B25DE5EE-5147-4787-ACF7-9F50F56FAFC5}" srcOrd="7" destOrd="0" presId="urn:microsoft.com/office/officeart/2005/8/layout/radial6"/>
    <dgm:cxn modelId="{B15AC87E-5182-4BF9-BE17-CBEDD8BBAA8F}" type="presParOf" srcId="{80428DBF-16F9-4685-A9BA-4A4F5D155AC3}" destId="{B589AA81-AD48-4E55-B572-73037EBDD267}" srcOrd="8" destOrd="0" presId="urn:microsoft.com/office/officeart/2005/8/layout/radial6"/>
    <dgm:cxn modelId="{A0C60EE1-3BEE-4813-AA9B-A57719060F8C}" type="presParOf" srcId="{80428DBF-16F9-4685-A9BA-4A4F5D155AC3}" destId="{165AAAEC-89F2-412C-A09E-EE6FD334681D}"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590F8D1-C09B-454D-9276-E0513C73A512}" type="doc">
      <dgm:prSet loTypeId="urn:microsoft.com/office/officeart/2005/8/layout/radial5" loCatId="cycle" qsTypeId="urn:microsoft.com/office/officeart/2005/8/quickstyle/simple1" qsCatId="simple" csTypeId="urn:microsoft.com/office/officeart/2005/8/colors/colorful1#2" csCatId="colorful" phldr="1"/>
      <dgm:spPr/>
      <dgm:t>
        <a:bodyPr/>
        <a:lstStyle/>
        <a:p>
          <a:endParaRPr lang="ru-RU"/>
        </a:p>
      </dgm:t>
    </dgm:pt>
    <dgm:pt modelId="{E5CB5655-EC9A-4248-91EC-17E3C15ED499}">
      <dgm:prSet phldrT="[Текст]"/>
      <dgm:spPr/>
      <dgm:t>
        <a:bodyPr/>
        <a:lstStyle/>
        <a:p>
          <a:r>
            <a:rPr lang="uz-Cyrl-UZ" i="1" dirty="0" smtClean="0">
              <a:solidFill>
                <a:schemeClr val="tx1"/>
              </a:solidFill>
              <a:latin typeface="Times New Roman" pitchFamily="18" charset="0"/>
              <a:cs typeface="Times New Roman" pitchFamily="18" charset="0"/>
            </a:rPr>
            <a:t>3 ЁШДАГИ КРИЗИС БЕЛГИЛАРИ</a:t>
          </a:r>
          <a:endParaRPr lang="ru-RU" i="1" dirty="0">
            <a:solidFill>
              <a:schemeClr val="tx1"/>
            </a:solidFill>
            <a:latin typeface="Times New Roman" pitchFamily="18" charset="0"/>
            <a:cs typeface="Times New Roman" pitchFamily="18" charset="0"/>
          </a:endParaRPr>
        </a:p>
      </dgm:t>
    </dgm:pt>
    <dgm:pt modelId="{E7811EBE-769A-4EB7-B4C0-5BCB0A1010BA}" type="parTrans" cxnId="{9601CEDE-CE51-4647-A80A-92280D60E966}">
      <dgm:prSet/>
      <dgm:spPr/>
      <dgm:t>
        <a:bodyPr/>
        <a:lstStyle/>
        <a:p>
          <a:endParaRPr lang="ru-RU" i="1">
            <a:solidFill>
              <a:schemeClr val="tx1"/>
            </a:solidFill>
            <a:latin typeface="Times New Roman" pitchFamily="18" charset="0"/>
            <a:cs typeface="Times New Roman" pitchFamily="18" charset="0"/>
          </a:endParaRPr>
        </a:p>
      </dgm:t>
    </dgm:pt>
    <dgm:pt modelId="{C9791790-220C-4785-8F9C-95410EB9BCF6}" type="sibTrans" cxnId="{9601CEDE-CE51-4647-A80A-92280D60E966}">
      <dgm:prSet/>
      <dgm:spPr/>
      <dgm:t>
        <a:bodyPr/>
        <a:lstStyle/>
        <a:p>
          <a:endParaRPr lang="ru-RU" i="1">
            <a:solidFill>
              <a:schemeClr val="tx1"/>
            </a:solidFill>
            <a:latin typeface="Times New Roman" pitchFamily="18" charset="0"/>
            <a:cs typeface="Times New Roman" pitchFamily="18" charset="0"/>
          </a:endParaRPr>
        </a:p>
      </dgm:t>
    </dgm:pt>
    <dgm:pt modelId="{888DEB04-4EFD-4175-BC03-4E4933C520CC}">
      <dgm:prSet phldrT="[Текст]"/>
      <dgm:spPr/>
      <dgm:t>
        <a:bodyPr/>
        <a:lstStyle/>
        <a:p>
          <a:r>
            <a:rPr lang="uz-Cyrl-UZ" i="1" dirty="0" smtClean="0">
              <a:solidFill>
                <a:schemeClr val="tx1"/>
              </a:solidFill>
              <a:latin typeface="Times New Roman" pitchFamily="18" charset="0"/>
              <a:cs typeface="Times New Roman" pitchFamily="18" charset="0"/>
            </a:rPr>
            <a:t>НЕГАТИВЛИК</a:t>
          </a:r>
          <a:endParaRPr lang="ru-RU" i="1" dirty="0">
            <a:solidFill>
              <a:schemeClr val="tx1"/>
            </a:solidFill>
            <a:latin typeface="Times New Roman" pitchFamily="18" charset="0"/>
            <a:cs typeface="Times New Roman" pitchFamily="18" charset="0"/>
          </a:endParaRPr>
        </a:p>
      </dgm:t>
    </dgm:pt>
    <dgm:pt modelId="{63E9F71A-6851-40F0-8871-6B94CDD55BF1}" type="parTrans" cxnId="{24F1DF9A-812F-41FF-8398-7B9EBAEAA36B}">
      <dgm:prSet/>
      <dgm:spPr>
        <a:solidFill>
          <a:srgbClr val="FFFF00"/>
        </a:solidFill>
      </dgm:spPr>
      <dgm:t>
        <a:bodyPr/>
        <a:lstStyle/>
        <a:p>
          <a:endParaRPr lang="ru-RU" i="1">
            <a:solidFill>
              <a:schemeClr val="tx1"/>
            </a:solidFill>
            <a:latin typeface="Times New Roman" pitchFamily="18" charset="0"/>
            <a:cs typeface="Times New Roman" pitchFamily="18" charset="0"/>
          </a:endParaRPr>
        </a:p>
      </dgm:t>
    </dgm:pt>
    <dgm:pt modelId="{FC3270A3-7555-48CD-A64B-76C21A971966}" type="sibTrans" cxnId="{24F1DF9A-812F-41FF-8398-7B9EBAEAA36B}">
      <dgm:prSet/>
      <dgm:spPr/>
      <dgm:t>
        <a:bodyPr/>
        <a:lstStyle/>
        <a:p>
          <a:endParaRPr lang="ru-RU" i="1">
            <a:solidFill>
              <a:schemeClr val="tx1"/>
            </a:solidFill>
            <a:latin typeface="Times New Roman" pitchFamily="18" charset="0"/>
            <a:cs typeface="Times New Roman" pitchFamily="18" charset="0"/>
          </a:endParaRPr>
        </a:p>
      </dgm:t>
    </dgm:pt>
    <dgm:pt modelId="{478276CC-DDE5-47B7-8264-5C44D1F6FFEB}">
      <dgm:prSet phldrT="[Текст]"/>
      <dgm:spPr/>
      <dgm:t>
        <a:bodyPr/>
        <a:lstStyle/>
        <a:p>
          <a:r>
            <a:rPr lang="uz-Cyrl-UZ" i="1" dirty="0" smtClean="0">
              <a:solidFill>
                <a:schemeClr val="tx1"/>
              </a:solidFill>
              <a:latin typeface="Times New Roman" pitchFamily="18" charset="0"/>
              <a:cs typeface="Times New Roman" pitchFamily="18" charset="0"/>
            </a:rPr>
            <a:t>ҚАЙСАРЛИК</a:t>
          </a:r>
          <a:endParaRPr lang="ru-RU" i="1" dirty="0">
            <a:solidFill>
              <a:schemeClr val="tx1"/>
            </a:solidFill>
            <a:latin typeface="Times New Roman" pitchFamily="18" charset="0"/>
            <a:cs typeface="Times New Roman" pitchFamily="18" charset="0"/>
          </a:endParaRPr>
        </a:p>
      </dgm:t>
    </dgm:pt>
    <dgm:pt modelId="{AD9FCC8C-0658-4E31-929E-72725E2BF38D}" type="parTrans" cxnId="{B97E8AC7-6813-41B9-BDB8-32D7FC1BDE9E}">
      <dgm:prSet/>
      <dgm:spPr>
        <a:solidFill>
          <a:srgbClr val="FF0000"/>
        </a:solidFill>
      </dgm:spPr>
      <dgm:t>
        <a:bodyPr/>
        <a:lstStyle/>
        <a:p>
          <a:endParaRPr lang="ru-RU" i="1">
            <a:solidFill>
              <a:schemeClr val="tx1"/>
            </a:solidFill>
            <a:latin typeface="Times New Roman" pitchFamily="18" charset="0"/>
            <a:cs typeface="Times New Roman" pitchFamily="18" charset="0"/>
          </a:endParaRPr>
        </a:p>
      </dgm:t>
    </dgm:pt>
    <dgm:pt modelId="{7FCDF7BE-6652-452B-AF13-915686A707D3}" type="sibTrans" cxnId="{B97E8AC7-6813-41B9-BDB8-32D7FC1BDE9E}">
      <dgm:prSet/>
      <dgm:spPr/>
      <dgm:t>
        <a:bodyPr/>
        <a:lstStyle/>
        <a:p>
          <a:endParaRPr lang="ru-RU" i="1">
            <a:solidFill>
              <a:schemeClr val="tx1"/>
            </a:solidFill>
            <a:latin typeface="Times New Roman" pitchFamily="18" charset="0"/>
            <a:cs typeface="Times New Roman" pitchFamily="18" charset="0"/>
          </a:endParaRPr>
        </a:p>
      </dgm:t>
    </dgm:pt>
    <dgm:pt modelId="{033782AE-5FFB-42EA-9A3B-4365CCBDDDF0}">
      <dgm:prSet phldrT="[Текст]"/>
      <dgm:spPr/>
      <dgm:t>
        <a:bodyPr/>
        <a:lstStyle/>
        <a:p>
          <a:r>
            <a:rPr lang="uz-Cyrl-UZ" i="1" dirty="0" smtClean="0">
              <a:solidFill>
                <a:schemeClr val="tx1"/>
              </a:solidFill>
              <a:latin typeface="Times New Roman" pitchFamily="18" charset="0"/>
              <a:cs typeface="Times New Roman" pitchFamily="18" charset="0"/>
            </a:rPr>
            <a:t>ЎЗ АЙТГАНИНИ ҚИЛДИРИШ</a:t>
          </a:r>
          <a:endParaRPr lang="ru-RU" i="1" dirty="0">
            <a:solidFill>
              <a:schemeClr val="tx1"/>
            </a:solidFill>
            <a:latin typeface="Times New Roman" pitchFamily="18" charset="0"/>
            <a:cs typeface="Times New Roman" pitchFamily="18" charset="0"/>
          </a:endParaRPr>
        </a:p>
      </dgm:t>
    </dgm:pt>
    <dgm:pt modelId="{13557949-AF83-4580-A983-768399A6E7F0}" type="parTrans" cxnId="{C0C752BB-E9AE-46F6-9C11-C5A8CE48465E}">
      <dgm:prSet/>
      <dgm:spPr>
        <a:solidFill>
          <a:srgbClr val="00B050"/>
        </a:solidFill>
      </dgm:spPr>
      <dgm:t>
        <a:bodyPr/>
        <a:lstStyle/>
        <a:p>
          <a:endParaRPr lang="ru-RU" i="1">
            <a:solidFill>
              <a:schemeClr val="tx1"/>
            </a:solidFill>
            <a:latin typeface="Times New Roman" pitchFamily="18" charset="0"/>
            <a:cs typeface="Times New Roman" pitchFamily="18" charset="0"/>
          </a:endParaRPr>
        </a:p>
      </dgm:t>
    </dgm:pt>
    <dgm:pt modelId="{A7DD8942-871B-4E3E-9585-347F4DA0C206}" type="sibTrans" cxnId="{C0C752BB-E9AE-46F6-9C11-C5A8CE48465E}">
      <dgm:prSet/>
      <dgm:spPr/>
      <dgm:t>
        <a:bodyPr/>
        <a:lstStyle/>
        <a:p>
          <a:endParaRPr lang="ru-RU" i="1">
            <a:solidFill>
              <a:schemeClr val="tx1"/>
            </a:solidFill>
            <a:latin typeface="Times New Roman" pitchFamily="18" charset="0"/>
            <a:cs typeface="Times New Roman" pitchFamily="18" charset="0"/>
          </a:endParaRPr>
        </a:p>
      </dgm:t>
    </dgm:pt>
    <dgm:pt modelId="{FAF83289-4138-46E1-9612-19C5695D3F83}">
      <dgm:prSet phldrT="[Текст]"/>
      <dgm:spPr/>
      <dgm:t>
        <a:bodyPr/>
        <a:lstStyle/>
        <a:p>
          <a:r>
            <a:rPr lang="uz-Cyrl-UZ" i="1" dirty="0" smtClean="0">
              <a:solidFill>
                <a:schemeClr val="tx1"/>
              </a:solidFill>
              <a:latin typeface="Times New Roman" pitchFamily="18" charset="0"/>
              <a:cs typeface="Times New Roman" pitchFamily="18" charset="0"/>
            </a:rPr>
            <a:t>ЎЗИ ХОҲЛАГАН ИШНИ ҚИЛИШЛИК</a:t>
          </a:r>
          <a:endParaRPr lang="ru-RU" i="1" dirty="0">
            <a:solidFill>
              <a:schemeClr val="tx1"/>
            </a:solidFill>
            <a:latin typeface="Times New Roman" pitchFamily="18" charset="0"/>
            <a:cs typeface="Times New Roman" pitchFamily="18" charset="0"/>
          </a:endParaRPr>
        </a:p>
      </dgm:t>
    </dgm:pt>
    <dgm:pt modelId="{64FF811D-0CA8-47B8-9088-65B1A20586DB}" type="parTrans" cxnId="{27CAA395-84E2-4CE9-BFA5-4D27FE706871}">
      <dgm:prSet/>
      <dgm:spPr>
        <a:solidFill>
          <a:srgbClr val="0070C0"/>
        </a:solidFill>
      </dgm:spPr>
      <dgm:t>
        <a:bodyPr/>
        <a:lstStyle/>
        <a:p>
          <a:endParaRPr lang="ru-RU" i="1">
            <a:solidFill>
              <a:schemeClr val="tx1"/>
            </a:solidFill>
            <a:latin typeface="Times New Roman" pitchFamily="18" charset="0"/>
            <a:cs typeface="Times New Roman" pitchFamily="18" charset="0"/>
          </a:endParaRPr>
        </a:p>
      </dgm:t>
    </dgm:pt>
    <dgm:pt modelId="{CD0081DE-1EF5-4C76-806F-21A61A156ABA}" type="sibTrans" cxnId="{27CAA395-84E2-4CE9-BFA5-4D27FE706871}">
      <dgm:prSet/>
      <dgm:spPr/>
      <dgm:t>
        <a:bodyPr/>
        <a:lstStyle/>
        <a:p>
          <a:endParaRPr lang="ru-RU" i="1">
            <a:solidFill>
              <a:schemeClr val="tx1"/>
            </a:solidFill>
            <a:latin typeface="Times New Roman" pitchFamily="18" charset="0"/>
            <a:cs typeface="Times New Roman" pitchFamily="18" charset="0"/>
          </a:endParaRPr>
        </a:p>
      </dgm:t>
    </dgm:pt>
    <dgm:pt modelId="{4C69E021-7FCA-4B93-B365-58539EE35A6E}">
      <dgm:prSet/>
      <dgm:spPr/>
      <dgm:t>
        <a:bodyPr/>
        <a:lstStyle/>
        <a:p>
          <a:r>
            <a:rPr lang="uz-Cyrl-UZ" i="1" dirty="0" smtClean="0">
              <a:solidFill>
                <a:schemeClr val="tx1"/>
              </a:solidFill>
              <a:latin typeface="Times New Roman" pitchFamily="18" charset="0"/>
              <a:cs typeface="Times New Roman" pitchFamily="18" charset="0"/>
            </a:rPr>
            <a:t>БЎЛАР БЎЛМАСГА ЙИҒЛАШ</a:t>
          </a:r>
          <a:endParaRPr lang="ru-RU" i="1" dirty="0">
            <a:solidFill>
              <a:schemeClr val="tx1"/>
            </a:solidFill>
            <a:latin typeface="Times New Roman" pitchFamily="18" charset="0"/>
            <a:cs typeface="Times New Roman" pitchFamily="18" charset="0"/>
          </a:endParaRPr>
        </a:p>
      </dgm:t>
    </dgm:pt>
    <dgm:pt modelId="{8B7C8291-21E7-40A4-9041-46AD1D1494CB}" type="parTrans" cxnId="{5D0703BB-9D15-41BF-ACE2-2E36D4AE332E}">
      <dgm:prSet/>
      <dgm:spPr>
        <a:solidFill>
          <a:srgbClr val="00B0F0"/>
        </a:solidFill>
      </dgm:spPr>
      <dgm:t>
        <a:bodyPr/>
        <a:lstStyle/>
        <a:p>
          <a:endParaRPr lang="ru-RU" i="1">
            <a:solidFill>
              <a:schemeClr val="tx1"/>
            </a:solidFill>
            <a:latin typeface="Times New Roman" pitchFamily="18" charset="0"/>
            <a:cs typeface="Times New Roman" pitchFamily="18" charset="0"/>
          </a:endParaRPr>
        </a:p>
      </dgm:t>
    </dgm:pt>
    <dgm:pt modelId="{CAC2726E-B7E0-4CB5-AEA7-A8D775A81446}" type="sibTrans" cxnId="{5D0703BB-9D15-41BF-ACE2-2E36D4AE332E}">
      <dgm:prSet/>
      <dgm:spPr/>
      <dgm:t>
        <a:bodyPr/>
        <a:lstStyle/>
        <a:p>
          <a:endParaRPr lang="ru-RU" i="1">
            <a:solidFill>
              <a:schemeClr val="tx1"/>
            </a:solidFill>
            <a:latin typeface="Times New Roman" pitchFamily="18" charset="0"/>
            <a:cs typeface="Times New Roman" pitchFamily="18" charset="0"/>
          </a:endParaRPr>
        </a:p>
      </dgm:t>
    </dgm:pt>
    <dgm:pt modelId="{E3601142-0B41-448B-BF34-1450883FA60B}" type="pres">
      <dgm:prSet presAssocID="{6590F8D1-C09B-454D-9276-E0513C73A512}" presName="Name0" presStyleCnt="0">
        <dgm:presLayoutVars>
          <dgm:chMax val="1"/>
          <dgm:dir/>
          <dgm:animLvl val="ctr"/>
          <dgm:resizeHandles val="exact"/>
        </dgm:presLayoutVars>
      </dgm:prSet>
      <dgm:spPr/>
      <dgm:t>
        <a:bodyPr/>
        <a:lstStyle/>
        <a:p>
          <a:endParaRPr lang="ru-RU"/>
        </a:p>
      </dgm:t>
    </dgm:pt>
    <dgm:pt modelId="{9A894827-0540-407E-813B-1BF532D6DFA4}" type="pres">
      <dgm:prSet presAssocID="{E5CB5655-EC9A-4248-91EC-17E3C15ED499}" presName="centerShape" presStyleLbl="node0" presStyleIdx="0" presStyleCnt="1"/>
      <dgm:spPr/>
      <dgm:t>
        <a:bodyPr/>
        <a:lstStyle/>
        <a:p>
          <a:endParaRPr lang="ru-RU"/>
        </a:p>
      </dgm:t>
    </dgm:pt>
    <dgm:pt modelId="{796BA6C2-34C4-4509-A48D-C90100D97220}" type="pres">
      <dgm:prSet presAssocID="{63E9F71A-6851-40F0-8871-6B94CDD55BF1}" presName="parTrans" presStyleLbl="sibTrans2D1" presStyleIdx="0" presStyleCnt="5"/>
      <dgm:spPr/>
      <dgm:t>
        <a:bodyPr/>
        <a:lstStyle/>
        <a:p>
          <a:endParaRPr lang="ru-RU"/>
        </a:p>
      </dgm:t>
    </dgm:pt>
    <dgm:pt modelId="{F7193BF6-36E1-4142-BD16-0BE21EC24B97}" type="pres">
      <dgm:prSet presAssocID="{63E9F71A-6851-40F0-8871-6B94CDD55BF1}" presName="connectorText" presStyleLbl="sibTrans2D1" presStyleIdx="0" presStyleCnt="5"/>
      <dgm:spPr/>
      <dgm:t>
        <a:bodyPr/>
        <a:lstStyle/>
        <a:p>
          <a:endParaRPr lang="ru-RU"/>
        </a:p>
      </dgm:t>
    </dgm:pt>
    <dgm:pt modelId="{DAAD32CD-5039-4BAE-B252-041959FE2781}" type="pres">
      <dgm:prSet presAssocID="{888DEB04-4EFD-4175-BC03-4E4933C520CC}" presName="node" presStyleLbl="node1" presStyleIdx="0" presStyleCnt="5">
        <dgm:presLayoutVars>
          <dgm:bulletEnabled val="1"/>
        </dgm:presLayoutVars>
      </dgm:prSet>
      <dgm:spPr/>
      <dgm:t>
        <a:bodyPr/>
        <a:lstStyle/>
        <a:p>
          <a:endParaRPr lang="ru-RU"/>
        </a:p>
      </dgm:t>
    </dgm:pt>
    <dgm:pt modelId="{EAE325A3-80C2-4EC6-B12C-57F1ED72E42D}" type="pres">
      <dgm:prSet presAssocID="{AD9FCC8C-0658-4E31-929E-72725E2BF38D}" presName="parTrans" presStyleLbl="sibTrans2D1" presStyleIdx="1" presStyleCnt="5"/>
      <dgm:spPr/>
      <dgm:t>
        <a:bodyPr/>
        <a:lstStyle/>
        <a:p>
          <a:endParaRPr lang="ru-RU"/>
        </a:p>
      </dgm:t>
    </dgm:pt>
    <dgm:pt modelId="{EDB1884B-83C0-4EE7-AC00-A7E707A4C722}" type="pres">
      <dgm:prSet presAssocID="{AD9FCC8C-0658-4E31-929E-72725E2BF38D}" presName="connectorText" presStyleLbl="sibTrans2D1" presStyleIdx="1" presStyleCnt="5"/>
      <dgm:spPr/>
      <dgm:t>
        <a:bodyPr/>
        <a:lstStyle/>
        <a:p>
          <a:endParaRPr lang="ru-RU"/>
        </a:p>
      </dgm:t>
    </dgm:pt>
    <dgm:pt modelId="{17C30E3A-2431-4CC9-8C26-1DCDCA6A1200}" type="pres">
      <dgm:prSet presAssocID="{478276CC-DDE5-47B7-8264-5C44D1F6FFEB}" presName="node" presStyleLbl="node1" presStyleIdx="1" presStyleCnt="5">
        <dgm:presLayoutVars>
          <dgm:bulletEnabled val="1"/>
        </dgm:presLayoutVars>
      </dgm:prSet>
      <dgm:spPr/>
      <dgm:t>
        <a:bodyPr/>
        <a:lstStyle/>
        <a:p>
          <a:endParaRPr lang="ru-RU"/>
        </a:p>
      </dgm:t>
    </dgm:pt>
    <dgm:pt modelId="{F72EFD7A-D95F-4FBD-8DFE-71BC5893B38E}" type="pres">
      <dgm:prSet presAssocID="{13557949-AF83-4580-A983-768399A6E7F0}" presName="parTrans" presStyleLbl="sibTrans2D1" presStyleIdx="2" presStyleCnt="5"/>
      <dgm:spPr/>
      <dgm:t>
        <a:bodyPr/>
        <a:lstStyle/>
        <a:p>
          <a:endParaRPr lang="ru-RU"/>
        </a:p>
      </dgm:t>
    </dgm:pt>
    <dgm:pt modelId="{A17ADEC0-B68E-4DAC-AEA4-F76C0ED87E34}" type="pres">
      <dgm:prSet presAssocID="{13557949-AF83-4580-A983-768399A6E7F0}" presName="connectorText" presStyleLbl="sibTrans2D1" presStyleIdx="2" presStyleCnt="5"/>
      <dgm:spPr/>
      <dgm:t>
        <a:bodyPr/>
        <a:lstStyle/>
        <a:p>
          <a:endParaRPr lang="ru-RU"/>
        </a:p>
      </dgm:t>
    </dgm:pt>
    <dgm:pt modelId="{F3A7B662-6E96-4E9A-AA1D-4A513BD0C4DE}" type="pres">
      <dgm:prSet presAssocID="{033782AE-5FFB-42EA-9A3B-4365CCBDDDF0}" presName="node" presStyleLbl="node1" presStyleIdx="2" presStyleCnt="5">
        <dgm:presLayoutVars>
          <dgm:bulletEnabled val="1"/>
        </dgm:presLayoutVars>
      </dgm:prSet>
      <dgm:spPr/>
      <dgm:t>
        <a:bodyPr/>
        <a:lstStyle/>
        <a:p>
          <a:endParaRPr lang="ru-RU"/>
        </a:p>
      </dgm:t>
    </dgm:pt>
    <dgm:pt modelId="{873D74FD-1BFE-4814-8457-A41B080AF644}" type="pres">
      <dgm:prSet presAssocID="{64FF811D-0CA8-47B8-9088-65B1A20586DB}" presName="parTrans" presStyleLbl="sibTrans2D1" presStyleIdx="3" presStyleCnt="5"/>
      <dgm:spPr/>
      <dgm:t>
        <a:bodyPr/>
        <a:lstStyle/>
        <a:p>
          <a:endParaRPr lang="ru-RU"/>
        </a:p>
      </dgm:t>
    </dgm:pt>
    <dgm:pt modelId="{9896A632-B388-4077-BFCF-B83B1113E4AF}" type="pres">
      <dgm:prSet presAssocID="{64FF811D-0CA8-47B8-9088-65B1A20586DB}" presName="connectorText" presStyleLbl="sibTrans2D1" presStyleIdx="3" presStyleCnt="5"/>
      <dgm:spPr/>
      <dgm:t>
        <a:bodyPr/>
        <a:lstStyle/>
        <a:p>
          <a:endParaRPr lang="ru-RU"/>
        </a:p>
      </dgm:t>
    </dgm:pt>
    <dgm:pt modelId="{BDDCBCA4-CA0F-47E8-9C82-9F1A4F38E823}" type="pres">
      <dgm:prSet presAssocID="{FAF83289-4138-46E1-9612-19C5695D3F83}" presName="node" presStyleLbl="node1" presStyleIdx="3" presStyleCnt="5">
        <dgm:presLayoutVars>
          <dgm:bulletEnabled val="1"/>
        </dgm:presLayoutVars>
      </dgm:prSet>
      <dgm:spPr/>
      <dgm:t>
        <a:bodyPr/>
        <a:lstStyle/>
        <a:p>
          <a:endParaRPr lang="ru-RU"/>
        </a:p>
      </dgm:t>
    </dgm:pt>
    <dgm:pt modelId="{EB824053-C55B-456A-91C2-3ACD0C9D52E7}" type="pres">
      <dgm:prSet presAssocID="{8B7C8291-21E7-40A4-9041-46AD1D1494CB}" presName="parTrans" presStyleLbl="sibTrans2D1" presStyleIdx="4" presStyleCnt="5"/>
      <dgm:spPr/>
      <dgm:t>
        <a:bodyPr/>
        <a:lstStyle/>
        <a:p>
          <a:endParaRPr lang="ru-RU"/>
        </a:p>
      </dgm:t>
    </dgm:pt>
    <dgm:pt modelId="{D394AE8F-D108-4123-84B4-87C1BFB44919}" type="pres">
      <dgm:prSet presAssocID="{8B7C8291-21E7-40A4-9041-46AD1D1494CB}" presName="connectorText" presStyleLbl="sibTrans2D1" presStyleIdx="4" presStyleCnt="5"/>
      <dgm:spPr/>
      <dgm:t>
        <a:bodyPr/>
        <a:lstStyle/>
        <a:p>
          <a:endParaRPr lang="ru-RU"/>
        </a:p>
      </dgm:t>
    </dgm:pt>
    <dgm:pt modelId="{ED458B48-FB25-4196-BBA5-9A36EA766127}" type="pres">
      <dgm:prSet presAssocID="{4C69E021-7FCA-4B93-B365-58539EE35A6E}" presName="node" presStyleLbl="node1" presStyleIdx="4" presStyleCnt="5">
        <dgm:presLayoutVars>
          <dgm:bulletEnabled val="1"/>
        </dgm:presLayoutVars>
      </dgm:prSet>
      <dgm:spPr/>
      <dgm:t>
        <a:bodyPr/>
        <a:lstStyle/>
        <a:p>
          <a:endParaRPr lang="ru-RU"/>
        </a:p>
      </dgm:t>
    </dgm:pt>
  </dgm:ptLst>
  <dgm:cxnLst>
    <dgm:cxn modelId="{A2CF2008-E5A8-4117-8BD3-D6E513A22456}" type="presOf" srcId="{888DEB04-4EFD-4175-BC03-4E4933C520CC}" destId="{DAAD32CD-5039-4BAE-B252-041959FE2781}" srcOrd="0" destOrd="0" presId="urn:microsoft.com/office/officeart/2005/8/layout/radial5"/>
    <dgm:cxn modelId="{A553B976-4FDD-4015-B4CD-CA67F98E1E37}" type="presOf" srcId="{63E9F71A-6851-40F0-8871-6B94CDD55BF1}" destId="{796BA6C2-34C4-4509-A48D-C90100D97220}" srcOrd="0" destOrd="0" presId="urn:microsoft.com/office/officeart/2005/8/layout/radial5"/>
    <dgm:cxn modelId="{10AF5BB9-47C3-44E0-BA48-484293A8F5A7}" type="presOf" srcId="{478276CC-DDE5-47B7-8264-5C44D1F6FFEB}" destId="{17C30E3A-2431-4CC9-8C26-1DCDCA6A1200}" srcOrd="0" destOrd="0" presId="urn:microsoft.com/office/officeart/2005/8/layout/radial5"/>
    <dgm:cxn modelId="{27CAA395-84E2-4CE9-BFA5-4D27FE706871}" srcId="{E5CB5655-EC9A-4248-91EC-17E3C15ED499}" destId="{FAF83289-4138-46E1-9612-19C5695D3F83}" srcOrd="3" destOrd="0" parTransId="{64FF811D-0CA8-47B8-9088-65B1A20586DB}" sibTransId="{CD0081DE-1EF5-4C76-806F-21A61A156ABA}"/>
    <dgm:cxn modelId="{A0BD5DCC-4BEF-41FF-BC24-8B24FC4C3394}" type="presOf" srcId="{8B7C8291-21E7-40A4-9041-46AD1D1494CB}" destId="{EB824053-C55B-456A-91C2-3ACD0C9D52E7}" srcOrd="0" destOrd="0" presId="urn:microsoft.com/office/officeart/2005/8/layout/radial5"/>
    <dgm:cxn modelId="{525C5236-D8D6-449D-8305-EA3A7D654F00}" type="presOf" srcId="{033782AE-5FFB-42EA-9A3B-4365CCBDDDF0}" destId="{F3A7B662-6E96-4E9A-AA1D-4A513BD0C4DE}" srcOrd="0" destOrd="0" presId="urn:microsoft.com/office/officeart/2005/8/layout/radial5"/>
    <dgm:cxn modelId="{1DD40BA0-3D12-4693-9B08-3AF2BDE9ED20}" type="presOf" srcId="{4C69E021-7FCA-4B93-B365-58539EE35A6E}" destId="{ED458B48-FB25-4196-BBA5-9A36EA766127}" srcOrd="0" destOrd="0" presId="urn:microsoft.com/office/officeart/2005/8/layout/radial5"/>
    <dgm:cxn modelId="{9601CEDE-CE51-4647-A80A-92280D60E966}" srcId="{6590F8D1-C09B-454D-9276-E0513C73A512}" destId="{E5CB5655-EC9A-4248-91EC-17E3C15ED499}" srcOrd="0" destOrd="0" parTransId="{E7811EBE-769A-4EB7-B4C0-5BCB0A1010BA}" sibTransId="{C9791790-220C-4785-8F9C-95410EB9BCF6}"/>
    <dgm:cxn modelId="{D3346ED3-DC49-4A3B-B9C9-F55A0EB5223D}" type="presOf" srcId="{6590F8D1-C09B-454D-9276-E0513C73A512}" destId="{E3601142-0B41-448B-BF34-1450883FA60B}" srcOrd="0" destOrd="0" presId="urn:microsoft.com/office/officeart/2005/8/layout/radial5"/>
    <dgm:cxn modelId="{3CB03FCD-613A-487C-A268-5C3EBD78A831}" type="presOf" srcId="{AD9FCC8C-0658-4E31-929E-72725E2BF38D}" destId="{EDB1884B-83C0-4EE7-AC00-A7E707A4C722}" srcOrd="1" destOrd="0" presId="urn:microsoft.com/office/officeart/2005/8/layout/radial5"/>
    <dgm:cxn modelId="{30A7D57A-F0FA-4A90-A8E2-FD76071020E0}" type="presOf" srcId="{AD9FCC8C-0658-4E31-929E-72725E2BF38D}" destId="{EAE325A3-80C2-4EC6-B12C-57F1ED72E42D}" srcOrd="0" destOrd="0" presId="urn:microsoft.com/office/officeart/2005/8/layout/radial5"/>
    <dgm:cxn modelId="{C0C752BB-E9AE-46F6-9C11-C5A8CE48465E}" srcId="{E5CB5655-EC9A-4248-91EC-17E3C15ED499}" destId="{033782AE-5FFB-42EA-9A3B-4365CCBDDDF0}" srcOrd="2" destOrd="0" parTransId="{13557949-AF83-4580-A983-768399A6E7F0}" sibTransId="{A7DD8942-871B-4E3E-9585-347F4DA0C206}"/>
    <dgm:cxn modelId="{4EF4F920-A596-447A-827D-00817B272AA1}" type="presOf" srcId="{E5CB5655-EC9A-4248-91EC-17E3C15ED499}" destId="{9A894827-0540-407E-813B-1BF532D6DFA4}" srcOrd="0" destOrd="0" presId="urn:microsoft.com/office/officeart/2005/8/layout/radial5"/>
    <dgm:cxn modelId="{24F1DF9A-812F-41FF-8398-7B9EBAEAA36B}" srcId="{E5CB5655-EC9A-4248-91EC-17E3C15ED499}" destId="{888DEB04-4EFD-4175-BC03-4E4933C520CC}" srcOrd="0" destOrd="0" parTransId="{63E9F71A-6851-40F0-8871-6B94CDD55BF1}" sibTransId="{FC3270A3-7555-48CD-A64B-76C21A971966}"/>
    <dgm:cxn modelId="{033C8546-E67E-437E-9011-CDB740E44FCF}" type="presOf" srcId="{13557949-AF83-4580-A983-768399A6E7F0}" destId="{F72EFD7A-D95F-4FBD-8DFE-71BC5893B38E}" srcOrd="0" destOrd="0" presId="urn:microsoft.com/office/officeart/2005/8/layout/radial5"/>
    <dgm:cxn modelId="{5D0703BB-9D15-41BF-ACE2-2E36D4AE332E}" srcId="{E5CB5655-EC9A-4248-91EC-17E3C15ED499}" destId="{4C69E021-7FCA-4B93-B365-58539EE35A6E}" srcOrd="4" destOrd="0" parTransId="{8B7C8291-21E7-40A4-9041-46AD1D1494CB}" sibTransId="{CAC2726E-B7E0-4CB5-AEA7-A8D775A81446}"/>
    <dgm:cxn modelId="{89E7A449-6D1F-4D4A-B4C1-D2C062897FE5}" type="presOf" srcId="{63E9F71A-6851-40F0-8871-6B94CDD55BF1}" destId="{F7193BF6-36E1-4142-BD16-0BE21EC24B97}" srcOrd="1" destOrd="0" presId="urn:microsoft.com/office/officeart/2005/8/layout/radial5"/>
    <dgm:cxn modelId="{B97E8AC7-6813-41B9-BDB8-32D7FC1BDE9E}" srcId="{E5CB5655-EC9A-4248-91EC-17E3C15ED499}" destId="{478276CC-DDE5-47B7-8264-5C44D1F6FFEB}" srcOrd="1" destOrd="0" parTransId="{AD9FCC8C-0658-4E31-929E-72725E2BF38D}" sibTransId="{7FCDF7BE-6652-452B-AF13-915686A707D3}"/>
    <dgm:cxn modelId="{23D02C92-70BD-41A5-A7A9-29BA2BCE9844}" type="presOf" srcId="{64FF811D-0CA8-47B8-9088-65B1A20586DB}" destId="{9896A632-B388-4077-BFCF-B83B1113E4AF}" srcOrd="1" destOrd="0" presId="urn:microsoft.com/office/officeart/2005/8/layout/radial5"/>
    <dgm:cxn modelId="{F73DBD68-DA26-4D2A-B1F8-7C64EFBF7898}" type="presOf" srcId="{64FF811D-0CA8-47B8-9088-65B1A20586DB}" destId="{873D74FD-1BFE-4814-8457-A41B080AF644}" srcOrd="0" destOrd="0" presId="urn:microsoft.com/office/officeart/2005/8/layout/radial5"/>
    <dgm:cxn modelId="{5AAA525E-7D8A-4152-81BA-7D3DFAA89719}" type="presOf" srcId="{8B7C8291-21E7-40A4-9041-46AD1D1494CB}" destId="{D394AE8F-D108-4123-84B4-87C1BFB44919}" srcOrd="1" destOrd="0" presId="urn:microsoft.com/office/officeart/2005/8/layout/radial5"/>
    <dgm:cxn modelId="{AB7654D5-C14C-474C-85E7-BA00300B4864}" type="presOf" srcId="{FAF83289-4138-46E1-9612-19C5695D3F83}" destId="{BDDCBCA4-CA0F-47E8-9C82-9F1A4F38E823}" srcOrd="0" destOrd="0" presId="urn:microsoft.com/office/officeart/2005/8/layout/radial5"/>
    <dgm:cxn modelId="{E84805D9-6A1A-482E-B419-9023993B1E11}" type="presOf" srcId="{13557949-AF83-4580-A983-768399A6E7F0}" destId="{A17ADEC0-B68E-4DAC-AEA4-F76C0ED87E34}" srcOrd="1" destOrd="0" presId="urn:microsoft.com/office/officeart/2005/8/layout/radial5"/>
    <dgm:cxn modelId="{A4C3598F-90B4-46C2-8611-45A7E57F8868}" type="presParOf" srcId="{E3601142-0B41-448B-BF34-1450883FA60B}" destId="{9A894827-0540-407E-813B-1BF532D6DFA4}" srcOrd="0" destOrd="0" presId="urn:microsoft.com/office/officeart/2005/8/layout/radial5"/>
    <dgm:cxn modelId="{0F2A958E-5F86-4F77-86CE-721C3BEDEFB9}" type="presParOf" srcId="{E3601142-0B41-448B-BF34-1450883FA60B}" destId="{796BA6C2-34C4-4509-A48D-C90100D97220}" srcOrd="1" destOrd="0" presId="urn:microsoft.com/office/officeart/2005/8/layout/radial5"/>
    <dgm:cxn modelId="{801CB582-EFE1-4047-9B87-168DFDF7020A}" type="presParOf" srcId="{796BA6C2-34C4-4509-A48D-C90100D97220}" destId="{F7193BF6-36E1-4142-BD16-0BE21EC24B97}" srcOrd="0" destOrd="0" presId="urn:microsoft.com/office/officeart/2005/8/layout/radial5"/>
    <dgm:cxn modelId="{C39D97C1-FC45-471F-972F-28148B518AC4}" type="presParOf" srcId="{E3601142-0B41-448B-BF34-1450883FA60B}" destId="{DAAD32CD-5039-4BAE-B252-041959FE2781}" srcOrd="2" destOrd="0" presId="urn:microsoft.com/office/officeart/2005/8/layout/radial5"/>
    <dgm:cxn modelId="{2CB55869-737B-422B-A48D-1D055F5ABB8D}" type="presParOf" srcId="{E3601142-0B41-448B-BF34-1450883FA60B}" destId="{EAE325A3-80C2-4EC6-B12C-57F1ED72E42D}" srcOrd="3" destOrd="0" presId="urn:microsoft.com/office/officeart/2005/8/layout/radial5"/>
    <dgm:cxn modelId="{0104FAAF-0796-4CD3-9E7C-B3096481E37F}" type="presParOf" srcId="{EAE325A3-80C2-4EC6-B12C-57F1ED72E42D}" destId="{EDB1884B-83C0-4EE7-AC00-A7E707A4C722}" srcOrd="0" destOrd="0" presId="urn:microsoft.com/office/officeart/2005/8/layout/radial5"/>
    <dgm:cxn modelId="{6D41B850-9F12-4AD3-8FDC-34ADE1200767}" type="presParOf" srcId="{E3601142-0B41-448B-BF34-1450883FA60B}" destId="{17C30E3A-2431-4CC9-8C26-1DCDCA6A1200}" srcOrd="4" destOrd="0" presId="urn:microsoft.com/office/officeart/2005/8/layout/radial5"/>
    <dgm:cxn modelId="{84924CBB-A541-47E6-9CD7-3AEDF6E5F378}" type="presParOf" srcId="{E3601142-0B41-448B-BF34-1450883FA60B}" destId="{F72EFD7A-D95F-4FBD-8DFE-71BC5893B38E}" srcOrd="5" destOrd="0" presId="urn:microsoft.com/office/officeart/2005/8/layout/radial5"/>
    <dgm:cxn modelId="{061A056E-BAAF-401B-A261-C4584A04D6AA}" type="presParOf" srcId="{F72EFD7A-D95F-4FBD-8DFE-71BC5893B38E}" destId="{A17ADEC0-B68E-4DAC-AEA4-F76C0ED87E34}" srcOrd="0" destOrd="0" presId="urn:microsoft.com/office/officeart/2005/8/layout/radial5"/>
    <dgm:cxn modelId="{BFCE2AAC-1096-482B-BA36-124CE78F3C16}" type="presParOf" srcId="{E3601142-0B41-448B-BF34-1450883FA60B}" destId="{F3A7B662-6E96-4E9A-AA1D-4A513BD0C4DE}" srcOrd="6" destOrd="0" presId="urn:microsoft.com/office/officeart/2005/8/layout/radial5"/>
    <dgm:cxn modelId="{101C1DB1-8085-4323-A0D4-686C6B3F2D30}" type="presParOf" srcId="{E3601142-0B41-448B-BF34-1450883FA60B}" destId="{873D74FD-1BFE-4814-8457-A41B080AF644}" srcOrd="7" destOrd="0" presId="urn:microsoft.com/office/officeart/2005/8/layout/radial5"/>
    <dgm:cxn modelId="{BECF5539-3D24-4A16-B044-CFDC0E243D1F}" type="presParOf" srcId="{873D74FD-1BFE-4814-8457-A41B080AF644}" destId="{9896A632-B388-4077-BFCF-B83B1113E4AF}" srcOrd="0" destOrd="0" presId="urn:microsoft.com/office/officeart/2005/8/layout/radial5"/>
    <dgm:cxn modelId="{6753B748-31F3-4441-93E8-D1ABBBF126C9}" type="presParOf" srcId="{E3601142-0B41-448B-BF34-1450883FA60B}" destId="{BDDCBCA4-CA0F-47E8-9C82-9F1A4F38E823}" srcOrd="8" destOrd="0" presId="urn:microsoft.com/office/officeart/2005/8/layout/radial5"/>
    <dgm:cxn modelId="{0CF3DEA3-C0AF-4BEA-8DB8-6EEC72EE0454}" type="presParOf" srcId="{E3601142-0B41-448B-BF34-1450883FA60B}" destId="{EB824053-C55B-456A-91C2-3ACD0C9D52E7}" srcOrd="9" destOrd="0" presId="urn:microsoft.com/office/officeart/2005/8/layout/radial5"/>
    <dgm:cxn modelId="{2765504D-7BAF-4A1B-B9C4-42DF978E7A96}" type="presParOf" srcId="{EB824053-C55B-456A-91C2-3ACD0C9D52E7}" destId="{D394AE8F-D108-4123-84B4-87C1BFB44919}" srcOrd="0" destOrd="0" presId="urn:microsoft.com/office/officeart/2005/8/layout/radial5"/>
    <dgm:cxn modelId="{6FDA3BA0-E65D-492C-8CDB-BA50E0099CEF}" type="presParOf" srcId="{E3601142-0B41-448B-BF34-1450883FA60B}" destId="{ED458B48-FB25-4196-BBA5-9A36EA766127}"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28A9C1B-15D8-4696-9FBB-F8574E260AEC}" type="doc">
      <dgm:prSet loTypeId="urn:microsoft.com/office/officeart/2005/8/layout/radial4" loCatId="relationship" qsTypeId="urn:microsoft.com/office/officeart/2005/8/quickstyle/simple3" qsCatId="simple" csTypeId="urn:microsoft.com/office/officeart/2005/8/colors/colorful5" csCatId="colorful" phldr="1"/>
      <dgm:spPr/>
      <dgm:t>
        <a:bodyPr/>
        <a:lstStyle/>
        <a:p>
          <a:endParaRPr lang="ru-RU"/>
        </a:p>
      </dgm:t>
    </dgm:pt>
    <dgm:pt modelId="{132BFFE7-706D-424F-8167-5CA393763577}">
      <dgm:prSet phldrT="[Текст]"/>
      <dgm:spPr/>
      <dgm:t>
        <a:bodyPr/>
        <a:lstStyle/>
        <a:p>
          <a:r>
            <a:rPr lang="uz-Cyrl-UZ" dirty="0" smtClean="0">
              <a:latin typeface="Times New Roman" pitchFamily="18" charset="0"/>
              <a:cs typeface="Times New Roman" pitchFamily="18" charset="0"/>
            </a:rPr>
            <a:t>Бола ривожланишига таъсир этувчи факторлар</a:t>
          </a:r>
          <a:endParaRPr lang="ru-RU" dirty="0">
            <a:latin typeface="Times New Roman" pitchFamily="18" charset="0"/>
            <a:cs typeface="Times New Roman" pitchFamily="18" charset="0"/>
          </a:endParaRPr>
        </a:p>
      </dgm:t>
    </dgm:pt>
    <dgm:pt modelId="{F933E4F0-F1DB-4AF8-9EC5-2D977BF23E5D}" type="parTrans" cxnId="{FDBBD232-72F8-4D5F-B071-4F4A209F6DE4}">
      <dgm:prSet/>
      <dgm:spPr/>
      <dgm:t>
        <a:bodyPr/>
        <a:lstStyle/>
        <a:p>
          <a:endParaRPr lang="ru-RU">
            <a:latin typeface="Times New Roman" pitchFamily="18" charset="0"/>
            <a:cs typeface="Times New Roman" pitchFamily="18" charset="0"/>
          </a:endParaRPr>
        </a:p>
      </dgm:t>
    </dgm:pt>
    <dgm:pt modelId="{43D33A98-05C7-4142-A269-D808CB9FEFCC}" type="sibTrans" cxnId="{FDBBD232-72F8-4D5F-B071-4F4A209F6DE4}">
      <dgm:prSet/>
      <dgm:spPr/>
      <dgm:t>
        <a:bodyPr/>
        <a:lstStyle/>
        <a:p>
          <a:endParaRPr lang="ru-RU">
            <a:latin typeface="Times New Roman" pitchFamily="18" charset="0"/>
            <a:cs typeface="Times New Roman" pitchFamily="18" charset="0"/>
          </a:endParaRPr>
        </a:p>
      </dgm:t>
    </dgm:pt>
    <dgm:pt modelId="{53C89CED-0F08-432C-9F2B-01F2E1870003}">
      <dgm:prSet phldrT="[Текст]" custT="1"/>
      <dgm:spPr/>
      <dgm:t>
        <a:bodyPr/>
        <a:lstStyle/>
        <a:p>
          <a:r>
            <a:rPr lang="uz-Cyrl-UZ" sz="2600" dirty="0" smtClean="0">
              <a:latin typeface="Times New Roman" pitchFamily="18" charset="0"/>
              <a:cs typeface="Times New Roman" pitchFamily="18" charset="0"/>
            </a:rPr>
            <a:t>Биологик (</a:t>
          </a:r>
          <a:r>
            <a:rPr lang="uz-Cyrl-UZ" sz="2000" dirty="0" smtClean="0">
              <a:latin typeface="Times New Roman" pitchFamily="18" charset="0"/>
              <a:cs typeface="Times New Roman" pitchFamily="18" charset="0"/>
            </a:rPr>
            <a:t>ирсият, соғлиги, оиласи</a:t>
          </a:r>
          <a:r>
            <a:rPr lang="uz-Cyrl-UZ" sz="2600" dirty="0" smtClean="0">
              <a:latin typeface="Times New Roman" pitchFamily="18" charset="0"/>
              <a:cs typeface="Times New Roman" pitchFamily="18" charset="0"/>
            </a:rPr>
            <a:t>)</a:t>
          </a:r>
          <a:endParaRPr lang="ru-RU" sz="2600" dirty="0">
            <a:latin typeface="Times New Roman" pitchFamily="18" charset="0"/>
            <a:cs typeface="Times New Roman" pitchFamily="18" charset="0"/>
          </a:endParaRPr>
        </a:p>
      </dgm:t>
    </dgm:pt>
    <dgm:pt modelId="{EDAFB66E-2036-40D8-B474-DB053AFCBD23}" type="parTrans" cxnId="{870525F3-E024-43EC-AC12-703BAEB8872A}">
      <dgm:prSet/>
      <dgm:spPr/>
      <dgm:t>
        <a:bodyPr/>
        <a:lstStyle/>
        <a:p>
          <a:endParaRPr lang="ru-RU">
            <a:latin typeface="Times New Roman" pitchFamily="18" charset="0"/>
            <a:cs typeface="Times New Roman" pitchFamily="18" charset="0"/>
          </a:endParaRPr>
        </a:p>
      </dgm:t>
    </dgm:pt>
    <dgm:pt modelId="{424B5EA1-AFCA-4342-938B-B2D3450C7C9B}" type="sibTrans" cxnId="{870525F3-E024-43EC-AC12-703BAEB8872A}">
      <dgm:prSet/>
      <dgm:spPr/>
      <dgm:t>
        <a:bodyPr/>
        <a:lstStyle/>
        <a:p>
          <a:endParaRPr lang="ru-RU">
            <a:latin typeface="Times New Roman" pitchFamily="18" charset="0"/>
            <a:cs typeface="Times New Roman" pitchFamily="18" charset="0"/>
          </a:endParaRPr>
        </a:p>
      </dgm:t>
    </dgm:pt>
    <dgm:pt modelId="{9633AEC7-3B5C-4571-8423-CC775DDE08CF}">
      <dgm:prSet phldrT="[Текст]" custT="1"/>
      <dgm:spPr/>
      <dgm:t>
        <a:bodyPr/>
        <a:lstStyle/>
        <a:p>
          <a:r>
            <a:rPr lang="uz-Cyrl-UZ" sz="2100" dirty="0" smtClean="0">
              <a:latin typeface="Times New Roman" pitchFamily="18" charset="0"/>
              <a:cs typeface="Times New Roman" pitchFamily="18" charset="0"/>
            </a:rPr>
            <a:t>Ижтимоий муҳит (</a:t>
          </a:r>
          <a:r>
            <a:rPr lang="uz-Cyrl-UZ" sz="2000" dirty="0" smtClean="0">
              <a:latin typeface="Times New Roman" pitchFamily="18" charset="0"/>
              <a:cs typeface="Times New Roman" pitchFamily="18" charset="0"/>
            </a:rPr>
            <a:t>ўқиш, таълим-тарбия, яшаш шароити</a:t>
          </a:r>
          <a:r>
            <a:rPr lang="uz-Cyrl-UZ" sz="2100" dirty="0" smtClean="0">
              <a:latin typeface="Times New Roman" pitchFamily="18" charset="0"/>
              <a:cs typeface="Times New Roman" pitchFamily="18" charset="0"/>
            </a:rPr>
            <a:t>)</a:t>
          </a:r>
          <a:endParaRPr lang="ru-RU" sz="2100" dirty="0">
            <a:latin typeface="Times New Roman" pitchFamily="18" charset="0"/>
            <a:cs typeface="Times New Roman" pitchFamily="18" charset="0"/>
          </a:endParaRPr>
        </a:p>
      </dgm:t>
    </dgm:pt>
    <dgm:pt modelId="{AA0572A5-2F62-4E80-9951-956EC8A36F4A}" type="parTrans" cxnId="{8A515529-42E7-4717-A04F-C01F4EF5D4FB}">
      <dgm:prSet/>
      <dgm:spPr/>
      <dgm:t>
        <a:bodyPr/>
        <a:lstStyle/>
        <a:p>
          <a:endParaRPr lang="ru-RU">
            <a:latin typeface="Times New Roman" pitchFamily="18" charset="0"/>
            <a:cs typeface="Times New Roman" pitchFamily="18" charset="0"/>
          </a:endParaRPr>
        </a:p>
      </dgm:t>
    </dgm:pt>
    <dgm:pt modelId="{DC61FCE7-47F2-4C36-A9AF-16310D5D660B}" type="sibTrans" cxnId="{8A515529-42E7-4717-A04F-C01F4EF5D4FB}">
      <dgm:prSet/>
      <dgm:spPr/>
      <dgm:t>
        <a:bodyPr/>
        <a:lstStyle/>
        <a:p>
          <a:endParaRPr lang="ru-RU">
            <a:latin typeface="Times New Roman" pitchFamily="18" charset="0"/>
            <a:cs typeface="Times New Roman" pitchFamily="18" charset="0"/>
          </a:endParaRPr>
        </a:p>
      </dgm:t>
    </dgm:pt>
    <dgm:pt modelId="{E57914D6-99A2-4D8D-86FB-5D537F8BB1F0}">
      <dgm:prSet phldrT="[Текст]" custT="1"/>
      <dgm:spPr/>
      <dgm:t>
        <a:bodyPr/>
        <a:lstStyle/>
        <a:p>
          <a:r>
            <a:rPr lang="uz-Cyrl-UZ" sz="2400" dirty="0" smtClean="0">
              <a:latin typeface="Times New Roman" pitchFamily="18" charset="0"/>
              <a:cs typeface="Times New Roman" pitchFamily="18" charset="0"/>
            </a:rPr>
            <a:t>Атроф муҳит (</a:t>
          </a:r>
          <a:r>
            <a:rPr lang="uz-Cyrl-UZ" sz="2000" dirty="0" smtClean="0">
              <a:latin typeface="Times New Roman" pitchFamily="18" charset="0"/>
              <a:cs typeface="Times New Roman" pitchFamily="18" charset="0"/>
            </a:rPr>
            <a:t>географик хусусият, иқлим </a:t>
          </a:r>
          <a:r>
            <a:rPr lang="uz-Cyrl-UZ"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dgm:t>
    </dgm:pt>
    <dgm:pt modelId="{478DD9D8-4590-43F1-94C1-36C11EEE453E}" type="parTrans" cxnId="{5E52EF4F-2215-46AA-82CD-678F11EE58BA}">
      <dgm:prSet/>
      <dgm:spPr/>
      <dgm:t>
        <a:bodyPr/>
        <a:lstStyle/>
        <a:p>
          <a:endParaRPr lang="ru-RU">
            <a:latin typeface="Times New Roman" pitchFamily="18" charset="0"/>
            <a:cs typeface="Times New Roman" pitchFamily="18" charset="0"/>
          </a:endParaRPr>
        </a:p>
      </dgm:t>
    </dgm:pt>
    <dgm:pt modelId="{E3A4003B-0220-4747-B3BE-94933D540C45}" type="sibTrans" cxnId="{5E52EF4F-2215-46AA-82CD-678F11EE58BA}">
      <dgm:prSet/>
      <dgm:spPr/>
      <dgm:t>
        <a:bodyPr/>
        <a:lstStyle/>
        <a:p>
          <a:endParaRPr lang="ru-RU">
            <a:latin typeface="Times New Roman" pitchFamily="18" charset="0"/>
            <a:cs typeface="Times New Roman" pitchFamily="18" charset="0"/>
          </a:endParaRPr>
        </a:p>
      </dgm:t>
    </dgm:pt>
    <dgm:pt modelId="{26EB1858-826B-4033-B85C-51610E402136}" type="pres">
      <dgm:prSet presAssocID="{328A9C1B-15D8-4696-9FBB-F8574E260AEC}" presName="cycle" presStyleCnt="0">
        <dgm:presLayoutVars>
          <dgm:chMax val="1"/>
          <dgm:dir/>
          <dgm:animLvl val="ctr"/>
          <dgm:resizeHandles val="exact"/>
        </dgm:presLayoutVars>
      </dgm:prSet>
      <dgm:spPr/>
      <dgm:t>
        <a:bodyPr/>
        <a:lstStyle/>
        <a:p>
          <a:endParaRPr lang="ru-RU"/>
        </a:p>
      </dgm:t>
    </dgm:pt>
    <dgm:pt modelId="{FCCCBD1D-8D82-484F-9BFA-F1E34ADADD1A}" type="pres">
      <dgm:prSet presAssocID="{132BFFE7-706D-424F-8167-5CA393763577}" presName="centerShape" presStyleLbl="node0" presStyleIdx="0" presStyleCnt="1"/>
      <dgm:spPr/>
      <dgm:t>
        <a:bodyPr/>
        <a:lstStyle/>
        <a:p>
          <a:endParaRPr lang="ru-RU"/>
        </a:p>
      </dgm:t>
    </dgm:pt>
    <dgm:pt modelId="{5E140265-71DC-42BD-BF8C-3DFF43028995}" type="pres">
      <dgm:prSet presAssocID="{EDAFB66E-2036-40D8-B474-DB053AFCBD23}" presName="parTrans" presStyleLbl="bgSibTrans2D1" presStyleIdx="0" presStyleCnt="3"/>
      <dgm:spPr/>
      <dgm:t>
        <a:bodyPr/>
        <a:lstStyle/>
        <a:p>
          <a:endParaRPr lang="ru-RU"/>
        </a:p>
      </dgm:t>
    </dgm:pt>
    <dgm:pt modelId="{F2E095FC-1AE1-45E1-B8D4-DA7DE977EF80}" type="pres">
      <dgm:prSet presAssocID="{53C89CED-0F08-432C-9F2B-01F2E1870003}" presName="node" presStyleLbl="node1" presStyleIdx="0" presStyleCnt="3">
        <dgm:presLayoutVars>
          <dgm:bulletEnabled val="1"/>
        </dgm:presLayoutVars>
      </dgm:prSet>
      <dgm:spPr/>
      <dgm:t>
        <a:bodyPr/>
        <a:lstStyle/>
        <a:p>
          <a:endParaRPr lang="ru-RU"/>
        </a:p>
      </dgm:t>
    </dgm:pt>
    <dgm:pt modelId="{5E814BF4-255A-4B37-9897-0CC4F39A0B45}" type="pres">
      <dgm:prSet presAssocID="{AA0572A5-2F62-4E80-9951-956EC8A36F4A}" presName="parTrans" presStyleLbl="bgSibTrans2D1" presStyleIdx="1" presStyleCnt="3"/>
      <dgm:spPr/>
      <dgm:t>
        <a:bodyPr/>
        <a:lstStyle/>
        <a:p>
          <a:endParaRPr lang="ru-RU"/>
        </a:p>
      </dgm:t>
    </dgm:pt>
    <dgm:pt modelId="{88CDAB56-36A6-42E1-B1FC-252613F28C4E}" type="pres">
      <dgm:prSet presAssocID="{9633AEC7-3B5C-4571-8423-CC775DDE08CF}" presName="node" presStyleLbl="node1" presStyleIdx="1" presStyleCnt="3">
        <dgm:presLayoutVars>
          <dgm:bulletEnabled val="1"/>
        </dgm:presLayoutVars>
      </dgm:prSet>
      <dgm:spPr/>
      <dgm:t>
        <a:bodyPr/>
        <a:lstStyle/>
        <a:p>
          <a:endParaRPr lang="ru-RU"/>
        </a:p>
      </dgm:t>
    </dgm:pt>
    <dgm:pt modelId="{0AFD48A9-1A1E-4BFA-B2BD-4D148DFD7106}" type="pres">
      <dgm:prSet presAssocID="{478DD9D8-4590-43F1-94C1-36C11EEE453E}" presName="parTrans" presStyleLbl="bgSibTrans2D1" presStyleIdx="2" presStyleCnt="3"/>
      <dgm:spPr/>
      <dgm:t>
        <a:bodyPr/>
        <a:lstStyle/>
        <a:p>
          <a:endParaRPr lang="ru-RU"/>
        </a:p>
      </dgm:t>
    </dgm:pt>
    <dgm:pt modelId="{5C4FE9A5-467B-4D49-B3A7-E3B042898726}" type="pres">
      <dgm:prSet presAssocID="{E57914D6-99A2-4D8D-86FB-5D537F8BB1F0}" presName="node" presStyleLbl="node1" presStyleIdx="2" presStyleCnt="3" custScaleX="111475">
        <dgm:presLayoutVars>
          <dgm:bulletEnabled val="1"/>
        </dgm:presLayoutVars>
      </dgm:prSet>
      <dgm:spPr/>
      <dgm:t>
        <a:bodyPr/>
        <a:lstStyle/>
        <a:p>
          <a:endParaRPr lang="ru-RU"/>
        </a:p>
      </dgm:t>
    </dgm:pt>
  </dgm:ptLst>
  <dgm:cxnLst>
    <dgm:cxn modelId="{7EEE0851-2510-4320-BD68-72633313A3B2}" type="presOf" srcId="{9633AEC7-3B5C-4571-8423-CC775DDE08CF}" destId="{88CDAB56-36A6-42E1-B1FC-252613F28C4E}" srcOrd="0" destOrd="0" presId="urn:microsoft.com/office/officeart/2005/8/layout/radial4"/>
    <dgm:cxn modelId="{71B82478-7654-447F-B0CB-3027C1524942}" type="presOf" srcId="{132BFFE7-706D-424F-8167-5CA393763577}" destId="{FCCCBD1D-8D82-484F-9BFA-F1E34ADADD1A}" srcOrd="0" destOrd="0" presId="urn:microsoft.com/office/officeart/2005/8/layout/radial4"/>
    <dgm:cxn modelId="{CF50C5EB-DBF4-4918-9D4C-471900446DBF}" type="presOf" srcId="{AA0572A5-2F62-4E80-9951-956EC8A36F4A}" destId="{5E814BF4-255A-4B37-9897-0CC4F39A0B45}" srcOrd="0" destOrd="0" presId="urn:microsoft.com/office/officeart/2005/8/layout/radial4"/>
    <dgm:cxn modelId="{013CB50C-8E4A-4642-A104-7F39484D4027}" type="presOf" srcId="{EDAFB66E-2036-40D8-B474-DB053AFCBD23}" destId="{5E140265-71DC-42BD-BF8C-3DFF43028995}" srcOrd="0" destOrd="0" presId="urn:microsoft.com/office/officeart/2005/8/layout/radial4"/>
    <dgm:cxn modelId="{870525F3-E024-43EC-AC12-703BAEB8872A}" srcId="{132BFFE7-706D-424F-8167-5CA393763577}" destId="{53C89CED-0F08-432C-9F2B-01F2E1870003}" srcOrd="0" destOrd="0" parTransId="{EDAFB66E-2036-40D8-B474-DB053AFCBD23}" sibTransId="{424B5EA1-AFCA-4342-938B-B2D3450C7C9B}"/>
    <dgm:cxn modelId="{A55CCB7E-A646-4899-B516-F38EE57AB990}" type="presOf" srcId="{328A9C1B-15D8-4696-9FBB-F8574E260AEC}" destId="{26EB1858-826B-4033-B85C-51610E402136}" srcOrd="0" destOrd="0" presId="urn:microsoft.com/office/officeart/2005/8/layout/radial4"/>
    <dgm:cxn modelId="{245AE999-8F9D-4894-9CE0-AC78830A60C5}" type="presOf" srcId="{478DD9D8-4590-43F1-94C1-36C11EEE453E}" destId="{0AFD48A9-1A1E-4BFA-B2BD-4D148DFD7106}" srcOrd="0" destOrd="0" presId="urn:microsoft.com/office/officeart/2005/8/layout/radial4"/>
    <dgm:cxn modelId="{FDBBD232-72F8-4D5F-B071-4F4A209F6DE4}" srcId="{328A9C1B-15D8-4696-9FBB-F8574E260AEC}" destId="{132BFFE7-706D-424F-8167-5CA393763577}" srcOrd="0" destOrd="0" parTransId="{F933E4F0-F1DB-4AF8-9EC5-2D977BF23E5D}" sibTransId="{43D33A98-05C7-4142-A269-D808CB9FEFCC}"/>
    <dgm:cxn modelId="{6DB4D0AB-6DB1-4440-9294-5E5B924C970F}" type="presOf" srcId="{53C89CED-0F08-432C-9F2B-01F2E1870003}" destId="{F2E095FC-1AE1-45E1-B8D4-DA7DE977EF80}" srcOrd="0" destOrd="0" presId="urn:microsoft.com/office/officeart/2005/8/layout/radial4"/>
    <dgm:cxn modelId="{EC1957EA-D677-4B39-84DD-E41E0897B59F}" type="presOf" srcId="{E57914D6-99A2-4D8D-86FB-5D537F8BB1F0}" destId="{5C4FE9A5-467B-4D49-B3A7-E3B042898726}" srcOrd="0" destOrd="0" presId="urn:microsoft.com/office/officeart/2005/8/layout/radial4"/>
    <dgm:cxn modelId="{5E52EF4F-2215-46AA-82CD-678F11EE58BA}" srcId="{132BFFE7-706D-424F-8167-5CA393763577}" destId="{E57914D6-99A2-4D8D-86FB-5D537F8BB1F0}" srcOrd="2" destOrd="0" parTransId="{478DD9D8-4590-43F1-94C1-36C11EEE453E}" sibTransId="{E3A4003B-0220-4747-B3BE-94933D540C45}"/>
    <dgm:cxn modelId="{8A515529-42E7-4717-A04F-C01F4EF5D4FB}" srcId="{132BFFE7-706D-424F-8167-5CA393763577}" destId="{9633AEC7-3B5C-4571-8423-CC775DDE08CF}" srcOrd="1" destOrd="0" parTransId="{AA0572A5-2F62-4E80-9951-956EC8A36F4A}" sibTransId="{DC61FCE7-47F2-4C36-A9AF-16310D5D660B}"/>
    <dgm:cxn modelId="{D3E66C88-480A-4124-B61A-14C7AF1233D9}" type="presParOf" srcId="{26EB1858-826B-4033-B85C-51610E402136}" destId="{FCCCBD1D-8D82-484F-9BFA-F1E34ADADD1A}" srcOrd="0" destOrd="0" presId="urn:microsoft.com/office/officeart/2005/8/layout/radial4"/>
    <dgm:cxn modelId="{316B16BA-FDAB-49A7-BD28-84EFD12866EA}" type="presParOf" srcId="{26EB1858-826B-4033-B85C-51610E402136}" destId="{5E140265-71DC-42BD-BF8C-3DFF43028995}" srcOrd="1" destOrd="0" presId="urn:microsoft.com/office/officeart/2005/8/layout/radial4"/>
    <dgm:cxn modelId="{0E3297CA-E7B4-4EF0-A287-8872C1D7B706}" type="presParOf" srcId="{26EB1858-826B-4033-B85C-51610E402136}" destId="{F2E095FC-1AE1-45E1-B8D4-DA7DE977EF80}" srcOrd="2" destOrd="0" presId="urn:microsoft.com/office/officeart/2005/8/layout/radial4"/>
    <dgm:cxn modelId="{52713908-3AE1-4F77-932B-8B04839A97A5}" type="presParOf" srcId="{26EB1858-826B-4033-B85C-51610E402136}" destId="{5E814BF4-255A-4B37-9897-0CC4F39A0B45}" srcOrd="3" destOrd="0" presId="urn:microsoft.com/office/officeart/2005/8/layout/radial4"/>
    <dgm:cxn modelId="{3C101B5E-D852-4E25-BBBC-A7E7278E738A}" type="presParOf" srcId="{26EB1858-826B-4033-B85C-51610E402136}" destId="{88CDAB56-36A6-42E1-B1FC-252613F28C4E}" srcOrd="4" destOrd="0" presId="urn:microsoft.com/office/officeart/2005/8/layout/radial4"/>
    <dgm:cxn modelId="{BB965CDB-33F3-4DF0-BAD0-48B7F9D1F687}" type="presParOf" srcId="{26EB1858-826B-4033-B85C-51610E402136}" destId="{0AFD48A9-1A1E-4BFA-B2BD-4D148DFD7106}" srcOrd="5" destOrd="0" presId="urn:microsoft.com/office/officeart/2005/8/layout/radial4"/>
    <dgm:cxn modelId="{6E55AA97-697D-4DDC-A32B-0666C0EBD607}" type="presParOf" srcId="{26EB1858-826B-4033-B85C-51610E402136}" destId="{5C4FE9A5-467B-4D49-B3A7-E3B042898726}"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943BB3-5FB6-423D-863E-E5EF347D4868}" type="doc">
      <dgm:prSet loTypeId="urn:microsoft.com/office/officeart/2005/8/layout/radial1" loCatId="cycle" qsTypeId="urn:microsoft.com/office/officeart/2005/8/quickstyle/simple4" qsCatId="simple" csTypeId="urn:microsoft.com/office/officeart/2005/8/colors/colorful2" csCatId="colorful" phldr="1"/>
      <dgm:spPr/>
      <dgm:t>
        <a:bodyPr/>
        <a:lstStyle/>
        <a:p>
          <a:endParaRPr lang="ru-RU"/>
        </a:p>
      </dgm:t>
    </dgm:pt>
    <dgm:pt modelId="{475E5BAC-C735-49F5-B66A-5B8861BF130B}">
      <dgm:prSet phldrT="[Текст]" custT="1">
        <dgm:style>
          <a:lnRef idx="1">
            <a:schemeClr val="accent5"/>
          </a:lnRef>
          <a:fillRef idx="2">
            <a:schemeClr val="accent5"/>
          </a:fillRef>
          <a:effectRef idx="1">
            <a:schemeClr val="accent5"/>
          </a:effectRef>
          <a:fontRef idx="minor">
            <a:schemeClr val="dk1"/>
          </a:fontRef>
        </dgm:style>
      </dgm:prSet>
      <dgm:spPr/>
      <dgm:t>
        <a:bodyPr/>
        <a:lstStyle/>
        <a:p>
          <a:r>
            <a:rPr lang="uz-Cyrl-UZ" sz="1900" b="1" dirty="0" smtClean="0">
              <a:solidFill>
                <a:schemeClr val="tx2"/>
              </a:solidFill>
              <a:latin typeface="Times New Roman" pitchFamily="18" charset="0"/>
              <a:cs typeface="Times New Roman" pitchFamily="18" charset="0"/>
            </a:rPr>
            <a:t>Бола психик ривожланишининг индивидуал вариантлари</a:t>
          </a:r>
          <a:endParaRPr lang="ru-RU" sz="1900" dirty="0">
            <a:solidFill>
              <a:schemeClr val="tx2"/>
            </a:solidFill>
          </a:endParaRPr>
        </a:p>
      </dgm:t>
    </dgm:pt>
    <dgm:pt modelId="{4235FC49-CDC8-4B82-A607-265C178B05E9}" type="parTrans" cxnId="{BF785FBE-99D6-46F0-9BE1-7FF2F983B1DC}">
      <dgm:prSet/>
      <dgm:spPr/>
      <dgm:t>
        <a:bodyPr/>
        <a:lstStyle/>
        <a:p>
          <a:endParaRPr lang="ru-RU">
            <a:solidFill>
              <a:schemeClr val="tx2"/>
            </a:solidFill>
          </a:endParaRPr>
        </a:p>
      </dgm:t>
    </dgm:pt>
    <dgm:pt modelId="{7A7A2D35-2AB9-46B4-81FA-DF9AB61F1AA4}" type="sibTrans" cxnId="{BF785FBE-99D6-46F0-9BE1-7FF2F983B1DC}">
      <dgm:prSet/>
      <dgm:spPr/>
      <dgm:t>
        <a:bodyPr/>
        <a:lstStyle/>
        <a:p>
          <a:endParaRPr lang="ru-RU">
            <a:solidFill>
              <a:schemeClr val="tx2"/>
            </a:solidFill>
          </a:endParaRPr>
        </a:p>
      </dgm:t>
    </dgm:pt>
    <dgm:pt modelId="{52AE049D-3709-4DC0-B776-15731711AE6E}">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uz-Cyrl-UZ" sz="1400" dirty="0" smtClean="0">
              <a:solidFill>
                <a:schemeClr val="tx2"/>
              </a:solidFill>
              <a:latin typeface="Times New Roman" pitchFamily="18" charset="0"/>
              <a:cs typeface="Times New Roman" pitchFamily="18" charset="0"/>
            </a:rPr>
            <a:t>Истеъдодли болалар</a:t>
          </a:r>
          <a:endParaRPr lang="ru-RU" sz="1400" dirty="0">
            <a:solidFill>
              <a:schemeClr val="tx2"/>
            </a:solidFill>
            <a:latin typeface="Times New Roman" pitchFamily="18" charset="0"/>
            <a:cs typeface="Times New Roman" pitchFamily="18" charset="0"/>
          </a:endParaRPr>
        </a:p>
      </dgm:t>
    </dgm:pt>
    <dgm:pt modelId="{2DCE49D2-0B35-42C1-A300-3C9CEF153A12}" type="parTrans" cxnId="{D7257831-1B6C-4477-BF36-85D181CB83B3}">
      <dgm:prSet/>
      <dgm:spPr/>
      <dgm:t>
        <a:bodyPr/>
        <a:lstStyle/>
        <a:p>
          <a:endParaRPr lang="ru-RU">
            <a:solidFill>
              <a:schemeClr val="tx2"/>
            </a:solidFill>
          </a:endParaRPr>
        </a:p>
      </dgm:t>
    </dgm:pt>
    <dgm:pt modelId="{0C15A605-99AF-4E40-BEEA-19D3A31A49FF}" type="sibTrans" cxnId="{D7257831-1B6C-4477-BF36-85D181CB83B3}">
      <dgm:prSet/>
      <dgm:spPr/>
      <dgm:t>
        <a:bodyPr/>
        <a:lstStyle/>
        <a:p>
          <a:endParaRPr lang="ru-RU">
            <a:solidFill>
              <a:schemeClr val="tx2"/>
            </a:solidFill>
          </a:endParaRPr>
        </a:p>
      </dgm:t>
    </dgm:pt>
    <dgm:pt modelId="{50C60657-F810-4E31-8C9B-F5E2B0E7A866}">
      <dgm:prSet phldrT="[Текст]" custT="1">
        <dgm:style>
          <a:lnRef idx="1">
            <a:schemeClr val="accent3"/>
          </a:lnRef>
          <a:fillRef idx="2">
            <a:schemeClr val="accent3"/>
          </a:fillRef>
          <a:effectRef idx="1">
            <a:schemeClr val="accent3"/>
          </a:effectRef>
          <a:fontRef idx="minor">
            <a:schemeClr val="dk1"/>
          </a:fontRef>
        </dgm:style>
      </dgm:prSet>
      <dgm:spPr/>
      <dgm:t>
        <a:bodyPr/>
        <a:lstStyle/>
        <a:p>
          <a:r>
            <a:rPr lang="uz-Cyrl-UZ" sz="1400" dirty="0" smtClean="0">
              <a:solidFill>
                <a:schemeClr val="tx2"/>
              </a:solidFill>
              <a:latin typeface="Times New Roman" pitchFamily="18" charset="0"/>
              <a:cs typeface="Times New Roman" pitchFamily="18" charset="0"/>
            </a:rPr>
            <a:t>Иқтидорли болалар </a:t>
          </a:r>
          <a:endParaRPr lang="ru-RU" sz="1400" dirty="0">
            <a:solidFill>
              <a:schemeClr val="tx2"/>
            </a:solidFill>
            <a:latin typeface="Times New Roman" pitchFamily="18" charset="0"/>
            <a:cs typeface="Times New Roman" pitchFamily="18" charset="0"/>
          </a:endParaRPr>
        </a:p>
      </dgm:t>
    </dgm:pt>
    <dgm:pt modelId="{E47B29F0-8CF0-45F8-8893-9C369417F65A}" type="parTrans" cxnId="{DFFEBCB2-A61E-440A-827A-B81C4AD82A43}">
      <dgm:prSet/>
      <dgm:spPr/>
      <dgm:t>
        <a:bodyPr/>
        <a:lstStyle/>
        <a:p>
          <a:endParaRPr lang="ru-RU">
            <a:solidFill>
              <a:schemeClr val="tx2"/>
            </a:solidFill>
          </a:endParaRPr>
        </a:p>
      </dgm:t>
    </dgm:pt>
    <dgm:pt modelId="{4CACC3A5-4264-41FA-985B-097EDCD91371}" type="sibTrans" cxnId="{DFFEBCB2-A61E-440A-827A-B81C4AD82A43}">
      <dgm:prSet/>
      <dgm:spPr/>
      <dgm:t>
        <a:bodyPr/>
        <a:lstStyle/>
        <a:p>
          <a:endParaRPr lang="ru-RU">
            <a:solidFill>
              <a:schemeClr val="tx2"/>
            </a:solidFill>
          </a:endParaRPr>
        </a:p>
      </dgm:t>
    </dgm:pt>
    <dgm:pt modelId="{A97F78E5-7223-42A3-8BC5-09E2297D186D}">
      <dgm:prSet phldrT="[Текст]" custT="1">
        <dgm:style>
          <a:lnRef idx="1">
            <a:schemeClr val="accent6"/>
          </a:lnRef>
          <a:fillRef idx="2">
            <a:schemeClr val="accent6"/>
          </a:fillRef>
          <a:effectRef idx="1">
            <a:schemeClr val="accent6"/>
          </a:effectRef>
          <a:fontRef idx="minor">
            <a:schemeClr val="dk1"/>
          </a:fontRef>
        </dgm:style>
      </dgm:prSet>
      <dgm:spPr/>
      <dgm:t>
        <a:bodyPr/>
        <a:lstStyle/>
        <a:p>
          <a:r>
            <a:rPr lang="uz-Cyrl-UZ" sz="1400" dirty="0" smtClean="0">
              <a:solidFill>
                <a:schemeClr val="tx2"/>
              </a:solidFill>
              <a:latin typeface="Times New Roman" pitchFamily="18" charset="0"/>
              <a:cs typeface="Times New Roman" pitchFamily="18" charset="0"/>
            </a:rPr>
            <a:t>Ўртача қобилиятли болалар</a:t>
          </a:r>
          <a:endParaRPr lang="ru-RU" sz="1400" dirty="0">
            <a:solidFill>
              <a:schemeClr val="tx2"/>
            </a:solidFill>
            <a:latin typeface="Times New Roman" pitchFamily="18" charset="0"/>
            <a:cs typeface="Times New Roman" pitchFamily="18" charset="0"/>
          </a:endParaRPr>
        </a:p>
      </dgm:t>
    </dgm:pt>
    <dgm:pt modelId="{E803AF3C-E610-4397-B228-4E04F3BF05AD}" type="parTrans" cxnId="{C2EFC06A-CBE3-4ABC-85C7-E3E58D166C24}">
      <dgm:prSet/>
      <dgm:spPr/>
      <dgm:t>
        <a:bodyPr/>
        <a:lstStyle/>
        <a:p>
          <a:endParaRPr lang="ru-RU">
            <a:solidFill>
              <a:schemeClr val="tx2"/>
            </a:solidFill>
          </a:endParaRPr>
        </a:p>
      </dgm:t>
    </dgm:pt>
    <dgm:pt modelId="{F18AA69F-5D2E-4039-AA4B-C22211A14B37}" type="sibTrans" cxnId="{C2EFC06A-CBE3-4ABC-85C7-E3E58D166C24}">
      <dgm:prSet/>
      <dgm:spPr/>
      <dgm:t>
        <a:bodyPr/>
        <a:lstStyle/>
        <a:p>
          <a:endParaRPr lang="ru-RU">
            <a:solidFill>
              <a:schemeClr val="tx2"/>
            </a:solidFill>
          </a:endParaRPr>
        </a:p>
      </dgm:t>
    </dgm:pt>
    <dgm:pt modelId="{34B3A155-D1F2-4932-847D-9ADC71F41CE0}">
      <dgm:prSet phldrT="[Текст]" custT="1">
        <dgm:style>
          <a:lnRef idx="1">
            <a:schemeClr val="accent3"/>
          </a:lnRef>
          <a:fillRef idx="2">
            <a:schemeClr val="accent3"/>
          </a:fillRef>
          <a:effectRef idx="1">
            <a:schemeClr val="accent3"/>
          </a:effectRef>
          <a:fontRef idx="minor">
            <a:schemeClr val="dk1"/>
          </a:fontRef>
        </dgm:style>
      </dgm:prSet>
      <dgm:spPr/>
      <dgm:t>
        <a:bodyPr/>
        <a:lstStyle/>
        <a:p>
          <a:r>
            <a:rPr lang="uz-Cyrl-UZ" sz="1400" dirty="0" smtClean="0">
              <a:solidFill>
                <a:schemeClr val="tx2"/>
              </a:solidFill>
              <a:latin typeface="Times New Roman" pitchFamily="18" charset="0"/>
              <a:cs typeface="Times New Roman" pitchFamily="18" charset="0"/>
            </a:rPr>
            <a:t>Сенсор дефекти бор болалар (кўриш, эшитиш)</a:t>
          </a:r>
          <a:endParaRPr lang="ru-RU" sz="1400" dirty="0">
            <a:solidFill>
              <a:schemeClr val="tx2"/>
            </a:solidFill>
            <a:latin typeface="Times New Roman" pitchFamily="18" charset="0"/>
            <a:cs typeface="Times New Roman" pitchFamily="18" charset="0"/>
          </a:endParaRPr>
        </a:p>
      </dgm:t>
    </dgm:pt>
    <dgm:pt modelId="{29E868EF-77AA-4FB0-8985-3DB3B4729AD2}" type="parTrans" cxnId="{9A0732B4-49BD-46A0-A464-94D55FBC67E3}">
      <dgm:prSet/>
      <dgm:spPr/>
      <dgm:t>
        <a:bodyPr/>
        <a:lstStyle/>
        <a:p>
          <a:endParaRPr lang="ru-RU">
            <a:solidFill>
              <a:schemeClr val="tx2"/>
            </a:solidFill>
          </a:endParaRPr>
        </a:p>
      </dgm:t>
    </dgm:pt>
    <dgm:pt modelId="{9291CA95-1BC1-4395-85D7-4E7CBF03356B}" type="sibTrans" cxnId="{9A0732B4-49BD-46A0-A464-94D55FBC67E3}">
      <dgm:prSet/>
      <dgm:spPr/>
      <dgm:t>
        <a:bodyPr/>
        <a:lstStyle/>
        <a:p>
          <a:endParaRPr lang="ru-RU">
            <a:solidFill>
              <a:schemeClr val="tx2"/>
            </a:solidFill>
          </a:endParaRPr>
        </a:p>
      </dgm:t>
    </dgm:pt>
    <dgm:pt modelId="{CC1C8A9E-D500-4912-8D2E-7DFDE6C32911}">
      <dgm:prSet custT="1">
        <dgm:style>
          <a:lnRef idx="1">
            <a:schemeClr val="accent1"/>
          </a:lnRef>
          <a:fillRef idx="2">
            <a:schemeClr val="accent1"/>
          </a:fillRef>
          <a:effectRef idx="1">
            <a:schemeClr val="accent1"/>
          </a:effectRef>
          <a:fontRef idx="minor">
            <a:schemeClr val="dk1"/>
          </a:fontRef>
        </dgm:style>
      </dgm:prSet>
      <dgm:spPr/>
      <dgm:t>
        <a:bodyPr/>
        <a:lstStyle/>
        <a:p>
          <a:r>
            <a:rPr lang="uz-Cyrl-UZ" sz="1400" dirty="0" smtClean="0">
              <a:solidFill>
                <a:schemeClr val="tx2"/>
              </a:solidFill>
              <a:latin typeface="Times New Roman" pitchFamily="18" charset="0"/>
              <a:cs typeface="Times New Roman" pitchFamily="18" charset="0"/>
            </a:rPr>
            <a:t>Психик ривожланишда ортда қолган болалар </a:t>
          </a:r>
          <a:endParaRPr lang="ru-RU" sz="1400" dirty="0">
            <a:solidFill>
              <a:schemeClr val="tx2"/>
            </a:solidFill>
            <a:latin typeface="Times New Roman" pitchFamily="18" charset="0"/>
            <a:cs typeface="Times New Roman" pitchFamily="18" charset="0"/>
          </a:endParaRPr>
        </a:p>
      </dgm:t>
    </dgm:pt>
    <dgm:pt modelId="{A59E8074-3A2A-48D9-80F2-F8AB3AD152F9}" type="parTrans" cxnId="{0CBAB434-7AA4-4774-B11C-3AB19A9F5537}">
      <dgm:prSet/>
      <dgm:spPr/>
      <dgm:t>
        <a:bodyPr/>
        <a:lstStyle/>
        <a:p>
          <a:endParaRPr lang="ru-RU">
            <a:solidFill>
              <a:schemeClr val="tx2"/>
            </a:solidFill>
          </a:endParaRPr>
        </a:p>
      </dgm:t>
    </dgm:pt>
    <dgm:pt modelId="{5153CF1D-310B-46D2-8036-2E4793441529}" type="sibTrans" cxnId="{0CBAB434-7AA4-4774-B11C-3AB19A9F5537}">
      <dgm:prSet/>
      <dgm:spPr/>
      <dgm:t>
        <a:bodyPr/>
        <a:lstStyle/>
        <a:p>
          <a:endParaRPr lang="ru-RU">
            <a:solidFill>
              <a:schemeClr val="tx2"/>
            </a:solidFill>
          </a:endParaRPr>
        </a:p>
      </dgm:t>
    </dgm:pt>
    <dgm:pt modelId="{36ADE3B6-56DD-4C9C-A6B3-1BB1AC2F8620}">
      <dgm:prSet>
        <dgm:style>
          <a:lnRef idx="1">
            <a:schemeClr val="accent4"/>
          </a:lnRef>
          <a:fillRef idx="2">
            <a:schemeClr val="accent4"/>
          </a:fillRef>
          <a:effectRef idx="1">
            <a:schemeClr val="accent4"/>
          </a:effectRef>
          <a:fontRef idx="minor">
            <a:schemeClr val="dk1"/>
          </a:fontRef>
        </dgm:style>
      </dgm:prSet>
      <dgm:spPr/>
      <dgm:t>
        <a:bodyPr/>
        <a:lstStyle/>
        <a:p>
          <a:r>
            <a:rPr lang="uz-Cyrl-UZ" dirty="0" smtClean="0">
              <a:solidFill>
                <a:schemeClr val="tx2"/>
              </a:solidFill>
              <a:latin typeface="Times New Roman" pitchFamily="18" charset="0"/>
              <a:cs typeface="Times New Roman" pitchFamily="18" charset="0"/>
            </a:rPr>
            <a:t>Тарбияси оғир болалар</a:t>
          </a:r>
          <a:endParaRPr lang="ru-RU" dirty="0">
            <a:solidFill>
              <a:schemeClr val="tx2"/>
            </a:solidFill>
            <a:latin typeface="Times New Roman" pitchFamily="18" charset="0"/>
            <a:cs typeface="Times New Roman" pitchFamily="18" charset="0"/>
          </a:endParaRPr>
        </a:p>
      </dgm:t>
    </dgm:pt>
    <dgm:pt modelId="{BF72B52C-C45B-4D96-9DE2-0FD8F7BDB24F}" type="parTrans" cxnId="{84A10030-E5F4-41D2-8C94-4ADDC29B0252}">
      <dgm:prSet/>
      <dgm:spPr/>
      <dgm:t>
        <a:bodyPr/>
        <a:lstStyle/>
        <a:p>
          <a:endParaRPr lang="ru-RU">
            <a:solidFill>
              <a:schemeClr val="tx2"/>
            </a:solidFill>
          </a:endParaRPr>
        </a:p>
      </dgm:t>
    </dgm:pt>
    <dgm:pt modelId="{F9896837-473B-4AAE-8249-C7AA66BAD640}" type="sibTrans" cxnId="{84A10030-E5F4-41D2-8C94-4ADDC29B0252}">
      <dgm:prSet/>
      <dgm:spPr/>
      <dgm:t>
        <a:bodyPr/>
        <a:lstStyle/>
        <a:p>
          <a:endParaRPr lang="ru-RU">
            <a:solidFill>
              <a:schemeClr val="tx2"/>
            </a:solidFill>
          </a:endParaRPr>
        </a:p>
      </dgm:t>
    </dgm:pt>
    <dgm:pt modelId="{B6997EE9-8143-4040-853D-9BB7BB09AFA8}">
      <dgm:prSet custT="1">
        <dgm:style>
          <a:lnRef idx="1">
            <a:schemeClr val="dk1"/>
          </a:lnRef>
          <a:fillRef idx="2">
            <a:schemeClr val="dk1"/>
          </a:fillRef>
          <a:effectRef idx="1">
            <a:schemeClr val="dk1"/>
          </a:effectRef>
          <a:fontRef idx="minor">
            <a:schemeClr val="dk1"/>
          </a:fontRef>
        </dgm:style>
      </dgm:prSet>
      <dgm:spPr>
        <a:ln>
          <a:solidFill>
            <a:schemeClr val="bg1">
              <a:lumMod val="65000"/>
            </a:schemeClr>
          </a:solidFill>
        </a:ln>
      </dgm:spPr>
      <dgm:t>
        <a:bodyPr/>
        <a:lstStyle/>
        <a:p>
          <a:r>
            <a:rPr lang="uz-Cyrl-UZ" sz="1400" dirty="0" smtClean="0">
              <a:solidFill>
                <a:schemeClr val="tx2"/>
              </a:solidFill>
              <a:latin typeface="Times New Roman" pitchFamily="18" charset="0"/>
              <a:cs typeface="Times New Roman" pitchFamily="18" charset="0"/>
            </a:rPr>
            <a:t>Қобилиятли болалар</a:t>
          </a:r>
          <a:endParaRPr lang="ru-RU" sz="1400" dirty="0">
            <a:solidFill>
              <a:schemeClr val="tx2"/>
            </a:solidFill>
            <a:latin typeface="Times New Roman" pitchFamily="18" charset="0"/>
            <a:cs typeface="Times New Roman" pitchFamily="18" charset="0"/>
          </a:endParaRPr>
        </a:p>
      </dgm:t>
    </dgm:pt>
    <dgm:pt modelId="{B12840E4-ABF1-4E5A-91A9-DB03D3A86C4F}" type="parTrans" cxnId="{10C4C1C8-18F4-4EB3-9C61-2C1B38EF9F46}">
      <dgm:prSet/>
      <dgm:spPr/>
      <dgm:t>
        <a:bodyPr/>
        <a:lstStyle/>
        <a:p>
          <a:endParaRPr lang="ru-RU">
            <a:solidFill>
              <a:schemeClr val="tx2"/>
            </a:solidFill>
          </a:endParaRPr>
        </a:p>
      </dgm:t>
    </dgm:pt>
    <dgm:pt modelId="{55FA5456-52B4-4088-AD75-1243796E920C}" type="sibTrans" cxnId="{10C4C1C8-18F4-4EB3-9C61-2C1B38EF9F46}">
      <dgm:prSet/>
      <dgm:spPr/>
      <dgm:t>
        <a:bodyPr/>
        <a:lstStyle/>
        <a:p>
          <a:endParaRPr lang="ru-RU">
            <a:solidFill>
              <a:schemeClr val="tx2"/>
            </a:solidFill>
          </a:endParaRPr>
        </a:p>
      </dgm:t>
    </dgm:pt>
    <dgm:pt modelId="{03074045-6C08-45ED-885A-600ADF30DBAE}" type="pres">
      <dgm:prSet presAssocID="{23943BB3-5FB6-423D-863E-E5EF347D4868}" presName="cycle" presStyleCnt="0">
        <dgm:presLayoutVars>
          <dgm:chMax val="1"/>
          <dgm:dir/>
          <dgm:animLvl val="ctr"/>
          <dgm:resizeHandles val="exact"/>
        </dgm:presLayoutVars>
      </dgm:prSet>
      <dgm:spPr/>
      <dgm:t>
        <a:bodyPr/>
        <a:lstStyle/>
        <a:p>
          <a:endParaRPr lang="ru-RU"/>
        </a:p>
      </dgm:t>
    </dgm:pt>
    <dgm:pt modelId="{6992C27A-7D8B-4802-BF49-85925149DDFB}" type="pres">
      <dgm:prSet presAssocID="{475E5BAC-C735-49F5-B66A-5B8861BF130B}" presName="centerShape" presStyleLbl="node0" presStyleIdx="0" presStyleCnt="1" custScaleX="199832" custScaleY="167000"/>
      <dgm:spPr/>
      <dgm:t>
        <a:bodyPr/>
        <a:lstStyle/>
        <a:p>
          <a:endParaRPr lang="ru-RU"/>
        </a:p>
      </dgm:t>
    </dgm:pt>
    <dgm:pt modelId="{17A163CB-868E-4570-BE93-DF3EA2964C52}" type="pres">
      <dgm:prSet presAssocID="{2DCE49D2-0B35-42C1-A300-3C9CEF153A12}" presName="Name9" presStyleLbl="parChTrans1D2" presStyleIdx="0" presStyleCnt="7"/>
      <dgm:spPr/>
      <dgm:t>
        <a:bodyPr/>
        <a:lstStyle/>
        <a:p>
          <a:endParaRPr lang="ru-RU"/>
        </a:p>
      </dgm:t>
    </dgm:pt>
    <dgm:pt modelId="{8BC00AA5-6B66-4A4F-A1ED-169FABE88543}" type="pres">
      <dgm:prSet presAssocID="{2DCE49D2-0B35-42C1-A300-3C9CEF153A12}" presName="connTx" presStyleLbl="parChTrans1D2" presStyleIdx="0" presStyleCnt="7"/>
      <dgm:spPr/>
      <dgm:t>
        <a:bodyPr/>
        <a:lstStyle/>
        <a:p>
          <a:endParaRPr lang="ru-RU"/>
        </a:p>
      </dgm:t>
    </dgm:pt>
    <dgm:pt modelId="{65487D56-6D6F-4A76-ABBB-68011CD9DB44}" type="pres">
      <dgm:prSet presAssocID="{52AE049D-3709-4DC0-B776-15731711AE6E}" presName="node" presStyleLbl="node1" presStyleIdx="0" presStyleCnt="7" custRadScaleRad="100995" custRadScaleInc="2162">
        <dgm:presLayoutVars>
          <dgm:bulletEnabled val="1"/>
        </dgm:presLayoutVars>
      </dgm:prSet>
      <dgm:spPr/>
      <dgm:t>
        <a:bodyPr/>
        <a:lstStyle/>
        <a:p>
          <a:endParaRPr lang="ru-RU"/>
        </a:p>
      </dgm:t>
    </dgm:pt>
    <dgm:pt modelId="{2FCF92EA-4FA0-401B-9CB0-504CCF85C40E}" type="pres">
      <dgm:prSet presAssocID="{E47B29F0-8CF0-45F8-8893-9C369417F65A}" presName="Name9" presStyleLbl="parChTrans1D2" presStyleIdx="1" presStyleCnt="7"/>
      <dgm:spPr/>
      <dgm:t>
        <a:bodyPr/>
        <a:lstStyle/>
        <a:p>
          <a:endParaRPr lang="ru-RU"/>
        </a:p>
      </dgm:t>
    </dgm:pt>
    <dgm:pt modelId="{19967723-8795-4963-8FD2-94B2D2F1D249}" type="pres">
      <dgm:prSet presAssocID="{E47B29F0-8CF0-45F8-8893-9C369417F65A}" presName="connTx" presStyleLbl="parChTrans1D2" presStyleIdx="1" presStyleCnt="7"/>
      <dgm:spPr/>
      <dgm:t>
        <a:bodyPr/>
        <a:lstStyle/>
        <a:p>
          <a:endParaRPr lang="ru-RU"/>
        </a:p>
      </dgm:t>
    </dgm:pt>
    <dgm:pt modelId="{8B6131F7-58A1-40A5-A21F-A7C82E40C2EA}" type="pres">
      <dgm:prSet presAssocID="{50C60657-F810-4E31-8C9B-F5E2B0E7A866}" presName="node" presStyleLbl="node1" presStyleIdx="1" presStyleCnt="7" custRadScaleRad="116227" custRadScaleInc="8360">
        <dgm:presLayoutVars>
          <dgm:bulletEnabled val="1"/>
        </dgm:presLayoutVars>
      </dgm:prSet>
      <dgm:spPr/>
      <dgm:t>
        <a:bodyPr/>
        <a:lstStyle/>
        <a:p>
          <a:endParaRPr lang="ru-RU"/>
        </a:p>
      </dgm:t>
    </dgm:pt>
    <dgm:pt modelId="{4734757A-F8A2-4C51-A3B4-88BC51745391}" type="pres">
      <dgm:prSet presAssocID="{E803AF3C-E610-4397-B228-4E04F3BF05AD}" presName="Name9" presStyleLbl="parChTrans1D2" presStyleIdx="2" presStyleCnt="7"/>
      <dgm:spPr/>
      <dgm:t>
        <a:bodyPr/>
        <a:lstStyle/>
        <a:p>
          <a:endParaRPr lang="ru-RU"/>
        </a:p>
      </dgm:t>
    </dgm:pt>
    <dgm:pt modelId="{30D97E03-BB9A-442D-86EE-0FE6799E3DBB}" type="pres">
      <dgm:prSet presAssocID="{E803AF3C-E610-4397-B228-4E04F3BF05AD}" presName="connTx" presStyleLbl="parChTrans1D2" presStyleIdx="2" presStyleCnt="7"/>
      <dgm:spPr/>
      <dgm:t>
        <a:bodyPr/>
        <a:lstStyle/>
        <a:p>
          <a:endParaRPr lang="ru-RU"/>
        </a:p>
      </dgm:t>
    </dgm:pt>
    <dgm:pt modelId="{1CE0C633-B415-4723-9BCC-289D8CDF0354}" type="pres">
      <dgm:prSet presAssocID="{A97F78E5-7223-42A3-8BC5-09E2297D186D}" presName="node" presStyleLbl="node1" presStyleIdx="2" presStyleCnt="7" custRadScaleRad="119685" custRadScaleInc="6389">
        <dgm:presLayoutVars>
          <dgm:bulletEnabled val="1"/>
        </dgm:presLayoutVars>
      </dgm:prSet>
      <dgm:spPr/>
      <dgm:t>
        <a:bodyPr/>
        <a:lstStyle/>
        <a:p>
          <a:endParaRPr lang="ru-RU"/>
        </a:p>
      </dgm:t>
    </dgm:pt>
    <dgm:pt modelId="{C48B171E-D1F4-42D8-8F35-481E254D80C1}" type="pres">
      <dgm:prSet presAssocID="{29E868EF-77AA-4FB0-8985-3DB3B4729AD2}" presName="Name9" presStyleLbl="parChTrans1D2" presStyleIdx="3" presStyleCnt="7"/>
      <dgm:spPr/>
      <dgm:t>
        <a:bodyPr/>
        <a:lstStyle/>
        <a:p>
          <a:endParaRPr lang="ru-RU"/>
        </a:p>
      </dgm:t>
    </dgm:pt>
    <dgm:pt modelId="{51205534-1E5A-4197-8F20-D0B4014E69F8}" type="pres">
      <dgm:prSet presAssocID="{29E868EF-77AA-4FB0-8985-3DB3B4729AD2}" presName="connTx" presStyleLbl="parChTrans1D2" presStyleIdx="3" presStyleCnt="7"/>
      <dgm:spPr/>
      <dgm:t>
        <a:bodyPr/>
        <a:lstStyle/>
        <a:p>
          <a:endParaRPr lang="ru-RU"/>
        </a:p>
      </dgm:t>
    </dgm:pt>
    <dgm:pt modelId="{05F45040-4BEF-4F44-8CB0-F5F92D1CE490}" type="pres">
      <dgm:prSet presAssocID="{34B3A155-D1F2-4932-847D-9ADC71F41CE0}" presName="node" presStyleLbl="node1" presStyleIdx="3" presStyleCnt="7" custRadScaleRad="107817" custRadScaleInc="-27554">
        <dgm:presLayoutVars>
          <dgm:bulletEnabled val="1"/>
        </dgm:presLayoutVars>
      </dgm:prSet>
      <dgm:spPr/>
      <dgm:t>
        <a:bodyPr/>
        <a:lstStyle/>
        <a:p>
          <a:endParaRPr lang="ru-RU"/>
        </a:p>
      </dgm:t>
    </dgm:pt>
    <dgm:pt modelId="{0F97878A-193C-4FB6-8562-237AD7DB7E81}" type="pres">
      <dgm:prSet presAssocID="{A59E8074-3A2A-48D9-80F2-F8AB3AD152F9}" presName="Name9" presStyleLbl="parChTrans1D2" presStyleIdx="4" presStyleCnt="7"/>
      <dgm:spPr/>
      <dgm:t>
        <a:bodyPr/>
        <a:lstStyle/>
        <a:p>
          <a:endParaRPr lang="ru-RU"/>
        </a:p>
      </dgm:t>
    </dgm:pt>
    <dgm:pt modelId="{F6F8AB80-1F8C-4F86-A71F-1E970B3415FC}" type="pres">
      <dgm:prSet presAssocID="{A59E8074-3A2A-48D9-80F2-F8AB3AD152F9}" presName="connTx" presStyleLbl="parChTrans1D2" presStyleIdx="4" presStyleCnt="7"/>
      <dgm:spPr/>
      <dgm:t>
        <a:bodyPr/>
        <a:lstStyle/>
        <a:p>
          <a:endParaRPr lang="ru-RU"/>
        </a:p>
      </dgm:t>
    </dgm:pt>
    <dgm:pt modelId="{F1E7489F-7964-446D-9ABD-9789D1E6A8D9}" type="pres">
      <dgm:prSet presAssocID="{CC1C8A9E-D500-4912-8D2E-7DFDE6C32911}" presName="node" presStyleLbl="node1" presStyleIdx="4" presStyleCnt="7" custScaleX="112267" custRadScaleRad="106343" custRadScaleInc="22679">
        <dgm:presLayoutVars>
          <dgm:bulletEnabled val="1"/>
        </dgm:presLayoutVars>
      </dgm:prSet>
      <dgm:spPr/>
      <dgm:t>
        <a:bodyPr/>
        <a:lstStyle/>
        <a:p>
          <a:endParaRPr lang="ru-RU"/>
        </a:p>
      </dgm:t>
    </dgm:pt>
    <dgm:pt modelId="{70919149-A2FD-4C60-AB1B-48EC354A3117}" type="pres">
      <dgm:prSet presAssocID="{BF72B52C-C45B-4D96-9DE2-0FD8F7BDB24F}" presName="Name9" presStyleLbl="parChTrans1D2" presStyleIdx="5" presStyleCnt="7"/>
      <dgm:spPr/>
      <dgm:t>
        <a:bodyPr/>
        <a:lstStyle/>
        <a:p>
          <a:endParaRPr lang="ru-RU"/>
        </a:p>
      </dgm:t>
    </dgm:pt>
    <dgm:pt modelId="{4655BFAB-666B-410E-9E74-3F2D85D8764E}" type="pres">
      <dgm:prSet presAssocID="{BF72B52C-C45B-4D96-9DE2-0FD8F7BDB24F}" presName="connTx" presStyleLbl="parChTrans1D2" presStyleIdx="5" presStyleCnt="7"/>
      <dgm:spPr/>
      <dgm:t>
        <a:bodyPr/>
        <a:lstStyle/>
        <a:p>
          <a:endParaRPr lang="ru-RU"/>
        </a:p>
      </dgm:t>
    </dgm:pt>
    <dgm:pt modelId="{007A624F-3905-42B6-AF08-8EE0FE3E3FC5}" type="pres">
      <dgm:prSet presAssocID="{36ADE3B6-56DD-4C9C-A6B3-1BB1AC2F8620}" presName="node" presStyleLbl="node1" presStyleIdx="5" presStyleCnt="7" custRadScaleRad="122100" custRadScaleInc="12618">
        <dgm:presLayoutVars>
          <dgm:bulletEnabled val="1"/>
        </dgm:presLayoutVars>
      </dgm:prSet>
      <dgm:spPr/>
      <dgm:t>
        <a:bodyPr/>
        <a:lstStyle/>
        <a:p>
          <a:endParaRPr lang="ru-RU"/>
        </a:p>
      </dgm:t>
    </dgm:pt>
    <dgm:pt modelId="{F0F1FCE4-9357-4EC3-BF80-E252F4EE83AB}" type="pres">
      <dgm:prSet presAssocID="{B12840E4-ABF1-4E5A-91A9-DB03D3A86C4F}" presName="Name9" presStyleLbl="parChTrans1D2" presStyleIdx="6" presStyleCnt="7"/>
      <dgm:spPr/>
      <dgm:t>
        <a:bodyPr/>
        <a:lstStyle/>
        <a:p>
          <a:endParaRPr lang="ru-RU"/>
        </a:p>
      </dgm:t>
    </dgm:pt>
    <dgm:pt modelId="{23E08462-C69A-403F-942E-6C3BE555A100}" type="pres">
      <dgm:prSet presAssocID="{B12840E4-ABF1-4E5A-91A9-DB03D3A86C4F}" presName="connTx" presStyleLbl="parChTrans1D2" presStyleIdx="6" presStyleCnt="7"/>
      <dgm:spPr/>
      <dgm:t>
        <a:bodyPr/>
        <a:lstStyle/>
        <a:p>
          <a:endParaRPr lang="ru-RU"/>
        </a:p>
      </dgm:t>
    </dgm:pt>
    <dgm:pt modelId="{76343866-990F-41AE-A364-8E179D4D5263}" type="pres">
      <dgm:prSet presAssocID="{B6997EE9-8143-4040-853D-9BB7BB09AFA8}" presName="node" presStyleLbl="node1" presStyleIdx="6" presStyleCnt="7" custRadScaleRad="114183" custRadScaleInc="2526">
        <dgm:presLayoutVars>
          <dgm:bulletEnabled val="1"/>
        </dgm:presLayoutVars>
      </dgm:prSet>
      <dgm:spPr/>
      <dgm:t>
        <a:bodyPr/>
        <a:lstStyle/>
        <a:p>
          <a:endParaRPr lang="ru-RU"/>
        </a:p>
      </dgm:t>
    </dgm:pt>
  </dgm:ptLst>
  <dgm:cxnLst>
    <dgm:cxn modelId="{59BF4682-F57B-4A75-A0CE-3E994C161869}" type="presOf" srcId="{36ADE3B6-56DD-4C9C-A6B3-1BB1AC2F8620}" destId="{007A624F-3905-42B6-AF08-8EE0FE3E3FC5}" srcOrd="0" destOrd="0" presId="urn:microsoft.com/office/officeart/2005/8/layout/radial1"/>
    <dgm:cxn modelId="{CFFDD510-053E-4628-A4B9-2792756A056B}" type="presOf" srcId="{BF72B52C-C45B-4D96-9DE2-0FD8F7BDB24F}" destId="{70919149-A2FD-4C60-AB1B-48EC354A3117}" srcOrd="0" destOrd="0" presId="urn:microsoft.com/office/officeart/2005/8/layout/radial1"/>
    <dgm:cxn modelId="{14E8E554-8281-4ED2-A85F-9C91049E3BBA}" type="presOf" srcId="{E47B29F0-8CF0-45F8-8893-9C369417F65A}" destId="{19967723-8795-4963-8FD2-94B2D2F1D249}" srcOrd="1" destOrd="0" presId="urn:microsoft.com/office/officeart/2005/8/layout/radial1"/>
    <dgm:cxn modelId="{8AF06239-9AB9-4F96-839E-07E41D1B8FE9}" type="presOf" srcId="{B12840E4-ABF1-4E5A-91A9-DB03D3A86C4F}" destId="{23E08462-C69A-403F-942E-6C3BE555A100}" srcOrd="1" destOrd="0" presId="urn:microsoft.com/office/officeart/2005/8/layout/radial1"/>
    <dgm:cxn modelId="{10C4C1C8-18F4-4EB3-9C61-2C1B38EF9F46}" srcId="{475E5BAC-C735-49F5-B66A-5B8861BF130B}" destId="{B6997EE9-8143-4040-853D-9BB7BB09AFA8}" srcOrd="6" destOrd="0" parTransId="{B12840E4-ABF1-4E5A-91A9-DB03D3A86C4F}" sibTransId="{55FA5456-52B4-4088-AD75-1243796E920C}"/>
    <dgm:cxn modelId="{FC69E977-0179-443A-AE93-48AC710299EF}" type="presOf" srcId="{E803AF3C-E610-4397-B228-4E04F3BF05AD}" destId="{4734757A-F8A2-4C51-A3B4-88BC51745391}" srcOrd="0" destOrd="0" presId="urn:microsoft.com/office/officeart/2005/8/layout/radial1"/>
    <dgm:cxn modelId="{8A413E53-8505-4215-9DAC-5DC355713831}" type="presOf" srcId="{E803AF3C-E610-4397-B228-4E04F3BF05AD}" destId="{30D97E03-BB9A-442D-86EE-0FE6799E3DBB}" srcOrd="1" destOrd="0" presId="urn:microsoft.com/office/officeart/2005/8/layout/radial1"/>
    <dgm:cxn modelId="{78C3F1D6-EE62-4522-B017-60426F005065}" type="presOf" srcId="{BF72B52C-C45B-4D96-9DE2-0FD8F7BDB24F}" destId="{4655BFAB-666B-410E-9E74-3F2D85D8764E}" srcOrd="1" destOrd="0" presId="urn:microsoft.com/office/officeart/2005/8/layout/radial1"/>
    <dgm:cxn modelId="{DFFEBCB2-A61E-440A-827A-B81C4AD82A43}" srcId="{475E5BAC-C735-49F5-B66A-5B8861BF130B}" destId="{50C60657-F810-4E31-8C9B-F5E2B0E7A866}" srcOrd="1" destOrd="0" parTransId="{E47B29F0-8CF0-45F8-8893-9C369417F65A}" sibTransId="{4CACC3A5-4264-41FA-985B-097EDCD91371}"/>
    <dgm:cxn modelId="{FA04A660-3B01-48E4-8ADE-5E41DECA4CEA}" type="presOf" srcId="{A97F78E5-7223-42A3-8BC5-09E2297D186D}" destId="{1CE0C633-B415-4723-9BCC-289D8CDF0354}" srcOrd="0" destOrd="0" presId="urn:microsoft.com/office/officeart/2005/8/layout/radial1"/>
    <dgm:cxn modelId="{84A10030-E5F4-41D2-8C94-4ADDC29B0252}" srcId="{475E5BAC-C735-49F5-B66A-5B8861BF130B}" destId="{36ADE3B6-56DD-4C9C-A6B3-1BB1AC2F8620}" srcOrd="5" destOrd="0" parTransId="{BF72B52C-C45B-4D96-9DE2-0FD8F7BDB24F}" sibTransId="{F9896837-473B-4AAE-8249-C7AA66BAD640}"/>
    <dgm:cxn modelId="{BF785FBE-99D6-46F0-9BE1-7FF2F983B1DC}" srcId="{23943BB3-5FB6-423D-863E-E5EF347D4868}" destId="{475E5BAC-C735-49F5-B66A-5B8861BF130B}" srcOrd="0" destOrd="0" parTransId="{4235FC49-CDC8-4B82-A607-265C178B05E9}" sibTransId="{7A7A2D35-2AB9-46B4-81FA-DF9AB61F1AA4}"/>
    <dgm:cxn modelId="{020BAECA-B643-45DD-A43C-5033EFD8EC69}" type="presOf" srcId="{50C60657-F810-4E31-8C9B-F5E2B0E7A866}" destId="{8B6131F7-58A1-40A5-A21F-A7C82E40C2EA}" srcOrd="0" destOrd="0" presId="urn:microsoft.com/office/officeart/2005/8/layout/radial1"/>
    <dgm:cxn modelId="{C2EFC06A-CBE3-4ABC-85C7-E3E58D166C24}" srcId="{475E5BAC-C735-49F5-B66A-5B8861BF130B}" destId="{A97F78E5-7223-42A3-8BC5-09E2297D186D}" srcOrd="2" destOrd="0" parTransId="{E803AF3C-E610-4397-B228-4E04F3BF05AD}" sibTransId="{F18AA69F-5D2E-4039-AA4B-C22211A14B37}"/>
    <dgm:cxn modelId="{5E430A31-5F66-4463-98EA-6EC7C82D17A4}" type="presOf" srcId="{52AE049D-3709-4DC0-B776-15731711AE6E}" destId="{65487D56-6D6F-4A76-ABBB-68011CD9DB44}" srcOrd="0" destOrd="0" presId="urn:microsoft.com/office/officeart/2005/8/layout/radial1"/>
    <dgm:cxn modelId="{1A6D1082-55C6-4F36-85E4-22063220C0CD}" type="presOf" srcId="{B6997EE9-8143-4040-853D-9BB7BB09AFA8}" destId="{76343866-990F-41AE-A364-8E179D4D5263}" srcOrd="0" destOrd="0" presId="urn:microsoft.com/office/officeart/2005/8/layout/radial1"/>
    <dgm:cxn modelId="{A523A47F-E125-4E7A-A52E-4E1C9C410284}" type="presOf" srcId="{B12840E4-ABF1-4E5A-91A9-DB03D3A86C4F}" destId="{F0F1FCE4-9357-4EC3-BF80-E252F4EE83AB}" srcOrd="0" destOrd="0" presId="urn:microsoft.com/office/officeart/2005/8/layout/radial1"/>
    <dgm:cxn modelId="{0CBAB434-7AA4-4774-B11C-3AB19A9F5537}" srcId="{475E5BAC-C735-49F5-B66A-5B8861BF130B}" destId="{CC1C8A9E-D500-4912-8D2E-7DFDE6C32911}" srcOrd="4" destOrd="0" parTransId="{A59E8074-3A2A-48D9-80F2-F8AB3AD152F9}" sibTransId="{5153CF1D-310B-46D2-8036-2E4793441529}"/>
    <dgm:cxn modelId="{785BDCA6-8B63-460D-B752-3D34FBB7A242}" type="presOf" srcId="{A59E8074-3A2A-48D9-80F2-F8AB3AD152F9}" destId="{F6F8AB80-1F8C-4F86-A71F-1E970B3415FC}" srcOrd="1" destOrd="0" presId="urn:microsoft.com/office/officeart/2005/8/layout/radial1"/>
    <dgm:cxn modelId="{8674420A-9620-4E2A-9FF1-5F1F745A1901}" type="presOf" srcId="{A59E8074-3A2A-48D9-80F2-F8AB3AD152F9}" destId="{0F97878A-193C-4FB6-8562-237AD7DB7E81}" srcOrd="0" destOrd="0" presId="urn:microsoft.com/office/officeart/2005/8/layout/radial1"/>
    <dgm:cxn modelId="{0CB497BB-44F6-4E5C-92FF-CB0B23371775}" type="presOf" srcId="{29E868EF-77AA-4FB0-8985-3DB3B4729AD2}" destId="{51205534-1E5A-4197-8F20-D0B4014E69F8}" srcOrd="1" destOrd="0" presId="urn:microsoft.com/office/officeart/2005/8/layout/radial1"/>
    <dgm:cxn modelId="{ED8B5BD1-7B6E-4357-8AA8-0735974A858C}" type="presOf" srcId="{475E5BAC-C735-49F5-B66A-5B8861BF130B}" destId="{6992C27A-7D8B-4802-BF49-85925149DDFB}" srcOrd="0" destOrd="0" presId="urn:microsoft.com/office/officeart/2005/8/layout/radial1"/>
    <dgm:cxn modelId="{D7257831-1B6C-4477-BF36-85D181CB83B3}" srcId="{475E5BAC-C735-49F5-B66A-5B8861BF130B}" destId="{52AE049D-3709-4DC0-B776-15731711AE6E}" srcOrd="0" destOrd="0" parTransId="{2DCE49D2-0B35-42C1-A300-3C9CEF153A12}" sibTransId="{0C15A605-99AF-4E40-BEEA-19D3A31A49FF}"/>
    <dgm:cxn modelId="{54AC371E-A700-43C6-84EA-E554B3B2D507}" type="presOf" srcId="{CC1C8A9E-D500-4912-8D2E-7DFDE6C32911}" destId="{F1E7489F-7964-446D-9ABD-9789D1E6A8D9}" srcOrd="0" destOrd="0" presId="urn:microsoft.com/office/officeart/2005/8/layout/radial1"/>
    <dgm:cxn modelId="{6FFCD4D2-8CF1-4285-BD69-4CAC505E0F5F}" type="presOf" srcId="{34B3A155-D1F2-4932-847D-9ADC71F41CE0}" destId="{05F45040-4BEF-4F44-8CB0-F5F92D1CE490}" srcOrd="0" destOrd="0" presId="urn:microsoft.com/office/officeart/2005/8/layout/radial1"/>
    <dgm:cxn modelId="{DC12C9B7-EBCA-49C2-BCFE-9040F722FBB6}" type="presOf" srcId="{23943BB3-5FB6-423D-863E-E5EF347D4868}" destId="{03074045-6C08-45ED-885A-600ADF30DBAE}" srcOrd="0" destOrd="0" presId="urn:microsoft.com/office/officeart/2005/8/layout/radial1"/>
    <dgm:cxn modelId="{2C1E2E7B-EFC4-45E0-98F1-735C50F6162F}" type="presOf" srcId="{E47B29F0-8CF0-45F8-8893-9C369417F65A}" destId="{2FCF92EA-4FA0-401B-9CB0-504CCF85C40E}" srcOrd="0" destOrd="0" presId="urn:microsoft.com/office/officeart/2005/8/layout/radial1"/>
    <dgm:cxn modelId="{7EE96C78-CE5E-4A64-91EC-07CD474AE074}" type="presOf" srcId="{29E868EF-77AA-4FB0-8985-3DB3B4729AD2}" destId="{C48B171E-D1F4-42D8-8F35-481E254D80C1}" srcOrd="0" destOrd="0" presId="urn:microsoft.com/office/officeart/2005/8/layout/radial1"/>
    <dgm:cxn modelId="{16085431-19FA-47A4-AE48-1DEB43C8B0DE}" type="presOf" srcId="{2DCE49D2-0B35-42C1-A300-3C9CEF153A12}" destId="{8BC00AA5-6B66-4A4F-A1ED-169FABE88543}" srcOrd="1" destOrd="0" presId="urn:microsoft.com/office/officeart/2005/8/layout/radial1"/>
    <dgm:cxn modelId="{983F48AF-FC3A-4904-BFB2-7DF8E4E81253}" type="presOf" srcId="{2DCE49D2-0B35-42C1-A300-3C9CEF153A12}" destId="{17A163CB-868E-4570-BE93-DF3EA2964C52}" srcOrd="0" destOrd="0" presId="urn:microsoft.com/office/officeart/2005/8/layout/radial1"/>
    <dgm:cxn modelId="{9A0732B4-49BD-46A0-A464-94D55FBC67E3}" srcId="{475E5BAC-C735-49F5-B66A-5B8861BF130B}" destId="{34B3A155-D1F2-4932-847D-9ADC71F41CE0}" srcOrd="3" destOrd="0" parTransId="{29E868EF-77AA-4FB0-8985-3DB3B4729AD2}" sibTransId="{9291CA95-1BC1-4395-85D7-4E7CBF03356B}"/>
    <dgm:cxn modelId="{58C380D6-479F-4B98-B92E-F63836B457B7}" type="presParOf" srcId="{03074045-6C08-45ED-885A-600ADF30DBAE}" destId="{6992C27A-7D8B-4802-BF49-85925149DDFB}" srcOrd="0" destOrd="0" presId="urn:microsoft.com/office/officeart/2005/8/layout/radial1"/>
    <dgm:cxn modelId="{A8C2C5BD-8479-4389-B9E3-1E704F723C75}" type="presParOf" srcId="{03074045-6C08-45ED-885A-600ADF30DBAE}" destId="{17A163CB-868E-4570-BE93-DF3EA2964C52}" srcOrd="1" destOrd="0" presId="urn:microsoft.com/office/officeart/2005/8/layout/radial1"/>
    <dgm:cxn modelId="{0B64220F-CE53-44C6-9B77-05B13D38A53B}" type="presParOf" srcId="{17A163CB-868E-4570-BE93-DF3EA2964C52}" destId="{8BC00AA5-6B66-4A4F-A1ED-169FABE88543}" srcOrd="0" destOrd="0" presId="urn:microsoft.com/office/officeart/2005/8/layout/radial1"/>
    <dgm:cxn modelId="{535561F2-1B14-40FC-9E69-B1BC5339CEDB}" type="presParOf" srcId="{03074045-6C08-45ED-885A-600ADF30DBAE}" destId="{65487D56-6D6F-4A76-ABBB-68011CD9DB44}" srcOrd="2" destOrd="0" presId="urn:microsoft.com/office/officeart/2005/8/layout/radial1"/>
    <dgm:cxn modelId="{D601A996-0445-4790-A724-337E7D537CA0}" type="presParOf" srcId="{03074045-6C08-45ED-885A-600ADF30DBAE}" destId="{2FCF92EA-4FA0-401B-9CB0-504CCF85C40E}" srcOrd="3" destOrd="0" presId="urn:microsoft.com/office/officeart/2005/8/layout/radial1"/>
    <dgm:cxn modelId="{00DFE572-344E-4C7E-B406-270D182FD92D}" type="presParOf" srcId="{2FCF92EA-4FA0-401B-9CB0-504CCF85C40E}" destId="{19967723-8795-4963-8FD2-94B2D2F1D249}" srcOrd="0" destOrd="0" presId="urn:microsoft.com/office/officeart/2005/8/layout/radial1"/>
    <dgm:cxn modelId="{2AFEE76E-8161-49C8-BDB6-29D3D2251D2C}" type="presParOf" srcId="{03074045-6C08-45ED-885A-600ADF30DBAE}" destId="{8B6131F7-58A1-40A5-A21F-A7C82E40C2EA}" srcOrd="4" destOrd="0" presId="urn:microsoft.com/office/officeart/2005/8/layout/radial1"/>
    <dgm:cxn modelId="{F626C226-FA7A-4F27-B255-67ACB2C77ED6}" type="presParOf" srcId="{03074045-6C08-45ED-885A-600ADF30DBAE}" destId="{4734757A-F8A2-4C51-A3B4-88BC51745391}" srcOrd="5" destOrd="0" presId="urn:microsoft.com/office/officeart/2005/8/layout/radial1"/>
    <dgm:cxn modelId="{F995C86B-7C4B-41D8-A561-33938C790C55}" type="presParOf" srcId="{4734757A-F8A2-4C51-A3B4-88BC51745391}" destId="{30D97E03-BB9A-442D-86EE-0FE6799E3DBB}" srcOrd="0" destOrd="0" presId="urn:microsoft.com/office/officeart/2005/8/layout/radial1"/>
    <dgm:cxn modelId="{42A49B15-E73F-4A86-95D8-142090799588}" type="presParOf" srcId="{03074045-6C08-45ED-885A-600ADF30DBAE}" destId="{1CE0C633-B415-4723-9BCC-289D8CDF0354}" srcOrd="6" destOrd="0" presId="urn:microsoft.com/office/officeart/2005/8/layout/radial1"/>
    <dgm:cxn modelId="{3835EAE0-244F-4FCC-B5B1-934F3082ACBD}" type="presParOf" srcId="{03074045-6C08-45ED-885A-600ADF30DBAE}" destId="{C48B171E-D1F4-42D8-8F35-481E254D80C1}" srcOrd="7" destOrd="0" presId="urn:microsoft.com/office/officeart/2005/8/layout/radial1"/>
    <dgm:cxn modelId="{FF913449-852F-4C68-A897-42391B9BBF02}" type="presParOf" srcId="{C48B171E-D1F4-42D8-8F35-481E254D80C1}" destId="{51205534-1E5A-4197-8F20-D0B4014E69F8}" srcOrd="0" destOrd="0" presId="urn:microsoft.com/office/officeart/2005/8/layout/radial1"/>
    <dgm:cxn modelId="{5FCC45D0-2D53-488F-807F-3D7A365D81F2}" type="presParOf" srcId="{03074045-6C08-45ED-885A-600ADF30DBAE}" destId="{05F45040-4BEF-4F44-8CB0-F5F92D1CE490}" srcOrd="8" destOrd="0" presId="urn:microsoft.com/office/officeart/2005/8/layout/radial1"/>
    <dgm:cxn modelId="{2C2F9810-11FB-4735-8B07-569C4D530B8E}" type="presParOf" srcId="{03074045-6C08-45ED-885A-600ADF30DBAE}" destId="{0F97878A-193C-4FB6-8562-237AD7DB7E81}" srcOrd="9" destOrd="0" presId="urn:microsoft.com/office/officeart/2005/8/layout/radial1"/>
    <dgm:cxn modelId="{B7DB1B97-3344-4CE3-B055-20E90F06AC48}" type="presParOf" srcId="{0F97878A-193C-4FB6-8562-237AD7DB7E81}" destId="{F6F8AB80-1F8C-4F86-A71F-1E970B3415FC}" srcOrd="0" destOrd="0" presId="urn:microsoft.com/office/officeart/2005/8/layout/radial1"/>
    <dgm:cxn modelId="{568451D7-E487-4B17-9E8E-C3F38E5DAA7A}" type="presParOf" srcId="{03074045-6C08-45ED-885A-600ADF30DBAE}" destId="{F1E7489F-7964-446D-9ABD-9789D1E6A8D9}" srcOrd="10" destOrd="0" presId="urn:microsoft.com/office/officeart/2005/8/layout/radial1"/>
    <dgm:cxn modelId="{3C4D7C1D-C02A-4F08-B50A-6CFABBEF928C}" type="presParOf" srcId="{03074045-6C08-45ED-885A-600ADF30DBAE}" destId="{70919149-A2FD-4C60-AB1B-48EC354A3117}" srcOrd="11" destOrd="0" presId="urn:microsoft.com/office/officeart/2005/8/layout/radial1"/>
    <dgm:cxn modelId="{9E3B577E-6E21-42F2-830A-4BA51F03FEF3}" type="presParOf" srcId="{70919149-A2FD-4C60-AB1B-48EC354A3117}" destId="{4655BFAB-666B-410E-9E74-3F2D85D8764E}" srcOrd="0" destOrd="0" presId="urn:microsoft.com/office/officeart/2005/8/layout/radial1"/>
    <dgm:cxn modelId="{24D60890-E1A4-4C47-939A-9ACDDC1F619D}" type="presParOf" srcId="{03074045-6C08-45ED-885A-600ADF30DBAE}" destId="{007A624F-3905-42B6-AF08-8EE0FE3E3FC5}" srcOrd="12" destOrd="0" presId="urn:microsoft.com/office/officeart/2005/8/layout/radial1"/>
    <dgm:cxn modelId="{E4085BB3-CEE9-46C0-9CAD-453A835C440C}" type="presParOf" srcId="{03074045-6C08-45ED-885A-600ADF30DBAE}" destId="{F0F1FCE4-9357-4EC3-BF80-E252F4EE83AB}" srcOrd="13" destOrd="0" presId="urn:microsoft.com/office/officeart/2005/8/layout/radial1"/>
    <dgm:cxn modelId="{0A0A9D50-ED35-4610-856C-44ECC4D788C5}" type="presParOf" srcId="{F0F1FCE4-9357-4EC3-BF80-E252F4EE83AB}" destId="{23E08462-C69A-403F-942E-6C3BE555A100}" srcOrd="0" destOrd="0" presId="urn:microsoft.com/office/officeart/2005/8/layout/radial1"/>
    <dgm:cxn modelId="{6B30A7FD-A3E6-4F88-A325-F8DB214D3094}" type="presParOf" srcId="{03074045-6C08-45ED-885A-600ADF30DBAE}" destId="{76343866-990F-41AE-A364-8E179D4D5263}" srcOrd="1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1BA4EF9-D604-48CE-8194-387B0D08DC1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ru-RU"/>
        </a:p>
      </dgm:t>
    </dgm:pt>
    <dgm:pt modelId="{A4A7B567-BC80-42F2-AC50-D8707CF01328}">
      <dgm:prSet phldrT="[Текст]"/>
      <dgm:spPr/>
      <dgm:t>
        <a:bodyPr/>
        <a:lstStyle/>
        <a:p>
          <a:r>
            <a:rPr lang="uz-Cyrl-UZ" dirty="0" smtClean="0">
              <a:latin typeface="Times New Roman" pitchFamily="18" charset="0"/>
              <a:cs typeface="Times New Roman" pitchFamily="18" charset="0"/>
            </a:rPr>
            <a:t> Янги хусусиятлар</a:t>
          </a:r>
          <a:endParaRPr lang="ru-RU" dirty="0">
            <a:latin typeface="Times New Roman" pitchFamily="18" charset="0"/>
            <a:cs typeface="Times New Roman" pitchFamily="18" charset="0"/>
          </a:endParaRPr>
        </a:p>
      </dgm:t>
    </dgm:pt>
    <dgm:pt modelId="{CE952677-FEE9-4C22-AE2A-4077FE7E1965}" type="parTrans" cxnId="{552D4CCC-0EEB-47D9-AA0C-FD5EC959B5A7}">
      <dgm:prSet/>
      <dgm:spPr/>
      <dgm:t>
        <a:bodyPr/>
        <a:lstStyle/>
        <a:p>
          <a:endParaRPr lang="ru-RU">
            <a:latin typeface="Times New Roman" pitchFamily="18" charset="0"/>
            <a:cs typeface="Times New Roman" pitchFamily="18" charset="0"/>
          </a:endParaRPr>
        </a:p>
      </dgm:t>
    </dgm:pt>
    <dgm:pt modelId="{1B5A117C-4752-4763-9B7E-59359CBB9545}" type="sibTrans" cxnId="{552D4CCC-0EEB-47D9-AA0C-FD5EC959B5A7}">
      <dgm:prSet/>
      <dgm:spPr/>
      <dgm:t>
        <a:bodyPr/>
        <a:lstStyle/>
        <a:p>
          <a:endParaRPr lang="ru-RU">
            <a:latin typeface="Times New Roman" pitchFamily="18" charset="0"/>
            <a:cs typeface="Times New Roman" pitchFamily="18" charset="0"/>
          </a:endParaRPr>
        </a:p>
      </dgm:t>
    </dgm:pt>
    <dgm:pt modelId="{F74C4B20-435A-4C62-AA4F-E99E5A69375A}">
      <dgm:prSet phldrT="[Текст]"/>
      <dgm:spPr/>
      <dgm:t>
        <a:bodyPr/>
        <a:lstStyle/>
        <a:p>
          <a:r>
            <a:rPr lang="uz-Cyrl-UZ" dirty="0" smtClean="0">
              <a:latin typeface="Times New Roman" pitchFamily="18" charset="0"/>
              <a:cs typeface="Times New Roman" pitchFamily="18" charset="0"/>
            </a:rPr>
            <a:t>бола шахсининг шаклланиши</a:t>
          </a:r>
          <a:endParaRPr lang="ru-RU" dirty="0">
            <a:latin typeface="Times New Roman" pitchFamily="18" charset="0"/>
            <a:cs typeface="Times New Roman" pitchFamily="18" charset="0"/>
          </a:endParaRPr>
        </a:p>
      </dgm:t>
    </dgm:pt>
    <dgm:pt modelId="{88A8316F-F693-42B8-8327-7FEA0A75EAB9}" type="parTrans" cxnId="{DCA9177F-DAF7-41A5-A7F8-7380868C1E90}">
      <dgm:prSet/>
      <dgm:spPr/>
      <dgm:t>
        <a:bodyPr/>
        <a:lstStyle/>
        <a:p>
          <a:endParaRPr lang="ru-RU">
            <a:latin typeface="Times New Roman" pitchFamily="18" charset="0"/>
            <a:cs typeface="Times New Roman" pitchFamily="18" charset="0"/>
          </a:endParaRPr>
        </a:p>
      </dgm:t>
    </dgm:pt>
    <dgm:pt modelId="{0D3E695D-DEFD-4289-B310-AC0D1E472DD9}" type="sibTrans" cxnId="{DCA9177F-DAF7-41A5-A7F8-7380868C1E90}">
      <dgm:prSet/>
      <dgm:spPr/>
      <dgm:t>
        <a:bodyPr/>
        <a:lstStyle/>
        <a:p>
          <a:endParaRPr lang="ru-RU">
            <a:latin typeface="Times New Roman" pitchFamily="18" charset="0"/>
            <a:cs typeface="Times New Roman" pitchFamily="18" charset="0"/>
          </a:endParaRPr>
        </a:p>
      </dgm:t>
    </dgm:pt>
    <dgm:pt modelId="{67526F2F-AE5F-46B9-BFF9-A2F3171808B4}">
      <dgm:prSet phldrT="[Текст]"/>
      <dgm:spPr/>
      <dgm:t>
        <a:bodyPr/>
        <a:lstStyle/>
        <a:p>
          <a:r>
            <a:rPr lang="uz-Cyrl-UZ" dirty="0" smtClean="0">
              <a:latin typeface="Times New Roman" pitchFamily="18" charset="0"/>
              <a:cs typeface="Times New Roman" pitchFamily="18" charset="0"/>
            </a:rPr>
            <a:t>фаолиятининг шаклланиши</a:t>
          </a:r>
          <a:endParaRPr lang="ru-RU" dirty="0">
            <a:latin typeface="Times New Roman" pitchFamily="18" charset="0"/>
            <a:cs typeface="Times New Roman" pitchFamily="18" charset="0"/>
          </a:endParaRPr>
        </a:p>
      </dgm:t>
    </dgm:pt>
    <dgm:pt modelId="{446B60D8-04A9-4D00-A606-AAAD871189FF}" type="parTrans" cxnId="{B34B895A-97D0-4124-87A2-0B03AE1BF5A7}">
      <dgm:prSet/>
      <dgm:spPr/>
      <dgm:t>
        <a:bodyPr/>
        <a:lstStyle/>
        <a:p>
          <a:endParaRPr lang="ru-RU">
            <a:latin typeface="Times New Roman" pitchFamily="18" charset="0"/>
            <a:cs typeface="Times New Roman" pitchFamily="18" charset="0"/>
          </a:endParaRPr>
        </a:p>
      </dgm:t>
    </dgm:pt>
    <dgm:pt modelId="{160D394B-463C-490E-8971-60788DD89A2C}" type="sibTrans" cxnId="{B34B895A-97D0-4124-87A2-0B03AE1BF5A7}">
      <dgm:prSet/>
      <dgm:spPr/>
      <dgm:t>
        <a:bodyPr/>
        <a:lstStyle/>
        <a:p>
          <a:endParaRPr lang="ru-RU">
            <a:latin typeface="Times New Roman" pitchFamily="18" charset="0"/>
            <a:cs typeface="Times New Roman" pitchFamily="18" charset="0"/>
          </a:endParaRPr>
        </a:p>
      </dgm:t>
    </dgm:pt>
    <dgm:pt modelId="{3E7178B9-B1C9-417C-B6C2-E14915B22D9A}">
      <dgm:prSet phldrT="[Текст]"/>
      <dgm:spPr/>
      <dgm:t>
        <a:bodyPr/>
        <a:lstStyle/>
        <a:p>
          <a:r>
            <a:rPr lang="uz-Cyrl-UZ" dirty="0" smtClean="0">
              <a:latin typeface="Times New Roman" pitchFamily="18" charset="0"/>
              <a:cs typeface="Times New Roman" pitchFamily="18" charset="0"/>
            </a:rPr>
            <a:t>Фаолиятнинг етакчи тури-бу </a:t>
          </a:r>
          <a:r>
            <a:rPr lang="uz-Cyrl-UZ" dirty="0" smtClean="0">
              <a:solidFill>
                <a:schemeClr val="tx1"/>
              </a:solidFill>
              <a:latin typeface="Times New Roman" pitchFamily="18" charset="0"/>
              <a:cs typeface="Times New Roman" pitchFamily="18" charset="0"/>
            </a:rPr>
            <a:t>ўйин</a:t>
          </a:r>
          <a:endParaRPr lang="ru-RU" dirty="0">
            <a:solidFill>
              <a:schemeClr val="tx1"/>
            </a:solidFill>
            <a:latin typeface="Times New Roman" pitchFamily="18" charset="0"/>
            <a:cs typeface="Times New Roman" pitchFamily="18" charset="0"/>
          </a:endParaRPr>
        </a:p>
      </dgm:t>
    </dgm:pt>
    <dgm:pt modelId="{A03AB7D4-3ED3-4736-8E79-E6952901BB2D}" type="parTrans" cxnId="{A7765BD4-0395-4551-A93A-59AA2CD10ADA}">
      <dgm:prSet/>
      <dgm:spPr/>
      <dgm:t>
        <a:bodyPr/>
        <a:lstStyle/>
        <a:p>
          <a:endParaRPr lang="ru-RU">
            <a:latin typeface="Times New Roman" pitchFamily="18" charset="0"/>
            <a:cs typeface="Times New Roman" pitchFamily="18" charset="0"/>
          </a:endParaRPr>
        </a:p>
      </dgm:t>
    </dgm:pt>
    <dgm:pt modelId="{94CE03B8-7AF3-476A-B694-94464B37F3BE}" type="sibTrans" cxnId="{A7765BD4-0395-4551-A93A-59AA2CD10ADA}">
      <dgm:prSet/>
      <dgm:spPr/>
      <dgm:t>
        <a:bodyPr/>
        <a:lstStyle/>
        <a:p>
          <a:endParaRPr lang="ru-RU">
            <a:latin typeface="Times New Roman" pitchFamily="18" charset="0"/>
            <a:cs typeface="Times New Roman" pitchFamily="18" charset="0"/>
          </a:endParaRPr>
        </a:p>
      </dgm:t>
    </dgm:pt>
    <dgm:pt modelId="{60AA13B4-36F8-4EEA-84CF-17F5955EABC0}">
      <dgm:prSet phldrT="[Текст]"/>
      <dgm:spPr/>
      <dgm:t>
        <a:bodyPr/>
        <a:lstStyle/>
        <a:p>
          <a:r>
            <a:rPr lang="uz-Cyrl-UZ" dirty="0" smtClean="0">
              <a:latin typeface="Times New Roman" pitchFamily="18" charset="0"/>
              <a:cs typeface="Times New Roman" pitchFamily="18" charset="0"/>
            </a:rPr>
            <a:t>ўйиннинг асосий мазмуни ўйинчоқлар ва ва уларнинг ўрнини босадиган предметлар билан ҳаракатланиш</a:t>
          </a:r>
          <a:endParaRPr lang="ru-RU" dirty="0">
            <a:latin typeface="Times New Roman" pitchFamily="18" charset="0"/>
            <a:cs typeface="Times New Roman" pitchFamily="18" charset="0"/>
          </a:endParaRPr>
        </a:p>
      </dgm:t>
    </dgm:pt>
    <dgm:pt modelId="{A932506B-37D7-44B5-9C61-90EDE4872497}" type="parTrans" cxnId="{6FF8E9DA-F073-4E3D-A771-E2CF07B1E4AE}">
      <dgm:prSet/>
      <dgm:spPr/>
      <dgm:t>
        <a:bodyPr/>
        <a:lstStyle/>
        <a:p>
          <a:endParaRPr lang="ru-RU">
            <a:latin typeface="Times New Roman" pitchFamily="18" charset="0"/>
            <a:cs typeface="Times New Roman" pitchFamily="18" charset="0"/>
          </a:endParaRPr>
        </a:p>
      </dgm:t>
    </dgm:pt>
    <dgm:pt modelId="{663B392F-347F-4FE4-B598-76009BAADEDA}" type="sibTrans" cxnId="{6FF8E9DA-F073-4E3D-A771-E2CF07B1E4AE}">
      <dgm:prSet/>
      <dgm:spPr/>
      <dgm:t>
        <a:bodyPr/>
        <a:lstStyle/>
        <a:p>
          <a:endParaRPr lang="ru-RU">
            <a:latin typeface="Times New Roman" pitchFamily="18" charset="0"/>
            <a:cs typeface="Times New Roman" pitchFamily="18" charset="0"/>
          </a:endParaRPr>
        </a:p>
      </dgm:t>
    </dgm:pt>
    <dgm:pt modelId="{3B29C111-F03A-4149-817E-238AB4E3DD05}">
      <dgm:prSet/>
      <dgm:spPr/>
      <dgm:t>
        <a:bodyPr/>
        <a:lstStyle/>
        <a:p>
          <a:r>
            <a:rPr lang="uz-Cyrl-UZ" dirty="0" smtClean="0">
              <a:latin typeface="Times New Roman" pitchFamily="18" charset="0"/>
              <a:cs typeface="Times New Roman" pitchFamily="18" charset="0"/>
            </a:rPr>
            <a:t>Идрок ва тасаввур</a:t>
          </a:r>
          <a:endParaRPr lang="ru-RU" dirty="0">
            <a:latin typeface="Times New Roman" pitchFamily="18" charset="0"/>
            <a:cs typeface="Times New Roman" pitchFamily="18" charset="0"/>
          </a:endParaRPr>
        </a:p>
      </dgm:t>
    </dgm:pt>
    <dgm:pt modelId="{8B8247F7-865C-4BA1-B6EF-386D6702915F}" type="parTrans" cxnId="{1E56E043-F0D4-4567-9AA0-90E1D16B4E7E}">
      <dgm:prSet/>
      <dgm:spPr/>
      <dgm:t>
        <a:bodyPr/>
        <a:lstStyle/>
        <a:p>
          <a:endParaRPr lang="ru-RU">
            <a:latin typeface="Times New Roman" pitchFamily="18" charset="0"/>
            <a:cs typeface="Times New Roman" pitchFamily="18" charset="0"/>
          </a:endParaRPr>
        </a:p>
      </dgm:t>
    </dgm:pt>
    <dgm:pt modelId="{7BDC7FC7-1E96-4EC0-8DD6-744A091DCB2A}" type="sibTrans" cxnId="{1E56E043-F0D4-4567-9AA0-90E1D16B4E7E}">
      <dgm:prSet/>
      <dgm:spPr/>
      <dgm:t>
        <a:bodyPr/>
        <a:lstStyle/>
        <a:p>
          <a:endParaRPr lang="ru-RU">
            <a:latin typeface="Times New Roman" pitchFamily="18" charset="0"/>
            <a:cs typeface="Times New Roman" pitchFamily="18" charset="0"/>
          </a:endParaRPr>
        </a:p>
      </dgm:t>
    </dgm:pt>
    <dgm:pt modelId="{0AFA4A39-412D-4CF7-9932-6469E5AA92AA}">
      <dgm:prSet/>
      <dgm:spPr/>
      <dgm:t>
        <a:bodyPr/>
        <a:lstStyle/>
        <a:p>
          <a:r>
            <a:rPr lang="uz-Cyrl-UZ" dirty="0" smtClean="0">
              <a:latin typeface="Times New Roman" pitchFamily="18" charset="0"/>
              <a:cs typeface="Times New Roman" pitchFamily="18" charset="0"/>
            </a:rPr>
            <a:t>5 ёки ундан ортиқ предметларнинг шаклларини, 7 ёки ундан ортиқ рангларни идрок этади ва предметларнинг ҳажмини фарқлайди, тасаввур  ривожланишни бошлайди</a:t>
          </a:r>
          <a:endParaRPr lang="ru-RU" dirty="0">
            <a:latin typeface="Times New Roman" pitchFamily="18" charset="0"/>
            <a:cs typeface="Times New Roman" pitchFamily="18" charset="0"/>
          </a:endParaRPr>
        </a:p>
      </dgm:t>
    </dgm:pt>
    <dgm:pt modelId="{42336815-941F-4314-ABB1-CE918F12FCC3}" type="parTrans" cxnId="{F9BA3EC6-C9B0-4AE8-A3FC-DEBECA830447}">
      <dgm:prSet/>
      <dgm:spPr/>
      <dgm:t>
        <a:bodyPr/>
        <a:lstStyle/>
        <a:p>
          <a:endParaRPr lang="ru-RU">
            <a:latin typeface="Times New Roman" pitchFamily="18" charset="0"/>
            <a:cs typeface="Times New Roman" pitchFamily="18" charset="0"/>
          </a:endParaRPr>
        </a:p>
      </dgm:t>
    </dgm:pt>
    <dgm:pt modelId="{E4B313C8-F957-47CE-AF78-3B479D4F9A1A}" type="sibTrans" cxnId="{F9BA3EC6-C9B0-4AE8-A3FC-DEBECA830447}">
      <dgm:prSet/>
      <dgm:spPr/>
      <dgm:t>
        <a:bodyPr/>
        <a:lstStyle/>
        <a:p>
          <a:endParaRPr lang="ru-RU">
            <a:latin typeface="Times New Roman" pitchFamily="18" charset="0"/>
            <a:cs typeface="Times New Roman" pitchFamily="18" charset="0"/>
          </a:endParaRPr>
        </a:p>
      </dgm:t>
    </dgm:pt>
    <dgm:pt modelId="{658BD981-83A2-4C5B-AB62-954CEEA64166}">
      <dgm:prSet phldrT="[Текст]"/>
      <dgm:spPr/>
      <dgm:t>
        <a:bodyPr/>
        <a:lstStyle/>
        <a:p>
          <a:endParaRPr lang="ru-RU" dirty="0">
            <a:latin typeface="Times New Roman" pitchFamily="18" charset="0"/>
            <a:cs typeface="Times New Roman" pitchFamily="18" charset="0"/>
          </a:endParaRPr>
        </a:p>
      </dgm:t>
    </dgm:pt>
    <dgm:pt modelId="{048ED5F6-67D1-4195-81FC-B8DCBCE99053}" type="parTrans" cxnId="{D6E23907-2327-48A2-B7EF-1F4E22354973}">
      <dgm:prSet/>
      <dgm:spPr/>
      <dgm:t>
        <a:bodyPr/>
        <a:lstStyle/>
        <a:p>
          <a:endParaRPr lang="ru-RU">
            <a:latin typeface="Times New Roman" pitchFamily="18" charset="0"/>
            <a:cs typeface="Times New Roman" pitchFamily="18" charset="0"/>
          </a:endParaRPr>
        </a:p>
      </dgm:t>
    </dgm:pt>
    <dgm:pt modelId="{F50DF034-8CA9-41F4-9F23-D0CDBDE450CC}" type="sibTrans" cxnId="{D6E23907-2327-48A2-B7EF-1F4E22354973}">
      <dgm:prSet/>
      <dgm:spPr/>
      <dgm:t>
        <a:bodyPr/>
        <a:lstStyle/>
        <a:p>
          <a:endParaRPr lang="ru-RU">
            <a:latin typeface="Times New Roman" pitchFamily="18" charset="0"/>
            <a:cs typeface="Times New Roman" pitchFamily="18" charset="0"/>
          </a:endParaRPr>
        </a:p>
      </dgm:t>
    </dgm:pt>
    <dgm:pt modelId="{2AF9A5F7-5A57-4664-BF1A-189084422560}">
      <dgm:prSet phldrT="[Текст]"/>
      <dgm:spPr/>
      <dgm:t>
        <a:bodyPr/>
        <a:lstStyle/>
        <a:p>
          <a:endParaRPr lang="ru-RU" dirty="0">
            <a:latin typeface="Times New Roman" pitchFamily="18" charset="0"/>
            <a:cs typeface="Times New Roman" pitchFamily="18" charset="0"/>
          </a:endParaRPr>
        </a:p>
      </dgm:t>
    </dgm:pt>
    <dgm:pt modelId="{B85B836F-37E1-48E5-BD41-8B26934CD81E}" type="parTrans" cxnId="{68419CB8-6926-4044-88FB-7F87A4444CE8}">
      <dgm:prSet/>
      <dgm:spPr/>
      <dgm:t>
        <a:bodyPr/>
        <a:lstStyle/>
        <a:p>
          <a:endParaRPr lang="ru-RU">
            <a:latin typeface="Times New Roman" pitchFamily="18" charset="0"/>
            <a:cs typeface="Times New Roman" pitchFamily="18" charset="0"/>
          </a:endParaRPr>
        </a:p>
      </dgm:t>
    </dgm:pt>
    <dgm:pt modelId="{8025DB81-88D0-4699-B67E-4677E97F7D7F}" type="sibTrans" cxnId="{68419CB8-6926-4044-88FB-7F87A4444CE8}">
      <dgm:prSet/>
      <dgm:spPr/>
      <dgm:t>
        <a:bodyPr/>
        <a:lstStyle/>
        <a:p>
          <a:endParaRPr lang="ru-RU">
            <a:latin typeface="Times New Roman" pitchFamily="18" charset="0"/>
            <a:cs typeface="Times New Roman" pitchFamily="18" charset="0"/>
          </a:endParaRPr>
        </a:p>
      </dgm:t>
    </dgm:pt>
    <dgm:pt modelId="{6D998307-5F08-4F9F-92DC-CEB1B695E1D8}" type="pres">
      <dgm:prSet presAssocID="{21BA4EF9-D604-48CE-8194-387B0D08DC1A}" presName="Name0" presStyleCnt="0">
        <dgm:presLayoutVars>
          <dgm:dir/>
          <dgm:animLvl val="lvl"/>
          <dgm:resizeHandles/>
        </dgm:presLayoutVars>
      </dgm:prSet>
      <dgm:spPr/>
      <dgm:t>
        <a:bodyPr/>
        <a:lstStyle/>
        <a:p>
          <a:endParaRPr lang="ru-RU"/>
        </a:p>
      </dgm:t>
    </dgm:pt>
    <dgm:pt modelId="{B0F31081-547D-44EE-8902-24F1C5CF5A02}" type="pres">
      <dgm:prSet presAssocID="{A4A7B567-BC80-42F2-AC50-D8707CF01328}" presName="linNode" presStyleCnt="0"/>
      <dgm:spPr/>
    </dgm:pt>
    <dgm:pt modelId="{3752B418-9717-4003-B1B5-205CDBA0821C}" type="pres">
      <dgm:prSet presAssocID="{A4A7B567-BC80-42F2-AC50-D8707CF01328}" presName="parentShp" presStyleLbl="node1" presStyleIdx="0" presStyleCnt="3">
        <dgm:presLayoutVars>
          <dgm:bulletEnabled val="1"/>
        </dgm:presLayoutVars>
      </dgm:prSet>
      <dgm:spPr/>
      <dgm:t>
        <a:bodyPr/>
        <a:lstStyle/>
        <a:p>
          <a:endParaRPr lang="ru-RU"/>
        </a:p>
      </dgm:t>
    </dgm:pt>
    <dgm:pt modelId="{961A5A17-1E49-4D96-92D8-E761B7FD40F0}" type="pres">
      <dgm:prSet presAssocID="{A4A7B567-BC80-42F2-AC50-D8707CF01328}" presName="childShp" presStyleLbl="bgAccFollowNode1" presStyleIdx="0" presStyleCnt="3">
        <dgm:presLayoutVars>
          <dgm:bulletEnabled val="1"/>
        </dgm:presLayoutVars>
      </dgm:prSet>
      <dgm:spPr/>
      <dgm:t>
        <a:bodyPr/>
        <a:lstStyle/>
        <a:p>
          <a:endParaRPr lang="ru-RU"/>
        </a:p>
      </dgm:t>
    </dgm:pt>
    <dgm:pt modelId="{0BACC2C0-9EBA-4F83-9C3D-9B4F2652E77C}" type="pres">
      <dgm:prSet presAssocID="{1B5A117C-4752-4763-9B7E-59359CBB9545}" presName="spacing" presStyleCnt="0"/>
      <dgm:spPr/>
    </dgm:pt>
    <dgm:pt modelId="{4B601A70-3D86-43FA-B358-DA4F0524EFC8}" type="pres">
      <dgm:prSet presAssocID="{3E7178B9-B1C9-417C-B6C2-E14915B22D9A}" presName="linNode" presStyleCnt="0"/>
      <dgm:spPr/>
    </dgm:pt>
    <dgm:pt modelId="{92062006-A4AF-467F-876E-00699F986E0A}" type="pres">
      <dgm:prSet presAssocID="{3E7178B9-B1C9-417C-B6C2-E14915B22D9A}" presName="parentShp" presStyleLbl="node1" presStyleIdx="1" presStyleCnt="3">
        <dgm:presLayoutVars>
          <dgm:bulletEnabled val="1"/>
        </dgm:presLayoutVars>
      </dgm:prSet>
      <dgm:spPr/>
      <dgm:t>
        <a:bodyPr/>
        <a:lstStyle/>
        <a:p>
          <a:endParaRPr lang="ru-RU"/>
        </a:p>
      </dgm:t>
    </dgm:pt>
    <dgm:pt modelId="{74095DD1-EE98-4268-B959-BAC689BFD98C}" type="pres">
      <dgm:prSet presAssocID="{3E7178B9-B1C9-417C-B6C2-E14915B22D9A}" presName="childShp" presStyleLbl="bgAccFollowNode1" presStyleIdx="1" presStyleCnt="3">
        <dgm:presLayoutVars>
          <dgm:bulletEnabled val="1"/>
        </dgm:presLayoutVars>
      </dgm:prSet>
      <dgm:spPr/>
      <dgm:t>
        <a:bodyPr/>
        <a:lstStyle/>
        <a:p>
          <a:endParaRPr lang="ru-RU"/>
        </a:p>
      </dgm:t>
    </dgm:pt>
    <dgm:pt modelId="{2B4204C5-9AAE-4C9E-96E3-04541152FA33}" type="pres">
      <dgm:prSet presAssocID="{94CE03B8-7AF3-476A-B694-94464B37F3BE}" presName="spacing" presStyleCnt="0"/>
      <dgm:spPr/>
    </dgm:pt>
    <dgm:pt modelId="{7ADEA3DF-C5E9-4C55-A4EF-2E3E518A75AD}" type="pres">
      <dgm:prSet presAssocID="{3B29C111-F03A-4149-817E-238AB4E3DD05}" presName="linNode" presStyleCnt="0"/>
      <dgm:spPr/>
    </dgm:pt>
    <dgm:pt modelId="{A677F1B1-492A-401E-B7FA-A940C7EB934F}" type="pres">
      <dgm:prSet presAssocID="{3B29C111-F03A-4149-817E-238AB4E3DD05}" presName="parentShp" presStyleLbl="node1" presStyleIdx="2" presStyleCnt="3">
        <dgm:presLayoutVars>
          <dgm:bulletEnabled val="1"/>
        </dgm:presLayoutVars>
      </dgm:prSet>
      <dgm:spPr/>
      <dgm:t>
        <a:bodyPr/>
        <a:lstStyle/>
        <a:p>
          <a:endParaRPr lang="ru-RU"/>
        </a:p>
      </dgm:t>
    </dgm:pt>
    <dgm:pt modelId="{DB77D1AB-AF3D-42AA-A0D6-08552DAF4940}" type="pres">
      <dgm:prSet presAssocID="{3B29C111-F03A-4149-817E-238AB4E3DD05}" presName="childShp" presStyleLbl="bgAccFollowNode1" presStyleIdx="2" presStyleCnt="3">
        <dgm:presLayoutVars>
          <dgm:bulletEnabled val="1"/>
        </dgm:presLayoutVars>
      </dgm:prSet>
      <dgm:spPr/>
      <dgm:t>
        <a:bodyPr/>
        <a:lstStyle/>
        <a:p>
          <a:endParaRPr lang="ru-RU"/>
        </a:p>
      </dgm:t>
    </dgm:pt>
  </dgm:ptLst>
  <dgm:cxnLst>
    <dgm:cxn modelId="{02CAB6DB-B51E-441C-9EC0-9B81F01ED828}" type="presOf" srcId="{2AF9A5F7-5A57-4664-BF1A-189084422560}" destId="{74095DD1-EE98-4268-B959-BAC689BFD98C}" srcOrd="0" destOrd="0" presId="urn:microsoft.com/office/officeart/2005/8/layout/vList6"/>
    <dgm:cxn modelId="{CD7EA78E-50A4-425B-B6AC-05B816E0A936}" type="presOf" srcId="{0AFA4A39-412D-4CF7-9932-6469E5AA92AA}" destId="{DB77D1AB-AF3D-42AA-A0D6-08552DAF4940}" srcOrd="0" destOrd="0" presId="urn:microsoft.com/office/officeart/2005/8/layout/vList6"/>
    <dgm:cxn modelId="{602EA594-D9DC-4ED8-8234-F5866EC4E4CE}" type="presOf" srcId="{F74C4B20-435A-4C62-AA4F-E99E5A69375A}" destId="{961A5A17-1E49-4D96-92D8-E761B7FD40F0}" srcOrd="0" destOrd="1" presId="urn:microsoft.com/office/officeart/2005/8/layout/vList6"/>
    <dgm:cxn modelId="{62E81804-F585-4891-8836-E6127BAE01F5}" type="presOf" srcId="{60AA13B4-36F8-4EEA-84CF-17F5955EABC0}" destId="{74095DD1-EE98-4268-B959-BAC689BFD98C}" srcOrd="0" destOrd="1" presId="urn:microsoft.com/office/officeart/2005/8/layout/vList6"/>
    <dgm:cxn modelId="{CA86607E-A10A-4206-A890-8F9BEF1A7A19}" type="presOf" srcId="{21BA4EF9-D604-48CE-8194-387B0D08DC1A}" destId="{6D998307-5F08-4F9F-92DC-CEB1B695E1D8}" srcOrd="0" destOrd="0" presId="urn:microsoft.com/office/officeart/2005/8/layout/vList6"/>
    <dgm:cxn modelId="{B34B895A-97D0-4124-87A2-0B03AE1BF5A7}" srcId="{A4A7B567-BC80-42F2-AC50-D8707CF01328}" destId="{67526F2F-AE5F-46B9-BFF9-A2F3171808B4}" srcOrd="2" destOrd="0" parTransId="{446B60D8-04A9-4D00-A606-AAAD871189FF}" sibTransId="{160D394B-463C-490E-8971-60788DD89A2C}"/>
    <dgm:cxn modelId="{4E338919-9F10-4220-A07A-57EB84D6F928}" type="presOf" srcId="{3B29C111-F03A-4149-817E-238AB4E3DD05}" destId="{A677F1B1-492A-401E-B7FA-A940C7EB934F}" srcOrd="0" destOrd="0" presId="urn:microsoft.com/office/officeart/2005/8/layout/vList6"/>
    <dgm:cxn modelId="{E1D25577-1B0F-4E5E-8CCE-6567B4F703B2}" type="presOf" srcId="{A4A7B567-BC80-42F2-AC50-D8707CF01328}" destId="{3752B418-9717-4003-B1B5-205CDBA0821C}" srcOrd="0" destOrd="0" presId="urn:microsoft.com/office/officeart/2005/8/layout/vList6"/>
    <dgm:cxn modelId="{1E56E043-F0D4-4567-9AA0-90E1D16B4E7E}" srcId="{21BA4EF9-D604-48CE-8194-387B0D08DC1A}" destId="{3B29C111-F03A-4149-817E-238AB4E3DD05}" srcOrd="2" destOrd="0" parTransId="{8B8247F7-865C-4BA1-B6EF-386D6702915F}" sibTransId="{7BDC7FC7-1E96-4EC0-8DD6-744A091DCB2A}"/>
    <dgm:cxn modelId="{552D4CCC-0EEB-47D9-AA0C-FD5EC959B5A7}" srcId="{21BA4EF9-D604-48CE-8194-387B0D08DC1A}" destId="{A4A7B567-BC80-42F2-AC50-D8707CF01328}" srcOrd="0" destOrd="0" parTransId="{CE952677-FEE9-4C22-AE2A-4077FE7E1965}" sibTransId="{1B5A117C-4752-4763-9B7E-59359CBB9545}"/>
    <dgm:cxn modelId="{85C173F7-7C03-4F6C-BC19-265D3B82730D}" type="presOf" srcId="{67526F2F-AE5F-46B9-BFF9-A2F3171808B4}" destId="{961A5A17-1E49-4D96-92D8-E761B7FD40F0}" srcOrd="0" destOrd="2" presId="urn:microsoft.com/office/officeart/2005/8/layout/vList6"/>
    <dgm:cxn modelId="{A7765BD4-0395-4551-A93A-59AA2CD10ADA}" srcId="{21BA4EF9-D604-48CE-8194-387B0D08DC1A}" destId="{3E7178B9-B1C9-417C-B6C2-E14915B22D9A}" srcOrd="1" destOrd="0" parTransId="{A03AB7D4-3ED3-4736-8E79-E6952901BB2D}" sibTransId="{94CE03B8-7AF3-476A-B694-94464B37F3BE}"/>
    <dgm:cxn modelId="{6FF8E9DA-F073-4E3D-A771-E2CF07B1E4AE}" srcId="{3E7178B9-B1C9-417C-B6C2-E14915B22D9A}" destId="{60AA13B4-36F8-4EEA-84CF-17F5955EABC0}" srcOrd="1" destOrd="0" parTransId="{A932506B-37D7-44B5-9C61-90EDE4872497}" sibTransId="{663B392F-347F-4FE4-B598-76009BAADEDA}"/>
    <dgm:cxn modelId="{DCA9177F-DAF7-41A5-A7F8-7380868C1E90}" srcId="{A4A7B567-BC80-42F2-AC50-D8707CF01328}" destId="{F74C4B20-435A-4C62-AA4F-E99E5A69375A}" srcOrd="1" destOrd="0" parTransId="{88A8316F-F693-42B8-8327-7FEA0A75EAB9}" sibTransId="{0D3E695D-DEFD-4289-B310-AC0D1E472DD9}"/>
    <dgm:cxn modelId="{F9BA3EC6-C9B0-4AE8-A3FC-DEBECA830447}" srcId="{3B29C111-F03A-4149-817E-238AB4E3DD05}" destId="{0AFA4A39-412D-4CF7-9932-6469E5AA92AA}" srcOrd="0" destOrd="0" parTransId="{42336815-941F-4314-ABB1-CE918F12FCC3}" sibTransId="{E4B313C8-F957-47CE-AF78-3B479D4F9A1A}"/>
    <dgm:cxn modelId="{91CE6203-8840-4E83-A12D-5E6AB3579315}" type="presOf" srcId="{658BD981-83A2-4C5B-AB62-954CEEA64166}" destId="{961A5A17-1E49-4D96-92D8-E761B7FD40F0}" srcOrd="0" destOrd="0" presId="urn:microsoft.com/office/officeart/2005/8/layout/vList6"/>
    <dgm:cxn modelId="{D6E23907-2327-48A2-B7EF-1F4E22354973}" srcId="{A4A7B567-BC80-42F2-AC50-D8707CF01328}" destId="{658BD981-83A2-4C5B-AB62-954CEEA64166}" srcOrd="0" destOrd="0" parTransId="{048ED5F6-67D1-4195-81FC-B8DCBCE99053}" sibTransId="{F50DF034-8CA9-41F4-9F23-D0CDBDE450CC}"/>
    <dgm:cxn modelId="{68419CB8-6926-4044-88FB-7F87A4444CE8}" srcId="{3E7178B9-B1C9-417C-B6C2-E14915B22D9A}" destId="{2AF9A5F7-5A57-4664-BF1A-189084422560}" srcOrd="0" destOrd="0" parTransId="{B85B836F-37E1-48E5-BD41-8B26934CD81E}" sibTransId="{8025DB81-88D0-4699-B67E-4677E97F7D7F}"/>
    <dgm:cxn modelId="{84B2F284-24A1-4E16-8320-9655DB5CB9ED}" type="presOf" srcId="{3E7178B9-B1C9-417C-B6C2-E14915B22D9A}" destId="{92062006-A4AF-467F-876E-00699F986E0A}" srcOrd="0" destOrd="0" presId="urn:microsoft.com/office/officeart/2005/8/layout/vList6"/>
    <dgm:cxn modelId="{985EB286-1F21-4F35-877A-523397AB2C5E}" type="presParOf" srcId="{6D998307-5F08-4F9F-92DC-CEB1B695E1D8}" destId="{B0F31081-547D-44EE-8902-24F1C5CF5A02}" srcOrd="0" destOrd="0" presId="urn:microsoft.com/office/officeart/2005/8/layout/vList6"/>
    <dgm:cxn modelId="{AB77E968-8921-4034-B077-B71CCE217B53}" type="presParOf" srcId="{B0F31081-547D-44EE-8902-24F1C5CF5A02}" destId="{3752B418-9717-4003-B1B5-205CDBA0821C}" srcOrd="0" destOrd="0" presId="urn:microsoft.com/office/officeart/2005/8/layout/vList6"/>
    <dgm:cxn modelId="{D1A98FB3-5615-4DC0-960F-D4987A126450}" type="presParOf" srcId="{B0F31081-547D-44EE-8902-24F1C5CF5A02}" destId="{961A5A17-1E49-4D96-92D8-E761B7FD40F0}" srcOrd="1" destOrd="0" presId="urn:microsoft.com/office/officeart/2005/8/layout/vList6"/>
    <dgm:cxn modelId="{5406012A-9D59-422D-B4DD-D59B08DA2B1C}" type="presParOf" srcId="{6D998307-5F08-4F9F-92DC-CEB1B695E1D8}" destId="{0BACC2C0-9EBA-4F83-9C3D-9B4F2652E77C}" srcOrd="1" destOrd="0" presId="urn:microsoft.com/office/officeart/2005/8/layout/vList6"/>
    <dgm:cxn modelId="{F664F2EA-0C2A-4741-943C-43B9573A5030}" type="presParOf" srcId="{6D998307-5F08-4F9F-92DC-CEB1B695E1D8}" destId="{4B601A70-3D86-43FA-B358-DA4F0524EFC8}" srcOrd="2" destOrd="0" presId="urn:microsoft.com/office/officeart/2005/8/layout/vList6"/>
    <dgm:cxn modelId="{BB2E777A-9337-4ED1-85CE-BA3575550805}" type="presParOf" srcId="{4B601A70-3D86-43FA-B358-DA4F0524EFC8}" destId="{92062006-A4AF-467F-876E-00699F986E0A}" srcOrd="0" destOrd="0" presId="urn:microsoft.com/office/officeart/2005/8/layout/vList6"/>
    <dgm:cxn modelId="{29A5245D-C6E7-4105-AC6E-94E9C2AA7CCA}" type="presParOf" srcId="{4B601A70-3D86-43FA-B358-DA4F0524EFC8}" destId="{74095DD1-EE98-4268-B959-BAC689BFD98C}" srcOrd="1" destOrd="0" presId="urn:microsoft.com/office/officeart/2005/8/layout/vList6"/>
    <dgm:cxn modelId="{BC6601C0-F8BC-4873-BF00-F3E8BF25FAE9}" type="presParOf" srcId="{6D998307-5F08-4F9F-92DC-CEB1B695E1D8}" destId="{2B4204C5-9AAE-4C9E-96E3-04541152FA33}" srcOrd="3" destOrd="0" presId="urn:microsoft.com/office/officeart/2005/8/layout/vList6"/>
    <dgm:cxn modelId="{D69D6E7D-3D27-4BA1-8FBC-C83A8CB10FAC}" type="presParOf" srcId="{6D998307-5F08-4F9F-92DC-CEB1B695E1D8}" destId="{7ADEA3DF-C5E9-4C55-A4EF-2E3E518A75AD}" srcOrd="4" destOrd="0" presId="urn:microsoft.com/office/officeart/2005/8/layout/vList6"/>
    <dgm:cxn modelId="{DE35BC85-D968-4C7A-825D-4DC27DF6DC70}" type="presParOf" srcId="{7ADEA3DF-C5E9-4C55-A4EF-2E3E518A75AD}" destId="{A677F1B1-492A-401E-B7FA-A940C7EB934F}" srcOrd="0" destOrd="0" presId="urn:microsoft.com/office/officeart/2005/8/layout/vList6"/>
    <dgm:cxn modelId="{1BBBCFF2-CC38-41F0-A559-480CC61EC3F5}" type="presParOf" srcId="{7ADEA3DF-C5E9-4C55-A4EF-2E3E518A75AD}" destId="{DB77D1AB-AF3D-42AA-A0D6-08552DAF4940}"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1BA4EF9-D604-48CE-8194-387B0D08DC1A}" type="doc">
      <dgm:prSet loTypeId="urn:microsoft.com/office/officeart/2005/8/layout/vList6" loCatId="list" qsTypeId="urn:microsoft.com/office/officeart/2005/8/quickstyle/simple1" qsCatId="simple" csTypeId="urn:microsoft.com/office/officeart/2005/8/colors/colorful5" csCatId="colorful" phldr="1"/>
      <dgm:spPr/>
      <dgm:t>
        <a:bodyPr/>
        <a:lstStyle/>
        <a:p>
          <a:endParaRPr lang="ru-RU"/>
        </a:p>
      </dgm:t>
    </dgm:pt>
    <dgm:pt modelId="{B7B2AD2E-2206-4625-A5C9-E937A0397D8A}">
      <dgm:prSet/>
      <dgm:spPr/>
      <dgm:t>
        <a:bodyPr/>
        <a:lstStyle/>
        <a:p>
          <a:r>
            <a:rPr lang="uz-Cyrl-UZ" dirty="0" smtClean="0">
              <a:latin typeface="Times New Roman" pitchFamily="18" charset="0"/>
              <a:cs typeface="Times New Roman" pitchFamily="18" charset="0"/>
            </a:rPr>
            <a:t>Хотира</a:t>
          </a:r>
          <a:endParaRPr lang="ru-RU" dirty="0">
            <a:latin typeface="Times New Roman" pitchFamily="18" charset="0"/>
            <a:cs typeface="Times New Roman" pitchFamily="18" charset="0"/>
          </a:endParaRPr>
        </a:p>
      </dgm:t>
    </dgm:pt>
    <dgm:pt modelId="{02611972-8E85-4AD1-9FDD-08BB18EC75BD}" type="parTrans" cxnId="{14C22959-35E1-469C-9E63-B0906B5D24B1}">
      <dgm:prSet/>
      <dgm:spPr/>
      <dgm:t>
        <a:bodyPr/>
        <a:lstStyle/>
        <a:p>
          <a:endParaRPr lang="ru-RU">
            <a:latin typeface="Times New Roman" pitchFamily="18" charset="0"/>
            <a:cs typeface="Times New Roman" pitchFamily="18" charset="0"/>
          </a:endParaRPr>
        </a:p>
      </dgm:t>
    </dgm:pt>
    <dgm:pt modelId="{D81123BB-8E53-486B-8EB4-B202DD2A1DA2}" type="sibTrans" cxnId="{14C22959-35E1-469C-9E63-B0906B5D24B1}">
      <dgm:prSet/>
      <dgm:spPr/>
      <dgm:t>
        <a:bodyPr/>
        <a:lstStyle/>
        <a:p>
          <a:endParaRPr lang="ru-RU">
            <a:latin typeface="Times New Roman" pitchFamily="18" charset="0"/>
            <a:cs typeface="Times New Roman" pitchFamily="18" charset="0"/>
          </a:endParaRPr>
        </a:p>
      </dgm:t>
    </dgm:pt>
    <dgm:pt modelId="{D96D078C-38BF-472B-B718-CC783D28EDFE}">
      <dgm:prSet/>
      <dgm:spPr/>
      <dgm:t>
        <a:bodyPr/>
        <a:lstStyle/>
        <a:p>
          <a:r>
            <a:rPr lang="uz-Cyrl-UZ" dirty="0" smtClean="0">
              <a:latin typeface="Times New Roman" pitchFamily="18" charset="0"/>
              <a:cs typeface="Times New Roman" pitchFamily="18" charset="0"/>
            </a:rPr>
            <a:t>Тафаккур</a:t>
          </a:r>
          <a:endParaRPr lang="ru-RU" dirty="0">
            <a:latin typeface="Times New Roman" pitchFamily="18" charset="0"/>
            <a:cs typeface="Times New Roman" pitchFamily="18" charset="0"/>
          </a:endParaRPr>
        </a:p>
      </dgm:t>
    </dgm:pt>
    <dgm:pt modelId="{672CFB3A-248F-480D-9DEB-CB2B0F3F4FE7}" type="parTrans" cxnId="{FD1BB86D-C599-49F4-9FF2-5A52280F31ED}">
      <dgm:prSet/>
      <dgm:spPr/>
      <dgm:t>
        <a:bodyPr/>
        <a:lstStyle/>
        <a:p>
          <a:endParaRPr lang="ru-RU">
            <a:latin typeface="Times New Roman" pitchFamily="18" charset="0"/>
            <a:cs typeface="Times New Roman" pitchFamily="18" charset="0"/>
          </a:endParaRPr>
        </a:p>
      </dgm:t>
    </dgm:pt>
    <dgm:pt modelId="{BAA10531-D186-4911-82B8-A3ECB3CCE54C}" type="sibTrans" cxnId="{FD1BB86D-C599-49F4-9FF2-5A52280F31ED}">
      <dgm:prSet/>
      <dgm:spPr/>
      <dgm:t>
        <a:bodyPr/>
        <a:lstStyle/>
        <a:p>
          <a:endParaRPr lang="ru-RU">
            <a:latin typeface="Times New Roman" pitchFamily="18" charset="0"/>
            <a:cs typeface="Times New Roman" pitchFamily="18" charset="0"/>
          </a:endParaRPr>
        </a:p>
      </dgm:t>
    </dgm:pt>
    <dgm:pt modelId="{181570A5-04B8-41F2-98D3-8C7C121F6269}">
      <dgm:prSet custT="1"/>
      <dgm:spPr/>
      <dgm:t>
        <a:bodyPr/>
        <a:lstStyle/>
        <a:p>
          <a:r>
            <a:rPr lang="uz-Cyrl-UZ" sz="1800" b="1" dirty="0" smtClean="0">
              <a:latin typeface="Times New Roman" pitchFamily="18" charset="0"/>
              <a:cs typeface="Times New Roman" pitchFamily="18" charset="0"/>
            </a:rPr>
            <a:t>Кўргазмали-ҳаракатли тафаккур</a:t>
          </a:r>
          <a:r>
            <a:rPr lang="uz-Cyrl-UZ" sz="1800" dirty="0" smtClean="0">
              <a:latin typeface="Times New Roman" pitchFamily="18" charset="0"/>
              <a:cs typeface="Times New Roman" pitchFamily="18" charset="0"/>
            </a:rPr>
            <a:t> ривожланишда давом этади ва кўргазмали-образли тафаккурга ўтишни бошлайди. </a:t>
          </a:r>
          <a:endParaRPr lang="ru-RU" sz="1800" dirty="0">
            <a:latin typeface="Times New Roman" pitchFamily="18" charset="0"/>
            <a:cs typeface="Times New Roman" pitchFamily="18" charset="0"/>
          </a:endParaRPr>
        </a:p>
      </dgm:t>
    </dgm:pt>
    <dgm:pt modelId="{A8DDEF26-3028-4AEE-951F-6A554F4B0D76}" type="parTrans" cxnId="{907E1061-477A-4DE8-86D5-FC8A0E664B89}">
      <dgm:prSet/>
      <dgm:spPr/>
      <dgm:t>
        <a:bodyPr/>
        <a:lstStyle/>
        <a:p>
          <a:endParaRPr lang="ru-RU">
            <a:latin typeface="Times New Roman" pitchFamily="18" charset="0"/>
            <a:cs typeface="Times New Roman" pitchFamily="18" charset="0"/>
          </a:endParaRPr>
        </a:p>
      </dgm:t>
    </dgm:pt>
    <dgm:pt modelId="{208AD8D8-3127-4623-A406-1F83187F9223}" type="sibTrans" cxnId="{907E1061-477A-4DE8-86D5-FC8A0E664B89}">
      <dgm:prSet/>
      <dgm:spPr/>
      <dgm:t>
        <a:bodyPr/>
        <a:lstStyle/>
        <a:p>
          <a:endParaRPr lang="ru-RU">
            <a:latin typeface="Times New Roman" pitchFamily="18" charset="0"/>
            <a:cs typeface="Times New Roman" pitchFamily="18" charset="0"/>
          </a:endParaRPr>
        </a:p>
      </dgm:t>
    </dgm:pt>
    <dgm:pt modelId="{07363241-A2E8-4B0C-8314-26BED351F22C}">
      <dgm:prSet custT="1"/>
      <dgm:spPr/>
      <dgm:t>
        <a:bodyPr/>
        <a:lstStyle/>
        <a:p>
          <a:r>
            <a:rPr lang="uz-Cyrl-UZ" sz="1800" dirty="0" smtClean="0">
              <a:latin typeface="Times New Roman" pitchFamily="18" charset="0"/>
              <a:cs typeface="Times New Roman" pitchFamily="18" charset="0"/>
            </a:rPr>
            <a:t>Бола предметларни нафақат ташқи кўриниши (шакли, ранги, ҳажми) ва шу билан бирга предметлар гуруҳини (кийим, мебель,идишлар) ҳам ажрата олади.</a:t>
          </a:r>
          <a:endParaRPr lang="ru-RU" sz="1800" dirty="0">
            <a:latin typeface="Times New Roman" pitchFamily="18" charset="0"/>
            <a:cs typeface="Times New Roman" pitchFamily="18" charset="0"/>
          </a:endParaRPr>
        </a:p>
      </dgm:t>
    </dgm:pt>
    <dgm:pt modelId="{DB52D292-EDD0-46D1-B28F-0909230CA274}" type="parTrans" cxnId="{638E7857-AFFD-4BED-9D2E-B7CA6AB00A1A}">
      <dgm:prSet/>
      <dgm:spPr/>
      <dgm:t>
        <a:bodyPr/>
        <a:lstStyle/>
        <a:p>
          <a:endParaRPr lang="ru-RU">
            <a:latin typeface="Times New Roman" pitchFamily="18" charset="0"/>
            <a:cs typeface="Times New Roman" pitchFamily="18" charset="0"/>
          </a:endParaRPr>
        </a:p>
      </dgm:t>
    </dgm:pt>
    <dgm:pt modelId="{E3D8AB90-D3E2-45C5-A072-7FF6546C2C64}" type="sibTrans" cxnId="{638E7857-AFFD-4BED-9D2E-B7CA6AB00A1A}">
      <dgm:prSet/>
      <dgm:spPr/>
      <dgm:t>
        <a:bodyPr/>
        <a:lstStyle/>
        <a:p>
          <a:endParaRPr lang="ru-RU">
            <a:latin typeface="Times New Roman" pitchFamily="18" charset="0"/>
            <a:cs typeface="Times New Roman" pitchFamily="18" charset="0"/>
          </a:endParaRPr>
        </a:p>
      </dgm:t>
    </dgm:pt>
    <dgm:pt modelId="{BB938624-7DAF-474C-81FB-691DD2532A9E}">
      <dgm:prSet custT="1"/>
      <dgm:spPr/>
      <dgm:t>
        <a:bodyPr/>
        <a:lstStyle/>
        <a:p>
          <a:r>
            <a:rPr lang="uz-Cyrl-UZ" sz="1800" b="1" dirty="0" smtClean="0">
              <a:latin typeface="Times New Roman" pitchFamily="18" charset="0"/>
              <a:cs typeface="Times New Roman" pitchFamily="18" charset="0"/>
            </a:rPr>
            <a:t>Ихтиёрсиз хотира</a:t>
          </a:r>
          <a:r>
            <a:rPr lang="uz-Cyrl-UZ" sz="1800" dirty="0" smtClean="0">
              <a:latin typeface="Times New Roman" pitchFamily="18" charset="0"/>
              <a:cs typeface="Times New Roman" pitchFamily="18" charset="0"/>
            </a:rPr>
            <a:t>, -предметларни таниш бор, лекин эслаб қолмайдилар. Уларда фақатгина фаолият билан боғлиқ бўлган, қизиқарли </a:t>
          </a:r>
          <a:r>
            <a:rPr lang="uz-Cyrl-UZ" sz="1800" smtClean="0">
              <a:latin typeface="Times New Roman" pitchFamily="18" charset="0"/>
              <a:cs typeface="Times New Roman" pitchFamily="18" charset="0"/>
            </a:rPr>
            <a:t>ва эмоцианал </a:t>
          </a:r>
          <a:r>
            <a:rPr lang="uz-Cyrl-UZ" sz="1800" dirty="0" smtClean="0">
              <a:latin typeface="Times New Roman" pitchFamily="18" charset="0"/>
              <a:cs typeface="Times New Roman" pitchFamily="18" charset="0"/>
            </a:rPr>
            <a:t>ҳолатларга бой бўлган нарсаларгина эсда сақланиб қолади</a:t>
          </a:r>
          <a:endParaRPr lang="ru-RU" sz="1800" dirty="0">
            <a:latin typeface="Times New Roman" pitchFamily="18" charset="0"/>
            <a:cs typeface="Times New Roman" pitchFamily="18" charset="0"/>
          </a:endParaRPr>
        </a:p>
      </dgm:t>
    </dgm:pt>
    <dgm:pt modelId="{CBF3F37A-EA71-4183-B1B8-085A5B6BD340}" type="parTrans" cxnId="{0E34DB03-A03C-4D50-96A1-F7A4A6888247}">
      <dgm:prSet/>
      <dgm:spPr/>
      <dgm:t>
        <a:bodyPr/>
        <a:lstStyle/>
        <a:p>
          <a:endParaRPr lang="ru-RU">
            <a:latin typeface="Times New Roman" pitchFamily="18" charset="0"/>
            <a:cs typeface="Times New Roman" pitchFamily="18" charset="0"/>
          </a:endParaRPr>
        </a:p>
      </dgm:t>
    </dgm:pt>
    <dgm:pt modelId="{D332502E-04B7-4DDB-892F-C452EB3272AD}" type="sibTrans" cxnId="{0E34DB03-A03C-4D50-96A1-F7A4A6888247}">
      <dgm:prSet/>
      <dgm:spPr/>
      <dgm:t>
        <a:bodyPr/>
        <a:lstStyle/>
        <a:p>
          <a:endParaRPr lang="ru-RU">
            <a:latin typeface="Times New Roman" pitchFamily="18" charset="0"/>
            <a:cs typeface="Times New Roman" pitchFamily="18" charset="0"/>
          </a:endParaRPr>
        </a:p>
      </dgm:t>
    </dgm:pt>
    <dgm:pt modelId="{DEDC638C-C554-47D5-A151-AF9013CF0ABC}">
      <dgm:prSet/>
      <dgm:spPr/>
      <dgm:t>
        <a:bodyPr/>
        <a:lstStyle/>
        <a:p>
          <a:endParaRPr lang="ru-RU" sz="1700" dirty="0">
            <a:latin typeface="Times New Roman" pitchFamily="18" charset="0"/>
            <a:cs typeface="Times New Roman" pitchFamily="18" charset="0"/>
          </a:endParaRPr>
        </a:p>
      </dgm:t>
    </dgm:pt>
    <dgm:pt modelId="{375A8FE1-3542-420E-BEF7-99E445A743D4}" type="parTrans" cxnId="{604BA7E9-F6D2-4944-B5DF-93736466C13B}">
      <dgm:prSet/>
      <dgm:spPr/>
      <dgm:t>
        <a:bodyPr/>
        <a:lstStyle/>
        <a:p>
          <a:endParaRPr lang="ru-RU">
            <a:latin typeface="Times New Roman" pitchFamily="18" charset="0"/>
            <a:cs typeface="Times New Roman" pitchFamily="18" charset="0"/>
          </a:endParaRPr>
        </a:p>
      </dgm:t>
    </dgm:pt>
    <dgm:pt modelId="{0E9B6B4C-6669-4F25-BC0C-E2ED20AEC051}" type="sibTrans" cxnId="{604BA7E9-F6D2-4944-B5DF-93736466C13B}">
      <dgm:prSet/>
      <dgm:spPr/>
      <dgm:t>
        <a:bodyPr/>
        <a:lstStyle/>
        <a:p>
          <a:endParaRPr lang="ru-RU">
            <a:latin typeface="Times New Roman" pitchFamily="18" charset="0"/>
            <a:cs typeface="Times New Roman" pitchFamily="18" charset="0"/>
          </a:endParaRPr>
        </a:p>
      </dgm:t>
    </dgm:pt>
    <dgm:pt modelId="{6D998307-5F08-4F9F-92DC-CEB1B695E1D8}" type="pres">
      <dgm:prSet presAssocID="{21BA4EF9-D604-48CE-8194-387B0D08DC1A}" presName="Name0" presStyleCnt="0">
        <dgm:presLayoutVars>
          <dgm:dir/>
          <dgm:animLvl val="lvl"/>
          <dgm:resizeHandles/>
        </dgm:presLayoutVars>
      </dgm:prSet>
      <dgm:spPr/>
      <dgm:t>
        <a:bodyPr/>
        <a:lstStyle/>
        <a:p>
          <a:endParaRPr lang="ru-RU"/>
        </a:p>
      </dgm:t>
    </dgm:pt>
    <dgm:pt modelId="{336565A6-834F-4BDC-85FE-102A37235F14}" type="pres">
      <dgm:prSet presAssocID="{B7B2AD2E-2206-4625-A5C9-E937A0397D8A}" presName="linNode" presStyleCnt="0"/>
      <dgm:spPr/>
    </dgm:pt>
    <dgm:pt modelId="{0A17686E-E10D-4F81-9655-D5C197CF88EB}" type="pres">
      <dgm:prSet presAssocID="{B7B2AD2E-2206-4625-A5C9-E937A0397D8A}" presName="parentShp" presStyleLbl="node1" presStyleIdx="0" presStyleCnt="2">
        <dgm:presLayoutVars>
          <dgm:bulletEnabled val="1"/>
        </dgm:presLayoutVars>
      </dgm:prSet>
      <dgm:spPr/>
      <dgm:t>
        <a:bodyPr/>
        <a:lstStyle/>
        <a:p>
          <a:endParaRPr lang="ru-RU"/>
        </a:p>
      </dgm:t>
    </dgm:pt>
    <dgm:pt modelId="{549B61D4-7365-43D4-9557-7516802E4E62}" type="pres">
      <dgm:prSet presAssocID="{B7B2AD2E-2206-4625-A5C9-E937A0397D8A}" presName="childShp" presStyleLbl="bgAccFollowNode1" presStyleIdx="0" presStyleCnt="2">
        <dgm:presLayoutVars>
          <dgm:bulletEnabled val="1"/>
        </dgm:presLayoutVars>
      </dgm:prSet>
      <dgm:spPr/>
      <dgm:t>
        <a:bodyPr/>
        <a:lstStyle/>
        <a:p>
          <a:endParaRPr lang="ru-RU"/>
        </a:p>
      </dgm:t>
    </dgm:pt>
    <dgm:pt modelId="{79EDE226-71EA-4B72-8034-5C75B6A95732}" type="pres">
      <dgm:prSet presAssocID="{D81123BB-8E53-486B-8EB4-B202DD2A1DA2}" presName="spacing" presStyleCnt="0"/>
      <dgm:spPr/>
    </dgm:pt>
    <dgm:pt modelId="{DB2164AD-3440-4024-AA67-F9BEB03FD164}" type="pres">
      <dgm:prSet presAssocID="{D96D078C-38BF-472B-B718-CC783D28EDFE}" presName="linNode" presStyleCnt="0"/>
      <dgm:spPr/>
    </dgm:pt>
    <dgm:pt modelId="{913ADEAF-43F3-4829-B168-B4458CA13864}" type="pres">
      <dgm:prSet presAssocID="{D96D078C-38BF-472B-B718-CC783D28EDFE}" presName="parentShp" presStyleLbl="node1" presStyleIdx="1" presStyleCnt="2" custLinFactNeighborX="-1401" custLinFactNeighborY="1218">
        <dgm:presLayoutVars>
          <dgm:bulletEnabled val="1"/>
        </dgm:presLayoutVars>
      </dgm:prSet>
      <dgm:spPr/>
      <dgm:t>
        <a:bodyPr/>
        <a:lstStyle/>
        <a:p>
          <a:endParaRPr lang="ru-RU"/>
        </a:p>
      </dgm:t>
    </dgm:pt>
    <dgm:pt modelId="{BF405A6B-BF6A-4C67-8644-054CE673ADDA}" type="pres">
      <dgm:prSet presAssocID="{D96D078C-38BF-472B-B718-CC783D28EDFE}" presName="childShp" presStyleLbl="bgAccFollowNode1" presStyleIdx="1" presStyleCnt="2">
        <dgm:presLayoutVars>
          <dgm:bulletEnabled val="1"/>
        </dgm:presLayoutVars>
      </dgm:prSet>
      <dgm:spPr/>
      <dgm:t>
        <a:bodyPr/>
        <a:lstStyle/>
        <a:p>
          <a:endParaRPr lang="ru-RU"/>
        </a:p>
      </dgm:t>
    </dgm:pt>
  </dgm:ptLst>
  <dgm:cxnLst>
    <dgm:cxn modelId="{8CBBC2DF-B92A-4E0A-B2E2-D53A3EE1F9E5}" type="presOf" srcId="{DEDC638C-C554-47D5-A151-AF9013CF0ABC}" destId="{549B61D4-7365-43D4-9557-7516802E4E62}" srcOrd="0" destOrd="0" presId="urn:microsoft.com/office/officeart/2005/8/layout/vList6"/>
    <dgm:cxn modelId="{638E7857-AFFD-4BED-9D2E-B7CA6AB00A1A}" srcId="{D96D078C-38BF-472B-B718-CC783D28EDFE}" destId="{07363241-A2E8-4B0C-8314-26BED351F22C}" srcOrd="1" destOrd="0" parTransId="{DB52D292-EDD0-46D1-B28F-0909230CA274}" sibTransId="{E3D8AB90-D3E2-45C5-A072-7FF6546C2C64}"/>
    <dgm:cxn modelId="{5B580CD9-929D-42E1-B04D-ADFCF91D283A}" type="presOf" srcId="{181570A5-04B8-41F2-98D3-8C7C121F6269}" destId="{BF405A6B-BF6A-4C67-8644-054CE673ADDA}" srcOrd="0" destOrd="0" presId="urn:microsoft.com/office/officeart/2005/8/layout/vList6"/>
    <dgm:cxn modelId="{14C22959-35E1-469C-9E63-B0906B5D24B1}" srcId="{21BA4EF9-D604-48CE-8194-387B0D08DC1A}" destId="{B7B2AD2E-2206-4625-A5C9-E937A0397D8A}" srcOrd="0" destOrd="0" parTransId="{02611972-8E85-4AD1-9FDD-08BB18EC75BD}" sibTransId="{D81123BB-8E53-486B-8EB4-B202DD2A1DA2}"/>
    <dgm:cxn modelId="{604BA7E9-F6D2-4944-B5DF-93736466C13B}" srcId="{B7B2AD2E-2206-4625-A5C9-E937A0397D8A}" destId="{DEDC638C-C554-47D5-A151-AF9013CF0ABC}" srcOrd="0" destOrd="0" parTransId="{375A8FE1-3542-420E-BEF7-99E445A743D4}" sibTransId="{0E9B6B4C-6669-4F25-BC0C-E2ED20AEC051}"/>
    <dgm:cxn modelId="{907E1061-477A-4DE8-86D5-FC8A0E664B89}" srcId="{D96D078C-38BF-472B-B718-CC783D28EDFE}" destId="{181570A5-04B8-41F2-98D3-8C7C121F6269}" srcOrd="0" destOrd="0" parTransId="{A8DDEF26-3028-4AEE-951F-6A554F4B0D76}" sibTransId="{208AD8D8-3127-4623-A406-1F83187F9223}"/>
    <dgm:cxn modelId="{ECFD8633-9752-40DF-8486-83B506CAFA4D}" type="presOf" srcId="{BB938624-7DAF-474C-81FB-691DD2532A9E}" destId="{549B61D4-7365-43D4-9557-7516802E4E62}" srcOrd="0" destOrd="1" presId="urn:microsoft.com/office/officeart/2005/8/layout/vList6"/>
    <dgm:cxn modelId="{D3DCA9FB-5D54-4F82-9871-094C16E9AAE5}" type="presOf" srcId="{07363241-A2E8-4B0C-8314-26BED351F22C}" destId="{BF405A6B-BF6A-4C67-8644-054CE673ADDA}" srcOrd="0" destOrd="1" presId="urn:microsoft.com/office/officeart/2005/8/layout/vList6"/>
    <dgm:cxn modelId="{FD1BB86D-C599-49F4-9FF2-5A52280F31ED}" srcId="{21BA4EF9-D604-48CE-8194-387B0D08DC1A}" destId="{D96D078C-38BF-472B-B718-CC783D28EDFE}" srcOrd="1" destOrd="0" parTransId="{672CFB3A-248F-480D-9DEB-CB2B0F3F4FE7}" sibTransId="{BAA10531-D186-4911-82B8-A3ECB3CCE54C}"/>
    <dgm:cxn modelId="{0E34DB03-A03C-4D50-96A1-F7A4A6888247}" srcId="{B7B2AD2E-2206-4625-A5C9-E937A0397D8A}" destId="{BB938624-7DAF-474C-81FB-691DD2532A9E}" srcOrd="1" destOrd="0" parTransId="{CBF3F37A-EA71-4183-B1B8-085A5B6BD340}" sibTransId="{D332502E-04B7-4DDB-892F-C452EB3272AD}"/>
    <dgm:cxn modelId="{C6B3E460-1B40-4198-8AD9-A5B7EECDAA08}" type="presOf" srcId="{B7B2AD2E-2206-4625-A5C9-E937A0397D8A}" destId="{0A17686E-E10D-4F81-9655-D5C197CF88EB}" srcOrd="0" destOrd="0" presId="urn:microsoft.com/office/officeart/2005/8/layout/vList6"/>
    <dgm:cxn modelId="{60E1270E-CD12-4D98-B585-1CB600FFB8A3}" type="presOf" srcId="{D96D078C-38BF-472B-B718-CC783D28EDFE}" destId="{913ADEAF-43F3-4829-B168-B4458CA13864}" srcOrd="0" destOrd="0" presId="urn:microsoft.com/office/officeart/2005/8/layout/vList6"/>
    <dgm:cxn modelId="{025BFB9D-8162-4BA7-A123-761F154B58A3}" type="presOf" srcId="{21BA4EF9-D604-48CE-8194-387B0D08DC1A}" destId="{6D998307-5F08-4F9F-92DC-CEB1B695E1D8}" srcOrd="0" destOrd="0" presId="urn:microsoft.com/office/officeart/2005/8/layout/vList6"/>
    <dgm:cxn modelId="{8DC27B62-8162-4C41-90C9-BB8ED58E2672}" type="presParOf" srcId="{6D998307-5F08-4F9F-92DC-CEB1B695E1D8}" destId="{336565A6-834F-4BDC-85FE-102A37235F14}" srcOrd="0" destOrd="0" presId="urn:microsoft.com/office/officeart/2005/8/layout/vList6"/>
    <dgm:cxn modelId="{E471D254-2F4B-440D-ACE4-37BE55C592CD}" type="presParOf" srcId="{336565A6-834F-4BDC-85FE-102A37235F14}" destId="{0A17686E-E10D-4F81-9655-D5C197CF88EB}" srcOrd="0" destOrd="0" presId="urn:microsoft.com/office/officeart/2005/8/layout/vList6"/>
    <dgm:cxn modelId="{88534D76-8405-4DFE-B909-628B8959E043}" type="presParOf" srcId="{336565A6-834F-4BDC-85FE-102A37235F14}" destId="{549B61D4-7365-43D4-9557-7516802E4E62}" srcOrd="1" destOrd="0" presId="urn:microsoft.com/office/officeart/2005/8/layout/vList6"/>
    <dgm:cxn modelId="{6D0C3667-C590-481E-A88A-313A663ABDBA}" type="presParOf" srcId="{6D998307-5F08-4F9F-92DC-CEB1B695E1D8}" destId="{79EDE226-71EA-4B72-8034-5C75B6A95732}" srcOrd="1" destOrd="0" presId="urn:microsoft.com/office/officeart/2005/8/layout/vList6"/>
    <dgm:cxn modelId="{A41AD87E-BCE3-43D2-B02E-6017E47E946E}" type="presParOf" srcId="{6D998307-5F08-4F9F-92DC-CEB1B695E1D8}" destId="{DB2164AD-3440-4024-AA67-F9BEB03FD164}" srcOrd="2" destOrd="0" presId="urn:microsoft.com/office/officeart/2005/8/layout/vList6"/>
    <dgm:cxn modelId="{BEC73663-ACE4-4D53-BD80-E81AEACC48D2}" type="presParOf" srcId="{DB2164AD-3440-4024-AA67-F9BEB03FD164}" destId="{913ADEAF-43F3-4829-B168-B4458CA13864}" srcOrd="0" destOrd="0" presId="urn:microsoft.com/office/officeart/2005/8/layout/vList6"/>
    <dgm:cxn modelId="{40FB5BC9-E59E-401F-8F0F-CF8416EF7F6B}" type="presParOf" srcId="{DB2164AD-3440-4024-AA67-F9BEB03FD164}" destId="{BF405A6B-BF6A-4C67-8644-054CE673ADDA}"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54E3082-00DD-4969-9845-43F72580897B}" type="doc">
      <dgm:prSet loTypeId="urn:microsoft.com/office/officeart/2005/8/layout/vList6" loCatId="list" qsTypeId="urn:microsoft.com/office/officeart/2005/8/quickstyle/simple1" qsCatId="simple" csTypeId="urn:microsoft.com/office/officeart/2005/8/colors/colorful3" csCatId="colorful" phldr="1"/>
      <dgm:spPr/>
      <dgm:t>
        <a:bodyPr/>
        <a:lstStyle/>
        <a:p>
          <a:endParaRPr lang="ru-RU"/>
        </a:p>
      </dgm:t>
    </dgm:pt>
    <dgm:pt modelId="{4C841EAE-67E4-448F-A0BF-6001C821BE91}">
      <dgm:prSet phldrT="[Текст]"/>
      <dgm:spPr/>
      <dgm:t>
        <a:bodyPr/>
        <a:lstStyle/>
        <a:p>
          <a:r>
            <a:rPr lang="uz-Cyrl-UZ" dirty="0" smtClean="0">
              <a:latin typeface="Times New Roman" pitchFamily="18" charset="0"/>
              <a:cs typeface="Times New Roman" pitchFamily="18" charset="0"/>
            </a:rPr>
            <a:t>Диққат</a:t>
          </a:r>
          <a:endParaRPr lang="ru-RU" dirty="0">
            <a:latin typeface="Times New Roman" pitchFamily="18" charset="0"/>
            <a:cs typeface="Times New Roman" pitchFamily="18" charset="0"/>
          </a:endParaRPr>
        </a:p>
      </dgm:t>
    </dgm:pt>
    <dgm:pt modelId="{2842A5CF-1574-4F3E-BAA3-6FD60D68A6E7}" type="parTrans" cxnId="{372B1FA0-5AEF-4436-9979-7853ACF9F85B}">
      <dgm:prSet/>
      <dgm:spPr/>
      <dgm:t>
        <a:bodyPr/>
        <a:lstStyle/>
        <a:p>
          <a:endParaRPr lang="ru-RU">
            <a:latin typeface="Times New Roman" pitchFamily="18" charset="0"/>
            <a:cs typeface="Times New Roman" pitchFamily="18" charset="0"/>
          </a:endParaRPr>
        </a:p>
      </dgm:t>
    </dgm:pt>
    <dgm:pt modelId="{6BA0C094-5C3E-4C82-9A89-EF4C95940BF5}" type="sibTrans" cxnId="{372B1FA0-5AEF-4436-9979-7853ACF9F85B}">
      <dgm:prSet/>
      <dgm:spPr/>
      <dgm:t>
        <a:bodyPr/>
        <a:lstStyle/>
        <a:p>
          <a:endParaRPr lang="ru-RU">
            <a:latin typeface="Times New Roman" pitchFamily="18" charset="0"/>
            <a:cs typeface="Times New Roman" pitchFamily="18" charset="0"/>
          </a:endParaRPr>
        </a:p>
      </dgm:t>
    </dgm:pt>
    <dgm:pt modelId="{E84BE1E1-38A9-40AE-BC13-EB64CD8D9138}">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dirty="0" smtClean="0">
              <a:latin typeface="Times New Roman" pitchFamily="18" charset="0"/>
              <a:cs typeface="Times New Roman" pitchFamily="18" charset="0"/>
            </a:rPr>
            <a:t>Ихтиёрсиз диққат</a:t>
          </a:r>
          <a:endParaRPr lang="ru-RU" dirty="0">
            <a:latin typeface="Times New Roman" pitchFamily="18" charset="0"/>
            <a:cs typeface="Times New Roman" pitchFamily="18" charset="0"/>
          </a:endParaRPr>
        </a:p>
      </dgm:t>
    </dgm:pt>
    <dgm:pt modelId="{6C52953E-A62D-4638-BDE4-37E158C37016}" type="parTrans" cxnId="{4705A85B-855A-4CA3-AB1B-D0D8A0C7C9BD}">
      <dgm:prSet/>
      <dgm:spPr/>
      <dgm:t>
        <a:bodyPr/>
        <a:lstStyle/>
        <a:p>
          <a:endParaRPr lang="ru-RU">
            <a:latin typeface="Times New Roman" pitchFamily="18" charset="0"/>
            <a:cs typeface="Times New Roman" pitchFamily="18" charset="0"/>
          </a:endParaRPr>
        </a:p>
      </dgm:t>
    </dgm:pt>
    <dgm:pt modelId="{711F5815-221A-4E0C-8244-A9392E396424}" type="sibTrans" cxnId="{4705A85B-855A-4CA3-AB1B-D0D8A0C7C9BD}">
      <dgm:prSet/>
      <dgm:spPr/>
      <dgm:t>
        <a:bodyPr/>
        <a:lstStyle/>
        <a:p>
          <a:endParaRPr lang="ru-RU">
            <a:latin typeface="Times New Roman" pitchFamily="18" charset="0"/>
            <a:cs typeface="Times New Roman" pitchFamily="18" charset="0"/>
          </a:endParaRPr>
        </a:p>
      </dgm:t>
    </dgm:pt>
    <dgm:pt modelId="{023483E2-36DA-42F9-B6AD-E2DD0744DE83}">
      <dgm:prSet phldrT="[Текст]"/>
      <dgm:spPr/>
      <dgm:t>
        <a:bodyPr/>
        <a:lstStyle/>
        <a:p>
          <a:pPr marL="285750" indent="0" defTabSz="1289050">
            <a:lnSpc>
              <a:spcPct val="90000"/>
            </a:lnSpc>
            <a:spcBef>
              <a:spcPct val="0"/>
            </a:spcBef>
            <a:spcAft>
              <a:spcPct val="15000"/>
            </a:spcAft>
            <a:buNone/>
          </a:pPr>
          <a:endParaRPr lang="ru-RU" dirty="0">
            <a:latin typeface="Times New Roman" pitchFamily="18" charset="0"/>
            <a:cs typeface="Times New Roman" pitchFamily="18" charset="0"/>
          </a:endParaRPr>
        </a:p>
      </dgm:t>
    </dgm:pt>
    <dgm:pt modelId="{BBD0CAD3-238B-44A2-AF7A-2ED0BDA8FBA2}" type="parTrans" cxnId="{EFA82FE4-8C48-4F8A-A28F-F7A5602074C7}">
      <dgm:prSet/>
      <dgm:spPr/>
      <dgm:t>
        <a:bodyPr/>
        <a:lstStyle/>
        <a:p>
          <a:endParaRPr lang="ru-RU">
            <a:latin typeface="Times New Roman" pitchFamily="18" charset="0"/>
            <a:cs typeface="Times New Roman" pitchFamily="18" charset="0"/>
          </a:endParaRPr>
        </a:p>
      </dgm:t>
    </dgm:pt>
    <dgm:pt modelId="{162EE64C-6B1C-414D-AED0-F236405C4D83}" type="sibTrans" cxnId="{EFA82FE4-8C48-4F8A-A28F-F7A5602074C7}">
      <dgm:prSet/>
      <dgm:spPr/>
      <dgm:t>
        <a:bodyPr/>
        <a:lstStyle/>
        <a:p>
          <a:endParaRPr lang="ru-RU">
            <a:latin typeface="Times New Roman" pitchFamily="18" charset="0"/>
            <a:cs typeface="Times New Roman" pitchFamily="18" charset="0"/>
          </a:endParaRPr>
        </a:p>
      </dgm:t>
    </dgm:pt>
    <dgm:pt modelId="{AFD93C71-C6BF-4542-B394-DEB073EB819B}">
      <dgm:prSet phldrT="[Текст]"/>
      <dgm:spPr/>
      <dgm:t>
        <a:bodyPr/>
        <a:lstStyle/>
        <a:p>
          <a:r>
            <a:rPr lang="uz-Cyrl-UZ" dirty="0" smtClean="0">
              <a:latin typeface="Times New Roman" pitchFamily="18" charset="0"/>
              <a:cs typeface="Times New Roman" pitchFamily="18" charset="0"/>
            </a:rPr>
            <a:t>Эмоциялар</a:t>
          </a:r>
          <a:endParaRPr lang="ru-RU" dirty="0">
            <a:latin typeface="Times New Roman" pitchFamily="18" charset="0"/>
            <a:cs typeface="Times New Roman" pitchFamily="18" charset="0"/>
          </a:endParaRPr>
        </a:p>
      </dgm:t>
    </dgm:pt>
    <dgm:pt modelId="{9693E033-088A-4B06-94FA-541C6D6073A1}" type="parTrans" cxnId="{96E5804C-95B4-41FC-9CD3-F77748C071D9}">
      <dgm:prSet/>
      <dgm:spPr/>
      <dgm:t>
        <a:bodyPr/>
        <a:lstStyle/>
        <a:p>
          <a:endParaRPr lang="ru-RU">
            <a:latin typeface="Times New Roman" pitchFamily="18" charset="0"/>
            <a:cs typeface="Times New Roman" pitchFamily="18" charset="0"/>
          </a:endParaRPr>
        </a:p>
      </dgm:t>
    </dgm:pt>
    <dgm:pt modelId="{90F7B889-695E-43D3-8105-E2FB63723ADA}" type="sibTrans" cxnId="{96E5804C-95B4-41FC-9CD3-F77748C071D9}">
      <dgm:prSet/>
      <dgm:spPr/>
      <dgm:t>
        <a:bodyPr/>
        <a:lstStyle/>
        <a:p>
          <a:endParaRPr lang="ru-RU">
            <a:latin typeface="Times New Roman" pitchFamily="18" charset="0"/>
            <a:cs typeface="Times New Roman" pitchFamily="18" charset="0"/>
          </a:endParaRPr>
        </a:p>
      </dgm:t>
    </dgm:pt>
    <dgm:pt modelId="{BB1A06C3-578A-4D5A-8ADF-5CC987CA9D62}">
      <dgm:prSet phldrT="[Текст]"/>
      <dgm:spPr/>
      <dgm:t>
        <a:bodyPr/>
        <a:lstStyle/>
        <a:p>
          <a:r>
            <a:rPr lang="uz-Cyrl-UZ" dirty="0" smtClean="0">
              <a:latin typeface="Times New Roman" pitchFamily="18" charset="0"/>
              <a:cs typeface="Times New Roman" pitchFamily="18" charset="0"/>
            </a:rPr>
            <a:t>Кайфиятнинг тез тушиб кетиши;</a:t>
          </a:r>
          <a:endParaRPr lang="ru-RU" dirty="0">
            <a:latin typeface="Times New Roman" pitchFamily="18" charset="0"/>
            <a:cs typeface="Times New Roman" pitchFamily="18" charset="0"/>
          </a:endParaRPr>
        </a:p>
      </dgm:t>
    </dgm:pt>
    <dgm:pt modelId="{D0F1B768-FE98-48A7-BC81-5917C2934211}" type="parTrans" cxnId="{7C97427D-2FA2-4E3C-9A25-8994544016CE}">
      <dgm:prSet/>
      <dgm:spPr/>
      <dgm:t>
        <a:bodyPr/>
        <a:lstStyle/>
        <a:p>
          <a:endParaRPr lang="ru-RU">
            <a:latin typeface="Times New Roman" pitchFamily="18" charset="0"/>
            <a:cs typeface="Times New Roman" pitchFamily="18" charset="0"/>
          </a:endParaRPr>
        </a:p>
      </dgm:t>
    </dgm:pt>
    <dgm:pt modelId="{39E54AFC-4C49-482C-BFE0-042DC48F8E8D}" type="sibTrans" cxnId="{7C97427D-2FA2-4E3C-9A25-8994544016CE}">
      <dgm:prSet/>
      <dgm:spPr/>
      <dgm:t>
        <a:bodyPr/>
        <a:lstStyle/>
        <a:p>
          <a:endParaRPr lang="ru-RU">
            <a:latin typeface="Times New Roman" pitchFamily="18" charset="0"/>
            <a:cs typeface="Times New Roman" pitchFamily="18" charset="0"/>
          </a:endParaRPr>
        </a:p>
      </dgm:t>
    </dgm:pt>
    <dgm:pt modelId="{A4CA1526-62DB-4E5F-A2F9-8C3EE50D3264}">
      <dgm:prSet phldrT="[Текст]"/>
      <dgm:spPr/>
      <dgm:t>
        <a:bodyPr/>
        <a:lstStyle/>
        <a:p>
          <a:r>
            <a:rPr lang="uz-Cyrl-UZ" dirty="0" smtClean="0">
              <a:latin typeface="Times New Roman" pitchFamily="18" charset="0"/>
              <a:cs typeface="Times New Roman" pitchFamily="18" charset="0"/>
            </a:rPr>
            <a:t>Эмоционал соғлом бўлса доимо хурсанд юради.</a:t>
          </a:r>
          <a:endParaRPr lang="ru-RU" dirty="0">
            <a:latin typeface="Times New Roman" pitchFamily="18" charset="0"/>
            <a:cs typeface="Times New Roman" pitchFamily="18" charset="0"/>
          </a:endParaRPr>
        </a:p>
      </dgm:t>
    </dgm:pt>
    <dgm:pt modelId="{2DFB457A-7313-4F32-9BCE-7E3EECD1030E}" type="parTrans" cxnId="{3973117E-FB3B-42DF-BC24-A846120D70D8}">
      <dgm:prSet/>
      <dgm:spPr/>
      <dgm:t>
        <a:bodyPr/>
        <a:lstStyle/>
        <a:p>
          <a:endParaRPr lang="ru-RU">
            <a:latin typeface="Times New Roman" pitchFamily="18" charset="0"/>
            <a:cs typeface="Times New Roman" pitchFamily="18" charset="0"/>
          </a:endParaRPr>
        </a:p>
      </dgm:t>
    </dgm:pt>
    <dgm:pt modelId="{A47FAC0A-9040-4F5A-A15B-231111B8DCBE}" type="sibTrans" cxnId="{3973117E-FB3B-42DF-BC24-A846120D70D8}">
      <dgm:prSet/>
      <dgm:spPr/>
      <dgm:t>
        <a:bodyPr/>
        <a:lstStyle/>
        <a:p>
          <a:endParaRPr lang="ru-RU">
            <a:latin typeface="Times New Roman" pitchFamily="18" charset="0"/>
            <a:cs typeface="Times New Roman" pitchFamily="18" charset="0"/>
          </a:endParaRPr>
        </a:p>
      </dgm:t>
    </dgm:pt>
    <dgm:pt modelId="{E4C26FBD-BA13-4198-8500-08995F6B946D}">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uz-Cyrl-UZ" dirty="0" smtClean="0">
              <a:latin typeface="Times New Roman" pitchFamily="18" charset="0"/>
              <a:cs typeface="Times New Roman" pitchFamily="18" charset="0"/>
            </a:rPr>
            <a:t>Бола диққати концентарцияси узоғи билан 5-7 дақиқа давом этиши мумкин.</a:t>
          </a:r>
          <a:endParaRPr lang="ru-RU" dirty="0">
            <a:latin typeface="Times New Roman" pitchFamily="18" charset="0"/>
            <a:cs typeface="Times New Roman" pitchFamily="18" charset="0"/>
          </a:endParaRPr>
        </a:p>
      </dgm:t>
    </dgm:pt>
    <dgm:pt modelId="{720D18D9-E929-4212-BC48-66782192547F}" type="parTrans" cxnId="{4BEA1602-FEA2-484B-A739-3069A8C3226D}">
      <dgm:prSet/>
      <dgm:spPr/>
      <dgm:t>
        <a:bodyPr/>
        <a:lstStyle/>
        <a:p>
          <a:endParaRPr lang="ru-RU">
            <a:latin typeface="Times New Roman" pitchFamily="18" charset="0"/>
            <a:cs typeface="Times New Roman" pitchFamily="18" charset="0"/>
          </a:endParaRPr>
        </a:p>
      </dgm:t>
    </dgm:pt>
    <dgm:pt modelId="{8E016675-E57A-4378-BB65-C3B49DD9FF92}" type="sibTrans" cxnId="{4BEA1602-FEA2-484B-A739-3069A8C3226D}">
      <dgm:prSet/>
      <dgm:spPr/>
      <dgm:t>
        <a:bodyPr/>
        <a:lstStyle/>
        <a:p>
          <a:endParaRPr lang="ru-RU">
            <a:latin typeface="Times New Roman" pitchFamily="18" charset="0"/>
            <a:cs typeface="Times New Roman" pitchFamily="18" charset="0"/>
          </a:endParaRPr>
        </a:p>
      </dgm:t>
    </dgm:pt>
    <dgm:pt modelId="{A6947000-1581-47F1-B137-3C807AC3BEE3}">
      <dgm:prSet phldrT="[Текст]"/>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ru-RU" dirty="0">
            <a:latin typeface="Times New Roman" pitchFamily="18" charset="0"/>
            <a:cs typeface="Times New Roman" pitchFamily="18" charset="0"/>
          </a:endParaRPr>
        </a:p>
      </dgm:t>
    </dgm:pt>
    <dgm:pt modelId="{FCDB739E-CE47-4B9A-BE24-FFAAF89A736C}" type="parTrans" cxnId="{061F6269-715A-40A5-86BA-1D0A5F13BE3D}">
      <dgm:prSet/>
      <dgm:spPr/>
      <dgm:t>
        <a:bodyPr/>
        <a:lstStyle/>
        <a:p>
          <a:endParaRPr lang="ru-RU">
            <a:latin typeface="Times New Roman" pitchFamily="18" charset="0"/>
            <a:cs typeface="Times New Roman" pitchFamily="18" charset="0"/>
          </a:endParaRPr>
        </a:p>
      </dgm:t>
    </dgm:pt>
    <dgm:pt modelId="{4DB79EC2-074A-4587-B03A-A5879FB837C2}" type="sibTrans" cxnId="{061F6269-715A-40A5-86BA-1D0A5F13BE3D}">
      <dgm:prSet/>
      <dgm:spPr/>
      <dgm:t>
        <a:bodyPr/>
        <a:lstStyle/>
        <a:p>
          <a:endParaRPr lang="ru-RU">
            <a:latin typeface="Times New Roman" pitchFamily="18" charset="0"/>
            <a:cs typeface="Times New Roman" pitchFamily="18" charset="0"/>
          </a:endParaRPr>
        </a:p>
      </dgm:t>
    </dgm:pt>
    <dgm:pt modelId="{6C8340E3-B522-4CAF-8678-E3C3B272FBCD}">
      <dgm:prSet phldrT="[Текст]"/>
      <dgm:spPr/>
      <dgm:t>
        <a:bodyPr/>
        <a:lstStyle/>
        <a:p>
          <a:r>
            <a:rPr lang="uz-Cyrl-UZ" dirty="0" smtClean="0">
              <a:latin typeface="Times New Roman" pitchFamily="18" charset="0"/>
              <a:cs typeface="Times New Roman" pitchFamily="18" charset="0"/>
            </a:rPr>
            <a:t>Эмоционал ҳолати жисмоний қулайликларга боғлиқ;</a:t>
          </a:r>
          <a:endParaRPr lang="ru-RU" dirty="0">
            <a:latin typeface="Times New Roman" pitchFamily="18" charset="0"/>
            <a:cs typeface="Times New Roman" pitchFamily="18" charset="0"/>
          </a:endParaRPr>
        </a:p>
      </dgm:t>
    </dgm:pt>
    <dgm:pt modelId="{FB6E08A0-A13A-43A1-9B69-2AD7981BF9A2}" type="parTrans" cxnId="{EAE22ECD-7A4C-4418-8121-7DC9A1F2DEB8}">
      <dgm:prSet/>
      <dgm:spPr/>
      <dgm:t>
        <a:bodyPr/>
        <a:lstStyle/>
        <a:p>
          <a:endParaRPr lang="ru-RU">
            <a:latin typeface="Times New Roman" pitchFamily="18" charset="0"/>
            <a:cs typeface="Times New Roman" pitchFamily="18" charset="0"/>
          </a:endParaRPr>
        </a:p>
      </dgm:t>
    </dgm:pt>
    <dgm:pt modelId="{47E58DB8-3D3A-43A8-AF29-72F46EB395D8}" type="sibTrans" cxnId="{EAE22ECD-7A4C-4418-8121-7DC9A1F2DEB8}">
      <dgm:prSet/>
      <dgm:spPr/>
      <dgm:t>
        <a:bodyPr/>
        <a:lstStyle/>
        <a:p>
          <a:endParaRPr lang="ru-RU">
            <a:latin typeface="Times New Roman" pitchFamily="18" charset="0"/>
            <a:cs typeface="Times New Roman" pitchFamily="18" charset="0"/>
          </a:endParaRPr>
        </a:p>
      </dgm:t>
    </dgm:pt>
    <dgm:pt modelId="{68A1161F-D6F3-4F9D-90AF-C04E7D5889C8}" type="pres">
      <dgm:prSet presAssocID="{254E3082-00DD-4969-9845-43F72580897B}" presName="Name0" presStyleCnt="0">
        <dgm:presLayoutVars>
          <dgm:dir/>
          <dgm:animLvl val="lvl"/>
          <dgm:resizeHandles/>
        </dgm:presLayoutVars>
      </dgm:prSet>
      <dgm:spPr/>
      <dgm:t>
        <a:bodyPr/>
        <a:lstStyle/>
        <a:p>
          <a:endParaRPr lang="ru-RU"/>
        </a:p>
      </dgm:t>
    </dgm:pt>
    <dgm:pt modelId="{26A41CA4-F1FD-43D0-90C1-78FDF6CC5C97}" type="pres">
      <dgm:prSet presAssocID="{4C841EAE-67E4-448F-A0BF-6001C821BE91}" presName="linNode" presStyleCnt="0"/>
      <dgm:spPr/>
    </dgm:pt>
    <dgm:pt modelId="{F561BF2F-349D-4F59-AC0C-E4D24F916AA8}" type="pres">
      <dgm:prSet presAssocID="{4C841EAE-67E4-448F-A0BF-6001C821BE91}" presName="parentShp" presStyleLbl="node1" presStyleIdx="0" presStyleCnt="2">
        <dgm:presLayoutVars>
          <dgm:bulletEnabled val="1"/>
        </dgm:presLayoutVars>
      </dgm:prSet>
      <dgm:spPr/>
      <dgm:t>
        <a:bodyPr/>
        <a:lstStyle/>
        <a:p>
          <a:endParaRPr lang="ru-RU"/>
        </a:p>
      </dgm:t>
    </dgm:pt>
    <dgm:pt modelId="{AF87F854-B500-4CFB-B122-598FAB5D61BE}" type="pres">
      <dgm:prSet presAssocID="{4C841EAE-67E4-448F-A0BF-6001C821BE91}" presName="childShp" presStyleLbl="bgAccFollowNode1" presStyleIdx="0" presStyleCnt="2">
        <dgm:presLayoutVars>
          <dgm:bulletEnabled val="1"/>
        </dgm:presLayoutVars>
      </dgm:prSet>
      <dgm:spPr/>
      <dgm:t>
        <a:bodyPr/>
        <a:lstStyle/>
        <a:p>
          <a:endParaRPr lang="ru-RU"/>
        </a:p>
      </dgm:t>
    </dgm:pt>
    <dgm:pt modelId="{45E6C86E-D4C4-47DA-AC84-1168CFF4F18B}" type="pres">
      <dgm:prSet presAssocID="{6BA0C094-5C3E-4C82-9A89-EF4C95940BF5}" presName="spacing" presStyleCnt="0"/>
      <dgm:spPr/>
    </dgm:pt>
    <dgm:pt modelId="{A8775785-0C98-4CEC-A9A6-B78CE0DA7A3F}" type="pres">
      <dgm:prSet presAssocID="{AFD93C71-C6BF-4542-B394-DEB073EB819B}" presName="linNode" presStyleCnt="0"/>
      <dgm:spPr/>
    </dgm:pt>
    <dgm:pt modelId="{93AF81AE-CC18-42CF-A3D7-D030A24E6E58}" type="pres">
      <dgm:prSet presAssocID="{AFD93C71-C6BF-4542-B394-DEB073EB819B}" presName="parentShp" presStyleLbl="node1" presStyleIdx="1" presStyleCnt="2">
        <dgm:presLayoutVars>
          <dgm:bulletEnabled val="1"/>
        </dgm:presLayoutVars>
      </dgm:prSet>
      <dgm:spPr/>
      <dgm:t>
        <a:bodyPr/>
        <a:lstStyle/>
        <a:p>
          <a:endParaRPr lang="ru-RU"/>
        </a:p>
      </dgm:t>
    </dgm:pt>
    <dgm:pt modelId="{3680884B-4D30-4415-B713-5B9760EFA6C5}" type="pres">
      <dgm:prSet presAssocID="{AFD93C71-C6BF-4542-B394-DEB073EB819B}" presName="childShp" presStyleLbl="bgAccFollowNode1" presStyleIdx="1" presStyleCnt="2">
        <dgm:presLayoutVars>
          <dgm:bulletEnabled val="1"/>
        </dgm:presLayoutVars>
      </dgm:prSet>
      <dgm:spPr/>
      <dgm:t>
        <a:bodyPr/>
        <a:lstStyle/>
        <a:p>
          <a:endParaRPr lang="ru-RU"/>
        </a:p>
      </dgm:t>
    </dgm:pt>
  </dgm:ptLst>
  <dgm:cxnLst>
    <dgm:cxn modelId="{29879935-E58A-4FDB-B85A-9E09FC366E99}" type="presOf" srcId="{A6947000-1581-47F1-B137-3C807AC3BEE3}" destId="{AF87F854-B500-4CFB-B122-598FAB5D61BE}" srcOrd="0" destOrd="0" presId="urn:microsoft.com/office/officeart/2005/8/layout/vList6"/>
    <dgm:cxn modelId="{8927B666-65B0-4FEF-918B-849F96E0FF2F}" type="presOf" srcId="{A4CA1526-62DB-4E5F-A2F9-8C3EE50D3264}" destId="{3680884B-4D30-4415-B713-5B9760EFA6C5}" srcOrd="0" destOrd="2" presId="urn:microsoft.com/office/officeart/2005/8/layout/vList6"/>
    <dgm:cxn modelId="{372B1FA0-5AEF-4436-9979-7853ACF9F85B}" srcId="{254E3082-00DD-4969-9845-43F72580897B}" destId="{4C841EAE-67E4-448F-A0BF-6001C821BE91}" srcOrd="0" destOrd="0" parTransId="{2842A5CF-1574-4F3E-BAA3-6FD60D68A6E7}" sibTransId="{6BA0C094-5C3E-4C82-9A89-EF4C95940BF5}"/>
    <dgm:cxn modelId="{A1466F48-8859-4034-968E-CE6A791F554C}" type="presOf" srcId="{E84BE1E1-38A9-40AE-BC13-EB64CD8D9138}" destId="{AF87F854-B500-4CFB-B122-598FAB5D61BE}" srcOrd="0" destOrd="1" presId="urn:microsoft.com/office/officeart/2005/8/layout/vList6"/>
    <dgm:cxn modelId="{C0BEC893-26B8-49D6-9991-F8A071965740}" type="presOf" srcId="{6C8340E3-B522-4CAF-8678-E3C3B272FBCD}" destId="{3680884B-4D30-4415-B713-5B9760EFA6C5}" srcOrd="0" destOrd="1" presId="urn:microsoft.com/office/officeart/2005/8/layout/vList6"/>
    <dgm:cxn modelId="{DB7ACE85-26F2-44F6-9700-010EA6CE9EFE}" type="presOf" srcId="{AFD93C71-C6BF-4542-B394-DEB073EB819B}" destId="{93AF81AE-CC18-42CF-A3D7-D030A24E6E58}" srcOrd="0" destOrd="0" presId="urn:microsoft.com/office/officeart/2005/8/layout/vList6"/>
    <dgm:cxn modelId="{EAE22ECD-7A4C-4418-8121-7DC9A1F2DEB8}" srcId="{AFD93C71-C6BF-4542-B394-DEB073EB819B}" destId="{6C8340E3-B522-4CAF-8678-E3C3B272FBCD}" srcOrd="1" destOrd="0" parTransId="{FB6E08A0-A13A-43A1-9B69-2AD7981BF9A2}" sibTransId="{47E58DB8-3D3A-43A8-AF29-72F46EB395D8}"/>
    <dgm:cxn modelId="{10128A51-6922-42A0-8C10-44DD7C235FBD}" type="presOf" srcId="{4C841EAE-67E4-448F-A0BF-6001C821BE91}" destId="{F561BF2F-349D-4F59-AC0C-E4D24F916AA8}" srcOrd="0" destOrd="0" presId="urn:microsoft.com/office/officeart/2005/8/layout/vList6"/>
    <dgm:cxn modelId="{96E5804C-95B4-41FC-9CD3-F77748C071D9}" srcId="{254E3082-00DD-4969-9845-43F72580897B}" destId="{AFD93C71-C6BF-4542-B394-DEB073EB819B}" srcOrd="1" destOrd="0" parTransId="{9693E033-088A-4B06-94FA-541C6D6073A1}" sibTransId="{90F7B889-695E-43D3-8105-E2FB63723ADA}"/>
    <dgm:cxn modelId="{3973117E-FB3B-42DF-BC24-A846120D70D8}" srcId="{AFD93C71-C6BF-4542-B394-DEB073EB819B}" destId="{A4CA1526-62DB-4E5F-A2F9-8C3EE50D3264}" srcOrd="2" destOrd="0" parTransId="{2DFB457A-7313-4F32-9BCE-7E3EECD1030E}" sibTransId="{A47FAC0A-9040-4F5A-A15B-231111B8DCBE}"/>
    <dgm:cxn modelId="{EFA82FE4-8C48-4F8A-A28F-F7A5602074C7}" srcId="{4C841EAE-67E4-448F-A0BF-6001C821BE91}" destId="{023483E2-36DA-42F9-B6AD-E2DD0744DE83}" srcOrd="3" destOrd="0" parTransId="{BBD0CAD3-238B-44A2-AF7A-2ED0BDA8FBA2}" sibTransId="{162EE64C-6B1C-414D-AED0-F236405C4D83}"/>
    <dgm:cxn modelId="{4705A85B-855A-4CA3-AB1B-D0D8A0C7C9BD}" srcId="{4C841EAE-67E4-448F-A0BF-6001C821BE91}" destId="{E84BE1E1-38A9-40AE-BC13-EB64CD8D9138}" srcOrd="1" destOrd="0" parTransId="{6C52953E-A62D-4638-BDE4-37E158C37016}" sibTransId="{711F5815-221A-4E0C-8244-A9392E396424}"/>
    <dgm:cxn modelId="{061F6269-715A-40A5-86BA-1D0A5F13BE3D}" srcId="{4C841EAE-67E4-448F-A0BF-6001C821BE91}" destId="{A6947000-1581-47F1-B137-3C807AC3BEE3}" srcOrd="0" destOrd="0" parTransId="{FCDB739E-CE47-4B9A-BE24-FFAAF89A736C}" sibTransId="{4DB79EC2-074A-4587-B03A-A5879FB837C2}"/>
    <dgm:cxn modelId="{93E905F2-33A7-4AF6-B199-FA1F38D40FA8}" type="presOf" srcId="{E4C26FBD-BA13-4198-8500-08995F6B946D}" destId="{AF87F854-B500-4CFB-B122-598FAB5D61BE}" srcOrd="0" destOrd="2" presId="urn:microsoft.com/office/officeart/2005/8/layout/vList6"/>
    <dgm:cxn modelId="{7C97427D-2FA2-4E3C-9A25-8994544016CE}" srcId="{AFD93C71-C6BF-4542-B394-DEB073EB819B}" destId="{BB1A06C3-578A-4D5A-8ADF-5CC987CA9D62}" srcOrd="0" destOrd="0" parTransId="{D0F1B768-FE98-48A7-BC81-5917C2934211}" sibTransId="{39E54AFC-4C49-482C-BFE0-042DC48F8E8D}"/>
    <dgm:cxn modelId="{3B4B4706-2172-4024-BCA5-0C18CF7B6C50}" type="presOf" srcId="{023483E2-36DA-42F9-B6AD-E2DD0744DE83}" destId="{AF87F854-B500-4CFB-B122-598FAB5D61BE}" srcOrd="0" destOrd="3" presId="urn:microsoft.com/office/officeart/2005/8/layout/vList6"/>
    <dgm:cxn modelId="{4BEA1602-FEA2-484B-A739-3069A8C3226D}" srcId="{4C841EAE-67E4-448F-A0BF-6001C821BE91}" destId="{E4C26FBD-BA13-4198-8500-08995F6B946D}" srcOrd="2" destOrd="0" parTransId="{720D18D9-E929-4212-BC48-66782192547F}" sibTransId="{8E016675-E57A-4378-BB65-C3B49DD9FF92}"/>
    <dgm:cxn modelId="{B80807A0-9687-4C09-9744-34684D3BE035}" type="presOf" srcId="{254E3082-00DD-4969-9845-43F72580897B}" destId="{68A1161F-D6F3-4F9D-90AF-C04E7D5889C8}" srcOrd="0" destOrd="0" presId="urn:microsoft.com/office/officeart/2005/8/layout/vList6"/>
    <dgm:cxn modelId="{AADB2E0D-7B67-4454-B7E4-3CD79D625E65}" type="presOf" srcId="{BB1A06C3-578A-4D5A-8ADF-5CC987CA9D62}" destId="{3680884B-4D30-4415-B713-5B9760EFA6C5}" srcOrd="0" destOrd="0" presId="urn:microsoft.com/office/officeart/2005/8/layout/vList6"/>
    <dgm:cxn modelId="{E4726A0E-03BD-47BC-8CE4-316EA6D29E54}" type="presParOf" srcId="{68A1161F-D6F3-4F9D-90AF-C04E7D5889C8}" destId="{26A41CA4-F1FD-43D0-90C1-78FDF6CC5C97}" srcOrd="0" destOrd="0" presId="urn:microsoft.com/office/officeart/2005/8/layout/vList6"/>
    <dgm:cxn modelId="{AEB0F07C-BF1E-4763-8731-42B0CCA90B84}" type="presParOf" srcId="{26A41CA4-F1FD-43D0-90C1-78FDF6CC5C97}" destId="{F561BF2F-349D-4F59-AC0C-E4D24F916AA8}" srcOrd="0" destOrd="0" presId="urn:microsoft.com/office/officeart/2005/8/layout/vList6"/>
    <dgm:cxn modelId="{936316C0-B9CE-4EB1-9E3B-DB97EFB99AA6}" type="presParOf" srcId="{26A41CA4-F1FD-43D0-90C1-78FDF6CC5C97}" destId="{AF87F854-B500-4CFB-B122-598FAB5D61BE}" srcOrd="1" destOrd="0" presId="urn:microsoft.com/office/officeart/2005/8/layout/vList6"/>
    <dgm:cxn modelId="{F64BB436-85CB-4967-94B4-CFCE80D508E9}" type="presParOf" srcId="{68A1161F-D6F3-4F9D-90AF-C04E7D5889C8}" destId="{45E6C86E-D4C4-47DA-AC84-1168CFF4F18B}" srcOrd="1" destOrd="0" presId="urn:microsoft.com/office/officeart/2005/8/layout/vList6"/>
    <dgm:cxn modelId="{B00C4F58-B673-4A45-82F9-0837D902907D}" type="presParOf" srcId="{68A1161F-D6F3-4F9D-90AF-C04E7D5889C8}" destId="{A8775785-0C98-4CEC-A9A6-B78CE0DA7A3F}" srcOrd="2" destOrd="0" presId="urn:microsoft.com/office/officeart/2005/8/layout/vList6"/>
    <dgm:cxn modelId="{D9A1215C-8147-4DAE-AE36-102538232737}" type="presParOf" srcId="{A8775785-0C98-4CEC-A9A6-B78CE0DA7A3F}" destId="{93AF81AE-CC18-42CF-A3D7-D030A24E6E58}" srcOrd="0" destOrd="0" presId="urn:microsoft.com/office/officeart/2005/8/layout/vList6"/>
    <dgm:cxn modelId="{CCFAF483-FC19-4CA6-B145-8B5B5B618837}" type="presParOf" srcId="{A8775785-0C98-4CEC-A9A6-B78CE0DA7A3F}" destId="{3680884B-4D30-4415-B713-5B9760EFA6C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4A2BDE2-432C-4764-A184-0BF6EABEE30C}" type="doc">
      <dgm:prSet loTypeId="urn:microsoft.com/office/officeart/2005/8/layout/vList5" loCatId="list" qsTypeId="urn:microsoft.com/office/officeart/2005/8/quickstyle/simple3" qsCatId="simple" csTypeId="urn:microsoft.com/office/officeart/2005/8/colors/colorful3" csCatId="colorful" phldr="1"/>
      <dgm:spPr/>
      <dgm:t>
        <a:bodyPr/>
        <a:lstStyle/>
        <a:p>
          <a:endParaRPr lang="ru-RU"/>
        </a:p>
      </dgm:t>
    </dgm:pt>
    <dgm:pt modelId="{FE6F8E99-74CB-46D0-90DF-74D4D460F000}">
      <dgm:prSet phldrT="[Текст]"/>
      <dgm:spPr/>
      <dgm:t>
        <a:bodyPr/>
        <a:lstStyle/>
        <a:p>
          <a:r>
            <a:rPr lang="uz-Cyrl-UZ" b="1" dirty="0" smtClean="0">
              <a:solidFill>
                <a:schemeClr val="tx2">
                  <a:lumMod val="75000"/>
                </a:schemeClr>
              </a:solidFill>
              <a:latin typeface="Times New Roman" pitchFamily="18" charset="0"/>
              <a:cs typeface="Times New Roman" pitchFamily="18" charset="0"/>
            </a:rPr>
            <a:t>1-гуруҳ: “Қўғирчоқ” ўйини</a:t>
          </a:r>
          <a:endParaRPr lang="ru-RU" dirty="0" smtClean="0">
            <a:solidFill>
              <a:schemeClr val="tx2">
                <a:lumMod val="75000"/>
              </a:schemeClr>
            </a:solidFill>
            <a:latin typeface="Times New Roman" pitchFamily="18" charset="0"/>
            <a:cs typeface="Times New Roman" pitchFamily="18" charset="0"/>
          </a:endParaRPr>
        </a:p>
      </dgm:t>
    </dgm:pt>
    <dgm:pt modelId="{80960D15-1B98-4C21-B374-281EC196232C}" type="parTrans" cxnId="{EF0549D0-06E6-4C88-8005-57BF02B7FA9F}">
      <dgm:prSet/>
      <dgm:spPr/>
      <dgm:t>
        <a:bodyPr/>
        <a:lstStyle/>
        <a:p>
          <a:endParaRPr lang="ru-RU">
            <a:solidFill>
              <a:schemeClr val="tx2">
                <a:lumMod val="75000"/>
              </a:schemeClr>
            </a:solidFill>
            <a:latin typeface="Times New Roman" pitchFamily="18" charset="0"/>
            <a:cs typeface="Times New Roman" pitchFamily="18" charset="0"/>
          </a:endParaRPr>
        </a:p>
      </dgm:t>
    </dgm:pt>
    <dgm:pt modelId="{79FEF785-02A9-4353-A119-297D4B7790D1}" type="sibTrans" cxnId="{EF0549D0-06E6-4C88-8005-57BF02B7FA9F}">
      <dgm:prSet/>
      <dgm:spPr/>
      <dgm:t>
        <a:bodyPr/>
        <a:lstStyle/>
        <a:p>
          <a:endParaRPr lang="ru-RU">
            <a:solidFill>
              <a:schemeClr val="tx2">
                <a:lumMod val="75000"/>
              </a:schemeClr>
            </a:solidFill>
            <a:latin typeface="Times New Roman" pitchFamily="18" charset="0"/>
            <a:cs typeface="Times New Roman" pitchFamily="18" charset="0"/>
          </a:endParaRPr>
        </a:p>
      </dgm:t>
    </dgm:pt>
    <dgm:pt modelId="{5FF77D41-2512-4078-BBC2-2B0F072CF41B}">
      <dgm:prSet phldrT="[Текст]" custT="1"/>
      <dgm:spPr/>
      <dgm:t>
        <a:bodyPr/>
        <a:lstStyle/>
        <a:p>
          <a:endParaRPr lang="ru-RU" sz="1400" dirty="0">
            <a:solidFill>
              <a:schemeClr val="tx2">
                <a:lumMod val="75000"/>
              </a:schemeClr>
            </a:solidFill>
            <a:latin typeface="Times New Roman" pitchFamily="18" charset="0"/>
            <a:cs typeface="Times New Roman" pitchFamily="18" charset="0"/>
          </a:endParaRPr>
        </a:p>
      </dgm:t>
    </dgm:pt>
    <dgm:pt modelId="{7CB37C3F-CD21-4C73-ABD3-003766DC1DE5}" type="parTrans" cxnId="{8D1FA2A5-B726-4202-8E76-25290D28D35F}">
      <dgm:prSet/>
      <dgm:spPr/>
      <dgm:t>
        <a:bodyPr/>
        <a:lstStyle/>
        <a:p>
          <a:endParaRPr lang="ru-RU">
            <a:solidFill>
              <a:schemeClr val="tx2">
                <a:lumMod val="75000"/>
              </a:schemeClr>
            </a:solidFill>
            <a:latin typeface="Times New Roman" pitchFamily="18" charset="0"/>
            <a:cs typeface="Times New Roman" pitchFamily="18" charset="0"/>
          </a:endParaRPr>
        </a:p>
      </dgm:t>
    </dgm:pt>
    <dgm:pt modelId="{A2B9EBAB-FD92-46E4-9251-151BDC295797}" type="sibTrans" cxnId="{8D1FA2A5-B726-4202-8E76-25290D28D35F}">
      <dgm:prSet/>
      <dgm:spPr/>
      <dgm:t>
        <a:bodyPr/>
        <a:lstStyle/>
        <a:p>
          <a:endParaRPr lang="ru-RU">
            <a:solidFill>
              <a:schemeClr val="tx2">
                <a:lumMod val="75000"/>
              </a:schemeClr>
            </a:solidFill>
            <a:latin typeface="Times New Roman" pitchFamily="18" charset="0"/>
            <a:cs typeface="Times New Roman" pitchFamily="18" charset="0"/>
          </a:endParaRPr>
        </a:p>
      </dgm:t>
    </dgm:pt>
    <dgm:pt modelId="{6178D145-193A-444E-B5B6-CAA1EB67411C}">
      <dgm:prSet phldrT="[Текст]"/>
      <dgm:spPr/>
      <dgm:t>
        <a:bodyPr/>
        <a:lstStyle/>
        <a:p>
          <a:r>
            <a:rPr lang="uz-Cyrl-UZ" b="1" dirty="0" smtClean="0">
              <a:solidFill>
                <a:schemeClr val="tx2">
                  <a:lumMod val="75000"/>
                </a:schemeClr>
              </a:solidFill>
              <a:latin typeface="Times New Roman" pitchFamily="18" charset="0"/>
              <a:cs typeface="Times New Roman" pitchFamily="18" charset="0"/>
            </a:rPr>
            <a:t>2-гуруҳ: “Тақиқланган ҳаракат” ўйини</a:t>
          </a:r>
          <a:endParaRPr lang="ru-RU" dirty="0" smtClean="0">
            <a:solidFill>
              <a:schemeClr val="tx2">
                <a:lumMod val="75000"/>
              </a:schemeClr>
            </a:solidFill>
            <a:latin typeface="Times New Roman" pitchFamily="18" charset="0"/>
            <a:cs typeface="Times New Roman" pitchFamily="18" charset="0"/>
          </a:endParaRPr>
        </a:p>
        <a:p>
          <a:endParaRPr lang="ru-RU" dirty="0">
            <a:solidFill>
              <a:schemeClr val="tx2">
                <a:lumMod val="75000"/>
              </a:schemeClr>
            </a:solidFill>
            <a:latin typeface="Times New Roman" pitchFamily="18" charset="0"/>
            <a:cs typeface="Times New Roman" pitchFamily="18" charset="0"/>
          </a:endParaRPr>
        </a:p>
      </dgm:t>
    </dgm:pt>
    <dgm:pt modelId="{795B83C1-3048-4BF5-A168-72A5017E6BC9}" type="parTrans" cxnId="{154F388D-31B4-4AEC-9969-23C48EF2A840}">
      <dgm:prSet/>
      <dgm:spPr/>
      <dgm:t>
        <a:bodyPr/>
        <a:lstStyle/>
        <a:p>
          <a:endParaRPr lang="ru-RU">
            <a:solidFill>
              <a:schemeClr val="tx2">
                <a:lumMod val="75000"/>
              </a:schemeClr>
            </a:solidFill>
            <a:latin typeface="Times New Roman" pitchFamily="18" charset="0"/>
            <a:cs typeface="Times New Roman" pitchFamily="18" charset="0"/>
          </a:endParaRPr>
        </a:p>
      </dgm:t>
    </dgm:pt>
    <dgm:pt modelId="{5327F87F-BD67-46D4-A303-732BA4B152A1}" type="sibTrans" cxnId="{154F388D-31B4-4AEC-9969-23C48EF2A840}">
      <dgm:prSet/>
      <dgm:spPr/>
      <dgm:t>
        <a:bodyPr/>
        <a:lstStyle/>
        <a:p>
          <a:endParaRPr lang="ru-RU">
            <a:solidFill>
              <a:schemeClr val="tx2">
                <a:lumMod val="75000"/>
              </a:schemeClr>
            </a:solidFill>
            <a:latin typeface="Times New Roman" pitchFamily="18" charset="0"/>
            <a:cs typeface="Times New Roman" pitchFamily="18" charset="0"/>
          </a:endParaRPr>
        </a:p>
      </dgm:t>
    </dgm:pt>
    <dgm:pt modelId="{3513A005-AAAE-44E4-92E8-CC870E2D60B7}">
      <dgm:prSet phldrT="[Текст]"/>
      <dgm:spPr/>
      <dgm:t>
        <a:bodyPr/>
        <a:lstStyle/>
        <a:p>
          <a:r>
            <a:rPr lang="uz-Cyrl-UZ" b="1" dirty="0" smtClean="0">
              <a:solidFill>
                <a:schemeClr val="tx2">
                  <a:lumMod val="75000"/>
                </a:schemeClr>
              </a:solidFill>
              <a:latin typeface="Times New Roman" pitchFamily="18" charset="0"/>
              <a:cs typeface="Times New Roman" pitchFamily="18" charset="0"/>
            </a:rPr>
            <a:t>Ўйиннинг шарти: </a:t>
          </a:r>
          <a:r>
            <a:rPr lang="uz-Cyrl-UZ" dirty="0" smtClean="0">
              <a:solidFill>
                <a:schemeClr val="tx2">
                  <a:lumMod val="75000"/>
                </a:schemeClr>
              </a:solidFill>
              <a:latin typeface="Times New Roman" pitchFamily="18" charset="0"/>
              <a:cs typeface="Times New Roman" pitchFamily="18" charset="0"/>
            </a:rPr>
            <a:t>педагог болаларнинг тўғрисига туради. Педагог турли оддий ҳаракатлар қилади, болалар мана шу ҳаракатларни қайтаришлари керак. Битта шарти бор- қўлларни пастга тушириш тақиқланган. Агар педагогни қўли пастга тушса, болалар қўллари дарров юқорига кўтаришлари керак, кимда –ким адашса ўша ўйинни тарк этади. Шўх мусиқа ижро этилади.</a:t>
          </a:r>
          <a:endParaRPr lang="ru-RU" dirty="0">
            <a:solidFill>
              <a:schemeClr val="tx2">
                <a:lumMod val="75000"/>
              </a:schemeClr>
            </a:solidFill>
            <a:latin typeface="Times New Roman" pitchFamily="18" charset="0"/>
            <a:cs typeface="Times New Roman" pitchFamily="18" charset="0"/>
          </a:endParaRPr>
        </a:p>
      </dgm:t>
    </dgm:pt>
    <dgm:pt modelId="{465F887F-D7A5-4ED8-ADF7-1F9F7F246361}" type="parTrans" cxnId="{C631CCEB-EBD4-4D7E-BB4B-187A2B82DA53}">
      <dgm:prSet/>
      <dgm:spPr/>
      <dgm:t>
        <a:bodyPr/>
        <a:lstStyle/>
        <a:p>
          <a:endParaRPr lang="ru-RU">
            <a:solidFill>
              <a:schemeClr val="tx2">
                <a:lumMod val="75000"/>
              </a:schemeClr>
            </a:solidFill>
            <a:latin typeface="Times New Roman" pitchFamily="18" charset="0"/>
            <a:cs typeface="Times New Roman" pitchFamily="18" charset="0"/>
          </a:endParaRPr>
        </a:p>
      </dgm:t>
    </dgm:pt>
    <dgm:pt modelId="{F9B9C09D-8069-499E-8D12-489048C57BCD}" type="sibTrans" cxnId="{C631CCEB-EBD4-4D7E-BB4B-187A2B82DA53}">
      <dgm:prSet/>
      <dgm:spPr/>
      <dgm:t>
        <a:bodyPr/>
        <a:lstStyle/>
        <a:p>
          <a:endParaRPr lang="ru-RU">
            <a:solidFill>
              <a:schemeClr val="tx2">
                <a:lumMod val="75000"/>
              </a:schemeClr>
            </a:solidFill>
            <a:latin typeface="Times New Roman" pitchFamily="18" charset="0"/>
            <a:cs typeface="Times New Roman" pitchFamily="18" charset="0"/>
          </a:endParaRPr>
        </a:p>
      </dgm:t>
    </dgm:pt>
    <dgm:pt modelId="{76F2B48D-8BC4-461E-97F7-CF8603ACFDC5}">
      <dgm:prSet phldrT="[Текст]"/>
      <dgm:spPr/>
      <dgm:t>
        <a:bodyPr/>
        <a:lstStyle/>
        <a:p>
          <a:r>
            <a:rPr lang="uz-Cyrl-UZ" b="1" dirty="0" smtClean="0">
              <a:solidFill>
                <a:schemeClr val="tx2">
                  <a:lumMod val="75000"/>
                </a:schemeClr>
              </a:solidFill>
              <a:latin typeface="Times New Roman" pitchFamily="18" charset="0"/>
              <a:cs typeface="Times New Roman" pitchFamily="18" charset="0"/>
            </a:rPr>
            <a:t>3-гуруҳ: “Ортиқчасини топ” машқи</a:t>
          </a:r>
          <a:endParaRPr lang="ru-RU" dirty="0" smtClean="0">
            <a:solidFill>
              <a:schemeClr val="tx2">
                <a:lumMod val="75000"/>
              </a:schemeClr>
            </a:solidFill>
            <a:latin typeface="Times New Roman" pitchFamily="18" charset="0"/>
            <a:cs typeface="Times New Roman" pitchFamily="18" charset="0"/>
          </a:endParaRPr>
        </a:p>
        <a:p>
          <a:endParaRPr lang="ru-RU" dirty="0">
            <a:solidFill>
              <a:schemeClr val="tx2">
                <a:lumMod val="75000"/>
              </a:schemeClr>
            </a:solidFill>
            <a:latin typeface="Times New Roman" pitchFamily="18" charset="0"/>
            <a:cs typeface="Times New Roman" pitchFamily="18" charset="0"/>
          </a:endParaRPr>
        </a:p>
      </dgm:t>
    </dgm:pt>
    <dgm:pt modelId="{04CC5852-8CB2-49DD-8856-547DE4785BCB}" type="parTrans" cxnId="{DF5A875E-2526-4818-ACB0-561E8FBEC4B5}">
      <dgm:prSet/>
      <dgm:spPr/>
      <dgm:t>
        <a:bodyPr/>
        <a:lstStyle/>
        <a:p>
          <a:endParaRPr lang="ru-RU">
            <a:solidFill>
              <a:schemeClr val="tx2">
                <a:lumMod val="75000"/>
              </a:schemeClr>
            </a:solidFill>
            <a:latin typeface="Times New Roman" pitchFamily="18" charset="0"/>
            <a:cs typeface="Times New Roman" pitchFamily="18" charset="0"/>
          </a:endParaRPr>
        </a:p>
      </dgm:t>
    </dgm:pt>
    <dgm:pt modelId="{688EC2AF-5108-4571-A7B1-405C6C5C5170}" type="sibTrans" cxnId="{DF5A875E-2526-4818-ACB0-561E8FBEC4B5}">
      <dgm:prSet/>
      <dgm:spPr/>
      <dgm:t>
        <a:bodyPr/>
        <a:lstStyle/>
        <a:p>
          <a:endParaRPr lang="ru-RU">
            <a:solidFill>
              <a:schemeClr val="tx2">
                <a:lumMod val="75000"/>
              </a:schemeClr>
            </a:solidFill>
            <a:latin typeface="Times New Roman" pitchFamily="18" charset="0"/>
            <a:cs typeface="Times New Roman" pitchFamily="18" charset="0"/>
          </a:endParaRPr>
        </a:p>
      </dgm:t>
    </dgm:pt>
    <dgm:pt modelId="{6C1E1CA8-E0B3-4A77-ADCE-A904ADE79102}">
      <dgm:prSet phldrT="[Текст]"/>
      <dgm:spPr/>
      <dgm:t>
        <a:bodyPr/>
        <a:lstStyle/>
        <a:p>
          <a:r>
            <a:rPr lang="uz-Cyrl-UZ" b="1" dirty="0" smtClean="0">
              <a:solidFill>
                <a:schemeClr val="tx2">
                  <a:lumMod val="75000"/>
                </a:schemeClr>
              </a:solidFill>
              <a:latin typeface="Times New Roman" pitchFamily="18" charset="0"/>
              <a:cs typeface="Times New Roman" pitchFamily="18" charset="0"/>
            </a:rPr>
            <a:t>Керакли нарса: </a:t>
          </a:r>
          <a:r>
            <a:rPr lang="uz-Cyrl-UZ" dirty="0" smtClean="0">
              <a:solidFill>
                <a:schemeClr val="tx2">
                  <a:lumMod val="75000"/>
                </a:schemeClr>
              </a:solidFill>
              <a:latin typeface="Times New Roman" pitchFamily="18" charset="0"/>
              <a:cs typeface="Times New Roman" pitchFamily="18" charset="0"/>
            </a:rPr>
            <a:t>кўргазмали расмлар тўплами.</a:t>
          </a:r>
          <a:endParaRPr lang="ru-RU" dirty="0">
            <a:solidFill>
              <a:schemeClr val="tx2">
                <a:lumMod val="75000"/>
              </a:schemeClr>
            </a:solidFill>
            <a:latin typeface="Times New Roman" pitchFamily="18" charset="0"/>
            <a:cs typeface="Times New Roman" pitchFamily="18" charset="0"/>
          </a:endParaRPr>
        </a:p>
      </dgm:t>
    </dgm:pt>
    <dgm:pt modelId="{99F82ADD-B321-4F97-8BF1-0084806D44D5}" type="parTrans" cxnId="{53CA9A7B-F486-4F2A-8000-A371444CF0F1}">
      <dgm:prSet/>
      <dgm:spPr/>
      <dgm:t>
        <a:bodyPr/>
        <a:lstStyle/>
        <a:p>
          <a:endParaRPr lang="ru-RU">
            <a:solidFill>
              <a:schemeClr val="tx2">
                <a:lumMod val="75000"/>
              </a:schemeClr>
            </a:solidFill>
            <a:latin typeface="Times New Roman" pitchFamily="18" charset="0"/>
            <a:cs typeface="Times New Roman" pitchFamily="18" charset="0"/>
          </a:endParaRPr>
        </a:p>
      </dgm:t>
    </dgm:pt>
    <dgm:pt modelId="{85C02682-E7DF-4CA7-B144-0B5EB39A0359}" type="sibTrans" cxnId="{53CA9A7B-F486-4F2A-8000-A371444CF0F1}">
      <dgm:prSet/>
      <dgm:spPr/>
      <dgm:t>
        <a:bodyPr/>
        <a:lstStyle/>
        <a:p>
          <a:endParaRPr lang="ru-RU">
            <a:solidFill>
              <a:schemeClr val="tx2">
                <a:lumMod val="75000"/>
              </a:schemeClr>
            </a:solidFill>
            <a:latin typeface="Times New Roman" pitchFamily="18" charset="0"/>
            <a:cs typeface="Times New Roman" pitchFamily="18" charset="0"/>
          </a:endParaRPr>
        </a:p>
      </dgm:t>
    </dgm:pt>
    <dgm:pt modelId="{3AA703CF-5DCB-4778-AD52-845C09D3D30C}">
      <dgm:prSet custT="1"/>
      <dgm:spPr/>
      <dgm:t>
        <a:bodyPr/>
        <a:lstStyle/>
        <a:p>
          <a:r>
            <a:rPr lang="uz-Cyrl-UZ" sz="1400" b="1" smtClean="0">
              <a:solidFill>
                <a:schemeClr val="tx2">
                  <a:lumMod val="75000"/>
                </a:schemeClr>
              </a:solidFill>
              <a:latin typeface="Times New Roman" pitchFamily="18" charset="0"/>
              <a:cs typeface="Times New Roman" pitchFamily="18" charset="0"/>
            </a:rPr>
            <a:t>Керакли нарса: </a:t>
          </a:r>
          <a:r>
            <a:rPr lang="uz-Cyrl-UZ" sz="1400" smtClean="0">
              <a:solidFill>
                <a:schemeClr val="tx2">
                  <a:lumMod val="75000"/>
                </a:schemeClr>
              </a:solidFill>
              <a:latin typeface="Times New Roman" pitchFamily="18" charset="0"/>
              <a:cs typeface="Times New Roman" pitchFamily="18" charset="0"/>
            </a:rPr>
            <a:t>рўмолча.</a:t>
          </a:r>
          <a:endParaRPr lang="ru-RU" sz="1400" dirty="0" smtClean="0">
            <a:solidFill>
              <a:schemeClr val="tx2">
                <a:lumMod val="75000"/>
              </a:schemeClr>
            </a:solidFill>
            <a:latin typeface="Times New Roman" pitchFamily="18" charset="0"/>
            <a:cs typeface="Times New Roman" pitchFamily="18" charset="0"/>
          </a:endParaRPr>
        </a:p>
      </dgm:t>
    </dgm:pt>
    <dgm:pt modelId="{3B0D6FA5-6E28-4E78-928C-E0C46F43154B}" type="parTrans" cxnId="{1C732518-7548-407C-81A8-03C7236BF66E}">
      <dgm:prSet/>
      <dgm:spPr/>
      <dgm:t>
        <a:bodyPr/>
        <a:lstStyle/>
        <a:p>
          <a:endParaRPr lang="ru-RU">
            <a:solidFill>
              <a:schemeClr val="tx2">
                <a:lumMod val="75000"/>
              </a:schemeClr>
            </a:solidFill>
            <a:latin typeface="Times New Roman" pitchFamily="18" charset="0"/>
            <a:cs typeface="Times New Roman" pitchFamily="18" charset="0"/>
          </a:endParaRPr>
        </a:p>
      </dgm:t>
    </dgm:pt>
    <dgm:pt modelId="{D1841C11-1ACF-4C76-A6A2-7B158DD85885}" type="sibTrans" cxnId="{1C732518-7548-407C-81A8-03C7236BF66E}">
      <dgm:prSet/>
      <dgm:spPr/>
      <dgm:t>
        <a:bodyPr/>
        <a:lstStyle/>
        <a:p>
          <a:endParaRPr lang="ru-RU">
            <a:solidFill>
              <a:schemeClr val="tx2">
                <a:lumMod val="75000"/>
              </a:schemeClr>
            </a:solidFill>
            <a:latin typeface="Times New Roman" pitchFamily="18" charset="0"/>
            <a:cs typeface="Times New Roman" pitchFamily="18" charset="0"/>
          </a:endParaRPr>
        </a:p>
      </dgm:t>
    </dgm:pt>
    <dgm:pt modelId="{352A58A9-4429-406E-857F-6FB0CE2E9114}">
      <dgm:prSet custT="1"/>
      <dgm:spPr/>
      <dgm:t>
        <a:bodyPr/>
        <a:lstStyle/>
        <a:p>
          <a:r>
            <a:rPr lang="uz-Cyrl-UZ" sz="1400" b="1" dirty="0" smtClean="0">
              <a:solidFill>
                <a:schemeClr val="tx2">
                  <a:lumMod val="75000"/>
                </a:schemeClr>
              </a:solidFill>
              <a:latin typeface="Times New Roman" pitchFamily="18" charset="0"/>
              <a:cs typeface="Times New Roman" pitchFamily="18" charset="0"/>
            </a:rPr>
            <a:t>Ўйиннинг шарти: </a:t>
          </a:r>
          <a:r>
            <a:rPr lang="uz-Cyrl-UZ" sz="1400" dirty="0" smtClean="0">
              <a:solidFill>
                <a:schemeClr val="tx2">
                  <a:lumMod val="75000"/>
                </a:schemeClr>
              </a:solidFill>
              <a:latin typeface="Times New Roman" pitchFamily="18" charset="0"/>
              <a:cs typeface="Times New Roman" pitchFamily="18" charset="0"/>
            </a:rPr>
            <a:t>педагог бир боланинг кўзини рўмолча билан боғлайди, уни қийин бўлмаган йўлдан худди қўғирчоқдай елкасидан ушлаган ҳолда жимликда 4-5 қадам олдинга, тўхтаб ўнгга қайилтиради, 2 қадам орқага ва чапга қайилтиради ҳамда 5-6 қадам олдинга юрдиради. Кейин педагог болани кўзини ечади ва унга турган ерини кўрсатади ва ўз ҳаракатларини эслаган ҳолда қаердан келган бўлсанг яна ўша маршрут бўйича орқага қайтиши кераклигини айтади. Мусиқа ижро этилади ёки эшиттирилади.</a:t>
          </a:r>
          <a:endParaRPr lang="ru-RU" sz="1400" dirty="0">
            <a:solidFill>
              <a:schemeClr val="tx2">
                <a:lumMod val="75000"/>
              </a:schemeClr>
            </a:solidFill>
            <a:latin typeface="Times New Roman" pitchFamily="18" charset="0"/>
            <a:cs typeface="Times New Roman" pitchFamily="18" charset="0"/>
          </a:endParaRPr>
        </a:p>
      </dgm:t>
    </dgm:pt>
    <dgm:pt modelId="{03D47B78-6280-4A14-8266-CAB4772DFB4B}" type="parTrans" cxnId="{E6B32FBA-B9D3-4E30-9684-6CA2691CD8D1}">
      <dgm:prSet/>
      <dgm:spPr/>
      <dgm:t>
        <a:bodyPr/>
        <a:lstStyle/>
        <a:p>
          <a:endParaRPr lang="ru-RU">
            <a:solidFill>
              <a:schemeClr val="tx2">
                <a:lumMod val="75000"/>
              </a:schemeClr>
            </a:solidFill>
            <a:latin typeface="Times New Roman" pitchFamily="18" charset="0"/>
            <a:cs typeface="Times New Roman" pitchFamily="18" charset="0"/>
          </a:endParaRPr>
        </a:p>
      </dgm:t>
    </dgm:pt>
    <dgm:pt modelId="{E0D30B4C-78AE-4C24-AAF6-90CE16E3690F}" type="sibTrans" cxnId="{E6B32FBA-B9D3-4E30-9684-6CA2691CD8D1}">
      <dgm:prSet/>
      <dgm:spPr/>
      <dgm:t>
        <a:bodyPr/>
        <a:lstStyle/>
        <a:p>
          <a:endParaRPr lang="ru-RU">
            <a:solidFill>
              <a:schemeClr val="tx2">
                <a:lumMod val="75000"/>
              </a:schemeClr>
            </a:solidFill>
            <a:latin typeface="Times New Roman" pitchFamily="18" charset="0"/>
            <a:cs typeface="Times New Roman" pitchFamily="18" charset="0"/>
          </a:endParaRPr>
        </a:p>
      </dgm:t>
    </dgm:pt>
    <dgm:pt modelId="{5F25966F-2F16-4634-8925-3D4018B59288}">
      <dgm:prSet/>
      <dgm:spPr/>
      <dgm:t>
        <a:bodyPr/>
        <a:lstStyle/>
        <a:p>
          <a:r>
            <a:rPr lang="uz-Cyrl-UZ" b="1" dirty="0" smtClean="0">
              <a:solidFill>
                <a:schemeClr val="tx2">
                  <a:lumMod val="75000"/>
                </a:schemeClr>
              </a:solidFill>
              <a:latin typeface="Times New Roman" pitchFamily="18" charset="0"/>
              <a:cs typeface="Times New Roman" pitchFamily="18" charset="0"/>
            </a:rPr>
            <a:t>Ўйиннинг шарти: </a:t>
          </a:r>
          <a:r>
            <a:rPr lang="uz-Cyrl-UZ" dirty="0" smtClean="0">
              <a:solidFill>
                <a:schemeClr val="tx2">
                  <a:lumMod val="75000"/>
                </a:schemeClr>
              </a:solidFill>
              <a:latin typeface="Times New Roman" pitchFamily="18" charset="0"/>
              <a:cs typeface="Times New Roman" pitchFamily="18" charset="0"/>
            </a:rPr>
            <a:t>боладан ортиқча предметни топиш ва қолган предметларни умумий номлаш сўралади. </a:t>
          </a:r>
          <a:endParaRPr lang="ru-RU" dirty="0" smtClean="0">
            <a:solidFill>
              <a:schemeClr val="tx2">
                <a:lumMod val="75000"/>
              </a:schemeClr>
            </a:solidFill>
            <a:latin typeface="Times New Roman" pitchFamily="18" charset="0"/>
            <a:cs typeface="Times New Roman" pitchFamily="18" charset="0"/>
          </a:endParaRPr>
        </a:p>
      </dgm:t>
    </dgm:pt>
    <dgm:pt modelId="{E998E9E2-17F2-49EC-AFA5-C8E53A557B9A}" type="parTrans" cxnId="{93095181-0162-411F-BF3A-B744AB7E8A67}">
      <dgm:prSet/>
      <dgm:spPr/>
      <dgm:t>
        <a:bodyPr/>
        <a:lstStyle/>
        <a:p>
          <a:endParaRPr lang="ru-RU">
            <a:solidFill>
              <a:schemeClr val="tx2">
                <a:lumMod val="75000"/>
              </a:schemeClr>
            </a:solidFill>
            <a:latin typeface="Times New Roman" pitchFamily="18" charset="0"/>
            <a:cs typeface="Times New Roman" pitchFamily="18" charset="0"/>
          </a:endParaRPr>
        </a:p>
      </dgm:t>
    </dgm:pt>
    <dgm:pt modelId="{DE949B48-C501-4613-8918-213F96DCE529}" type="sibTrans" cxnId="{93095181-0162-411F-BF3A-B744AB7E8A67}">
      <dgm:prSet/>
      <dgm:spPr/>
      <dgm:t>
        <a:bodyPr/>
        <a:lstStyle/>
        <a:p>
          <a:endParaRPr lang="ru-RU">
            <a:solidFill>
              <a:schemeClr val="tx2">
                <a:lumMod val="75000"/>
              </a:schemeClr>
            </a:solidFill>
            <a:latin typeface="Times New Roman" pitchFamily="18" charset="0"/>
            <a:cs typeface="Times New Roman" pitchFamily="18" charset="0"/>
          </a:endParaRPr>
        </a:p>
      </dgm:t>
    </dgm:pt>
    <dgm:pt modelId="{D22C9099-5639-4D46-A65A-C6F8E3014A33}" type="pres">
      <dgm:prSet presAssocID="{94A2BDE2-432C-4764-A184-0BF6EABEE30C}" presName="Name0" presStyleCnt="0">
        <dgm:presLayoutVars>
          <dgm:dir/>
          <dgm:animLvl val="lvl"/>
          <dgm:resizeHandles val="exact"/>
        </dgm:presLayoutVars>
      </dgm:prSet>
      <dgm:spPr/>
      <dgm:t>
        <a:bodyPr/>
        <a:lstStyle/>
        <a:p>
          <a:endParaRPr lang="ru-RU"/>
        </a:p>
      </dgm:t>
    </dgm:pt>
    <dgm:pt modelId="{EFCCE2C5-EFB2-4B89-AF9E-B3F71EC3CB38}" type="pres">
      <dgm:prSet presAssocID="{FE6F8E99-74CB-46D0-90DF-74D4D460F000}" presName="linNode" presStyleCnt="0"/>
      <dgm:spPr/>
    </dgm:pt>
    <dgm:pt modelId="{69E6908F-D6BE-4602-85EA-7F6C3B0B7295}" type="pres">
      <dgm:prSet presAssocID="{FE6F8E99-74CB-46D0-90DF-74D4D460F000}" presName="parentText" presStyleLbl="node1" presStyleIdx="0" presStyleCnt="3">
        <dgm:presLayoutVars>
          <dgm:chMax val="1"/>
          <dgm:bulletEnabled val="1"/>
        </dgm:presLayoutVars>
      </dgm:prSet>
      <dgm:spPr/>
      <dgm:t>
        <a:bodyPr/>
        <a:lstStyle/>
        <a:p>
          <a:endParaRPr lang="ru-RU"/>
        </a:p>
      </dgm:t>
    </dgm:pt>
    <dgm:pt modelId="{1ADF5C5D-63B6-4E54-A938-A252AE172BE3}" type="pres">
      <dgm:prSet presAssocID="{FE6F8E99-74CB-46D0-90DF-74D4D460F000}" presName="descendantText" presStyleLbl="alignAccFollowNode1" presStyleIdx="0" presStyleCnt="3" custScaleY="125569">
        <dgm:presLayoutVars>
          <dgm:bulletEnabled val="1"/>
        </dgm:presLayoutVars>
      </dgm:prSet>
      <dgm:spPr/>
      <dgm:t>
        <a:bodyPr/>
        <a:lstStyle/>
        <a:p>
          <a:endParaRPr lang="ru-RU"/>
        </a:p>
      </dgm:t>
    </dgm:pt>
    <dgm:pt modelId="{E1D7233D-97B8-4FCB-9B32-B1BCB2E6FA42}" type="pres">
      <dgm:prSet presAssocID="{79FEF785-02A9-4353-A119-297D4B7790D1}" presName="sp" presStyleCnt="0"/>
      <dgm:spPr/>
    </dgm:pt>
    <dgm:pt modelId="{F5B75BBD-EDD9-451F-ADBF-E41218568D7F}" type="pres">
      <dgm:prSet presAssocID="{6178D145-193A-444E-B5B6-CAA1EB67411C}" presName="linNode" presStyleCnt="0"/>
      <dgm:spPr/>
    </dgm:pt>
    <dgm:pt modelId="{A7B60D5E-1C5A-4EC3-9164-CAF874307404}" type="pres">
      <dgm:prSet presAssocID="{6178D145-193A-444E-B5B6-CAA1EB67411C}" presName="parentText" presStyleLbl="node1" presStyleIdx="1" presStyleCnt="3">
        <dgm:presLayoutVars>
          <dgm:chMax val="1"/>
          <dgm:bulletEnabled val="1"/>
        </dgm:presLayoutVars>
      </dgm:prSet>
      <dgm:spPr/>
      <dgm:t>
        <a:bodyPr/>
        <a:lstStyle/>
        <a:p>
          <a:endParaRPr lang="ru-RU"/>
        </a:p>
      </dgm:t>
    </dgm:pt>
    <dgm:pt modelId="{45F6FA97-6EE1-49C6-B5BF-CAD4BCEFE74B}" type="pres">
      <dgm:prSet presAssocID="{6178D145-193A-444E-B5B6-CAA1EB67411C}" presName="descendantText" presStyleLbl="alignAccFollowNode1" presStyleIdx="1" presStyleCnt="3">
        <dgm:presLayoutVars>
          <dgm:bulletEnabled val="1"/>
        </dgm:presLayoutVars>
      </dgm:prSet>
      <dgm:spPr/>
      <dgm:t>
        <a:bodyPr/>
        <a:lstStyle/>
        <a:p>
          <a:endParaRPr lang="ru-RU"/>
        </a:p>
      </dgm:t>
    </dgm:pt>
    <dgm:pt modelId="{7356C5CB-2E9A-49AA-BAEC-026E1E804FCC}" type="pres">
      <dgm:prSet presAssocID="{5327F87F-BD67-46D4-A303-732BA4B152A1}" presName="sp" presStyleCnt="0"/>
      <dgm:spPr/>
    </dgm:pt>
    <dgm:pt modelId="{76651A55-D502-40AA-95A6-CE3695DD3F2E}" type="pres">
      <dgm:prSet presAssocID="{76F2B48D-8BC4-461E-97F7-CF8603ACFDC5}" presName="linNode" presStyleCnt="0"/>
      <dgm:spPr/>
    </dgm:pt>
    <dgm:pt modelId="{84E010A4-F64C-4C3D-8296-6A83C50DC224}" type="pres">
      <dgm:prSet presAssocID="{76F2B48D-8BC4-461E-97F7-CF8603ACFDC5}" presName="parentText" presStyleLbl="node1" presStyleIdx="2" presStyleCnt="3">
        <dgm:presLayoutVars>
          <dgm:chMax val="1"/>
          <dgm:bulletEnabled val="1"/>
        </dgm:presLayoutVars>
      </dgm:prSet>
      <dgm:spPr/>
      <dgm:t>
        <a:bodyPr/>
        <a:lstStyle/>
        <a:p>
          <a:endParaRPr lang="ru-RU"/>
        </a:p>
      </dgm:t>
    </dgm:pt>
    <dgm:pt modelId="{3BEC463A-1229-4460-818E-4578E16173EA}" type="pres">
      <dgm:prSet presAssocID="{76F2B48D-8BC4-461E-97F7-CF8603ACFDC5}" presName="descendantText" presStyleLbl="alignAccFollowNode1" presStyleIdx="2" presStyleCnt="3">
        <dgm:presLayoutVars>
          <dgm:bulletEnabled val="1"/>
        </dgm:presLayoutVars>
      </dgm:prSet>
      <dgm:spPr/>
      <dgm:t>
        <a:bodyPr/>
        <a:lstStyle/>
        <a:p>
          <a:endParaRPr lang="ru-RU"/>
        </a:p>
      </dgm:t>
    </dgm:pt>
  </dgm:ptLst>
  <dgm:cxnLst>
    <dgm:cxn modelId="{E6B32FBA-B9D3-4E30-9684-6CA2691CD8D1}" srcId="{FE6F8E99-74CB-46D0-90DF-74D4D460F000}" destId="{352A58A9-4429-406E-857F-6FB0CE2E9114}" srcOrd="2" destOrd="0" parTransId="{03D47B78-6280-4A14-8266-CAB4772DFB4B}" sibTransId="{E0D30B4C-78AE-4C24-AAF6-90CE16E3690F}"/>
    <dgm:cxn modelId="{B5427A61-736A-4962-840D-669203228DFE}" type="presOf" srcId="{6178D145-193A-444E-B5B6-CAA1EB67411C}" destId="{A7B60D5E-1C5A-4EC3-9164-CAF874307404}" srcOrd="0" destOrd="0" presId="urn:microsoft.com/office/officeart/2005/8/layout/vList5"/>
    <dgm:cxn modelId="{53CA9A7B-F486-4F2A-8000-A371444CF0F1}" srcId="{76F2B48D-8BC4-461E-97F7-CF8603ACFDC5}" destId="{6C1E1CA8-E0B3-4A77-ADCE-A904ADE79102}" srcOrd="0" destOrd="0" parTransId="{99F82ADD-B321-4F97-8BF1-0084806D44D5}" sibTransId="{85C02682-E7DF-4CA7-B144-0B5EB39A0359}"/>
    <dgm:cxn modelId="{154F388D-31B4-4AEC-9969-23C48EF2A840}" srcId="{94A2BDE2-432C-4764-A184-0BF6EABEE30C}" destId="{6178D145-193A-444E-B5B6-CAA1EB67411C}" srcOrd="1" destOrd="0" parTransId="{795B83C1-3048-4BF5-A168-72A5017E6BC9}" sibTransId="{5327F87F-BD67-46D4-A303-732BA4B152A1}"/>
    <dgm:cxn modelId="{A71B6CCC-3326-43DE-BB0E-7061385F7574}" type="presOf" srcId="{3AA703CF-5DCB-4778-AD52-845C09D3D30C}" destId="{1ADF5C5D-63B6-4E54-A938-A252AE172BE3}" srcOrd="0" destOrd="1" presId="urn:microsoft.com/office/officeart/2005/8/layout/vList5"/>
    <dgm:cxn modelId="{C3E2EA39-2630-4A41-ACA0-02E8553812B7}" type="presOf" srcId="{5F25966F-2F16-4634-8925-3D4018B59288}" destId="{3BEC463A-1229-4460-818E-4578E16173EA}" srcOrd="0" destOrd="1" presId="urn:microsoft.com/office/officeart/2005/8/layout/vList5"/>
    <dgm:cxn modelId="{10FB6A4F-61AA-437C-96C7-59E40ED3A0F3}" type="presOf" srcId="{6C1E1CA8-E0B3-4A77-ADCE-A904ADE79102}" destId="{3BEC463A-1229-4460-818E-4578E16173EA}" srcOrd="0" destOrd="0" presId="urn:microsoft.com/office/officeart/2005/8/layout/vList5"/>
    <dgm:cxn modelId="{1C732518-7548-407C-81A8-03C7236BF66E}" srcId="{FE6F8E99-74CB-46D0-90DF-74D4D460F000}" destId="{3AA703CF-5DCB-4778-AD52-845C09D3D30C}" srcOrd="1" destOrd="0" parTransId="{3B0D6FA5-6E28-4E78-928C-E0C46F43154B}" sibTransId="{D1841C11-1ACF-4C76-A6A2-7B158DD85885}"/>
    <dgm:cxn modelId="{EF0549D0-06E6-4C88-8005-57BF02B7FA9F}" srcId="{94A2BDE2-432C-4764-A184-0BF6EABEE30C}" destId="{FE6F8E99-74CB-46D0-90DF-74D4D460F000}" srcOrd="0" destOrd="0" parTransId="{80960D15-1B98-4C21-B374-281EC196232C}" sibTransId="{79FEF785-02A9-4353-A119-297D4B7790D1}"/>
    <dgm:cxn modelId="{8771D931-91D3-42C2-BFDB-3CFD6511907A}" type="presOf" srcId="{352A58A9-4429-406E-857F-6FB0CE2E9114}" destId="{1ADF5C5D-63B6-4E54-A938-A252AE172BE3}" srcOrd="0" destOrd="2" presId="urn:microsoft.com/office/officeart/2005/8/layout/vList5"/>
    <dgm:cxn modelId="{AF9BDA50-DAD6-41B4-AE22-34D967397888}" type="presOf" srcId="{94A2BDE2-432C-4764-A184-0BF6EABEE30C}" destId="{D22C9099-5639-4D46-A65A-C6F8E3014A33}" srcOrd="0" destOrd="0" presId="urn:microsoft.com/office/officeart/2005/8/layout/vList5"/>
    <dgm:cxn modelId="{272D9091-6BA7-44A0-AFDD-9BA00DF887E4}" type="presOf" srcId="{3513A005-AAAE-44E4-92E8-CC870E2D60B7}" destId="{45F6FA97-6EE1-49C6-B5BF-CAD4BCEFE74B}" srcOrd="0" destOrd="0" presId="urn:microsoft.com/office/officeart/2005/8/layout/vList5"/>
    <dgm:cxn modelId="{C631CCEB-EBD4-4D7E-BB4B-187A2B82DA53}" srcId="{6178D145-193A-444E-B5B6-CAA1EB67411C}" destId="{3513A005-AAAE-44E4-92E8-CC870E2D60B7}" srcOrd="0" destOrd="0" parTransId="{465F887F-D7A5-4ED8-ADF7-1F9F7F246361}" sibTransId="{F9B9C09D-8069-499E-8D12-489048C57BCD}"/>
    <dgm:cxn modelId="{93095181-0162-411F-BF3A-B744AB7E8A67}" srcId="{76F2B48D-8BC4-461E-97F7-CF8603ACFDC5}" destId="{5F25966F-2F16-4634-8925-3D4018B59288}" srcOrd="1" destOrd="0" parTransId="{E998E9E2-17F2-49EC-AFA5-C8E53A557B9A}" sibTransId="{DE949B48-C501-4613-8918-213F96DCE529}"/>
    <dgm:cxn modelId="{601218AF-E8FF-47D8-B191-4DD1A8AADEAA}" type="presOf" srcId="{5FF77D41-2512-4078-BBC2-2B0F072CF41B}" destId="{1ADF5C5D-63B6-4E54-A938-A252AE172BE3}" srcOrd="0" destOrd="0" presId="urn:microsoft.com/office/officeart/2005/8/layout/vList5"/>
    <dgm:cxn modelId="{BC3DC4E0-D916-4F8C-B70C-A38B93B201E8}" type="presOf" srcId="{FE6F8E99-74CB-46D0-90DF-74D4D460F000}" destId="{69E6908F-D6BE-4602-85EA-7F6C3B0B7295}" srcOrd="0" destOrd="0" presId="urn:microsoft.com/office/officeart/2005/8/layout/vList5"/>
    <dgm:cxn modelId="{DF5A875E-2526-4818-ACB0-561E8FBEC4B5}" srcId="{94A2BDE2-432C-4764-A184-0BF6EABEE30C}" destId="{76F2B48D-8BC4-461E-97F7-CF8603ACFDC5}" srcOrd="2" destOrd="0" parTransId="{04CC5852-8CB2-49DD-8856-547DE4785BCB}" sibTransId="{688EC2AF-5108-4571-A7B1-405C6C5C5170}"/>
    <dgm:cxn modelId="{1EE699DD-64DC-4571-9662-182470699229}" type="presOf" srcId="{76F2B48D-8BC4-461E-97F7-CF8603ACFDC5}" destId="{84E010A4-F64C-4C3D-8296-6A83C50DC224}" srcOrd="0" destOrd="0" presId="urn:microsoft.com/office/officeart/2005/8/layout/vList5"/>
    <dgm:cxn modelId="{8D1FA2A5-B726-4202-8E76-25290D28D35F}" srcId="{FE6F8E99-74CB-46D0-90DF-74D4D460F000}" destId="{5FF77D41-2512-4078-BBC2-2B0F072CF41B}" srcOrd="0" destOrd="0" parTransId="{7CB37C3F-CD21-4C73-ABD3-003766DC1DE5}" sibTransId="{A2B9EBAB-FD92-46E4-9251-151BDC295797}"/>
    <dgm:cxn modelId="{5A3D8D18-4194-477C-BEC6-9B3985BDD031}" type="presParOf" srcId="{D22C9099-5639-4D46-A65A-C6F8E3014A33}" destId="{EFCCE2C5-EFB2-4B89-AF9E-B3F71EC3CB38}" srcOrd="0" destOrd="0" presId="urn:microsoft.com/office/officeart/2005/8/layout/vList5"/>
    <dgm:cxn modelId="{A0205AA9-AA9B-44ED-95FB-2FDC2942B8EA}" type="presParOf" srcId="{EFCCE2C5-EFB2-4B89-AF9E-B3F71EC3CB38}" destId="{69E6908F-D6BE-4602-85EA-7F6C3B0B7295}" srcOrd="0" destOrd="0" presId="urn:microsoft.com/office/officeart/2005/8/layout/vList5"/>
    <dgm:cxn modelId="{72B372A9-879A-4683-8B99-236AE77151A2}" type="presParOf" srcId="{EFCCE2C5-EFB2-4B89-AF9E-B3F71EC3CB38}" destId="{1ADF5C5D-63B6-4E54-A938-A252AE172BE3}" srcOrd="1" destOrd="0" presId="urn:microsoft.com/office/officeart/2005/8/layout/vList5"/>
    <dgm:cxn modelId="{C69B4900-205F-434D-AC44-39049264C02F}" type="presParOf" srcId="{D22C9099-5639-4D46-A65A-C6F8E3014A33}" destId="{E1D7233D-97B8-4FCB-9B32-B1BCB2E6FA42}" srcOrd="1" destOrd="0" presId="urn:microsoft.com/office/officeart/2005/8/layout/vList5"/>
    <dgm:cxn modelId="{377E5675-1F7B-4A50-A4E2-E1D732B91568}" type="presParOf" srcId="{D22C9099-5639-4D46-A65A-C6F8E3014A33}" destId="{F5B75BBD-EDD9-451F-ADBF-E41218568D7F}" srcOrd="2" destOrd="0" presId="urn:microsoft.com/office/officeart/2005/8/layout/vList5"/>
    <dgm:cxn modelId="{13AE7F5C-66CB-49F8-B872-FDF84E2F0E10}" type="presParOf" srcId="{F5B75BBD-EDD9-451F-ADBF-E41218568D7F}" destId="{A7B60D5E-1C5A-4EC3-9164-CAF874307404}" srcOrd="0" destOrd="0" presId="urn:microsoft.com/office/officeart/2005/8/layout/vList5"/>
    <dgm:cxn modelId="{ADEA7670-AEED-4844-8CF3-E43DA69DD19E}" type="presParOf" srcId="{F5B75BBD-EDD9-451F-ADBF-E41218568D7F}" destId="{45F6FA97-6EE1-49C6-B5BF-CAD4BCEFE74B}" srcOrd="1" destOrd="0" presId="urn:microsoft.com/office/officeart/2005/8/layout/vList5"/>
    <dgm:cxn modelId="{FCCAD6EF-A3EB-4032-8E4A-DEBA49B16403}" type="presParOf" srcId="{D22C9099-5639-4D46-A65A-C6F8E3014A33}" destId="{7356C5CB-2E9A-49AA-BAEC-026E1E804FCC}" srcOrd="3" destOrd="0" presId="urn:microsoft.com/office/officeart/2005/8/layout/vList5"/>
    <dgm:cxn modelId="{6C11714E-3AF1-4917-A7BE-D26C9F755EE2}" type="presParOf" srcId="{D22C9099-5639-4D46-A65A-C6F8E3014A33}" destId="{76651A55-D502-40AA-95A6-CE3695DD3F2E}" srcOrd="4" destOrd="0" presId="urn:microsoft.com/office/officeart/2005/8/layout/vList5"/>
    <dgm:cxn modelId="{54801BE1-3102-4D6B-81CB-1DD396AC6D74}" type="presParOf" srcId="{76651A55-D502-40AA-95A6-CE3695DD3F2E}" destId="{84E010A4-F64C-4C3D-8296-6A83C50DC224}" srcOrd="0" destOrd="0" presId="urn:microsoft.com/office/officeart/2005/8/layout/vList5"/>
    <dgm:cxn modelId="{0640F53D-C5D0-4529-B353-CC1C9839A6E8}" type="presParOf" srcId="{76651A55-D502-40AA-95A6-CE3695DD3F2E}" destId="{3BEC463A-1229-4460-818E-4578E16173E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E4117FE-985B-470E-A700-1BBF345EDA1D}" type="doc">
      <dgm:prSet loTypeId="urn:microsoft.com/office/officeart/2005/8/layout/vList5" loCatId="list" qsTypeId="urn:microsoft.com/office/officeart/2005/8/quickstyle/simple3" qsCatId="simple" csTypeId="urn:microsoft.com/office/officeart/2005/8/colors/colorful5" csCatId="colorful" phldr="1"/>
      <dgm:spPr/>
      <dgm:t>
        <a:bodyPr/>
        <a:lstStyle/>
        <a:p>
          <a:endParaRPr lang="ru-RU"/>
        </a:p>
      </dgm:t>
    </dgm:pt>
    <dgm:pt modelId="{19F2B0E6-F39A-4E67-8765-DD2A34FFE656}">
      <dgm:prSet phldrT="[Текст]"/>
      <dgm:spPr/>
      <dgm:t>
        <a:bodyPr/>
        <a:lstStyle/>
        <a:p>
          <a:r>
            <a:rPr lang="uz-Cyrl-UZ" b="1" dirty="0" smtClean="0">
              <a:latin typeface="Times New Roman" pitchFamily="18" charset="0"/>
              <a:cs typeface="Times New Roman" pitchFamily="18" charset="0"/>
            </a:rPr>
            <a:t>4-гуруҳ: “Қўнғироқча” ўйини</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dgm:t>
    </dgm:pt>
    <dgm:pt modelId="{78F82DE5-1E77-40D2-8912-72896A8F9279}" type="parTrans" cxnId="{64C9F61E-8A11-4A01-80B9-4179E1A8DC59}">
      <dgm:prSet/>
      <dgm:spPr/>
      <dgm:t>
        <a:bodyPr/>
        <a:lstStyle/>
        <a:p>
          <a:endParaRPr lang="ru-RU">
            <a:latin typeface="Times New Roman" pitchFamily="18" charset="0"/>
            <a:cs typeface="Times New Roman" pitchFamily="18" charset="0"/>
          </a:endParaRPr>
        </a:p>
      </dgm:t>
    </dgm:pt>
    <dgm:pt modelId="{C6BBCDD5-BC5C-40D7-B6CE-0EC4C3E1B423}" type="sibTrans" cxnId="{64C9F61E-8A11-4A01-80B9-4179E1A8DC59}">
      <dgm:prSet/>
      <dgm:spPr/>
      <dgm:t>
        <a:bodyPr/>
        <a:lstStyle/>
        <a:p>
          <a:endParaRPr lang="ru-RU">
            <a:latin typeface="Times New Roman" pitchFamily="18" charset="0"/>
            <a:cs typeface="Times New Roman" pitchFamily="18" charset="0"/>
          </a:endParaRPr>
        </a:p>
      </dgm:t>
    </dgm:pt>
    <dgm:pt modelId="{4432BDB5-4302-4386-B9E7-F7325A28E530}">
      <dgm:prSet phldrT="[Текст]"/>
      <dgm:spPr/>
      <dgm:t>
        <a:bodyPr/>
        <a:lstStyle/>
        <a:p>
          <a:r>
            <a:rPr lang="uz-Cyrl-UZ" b="1" dirty="0" smtClean="0">
              <a:latin typeface="Times New Roman" pitchFamily="18" charset="0"/>
              <a:cs typeface="Times New Roman" pitchFamily="18" charset="0"/>
            </a:rPr>
            <a:t>Керакли нарса: </a:t>
          </a:r>
          <a:r>
            <a:rPr lang="uz-Cyrl-UZ" dirty="0" smtClean="0">
              <a:latin typeface="Times New Roman" pitchFamily="18" charset="0"/>
              <a:cs typeface="Times New Roman" pitchFamily="18" charset="0"/>
            </a:rPr>
            <a:t>рўмолча, қўнғироқча.</a:t>
          </a:r>
          <a:endParaRPr lang="ru-RU" dirty="0">
            <a:latin typeface="Times New Roman" pitchFamily="18" charset="0"/>
            <a:cs typeface="Times New Roman" pitchFamily="18" charset="0"/>
          </a:endParaRPr>
        </a:p>
      </dgm:t>
    </dgm:pt>
    <dgm:pt modelId="{455D8AA7-27F3-4FE7-A6A3-BF7E13D3D3B8}" type="parTrans" cxnId="{9E50DCFB-09A2-4BBB-93F4-5400D252B1AB}">
      <dgm:prSet/>
      <dgm:spPr/>
      <dgm:t>
        <a:bodyPr/>
        <a:lstStyle/>
        <a:p>
          <a:endParaRPr lang="ru-RU">
            <a:latin typeface="Times New Roman" pitchFamily="18" charset="0"/>
            <a:cs typeface="Times New Roman" pitchFamily="18" charset="0"/>
          </a:endParaRPr>
        </a:p>
      </dgm:t>
    </dgm:pt>
    <dgm:pt modelId="{85CC2AA1-4411-46E0-8BC2-E0BD5284F164}" type="sibTrans" cxnId="{9E50DCFB-09A2-4BBB-93F4-5400D252B1AB}">
      <dgm:prSet/>
      <dgm:spPr/>
      <dgm:t>
        <a:bodyPr/>
        <a:lstStyle/>
        <a:p>
          <a:endParaRPr lang="ru-RU">
            <a:latin typeface="Times New Roman" pitchFamily="18" charset="0"/>
            <a:cs typeface="Times New Roman" pitchFamily="18" charset="0"/>
          </a:endParaRPr>
        </a:p>
      </dgm:t>
    </dgm:pt>
    <dgm:pt modelId="{A0307975-5209-4367-83AA-C371FC41F34C}">
      <dgm:prSet phldrT="[Текст]"/>
      <dgm:spPr/>
      <dgm:t>
        <a:bodyPr/>
        <a:lstStyle/>
        <a:p>
          <a:r>
            <a:rPr lang="uz-Cyrl-UZ" b="1" dirty="0" smtClean="0">
              <a:latin typeface="Times New Roman" pitchFamily="18" charset="0"/>
              <a:cs typeface="Times New Roman" pitchFamily="18" charset="0"/>
            </a:rPr>
            <a:t>5-гуруҳ:</a:t>
          </a:r>
        </a:p>
        <a:p>
          <a:r>
            <a:rPr lang="uz-Cyrl-UZ" b="1" dirty="0" smtClean="0">
              <a:latin typeface="Times New Roman" pitchFamily="18" charset="0"/>
              <a:cs typeface="Times New Roman" pitchFamily="18" charset="0"/>
            </a:rPr>
            <a:t>“Қарсакларни эслаб қол” машқи</a:t>
          </a:r>
          <a:endParaRPr lang="ru-RU" dirty="0" smtClean="0">
            <a:latin typeface="Times New Roman" pitchFamily="18" charset="0"/>
            <a:cs typeface="Times New Roman" pitchFamily="18" charset="0"/>
          </a:endParaRPr>
        </a:p>
      </dgm:t>
    </dgm:pt>
    <dgm:pt modelId="{BBBA982A-5E76-48C1-B247-789E534476ED}" type="parTrans" cxnId="{1D0E7261-6271-4D63-858A-2E394E721477}">
      <dgm:prSet/>
      <dgm:spPr/>
      <dgm:t>
        <a:bodyPr/>
        <a:lstStyle/>
        <a:p>
          <a:endParaRPr lang="ru-RU">
            <a:latin typeface="Times New Roman" pitchFamily="18" charset="0"/>
            <a:cs typeface="Times New Roman" pitchFamily="18" charset="0"/>
          </a:endParaRPr>
        </a:p>
      </dgm:t>
    </dgm:pt>
    <dgm:pt modelId="{0A8C5A8C-A70D-46FD-A8C9-A739EA11FDF9}" type="sibTrans" cxnId="{1D0E7261-6271-4D63-858A-2E394E721477}">
      <dgm:prSet/>
      <dgm:spPr/>
      <dgm:t>
        <a:bodyPr/>
        <a:lstStyle/>
        <a:p>
          <a:endParaRPr lang="ru-RU">
            <a:latin typeface="Times New Roman" pitchFamily="18" charset="0"/>
            <a:cs typeface="Times New Roman" pitchFamily="18" charset="0"/>
          </a:endParaRPr>
        </a:p>
      </dgm:t>
    </dgm:pt>
    <dgm:pt modelId="{252F77B6-DBD1-4F44-843F-602956CE5A5E}">
      <dgm:prSet phldrT="[Текст]" custT="1"/>
      <dgm:spPr/>
      <dgm:t>
        <a:bodyPr/>
        <a:lstStyle/>
        <a:p>
          <a:r>
            <a:rPr lang="uz-Cyrl-UZ" sz="1400" b="1" dirty="0" smtClean="0">
              <a:latin typeface="Times New Roman" pitchFamily="18" charset="0"/>
              <a:cs typeface="Times New Roman" pitchFamily="18" charset="0"/>
            </a:rPr>
            <a:t>Ўйиннинг шарти: </a:t>
          </a:r>
          <a:r>
            <a:rPr lang="uz-Cyrl-UZ" sz="1400" dirty="0" smtClean="0">
              <a:latin typeface="Times New Roman" pitchFamily="18" charset="0"/>
              <a:cs typeface="Times New Roman" pitchFamily="18" charset="0"/>
            </a:rPr>
            <a:t>болалар доира ҳосил қилиб зал бўйлаб айланишади, педагогнинг кўрсатмасига биноан қуйидаги ҳарактларни бажаришади: </a:t>
          </a:r>
          <a:endParaRPr lang="ru-RU" sz="1400" dirty="0">
            <a:latin typeface="Times New Roman" pitchFamily="18" charset="0"/>
            <a:cs typeface="Times New Roman" pitchFamily="18" charset="0"/>
          </a:endParaRPr>
        </a:p>
      </dgm:t>
    </dgm:pt>
    <dgm:pt modelId="{F40B00F2-3530-40B3-B1CA-E735D0EBCBE9}" type="parTrans" cxnId="{A527A45A-0F8C-447B-9792-3BBA8191D8B3}">
      <dgm:prSet/>
      <dgm:spPr/>
      <dgm:t>
        <a:bodyPr/>
        <a:lstStyle/>
        <a:p>
          <a:endParaRPr lang="ru-RU">
            <a:latin typeface="Times New Roman" pitchFamily="18" charset="0"/>
            <a:cs typeface="Times New Roman" pitchFamily="18" charset="0"/>
          </a:endParaRPr>
        </a:p>
      </dgm:t>
    </dgm:pt>
    <dgm:pt modelId="{E2B42B42-F0E3-4BFE-9934-03B9DC2589DE}" type="sibTrans" cxnId="{A527A45A-0F8C-447B-9792-3BBA8191D8B3}">
      <dgm:prSet/>
      <dgm:spPr/>
      <dgm:t>
        <a:bodyPr/>
        <a:lstStyle/>
        <a:p>
          <a:endParaRPr lang="ru-RU">
            <a:latin typeface="Times New Roman" pitchFamily="18" charset="0"/>
            <a:cs typeface="Times New Roman" pitchFamily="18" charset="0"/>
          </a:endParaRPr>
        </a:p>
      </dgm:t>
    </dgm:pt>
    <dgm:pt modelId="{8FBAE201-8A20-438E-B25D-DCB683417261}">
      <dgm:prSet phldrT="[Текст]"/>
      <dgm:spPr/>
      <dgm:t>
        <a:bodyPr/>
        <a:lstStyle/>
        <a:p>
          <a:r>
            <a:rPr lang="uz-Cyrl-UZ" b="1" dirty="0" smtClean="0">
              <a:latin typeface="Times New Roman" pitchFamily="18" charset="0"/>
              <a:cs typeface="Times New Roman" pitchFamily="18" charset="0"/>
            </a:rPr>
            <a:t>6-гуруҳ:</a:t>
          </a:r>
        </a:p>
        <a:p>
          <a:r>
            <a:rPr lang="uz-Cyrl-UZ" b="1" dirty="0" smtClean="0">
              <a:latin typeface="Times New Roman" pitchFamily="18" charset="0"/>
              <a:cs typeface="Times New Roman" pitchFamily="18" charset="0"/>
            </a:rPr>
            <a:t>“Мевалар, мебеллар ва гуллар” ўйини</a:t>
          </a:r>
          <a:endParaRPr lang="ru-RU" dirty="0" smtClean="0">
            <a:latin typeface="Times New Roman" pitchFamily="18" charset="0"/>
            <a:cs typeface="Times New Roman" pitchFamily="18" charset="0"/>
          </a:endParaRPr>
        </a:p>
      </dgm:t>
    </dgm:pt>
    <dgm:pt modelId="{51B886FB-75A8-44FC-AE2C-28874BA78100}" type="parTrans" cxnId="{A555795E-65D8-4C1C-92BE-2BBAAE0CAB26}">
      <dgm:prSet/>
      <dgm:spPr/>
      <dgm:t>
        <a:bodyPr/>
        <a:lstStyle/>
        <a:p>
          <a:endParaRPr lang="ru-RU">
            <a:latin typeface="Times New Roman" pitchFamily="18" charset="0"/>
            <a:cs typeface="Times New Roman" pitchFamily="18" charset="0"/>
          </a:endParaRPr>
        </a:p>
      </dgm:t>
    </dgm:pt>
    <dgm:pt modelId="{24D9968C-D1D2-476F-A113-BA1EBF57D502}" type="sibTrans" cxnId="{A555795E-65D8-4C1C-92BE-2BBAAE0CAB26}">
      <dgm:prSet/>
      <dgm:spPr/>
      <dgm:t>
        <a:bodyPr/>
        <a:lstStyle/>
        <a:p>
          <a:endParaRPr lang="ru-RU">
            <a:latin typeface="Times New Roman" pitchFamily="18" charset="0"/>
            <a:cs typeface="Times New Roman" pitchFamily="18" charset="0"/>
          </a:endParaRPr>
        </a:p>
      </dgm:t>
    </dgm:pt>
    <dgm:pt modelId="{507152E1-FE8A-4FC4-BAF2-9008196D5DD7}">
      <dgm:prSet phldrT="[Текст]" custT="1"/>
      <dgm:spPr/>
      <dgm:t>
        <a:bodyPr/>
        <a:lstStyle/>
        <a:p>
          <a:r>
            <a:rPr lang="uz-Cyrl-UZ" sz="1400" b="1" dirty="0" smtClean="0">
              <a:latin typeface="Times New Roman" pitchFamily="18" charset="0"/>
              <a:cs typeface="Times New Roman" pitchFamily="18" charset="0"/>
            </a:rPr>
            <a:t>Ўйиннинг шарти: </a:t>
          </a:r>
          <a:r>
            <a:rPr lang="uz-Cyrl-UZ" sz="1400" dirty="0" smtClean="0">
              <a:latin typeface="Times New Roman" pitchFamily="18" charset="0"/>
              <a:cs typeface="Times New Roman" pitchFamily="18" charset="0"/>
            </a:rPr>
            <a:t>болалар доира ҳосил қилиб ўтирадилар, педагог ҳар бир болага меванинг расми туширилган стикер ёпиштириб чиқади, ҳар бир мева камида иккитадан бўлиши керак. Педагог бир ёки иккита меванинг номини айтиб, айнан шу меваларнинг номлари ёпиштирилган болалар жойларини алмашишларини сўрайди. Агар педагог “мевалар” жойингизни алмашинг деса ҳамма болалар ўринларидан туриб жойларини алмашадилар. Мусиқа ижро этилади. </a:t>
          </a:r>
          <a:endParaRPr lang="ru-RU" sz="1400" dirty="0">
            <a:latin typeface="Times New Roman" pitchFamily="18" charset="0"/>
            <a:cs typeface="Times New Roman" pitchFamily="18" charset="0"/>
          </a:endParaRPr>
        </a:p>
      </dgm:t>
    </dgm:pt>
    <dgm:pt modelId="{788282E3-221D-42E9-B00D-C0ED05E5AE68}" type="parTrans" cxnId="{67542387-51C0-4343-B725-46DF2DC3352D}">
      <dgm:prSet/>
      <dgm:spPr/>
      <dgm:t>
        <a:bodyPr/>
        <a:lstStyle/>
        <a:p>
          <a:endParaRPr lang="ru-RU">
            <a:latin typeface="Times New Roman" pitchFamily="18" charset="0"/>
            <a:cs typeface="Times New Roman" pitchFamily="18" charset="0"/>
          </a:endParaRPr>
        </a:p>
      </dgm:t>
    </dgm:pt>
    <dgm:pt modelId="{DDA11C68-C0C5-4FDD-ABBB-9AF804A76DBC}" type="sibTrans" cxnId="{67542387-51C0-4343-B725-46DF2DC3352D}">
      <dgm:prSet/>
      <dgm:spPr/>
      <dgm:t>
        <a:bodyPr/>
        <a:lstStyle/>
        <a:p>
          <a:endParaRPr lang="ru-RU">
            <a:latin typeface="Times New Roman" pitchFamily="18" charset="0"/>
            <a:cs typeface="Times New Roman" pitchFamily="18" charset="0"/>
          </a:endParaRPr>
        </a:p>
      </dgm:t>
    </dgm:pt>
    <dgm:pt modelId="{003242AD-9792-49C1-BE96-8039EA673336}">
      <dgm:prSet/>
      <dgm:spPr/>
      <dgm:t>
        <a:bodyPr/>
        <a:lstStyle/>
        <a:p>
          <a:r>
            <a:rPr lang="uz-Cyrl-UZ" b="1" dirty="0" smtClean="0">
              <a:latin typeface="Times New Roman" pitchFamily="18" charset="0"/>
              <a:cs typeface="Times New Roman" pitchFamily="18" charset="0"/>
            </a:rPr>
            <a:t>Ўйиннинг шарти: </a:t>
          </a:r>
          <a:r>
            <a:rPr lang="uz-Cyrl-UZ" dirty="0" smtClean="0">
              <a:latin typeface="Times New Roman" pitchFamily="18" charset="0"/>
              <a:cs typeface="Times New Roman" pitchFamily="18" charset="0"/>
            </a:rPr>
            <a:t>болалар доира шаклида ўтиришади. Гуруҳдан бошловчи танланади. Бошловчининг кўзи боғланади ва қўнғироқчани доира бўйлаб қўлма-қўл берилади. Бошловчининг вазифаси қўлида қўнғироқча бор болани ушлаб олиш. Қўнғироқчани бир –бирига отиш мумкин эмас. Шўх мусиқа ижро этилади ёки эшиттирилади.</a:t>
          </a:r>
          <a:endParaRPr lang="ru-RU" dirty="0" smtClean="0">
            <a:latin typeface="Times New Roman" pitchFamily="18" charset="0"/>
            <a:cs typeface="Times New Roman" pitchFamily="18" charset="0"/>
          </a:endParaRPr>
        </a:p>
      </dgm:t>
    </dgm:pt>
    <dgm:pt modelId="{F93231A3-68F6-4404-9AC0-A6716716475A}" type="parTrans" cxnId="{E56130A0-1FD2-4647-95CC-F0E96D599A1C}">
      <dgm:prSet/>
      <dgm:spPr/>
      <dgm:t>
        <a:bodyPr/>
        <a:lstStyle/>
        <a:p>
          <a:endParaRPr lang="ru-RU">
            <a:latin typeface="Times New Roman" pitchFamily="18" charset="0"/>
            <a:cs typeface="Times New Roman" pitchFamily="18" charset="0"/>
          </a:endParaRPr>
        </a:p>
      </dgm:t>
    </dgm:pt>
    <dgm:pt modelId="{DF8C41EF-A684-45BA-AB5C-086150A722CA}" type="sibTrans" cxnId="{E56130A0-1FD2-4647-95CC-F0E96D599A1C}">
      <dgm:prSet/>
      <dgm:spPr/>
      <dgm:t>
        <a:bodyPr/>
        <a:lstStyle/>
        <a:p>
          <a:endParaRPr lang="ru-RU">
            <a:latin typeface="Times New Roman" pitchFamily="18" charset="0"/>
            <a:cs typeface="Times New Roman" pitchFamily="18" charset="0"/>
          </a:endParaRPr>
        </a:p>
      </dgm:t>
    </dgm:pt>
    <dgm:pt modelId="{80FAE0D9-03E5-437C-B658-5AE187031A67}">
      <dgm:prSet custT="1"/>
      <dgm:spPr/>
      <dgm:t>
        <a:bodyPr/>
        <a:lstStyle/>
        <a:p>
          <a:r>
            <a:rPr lang="uz-Cyrl-UZ" sz="1400" b="1" dirty="0" smtClean="0">
              <a:latin typeface="Times New Roman" pitchFamily="18" charset="0"/>
              <a:cs typeface="Times New Roman" pitchFamily="18" charset="0"/>
            </a:rPr>
            <a:t>Битта қарсак</a:t>
          </a:r>
          <a:r>
            <a:rPr lang="uz-Cyrl-UZ" sz="1400" dirty="0" smtClean="0">
              <a:latin typeface="Times New Roman" pitchFamily="18" charset="0"/>
              <a:cs typeface="Times New Roman" pitchFamily="18" charset="0"/>
            </a:rPr>
            <a:t>-ўтириб кўзларини қўллари билан беркитади.</a:t>
          </a:r>
          <a:endParaRPr lang="ru-RU" sz="1400" dirty="0" smtClean="0">
            <a:latin typeface="Times New Roman" pitchFamily="18" charset="0"/>
            <a:cs typeface="Times New Roman" pitchFamily="18" charset="0"/>
          </a:endParaRPr>
        </a:p>
      </dgm:t>
    </dgm:pt>
    <dgm:pt modelId="{190266B7-F83C-47A0-B334-FA15A1DD5A19}" type="parTrans" cxnId="{F2036679-E7DC-4D30-B8D7-C2D12E87968A}">
      <dgm:prSet/>
      <dgm:spPr/>
      <dgm:t>
        <a:bodyPr/>
        <a:lstStyle/>
        <a:p>
          <a:endParaRPr lang="ru-RU">
            <a:latin typeface="Times New Roman" pitchFamily="18" charset="0"/>
            <a:cs typeface="Times New Roman" pitchFamily="18" charset="0"/>
          </a:endParaRPr>
        </a:p>
      </dgm:t>
    </dgm:pt>
    <dgm:pt modelId="{7C837ADF-42A6-4E86-97CD-55A60D2BF263}" type="sibTrans" cxnId="{F2036679-E7DC-4D30-B8D7-C2D12E87968A}">
      <dgm:prSet/>
      <dgm:spPr/>
      <dgm:t>
        <a:bodyPr/>
        <a:lstStyle/>
        <a:p>
          <a:endParaRPr lang="ru-RU">
            <a:latin typeface="Times New Roman" pitchFamily="18" charset="0"/>
            <a:cs typeface="Times New Roman" pitchFamily="18" charset="0"/>
          </a:endParaRPr>
        </a:p>
      </dgm:t>
    </dgm:pt>
    <dgm:pt modelId="{EEF5D73A-201F-4C25-8FC2-833BE939C41A}">
      <dgm:prSet custT="1"/>
      <dgm:spPr/>
      <dgm:t>
        <a:bodyPr/>
        <a:lstStyle/>
        <a:p>
          <a:r>
            <a:rPr lang="uz-Cyrl-UZ" sz="1400" b="1" dirty="0" smtClean="0">
              <a:latin typeface="Times New Roman" pitchFamily="18" charset="0"/>
              <a:cs typeface="Times New Roman" pitchFamily="18" charset="0"/>
            </a:rPr>
            <a:t>Иккита қарсак-</a:t>
          </a:r>
          <a:r>
            <a:rPr lang="uz-Cyrl-UZ" sz="1400" dirty="0" smtClean="0">
              <a:latin typeface="Times New Roman" pitchFamily="18" charset="0"/>
              <a:cs typeface="Times New Roman" pitchFamily="18" charset="0"/>
            </a:rPr>
            <a:t>жуфтлик ҳосил қилиб олишади.</a:t>
          </a:r>
          <a:endParaRPr lang="ru-RU" sz="1400" dirty="0" smtClean="0">
            <a:latin typeface="Times New Roman" pitchFamily="18" charset="0"/>
            <a:cs typeface="Times New Roman" pitchFamily="18" charset="0"/>
          </a:endParaRPr>
        </a:p>
      </dgm:t>
    </dgm:pt>
    <dgm:pt modelId="{D574CB01-449F-45EE-8222-3BE5F137572F}" type="parTrans" cxnId="{2A06E93F-BC91-4261-A77F-1BCF04C6356D}">
      <dgm:prSet/>
      <dgm:spPr/>
      <dgm:t>
        <a:bodyPr/>
        <a:lstStyle/>
        <a:p>
          <a:endParaRPr lang="ru-RU">
            <a:latin typeface="Times New Roman" pitchFamily="18" charset="0"/>
            <a:cs typeface="Times New Roman" pitchFamily="18" charset="0"/>
          </a:endParaRPr>
        </a:p>
      </dgm:t>
    </dgm:pt>
    <dgm:pt modelId="{7C43D2D9-67D8-4A2E-B45F-A7FB4615E2DD}" type="sibTrans" cxnId="{2A06E93F-BC91-4261-A77F-1BCF04C6356D}">
      <dgm:prSet/>
      <dgm:spPr/>
      <dgm:t>
        <a:bodyPr/>
        <a:lstStyle/>
        <a:p>
          <a:endParaRPr lang="ru-RU">
            <a:latin typeface="Times New Roman" pitchFamily="18" charset="0"/>
            <a:cs typeface="Times New Roman" pitchFamily="18" charset="0"/>
          </a:endParaRPr>
        </a:p>
      </dgm:t>
    </dgm:pt>
    <dgm:pt modelId="{EEB3628F-97EF-4DAB-A33E-0735E98F9C1C}">
      <dgm:prSet custT="1"/>
      <dgm:spPr/>
      <dgm:t>
        <a:bodyPr/>
        <a:lstStyle/>
        <a:p>
          <a:r>
            <a:rPr lang="uz-Cyrl-UZ" sz="1400" b="1" dirty="0" smtClean="0">
              <a:latin typeface="Times New Roman" pitchFamily="18" charset="0"/>
              <a:cs typeface="Times New Roman" pitchFamily="18" charset="0"/>
            </a:rPr>
            <a:t>Учта қарсак</a:t>
          </a:r>
          <a:r>
            <a:rPr lang="uz-Cyrl-UZ" sz="1400" dirty="0" smtClean="0">
              <a:latin typeface="Times New Roman" pitchFamily="18" charset="0"/>
              <a:cs typeface="Times New Roman" pitchFamily="18" charset="0"/>
            </a:rPr>
            <a:t>-бир оёқлаб туриб олишади.</a:t>
          </a:r>
          <a:endParaRPr lang="ru-RU" sz="1400" dirty="0" smtClean="0">
            <a:latin typeface="Times New Roman" pitchFamily="18" charset="0"/>
            <a:cs typeface="Times New Roman" pitchFamily="18" charset="0"/>
          </a:endParaRPr>
        </a:p>
      </dgm:t>
    </dgm:pt>
    <dgm:pt modelId="{40D14E87-3138-41C3-9DBD-D2CD6F85B973}" type="parTrans" cxnId="{83A822E6-F791-4C77-AA5C-E9BCF8F62B3E}">
      <dgm:prSet/>
      <dgm:spPr/>
      <dgm:t>
        <a:bodyPr/>
        <a:lstStyle/>
        <a:p>
          <a:endParaRPr lang="ru-RU">
            <a:latin typeface="Times New Roman" pitchFamily="18" charset="0"/>
            <a:cs typeface="Times New Roman" pitchFamily="18" charset="0"/>
          </a:endParaRPr>
        </a:p>
      </dgm:t>
    </dgm:pt>
    <dgm:pt modelId="{9214D0A9-E612-4472-BF2B-059D2ACF903D}" type="sibTrans" cxnId="{83A822E6-F791-4C77-AA5C-E9BCF8F62B3E}">
      <dgm:prSet/>
      <dgm:spPr/>
      <dgm:t>
        <a:bodyPr/>
        <a:lstStyle/>
        <a:p>
          <a:endParaRPr lang="ru-RU">
            <a:latin typeface="Times New Roman" pitchFamily="18" charset="0"/>
            <a:cs typeface="Times New Roman" pitchFamily="18" charset="0"/>
          </a:endParaRPr>
        </a:p>
      </dgm:t>
    </dgm:pt>
    <dgm:pt modelId="{068BBD01-8206-4106-9898-B3CCCE143C4A}">
      <dgm:prSet custT="1"/>
      <dgm:spPr/>
      <dgm:t>
        <a:bodyPr/>
        <a:lstStyle/>
        <a:p>
          <a:r>
            <a:rPr lang="uz-Cyrl-UZ" sz="1400" b="1" i="0" dirty="0" smtClean="0">
              <a:latin typeface="Times New Roman" pitchFamily="18" charset="0"/>
              <a:cs typeface="Times New Roman" pitchFamily="18" charset="0"/>
            </a:rPr>
            <a:t>Тўртта қарсак</a:t>
          </a:r>
          <a:r>
            <a:rPr lang="uz-Cyrl-UZ" sz="1400" dirty="0" smtClean="0">
              <a:latin typeface="Times New Roman" pitchFamily="18" charset="0"/>
              <a:cs typeface="Times New Roman" pitchFamily="18" charset="0"/>
            </a:rPr>
            <a:t>- доира ҳосил қилиб, бир-бирларини қўлларини ушлаб олишади. Мусиқа ижро этилади. </a:t>
          </a:r>
          <a:endParaRPr lang="ru-RU" sz="1400" dirty="0">
            <a:latin typeface="Times New Roman" pitchFamily="18" charset="0"/>
            <a:cs typeface="Times New Roman" pitchFamily="18" charset="0"/>
          </a:endParaRPr>
        </a:p>
      </dgm:t>
    </dgm:pt>
    <dgm:pt modelId="{663F6857-7210-4E71-B458-3B641E9EBD0A}" type="parTrans" cxnId="{75DA0937-CE46-48F2-89AF-1433FAB166FE}">
      <dgm:prSet/>
      <dgm:spPr/>
      <dgm:t>
        <a:bodyPr/>
        <a:lstStyle/>
        <a:p>
          <a:endParaRPr lang="ru-RU">
            <a:latin typeface="Times New Roman" pitchFamily="18" charset="0"/>
            <a:cs typeface="Times New Roman" pitchFamily="18" charset="0"/>
          </a:endParaRPr>
        </a:p>
      </dgm:t>
    </dgm:pt>
    <dgm:pt modelId="{6FBBA331-E566-4EEE-9215-BE541134B999}" type="sibTrans" cxnId="{75DA0937-CE46-48F2-89AF-1433FAB166FE}">
      <dgm:prSet/>
      <dgm:spPr/>
      <dgm:t>
        <a:bodyPr/>
        <a:lstStyle/>
        <a:p>
          <a:endParaRPr lang="ru-RU">
            <a:latin typeface="Times New Roman" pitchFamily="18" charset="0"/>
            <a:cs typeface="Times New Roman" pitchFamily="18" charset="0"/>
          </a:endParaRPr>
        </a:p>
      </dgm:t>
    </dgm:pt>
    <dgm:pt modelId="{ED5699BF-317A-46A2-8EDD-B694CB5AA4CC}" type="pres">
      <dgm:prSet presAssocID="{5E4117FE-985B-470E-A700-1BBF345EDA1D}" presName="Name0" presStyleCnt="0">
        <dgm:presLayoutVars>
          <dgm:dir/>
          <dgm:animLvl val="lvl"/>
          <dgm:resizeHandles val="exact"/>
        </dgm:presLayoutVars>
      </dgm:prSet>
      <dgm:spPr/>
      <dgm:t>
        <a:bodyPr/>
        <a:lstStyle/>
        <a:p>
          <a:endParaRPr lang="ru-RU"/>
        </a:p>
      </dgm:t>
    </dgm:pt>
    <dgm:pt modelId="{ABCBA774-98DD-4CCE-9B92-F6D41AA5AEC4}" type="pres">
      <dgm:prSet presAssocID="{19F2B0E6-F39A-4E67-8765-DD2A34FFE656}" presName="linNode" presStyleCnt="0"/>
      <dgm:spPr/>
      <dgm:t>
        <a:bodyPr/>
        <a:lstStyle/>
        <a:p>
          <a:endParaRPr lang="ru-RU"/>
        </a:p>
      </dgm:t>
    </dgm:pt>
    <dgm:pt modelId="{30FBAE80-B7B5-4DBC-A5C2-4EC0D05B1753}" type="pres">
      <dgm:prSet presAssocID="{19F2B0E6-F39A-4E67-8765-DD2A34FFE656}" presName="parentText" presStyleLbl="node1" presStyleIdx="0" presStyleCnt="3">
        <dgm:presLayoutVars>
          <dgm:chMax val="1"/>
          <dgm:bulletEnabled val="1"/>
        </dgm:presLayoutVars>
      </dgm:prSet>
      <dgm:spPr/>
      <dgm:t>
        <a:bodyPr/>
        <a:lstStyle/>
        <a:p>
          <a:endParaRPr lang="ru-RU"/>
        </a:p>
      </dgm:t>
    </dgm:pt>
    <dgm:pt modelId="{3E17077E-8F03-4568-9A55-FCCFAF100E23}" type="pres">
      <dgm:prSet presAssocID="{19F2B0E6-F39A-4E67-8765-DD2A34FFE656}" presName="descendantText" presStyleLbl="alignAccFollowNode1" presStyleIdx="0" presStyleCnt="3">
        <dgm:presLayoutVars>
          <dgm:bulletEnabled val="1"/>
        </dgm:presLayoutVars>
      </dgm:prSet>
      <dgm:spPr/>
      <dgm:t>
        <a:bodyPr/>
        <a:lstStyle/>
        <a:p>
          <a:endParaRPr lang="ru-RU"/>
        </a:p>
      </dgm:t>
    </dgm:pt>
    <dgm:pt modelId="{C600B49C-8414-4518-BA17-8D5869A138A7}" type="pres">
      <dgm:prSet presAssocID="{C6BBCDD5-BC5C-40D7-B6CE-0EC4C3E1B423}" presName="sp" presStyleCnt="0"/>
      <dgm:spPr/>
      <dgm:t>
        <a:bodyPr/>
        <a:lstStyle/>
        <a:p>
          <a:endParaRPr lang="ru-RU"/>
        </a:p>
      </dgm:t>
    </dgm:pt>
    <dgm:pt modelId="{9B80DC0D-A1F9-4AEA-8DB5-7AF717C9374D}" type="pres">
      <dgm:prSet presAssocID="{A0307975-5209-4367-83AA-C371FC41F34C}" presName="linNode" presStyleCnt="0"/>
      <dgm:spPr/>
      <dgm:t>
        <a:bodyPr/>
        <a:lstStyle/>
        <a:p>
          <a:endParaRPr lang="ru-RU"/>
        </a:p>
      </dgm:t>
    </dgm:pt>
    <dgm:pt modelId="{594FBE16-769A-4472-80C1-2E583A268570}" type="pres">
      <dgm:prSet presAssocID="{A0307975-5209-4367-83AA-C371FC41F34C}" presName="parentText" presStyleLbl="node1" presStyleIdx="1" presStyleCnt="3">
        <dgm:presLayoutVars>
          <dgm:chMax val="1"/>
          <dgm:bulletEnabled val="1"/>
        </dgm:presLayoutVars>
      </dgm:prSet>
      <dgm:spPr/>
      <dgm:t>
        <a:bodyPr/>
        <a:lstStyle/>
        <a:p>
          <a:endParaRPr lang="ru-RU"/>
        </a:p>
      </dgm:t>
    </dgm:pt>
    <dgm:pt modelId="{F4B4AD5D-2421-4F83-AEFF-1D62CCED11FA}" type="pres">
      <dgm:prSet presAssocID="{A0307975-5209-4367-83AA-C371FC41F34C}" presName="descendantText" presStyleLbl="alignAccFollowNode1" presStyleIdx="1" presStyleCnt="3">
        <dgm:presLayoutVars>
          <dgm:bulletEnabled val="1"/>
        </dgm:presLayoutVars>
      </dgm:prSet>
      <dgm:spPr/>
      <dgm:t>
        <a:bodyPr/>
        <a:lstStyle/>
        <a:p>
          <a:endParaRPr lang="ru-RU"/>
        </a:p>
      </dgm:t>
    </dgm:pt>
    <dgm:pt modelId="{4E6141ED-CE0F-4588-885C-C407264C2A94}" type="pres">
      <dgm:prSet presAssocID="{0A8C5A8C-A70D-46FD-A8C9-A739EA11FDF9}" presName="sp" presStyleCnt="0"/>
      <dgm:spPr/>
      <dgm:t>
        <a:bodyPr/>
        <a:lstStyle/>
        <a:p>
          <a:endParaRPr lang="ru-RU"/>
        </a:p>
      </dgm:t>
    </dgm:pt>
    <dgm:pt modelId="{B148D26C-9C07-465D-A287-F69EF18ED05C}" type="pres">
      <dgm:prSet presAssocID="{8FBAE201-8A20-438E-B25D-DCB683417261}" presName="linNode" presStyleCnt="0"/>
      <dgm:spPr/>
      <dgm:t>
        <a:bodyPr/>
        <a:lstStyle/>
        <a:p>
          <a:endParaRPr lang="ru-RU"/>
        </a:p>
      </dgm:t>
    </dgm:pt>
    <dgm:pt modelId="{12343B81-503C-43AF-B92B-443198F7B7CF}" type="pres">
      <dgm:prSet presAssocID="{8FBAE201-8A20-438E-B25D-DCB683417261}" presName="parentText" presStyleLbl="node1" presStyleIdx="2" presStyleCnt="3">
        <dgm:presLayoutVars>
          <dgm:chMax val="1"/>
          <dgm:bulletEnabled val="1"/>
        </dgm:presLayoutVars>
      </dgm:prSet>
      <dgm:spPr/>
      <dgm:t>
        <a:bodyPr/>
        <a:lstStyle/>
        <a:p>
          <a:endParaRPr lang="ru-RU"/>
        </a:p>
      </dgm:t>
    </dgm:pt>
    <dgm:pt modelId="{F6748752-BE56-463A-9059-5A19A84749B2}" type="pres">
      <dgm:prSet presAssocID="{8FBAE201-8A20-438E-B25D-DCB683417261}" presName="descendantText" presStyleLbl="alignAccFollowNode1" presStyleIdx="2" presStyleCnt="3">
        <dgm:presLayoutVars>
          <dgm:bulletEnabled val="1"/>
        </dgm:presLayoutVars>
      </dgm:prSet>
      <dgm:spPr/>
      <dgm:t>
        <a:bodyPr/>
        <a:lstStyle/>
        <a:p>
          <a:endParaRPr lang="ru-RU"/>
        </a:p>
      </dgm:t>
    </dgm:pt>
  </dgm:ptLst>
  <dgm:cxnLst>
    <dgm:cxn modelId="{3712D962-5B1C-4787-BF6D-CE9A1E20C76D}" type="presOf" srcId="{507152E1-FE8A-4FC4-BAF2-9008196D5DD7}" destId="{F6748752-BE56-463A-9059-5A19A84749B2}" srcOrd="0" destOrd="0" presId="urn:microsoft.com/office/officeart/2005/8/layout/vList5"/>
    <dgm:cxn modelId="{D7820306-D229-4413-8E74-74ECC6D786BB}" type="presOf" srcId="{A0307975-5209-4367-83AA-C371FC41F34C}" destId="{594FBE16-769A-4472-80C1-2E583A268570}" srcOrd="0" destOrd="0" presId="urn:microsoft.com/office/officeart/2005/8/layout/vList5"/>
    <dgm:cxn modelId="{DFCE736C-6567-46DC-BF69-A2E35DEAFA24}" type="presOf" srcId="{EEF5D73A-201F-4C25-8FC2-833BE939C41A}" destId="{F4B4AD5D-2421-4F83-AEFF-1D62CCED11FA}" srcOrd="0" destOrd="2" presId="urn:microsoft.com/office/officeart/2005/8/layout/vList5"/>
    <dgm:cxn modelId="{2A06E93F-BC91-4261-A77F-1BCF04C6356D}" srcId="{A0307975-5209-4367-83AA-C371FC41F34C}" destId="{EEF5D73A-201F-4C25-8FC2-833BE939C41A}" srcOrd="2" destOrd="0" parTransId="{D574CB01-449F-45EE-8222-3BE5F137572F}" sibTransId="{7C43D2D9-67D8-4A2E-B45F-A7FB4615E2DD}"/>
    <dgm:cxn modelId="{D668FE97-C4A2-4CC5-BA56-EF43E755B642}" type="presOf" srcId="{5E4117FE-985B-470E-A700-1BBF345EDA1D}" destId="{ED5699BF-317A-46A2-8EDD-B694CB5AA4CC}" srcOrd="0" destOrd="0" presId="urn:microsoft.com/office/officeart/2005/8/layout/vList5"/>
    <dgm:cxn modelId="{511486BB-E408-43C9-8A53-A7C4663D7B26}" type="presOf" srcId="{252F77B6-DBD1-4F44-843F-602956CE5A5E}" destId="{F4B4AD5D-2421-4F83-AEFF-1D62CCED11FA}" srcOrd="0" destOrd="0" presId="urn:microsoft.com/office/officeart/2005/8/layout/vList5"/>
    <dgm:cxn modelId="{144C8C32-99A8-43C1-8EFD-0CED757BA19D}" type="presOf" srcId="{EEB3628F-97EF-4DAB-A33E-0735E98F9C1C}" destId="{F4B4AD5D-2421-4F83-AEFF-1D62CCED11FA}" srcOrd="0" destOrd="3" presId="urn:microsoft.com/office/officeart/2005/8/layout/vList5"/>
    <dgm:cxn modelId="{67542387-51C0-4343-B725-46DF2DC3352D}" srcId="{8FBAE201-8A20-438E-B25D-DCB683417261}" destId="{507152E1-FE8A-4FC4-BAF2-9008196D5DD7}" srcOrd="0" destOrd="0" parTransId="{788282E3-221D-42E9-B00D-C0ED05E5AE68}" sibTransId="{DDA11C68-C0C5-4FDD-ABBB-9AF804A76DBC}"/>
    <dgm:cxn modelId="{FECB645A-722F-4690-B654-93332FB33447}" type="presOf" srcId="{4432BDB5-4302-4386-B9E7-F7325A28E530}" destId="{3E17077E-8F03-4568-9A55-FCCFAF100E23}" srcOrd="0" destOrd="0" presId="urn:microsoft.com/office/officeart/2005/8/layout/vList5"/>
    <dgm:cxn modelId="{E56130A0-1FD2-4647-95CC-F0E96D599A1C}" srcId="{19F2B0E6-F39A-4E67-8765-DD2A34FFE656}" destId="{003242AD-9792-49C1-BE96-8039EA673336}" srcOrd="1" destOrd="0" parTransId="{F93231A3-68F6-4404-9AC0-A6716716475A}" sibTransId="{DF8C41EF-A684-45BA-AB5C-086150A722CA}"/>
    <dgm:cxn modelId="{F3C368E7-BB97-4DD9-B5CD-197794AF01F9}" type="presOf" srcId="{80FAE0D9-03E5-437C-B658-5AE187031A67}" destId="{F4B4AD5D-2421-4F83-AEFF-1D62CCED11FA}" srcOrd="0" destOrd="1" presId="urn:microsoft.com/office/officeart/2005/8/layout/vList5"/>
    <dgm:cxn modelId="{48A46D52-5AC7-4C76-9488-1763442B241A}" type="presOf" srcId="{19F2B0E6-F39A-4E67-8765-DD2A34FFE656}" destId="{30FBAE80-B7B5-4DBC-A5C2-4EC0D05B1753}" srcOrd="0" destOrd="0" presId="urn:microsoft.com/office/officeart/2005/8/layout/vList5"/>
    <dgm:cxn modelId="{75DA0937-CE46-48F2-89AF-1433FAB166FE}" srcId="{A0307975-5209-4367-83AA-C371FC41F34C}" destId="{068BBD01-8206-4106-9898-B3CCCE143C4A}" srcOrd="4" destOrd="0" parTransId="{663F6857-7210-4E71-B458-3B641E9EBD0A}" sibTransId="{6FBBA331-E566-4EEE-9215-BE541134B999}"/>
    <dgm:cxn modelId="{9E50DCFB-09A2-4BBB-93F4-5400D252B1AB}" srcId="{19F2B0E6-F39A-4E67-8765-DD2A34FFE656}" destId="{4432BDB5-4302-4386-B9E7-F7325A28E530}" srcOrd="0" destOrd="0" parTransId="{455D8AA7-27F3-4FE7-A6A3-BF7E13D3D3B8}" sibTransId="{85CC2AA1-4411-46E0-8BC2-E0BD5284F164}"/>
    <dgm:cxn modelId="{83A822E6-F791-4C77-AA5C-E9BCF8F62B3E}" srcId="{A0307975-5209-4367-83AA-C371FC41F34C}" destId="{EEB3628F-97EF-4DAB-A33E-0735E98F9C1C}" srcOrd="3" destOrd="0" parTransId="{40D14E87-3138-41C3-9DBD-D2CD6F85B973}" sibTransId="{9214D0A9-E612-4472-BF2B-059D2ACF903D}"/>
    <dgm:cxn modelId="{64C9F61E-8A11-4A01-80B9-4179E1A8DC59}" srcId="{5E4117FE-985B-470E-A700-1BBF345EDA1D}" destId="{19F2B0E6-F39A-4E67-8765-DD2A34FFE656}" srcOrd="0" destOrd="0" parTransId="{78F82DE5-1E77-40D2-8912-72896A8F9279}" sibTransId="{C6BBCDD5-BC5C-40D7-B6CE-0EC4C3E1B423}"/>
    <dgm:cxn modelId="{A555795E-65D8-4C1C-92BE-2BBAAE0CAB26}" srcId="{5E4117FE-985B-470E-A700-1BBF345EDA1D}" destId="{8FBAE201-8A20-438E-B25D-DCB683417261}" srcOrd="2" destOrd="0" parTransId="{51B886FB-75A8-44FC-AE2C-28874BA78100}" sibTransId="{24D9968C-D1D2-476F-A113-BA1EBF57D502}"/>
    <dgm:cxn modelId="{D2001C64-5B35-4AE5-9E88-15549F414494}" type="presOf" srcId="{068BBD01-8206-4106-9898-B3CCCE143C4A}" destId="{F4B4AD5D-2421-4F83-AEFF-1D62CCED11FA}" srcOrd="0" destOrd="4" presId="urn:microsoft.com/office/officeart/2005/8/layout/vList5"/>
    <dgm:cxn modelId="{99E47AED-673D-48D4-8A16-DC66F1D1CE63}" type="presOf" srcId="{003242AD-9792-49C1-BE96-8039EA673336}" destId="{3E17077E-8F03-4568-9A55-FCCFAF100E23}" srcOrd="0" destOrd="1" presId="urn:microsoft.com/office/officeart/2005/8/layout/vList5"/>
    <dgm:cxn modelId="{F2036679-E7DC-4D30-B8D7-C2D12E87968A}" srcId="{A0307975-5209-4367-83AA-C371FC41F34C}" destId="{80FAE0D9-03E5-437C-B658-5AE187031A67}" srcOrd="1" destOrd="0" parTransId="{190266B7-F83C-47A0-B334-FA15A1DD5A19}" sibTransId="{7C837ADF-42A6-4E86-97CD-55A60D2BF263}"/>
    <dgm:cxn modelId="{A527A45A-0F8C-447B-9792-3BBA8191D8B3}" srcId="{A0307975-5209-4367-83AA-C371FC41F34C}" destId="{252F77B6-DBD1-4F44-843F-602956CE5A5E}" srcOrd="0" destOrd="0" parTransId="{F40B00F2-3530-40B3-B1CA-E735D0EBCBE9}" sibTransId="{E2B42B42-F0E3-4BFE-9934-03B9DC2589DE}"/>
    <dgm:cxn modelId="{47360172-2F2F-451A-8B66-563990DB2107}" type="presOf" srcId="{8FBAE201-8A20-438E-B25D-DCB683417261}" destId="{12343B81-503C-43AF-B92B-443198F7B7CF}" srcOrd="0" destOrd="0" presId="urn:microsoft.com/office/officeart/2005/8/layout/vList5"/>
    <dgm:cxn modelId="{1D0E7261-6271-4D63-858A-2E394E721477}" srcId="{5E4117FE-985B-470E-A700-1BBF345EDA1D}" destId="{A0307975-5209-4367-83AA-C371FC41F34C}" srcOrd="1" destOrd="0" parTransId="{BBBA982A-5E76-48C1-B247-789E534476ED}" sibTransId="{0A8C5A8C-A70D-46FD-A8C9-A739EA11FDF9}"/>
    <dgm:cxn modelId="{9D9782E8-E8C9-459B-9D84-9582ADD00ECC}" type="presParOf" srcId="{ED5699BF-317A-46A2-8EDD-B694CB5AA4CC}" destId="{ABCBA774-98DD-4CCE-9B92-F6D41AA5AEC4}" srcOrd="0" destOrd="0" presId="urn:microsoft.com/office/officeart/2005/8/layout/vList5"/>
    <dgm:cxn modelId="{11946615-7209-4D4D-9AE8-E98333514702}" type="presParOf" srcId="{ABCBA774-98DD-4CCE-9B92-F6D41AA5AEC4}" destId="{30FBAE80-B7B5-4DBC-A5C2-4EC0D05B1753}" srcOrd="0" destOrd="0" presId="urn:microsoft.com/office/officeart/2005/8/layout/vList5"/>
    <dgm:cxn modelId="{3F209962-31F1-4C55-9480-61BB71FF1B01}" type="presParOf" srcId="{ABCBA774-98DD-4CCE-9B92-F6D41AA5AEC4}" destId="{3E17077E-8F03-4568-9A55-FCCFAF100E23}" srcOrd="1" destOrd="0" presId="urn:microsoft.com/office/officeart/2005/8/layout/vList5"/>
    <dgm:cxn modelId="{AF8D8FDA-5D01-4046-B1AD-17479BD64F74}" type="presParOf" srcId="{ED5699BF-317A-46A2-8EDD-B694CB5AA4CC}" destId="{C600B49C-8414-4518-BA17-8D5869A138A7}" srcOrd="1" destOrd="0" presId="urn:microsoft.com/office/officeart/2005/8/layout/vList5"/>
    <dgm:cxn modelId="{4EE31F7F-D437-4CD0-AC78-EE60770A1DD9}" type="presParOf" srcId="{ED5699BF-317A-46A2-8EDD-B694CB5AA4CC}" destId="{9B80DC0D-A1F9-4AEA-8DB5-7AF717C9374D}" srcOrd="2" destOrd="0" presId="urn:microsoft.com/office/officeart/2005/8/layout/vList5"/>
    <dgm:cxn modelId="{183400AE-7AAD-4E83-B8B9-25FABB24492E}" type="presParOf" srcId="{9B80DC0D-A1F9-4AEA-8DB5-7AF717C9374D}" destId="{594FBE16-769A-4472-80C1-2E583A268570}" srcOrd="0" destOrd="0" presId="urn:microsoft.com/office/officeart/2005/8/layout/vList5"/>
    <dgm:cxn modelId="{6DCA3D5E-DCF3-46D7-9AA7-0C51BF5CCA0A}" type="presParOf" srcId="{9B80DC0D-A1F9-4AEA-8DB5-7AF717C9374D}" destId="{F4B4AD5D-2421-4F83-AEFF-1D62CCED11FA}" srcOrd="1" destOrd="0" presId="urn:microsoft.com/office/officeart/2005/8/layout/vList5"/>
    <dgm:cxn modelId="{120E90A2-4264-45D3-8E95-BFE95898E539}" type="presParOf" srcId="{ED5699BF-317A-46A2-8EDD-B694CB5AA4CC}" destId="{4E6141ED-CE0F-4588-885C-C407264C2A94}" srcOrd="3" destOrd="0" presId="urn:microsoft.com/office/officeart/2005/8/layout/vList5"/>
    <dgm:cxn modelId="{441C5DAF-FA46-4915-9588-FA0AD913D4A1}" type="presParOf" srcId="{ED5699BF-317A-46A2-8EDD-B694CB5AA4CC}" destId="{B148D26C-9C07-465D-A287-F69EF18ED05C}" srcOrd="4" destOrd="0" presId="urn:microsoft.com/office/officeart/2005/8/layout/vList5"/>
    <dgm:cxn modelId="{444A2ADF-A392-4C1E-9CD4-DBE45B1554D8}" type="presParOf" srcId="{B148D26C-9C07-465D-A287-F69EF18ED05C}" destId="{12343B81-503C-43AF-B92B-443198F7B7CF}" srcOrd="0" destOrd="0" presId="urn:microsoft.com/office/officeart/2005/8/layout/vList5"/>
    <dgm:cxn modelId="{78080643-2267-4CB3-96DC-BF773E91BCA7}" type="presParOf" srcId="{B148D26C-9C07-465D-A287-F69EF18ED05C}" destId="{F6748752-BE56-463A-9059-5A19A84749B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1E8ACFE-088B-4667-9984-3F8BB7E36057}" type="doc">
      <dgm:prSet loTypeId="urn:microsoft.com/office/officeart/2005/8/layout/default#1" loCatId="list" qsTypeId="urn:microsoft.com/office/officeart/2005/8/quickstyle/simple3" qsCatId="simple" csTypeId="urn:microsoft.com/office/officeart/2005/8/colors/colorful5" csCatId="colorful" phldr="1"/>
      <dgm:spPr/>
      <dgm:t>
        <a:bodyPr/>
        <a:lstStyle/>
        <a:p>
          <a:endParaRPr lang="ru-RU"/>
        </a:p>
      </dgm:t>
    </dgm:pt>
    <dgm:pt modelId="{F7123FF7-C909-4EA3-88B4-15E8C2C12C4C}">
      <dgm:prSet phldrT="[Текст]"/>
      <dgm:spPr/>
      <dgm:t>
        <a:bodyPr/>
        <a:lstStyle/>
        <a:p>
          <a:r>
            <a:rPr lang="uz-Cyrl-UZ" b="1" smtClean="0">
              <a:latin typeface="Times New Roman" pitchFamily="18" charset="0"/>
              <a:cs typeface="Times New Roman" pitchFamily="18" charset="0"/>
            </a:rPr>
            <a:t>1-гуруҳ: Қўғирчоқ</a:t>
          </a:r>
          <a:endParaRPr lang="ru-RU" smtClean="0">
            <a:latin typeface="Times New Roman" pitchFamily="18" charset="0"/>
            <a:cs typeface="Times New Roman" pitchFamily="18" charset="0"/>
          </a:endParaRPr>
        </a:p>
        <a:p>
          <a:r>
            <a:rPr lang="uz-Cyrl-UZ" b="1" smtClean="0">
              <a:latin typeface="Times New Roman" pitchFamily="18" charset="0"/>
              <a:cs typeface="Times New Roman" pitchFamily="18" charset="0"/>
            </a:rPr>
            <a:t>Мақсад: </a:t>
          </a:r>
          <a:r>
            <a:rPr lang="uz-Cyrl-UZ" smtClean="0">
              <a:latin typeface="Times New Roman" pitchFamily="18" charset="0"/>
              <a:cs typeface="Times New Roman" pitchFamily="18" charset="0"/>
            </a:rPr>
            <a:t>боланинг ҳаракатли хотирасини фаоллаштириш.</a:t>
          </a:r>
          <a:endParaRPr lang="ru-RU" dirty="0">
            <a:latin typeface="Times New Roman" pitchFamily="18" charset="0"/>
            <a:cs typeface="Times New Roman" pitchFamily="18" charset="0"/>
          </a:endParaRPr>
        </a:p>
      </dgm:t>
    </dgm:pt>
    <dgm:pt modelId="{2DB4EE81-C64F-469F-8A2B-B26039C03AC7}" type="parTrans" cxnId="{D375987D-5A2B-4873-9E74-76CFA08B6BBC}">
      <dgm:prSet/>
      <dgm:spPr/>
      <dgm:t>
        <a:bodyPr/>
        <a:lstStyle/>
        <a:p>
          <a:endParaRPr lang="ru-RU">
            <a:solidFill>
              <a:schemeClr val="tx1"/>
            </a:solidFill>
            <a:latin typeface="Times New Roman" pitchFamily="18" charset="0"/>
            <a:cs typeface="Times New Roman" pitchFamily="18" charset="0"/>
          </a:endParaRPr>
        </a:p>
      </dgm:t>
    </dgm:pt>
    <dgm:pt modelId="{E874FED9-AEA4-4A34-9201-DC2EB528AE6A}" type="sibTrans" cxnId="{D375987D-5A2B-4873-9E74-76CFA08B6BBC}">
      <dgm:prSet/>
      <dgm:spPr/>
      <dgm:t>
        <a:bodyPr/>
        <a:lstStyle/>
        <a:p>
          <a:endParaRPr lang="ru-RU">
            <a:solidFill>
              <a:schemeClr val="tx1"/>
            </a:solidFill>
            <a:latin typeface="Times New Roman" pitchFamily="18" charset="0"/>
            <a:cs typeface="Times New Roman" pitchFamily="18" charset="0"/>
          </a:endParaRPr>
        </a:p>
      </dgm:t>
    </dgm:pt>
    <dgm:pt modelId="{8DC2C18A-0A36-4960-96AC-C7D1D669ECE7}">
      <dgm:prSet phldrT="[Текст]"/>
      <dgm:spPr/>
      <dgm:t>
        <a:bodyPr/>
        <a:lstStyle/>
        <a:p>
          <a:r>
            <a:rPr lang="uz-Cyrl-UZ" b="1" smtClean="0">
              <a:latin typeface="Times New Roman" pitchFamily="18" charset="0"/>
              <a:cs typeface="Times New Roman" pitchFamily="18" charset="0"/>
            </a:rPr>
            <a:t>2-гуруҳ: Тақиқланган ҳаракат ўйини </a:t>
          </a:r>
          <a:endParaRPr lang="ru-RU" smtClean="0">
            <a:latin typeface="Times New Roman" pitchFamily="18" charset="0"/>
            <a:cs typeface="Times New Roman" pitchFamily="18" charset="0"/>
          </a:endParaRPr>
        </a:p>
        <a:p>
          <a:r>
            <a:rPr lang="uz-Cyrl-UZ" b="1" smtClean="0">
              <a:latin typeface="Times New Roman" pitchFamily="18" charset="0"/>
              <a:cs typeface="Times New Roman" pitchFamily="18" charset="0"/>
            </a:rPr>
            <a:t>Мақсад: </a:t>
          </a:r>
          <a:r>
            <a:rPr lang="uz-Cyrl-UZ" smtClean="0">
              <a:latin typeface="Times New Roman" pitchFamily="18" charset="0"/>
              <a:cs typeface="Times New Roman" pitchFamily="18" charset="0"/>
            </a:rPr>
            <a:t>кўрув диққатини ривожлантириш.</a:t>
          </a:r>
          <a:endParaRPr lang="ru-RU" dirty="0">
            <a:latin typeface="Times New Roman" pitchFamily="18" charset="0"/>
            <a:cs typeface="Times New Roman" pitchFamily="18" charset="0"/>
          </a:endParaRPr>
        </a:p>
      </dgm:t>
    </dgm:pt>
    <dgm:pt modelId="{4B9BCC7E-4CE5-4D77-A7A8-24071E52FE14}" type="parTrans" cxnId="{6B28A9CE-E8D2-4630-A4B8-2F3B1E9462D2}">
      <dgm:prSet/>
      <dgm:spPr/>
      <dgm:t>
        <a:bodyPr/>
        <a:lstStyle/>
        <a:p>
          <a:endParaRPr lang="ru-RU">
            <a:solidFill>
              <a:schemeClr val="tx1"/>
            </a:solidFill>
            <a:latin typeface="Times New Roman" pitchFamily="18" charset="0"/>
            <a:cs typeface="Times New Roman" pitchFamily="18" charset="0"/>
          </a:endParaRPr>
        </a:p>
      </dgm:t>
    </dgm:pt>
    <dgm:pt modelId="{0244F4D9-1CF5-4165-871E-E0763D27C4BE}" type="sibTrans" cxnId="{6B28A9CE-E8D2-4630-A4B8-2F3B1E9462D2}">
      <dgm:prSet/>
      <dgm:spPr/>
      <dgm:t>
        <a:bodyPr/>
        <a:lstStyle/>
        <a:p>
          <a:endParaRPr lang="ru-RU">
            <a:solidFill>
              <a:schemeClr val="tx1"/>
            </a:solidFill>
            <a:latin typeface="Times New Roman" pitchFamily="18" charset="0"/>
            <a:cs typeface="Times New Roman" pitchFamily="18" charset="0"/>
          </a:endParaRPr>
        </a:p>
      </dgm:t>
    </dgm:pt>
    <dgm:pt modelId="{F33350B7-069F-4265-A405-83532370082F}">
      <dgm:prSet phldrT="[Текст]"/>
      <dgm:spPr/>
      <dgm:t>
        <a:bodyPr/>
        <a:lstStyle/>
        <a:p>
          <a:r>
            <a:rPr lang="uz-Cyrl-UZ" b="1" smtClean="0">
              <a:latin typeface="Times New Roman" pitchFamily="18" charset="0"/>
              <a:cs typeface="Times New Roman" pitchFamily="18" charset="0"/>
            </a:rPr>
            <a:t>3-гуруҳ: Ортиқчасини топ машқи</a:t>
          </a:r>
          <a:endParaRPr lang="ru-RU" smtClean="0">
            <a:latin typeface="Times New Roman" pitchFamily="18" charset="0"/>
            <a:cs typeface="Times New Roman" pitchFamily="18" charset="0"/>
          </a:endParaRPr>
        </a:p>
        <a:p>
          <a:r>
            <a:rPr lang="uz-Cyrl-UZ" b="1" smtClean="0">
              <a:latin typeface="Times New Roman" pitchFamily="18" charset="0"/>
              <a:cs typeface="Times New Roman" pitchFamily="18" charset="0"/>
            </a:rPr>
            <a:t>Мақсад: </a:t>
          </a:r>
          <a:r>
            <a:rPr lang="uz-Cyrl-UZ" smtClean="0">
              <a:latin typeface="Times New Roman" pitchFamily="18" charset="0"/>
              <a:cs typeface="Times New Roman" pitchFamily="18" charset="0"/>
            </a:rPr>
            <a:t>мантиқий тафаккур ва умумлаштириш операциясини ривожлантириш.</a:t>
          </a:r>
          <a:endParaRPr lang="ru-RU" dirty="0">
            <a:latin typeface="Times New Roman" pitchFamily="18" charset="0"/>
            <a:cs typeface="Times New Roman" pitchFamily="18" charset="0"/>
          </a:endParaRPr>
        </a:p>
      </dgm:t>
    </dgm:pt>
    <dgm:pt modelId="{B9B2D3AA-D45E-4E62-9E87-272F75C5F44E}" type="parTrans" cxnId="{D3BA197D-0D95-4281-9D43-8FA44F411F02}">
      <dgm:prSet/>
      <dgm:spPr/>
      <dgm:t>
        <a:bodyPr/>
        <a:lstStyle/>
        <a:p>
          <a:endParaRPr lang="ru-RU">
            <a:solidFill>
              <a:schemeClr val="tx1"/>
            </a:solidFill>
            <a:latin typeface="Times New Roman" pitchFamily="18" charset="0"/>
            <a:cs typeface="Times New Roman" pitchFamily="18" charset="0"/>
          </a:endParaRPr>
        </a:p>
      </dgm:t>
    </dgm:pt>
    <dgm:pt modelId="{4796B501-8F6F-4F54-B00A-0BEBFB8D9A79}" type="sibTrans" cxnId="{D3BA197D-0D95-4281-9D43-8FA44F411F02}">
      <dgm:prSet/>
      <dgm:spPr/>
      <dgm:t>
        <a:bodyPr/>
        <a:lstStyle/>
        <a:p>
          <a:endParaRPr lang="ru-RU">
            <a:solidFill>
              <a:schemeClr val="tx1"/>
            </a:solidFill>
            <a:latin typeface="Times New Roman" pitchFamily="18" charset="0"/>
            <a:cs typeface="Times New Roman" pitchFamily="18" charset="0"/>
          </a:endParaRPr>
        </a:p>
      </dgm:t>
    </dgm:pt>
    <dgm:pt modelId="{A42B3D58-E06F-48D8-87AB-DFD776B06867}">
      <dgm:prSet/>
      <dgm:spPr/>
      <dgm:t>
        <a:bodyPr/>
        <a:lstStyle/>
        <a:p>
          <a:r>
            <a:rPr lang="uz-Cyrl-UZ" b="1" smtClean="0">
              <a:latin typeface="Times New Roman" pitchFamily="18" charset="0"/>
              <a:cs typeface="Times New Roman" pitchFamily="18" charset="0"/>
            </a:rPr>
            <a:t>4-гуруҳ: Қўнғироқча ўйини Мақсад: </a:t>
          </a:r>
          <a:r>
            <a:rPr lang="uz-Cyrl-UZ" smtClean="0">
              <a:latin typeface="Times New Roman" pitchFamily="18" charset="0"/>
              <a:cs typeface="Times New Roman" pitchFamily="18" charset="0"/>
            </a:rPr>
            <a:t>эшитиш идрокини ривожлантириш.</a:t>
          </a:r>
          <a:endParaRPr lang="ru-RU" dirty="0">
            <a:latin typeface="Times New Roman" pitchFamily="18" charset="0"/>
            <a:cs typeface="Times New Roman" pitchFamily="18" charset="0"/>
          </a:endParaRPr>
        </a:p>
      </dgm:t>
    </dgm:pt>
    <dgm:pt modelId="{3A6F9F21-DC2B-4B3C-B3CA-04F051B4D80C}" type="parTrans" cxnId="{BEB74618-B24D-4A60-BD86-A49DED193B17}">
      <dgm:prSet/>
      <dgm:spPr/>
      <dgm:t>
        <a:bodyPr/>
        <a:lstStyle/>
        <a:p>
          <a:endParaRPr lang="ru-RU">
            <a:solidFill>
              <a:schemeClr val="tx1"/>
            </a:solidFill>
            <a:latin typeface="Times New Roman" pitchFamily="18" charset="0"/>
            <a:cs typeface="Times New Roman" pitchFamily="18" charset="0"/>
          </a:endParaRPr>
        </a:p>
      </dgm:t>
    </dgm:pt>
    <dgm:pt modelId="{31ECCB40-4A78-4B2A-84E4-71C7B2BBAF63}" type="sibTrans" cxnId="{BEB74618-B24D-4A60-BD86-A49DED193B17}">
      <dgm:prSet/>
      <dgm:spPr/>
      <dgm:t>
        <a:bodyPr/>
        <a:lstStyle/>
        <a:p>
          <a:endParaRPr lang="ru-RU">
            <a:solidFill>
              <a:schemeClr val="tx1"/>
            </a:solidFill>
            <a:latin typeface="Times New Roman" pitchFamily="18" charset="0"/>
            <a:cs typeface="Times New Roman" pitchFamily="18" charset="0"/>
          </a:endParaRPr>
        </a:p>
      </dgm:t>
    </dgm:pt>
    <dgm:pt modelId="{16D4AA6C-9CC0-4950-A7F2-2490149ACFFF}">
      <dgm:prSet/>
      <dgm:spPr/>
      <dgm:t>
        <a:bodyPr/>
        <a:lstStyle/>
        <a:p>
          <a:r>
            <a:rPr lang="uz-Cyrl-UZ" b="1" smtClean="0">
              <a:latin typeface="Times New Roman" pitchFamily="18" charset="0"/>
              <a:cs typeface="Times New Roman" pitchFamily="18" charset="0"/>
            </a:rPr>
            <a:t>5-гуруҳ: Қарсакларни эслаб қол машқи</a:t>
          </a:r>
        </a:p>
        <a:p>
          <a:r>
            <a:rPr lang="uz-Cyrl-UZ" b="1" smtClean="0">
              <a:latin typeface="Times New Roman" pitchFamily="18" charset="0"/>
              <a:cs typeface="Times New Roman" pitchFamily="18" charset="0"/>
            </a:rPr>
            <a:t>Мақсад: </a:t>
          </a:r>
          <a:r>
            <a:rPr lang="uz-Cyrl-UZ" smtClean="0">
              <a:latin typeface="Times New Roman" pitchFamily="18" charset="0"/>
              <a:cs typeface="Times New Roman" pitchFamily="18" charset="0"/>
            </a:rPr>
            <a:t>эшитиш хотираси, диққатнинг хусусиятлари ва ижобий муносабатларни ривожлантириш.</a:t>
          </a:r>
          <a:r>
            <a:rPr lang="uz-Cyrl-UZ" b="1"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dgm:t>
    </dgm:pt>
    <dgm:pt modelId="{12DB67B5-97C2-4053-B36D-43F11CABD559}" type="parTrans" cxnId="{AFB5525F-2CB5-42CC-B46F-0D84725DAEF2}">
      <dgm:prSet/>
      <dgm:spPr/>
      <dgm:t>
        <a:bodyPr/>
        <a:lstStyle/>
        <a:p>
          <a:endParaRPr lang="ru-RU">
            <a:solidFill>
              <a:schemeClr val="tx1"/>
            </a:solidFill>
            <a:latin typeface="Times New Roman" pitchFamily="18" charset="0"/>
            <a:cs typeface="Times New Roman" pitchFamily="18" charset="0"/>
          </a:endParaRPr>
        </a:p>
      </dgm:t>
    </dgm:pt>
    <dgm:pt modelId="{D390DD59-06EA-4DEA-A4FD-48A21D2A1455}" type="sibTrans" cxnId="{AFB5525F-2CB5-42CC-B46F-0D84725DAEF2}">
      <dgm:prSet/>
      <dgm:spPr/>
      <dgm:t>
        <a:bodyPr/>
        <a:lstStyle/>
        <a:p>
          <a:endParaRPr lang="ru-RU">
            <a:solidFill>
              <a:schemeClr val="tx1"/>
            </a:solidFill>
            <a:latin typeface="Times New Roman" pitchFamily="18" charset="0"/>
            <a:cs typeface="Times New Roman" pitchFamily="18" charset="0"/>
          </a:endParaRPr>
        </a:p>
      </dgm:t>
    </dgm:pt>
    <dgm:pt modelId="{BAB04A1C-FA32-44D0-9F0C-37A65DA8ED06}">
      <dgm:prSet/>
      <dgm:spPr/>
      <dgm:t>
        <a:bodyPr/>
        <a:lstStyle/>
        <a:p>
          <a:r>
            <a:rPr lang="uz-Cyrl-UZ" b="1" smtClean="0">
              <a:latin typeface="Times New Roman" pitchFamily="18" charset="0"/>
              <a:cs typeface="Times New Roman" pitchFamily="18" charset="0"/>
            </a:rPr>
            <a:t>6-гуруҳ:Мевалар, мебеллар ва гуллар ўйини</a:t>
          </a:r>
        </a:p>
        <a:p>
          <a:r>
            <a:rPr lang="uz-Cyrl-UZ" b="1" smtClean="0">
              <a:latin typeface="Times New Roman" pitchFamily="18" charset="0"/>
              <a:cs typeface="Times New Roman" pitchFamily="18" charset="0"/>
            </a:rPr>
            <a:t>Мақсад: </a:t>
          </a:r>
          <a:r>
            <a:rPr lang="uz-Cyrl-UZ" smtClean="0">
              <a:latin typeface="Times New Roman" pitchFamily="18" charset="0"/>
              <a:cs typeface="Times New Roman" pitchFamily="18" charset="0"/>
            </a:rPr>
            <a:t>мантиқий-образли тафаккур, диққат ва</a:t>
          </a:r>
          <a:r>
            <a:rPr lang="uz-Cyrl-UZ" b="1" smtClean="0">
              <a:latin typeface="Times New Roman" pitchFamily="18" charset="0"/>
              <a:cs typeface="Times New Roman" pitchFamily="18" charset="0"/>
            </a:rPr>
            <a:t> </a:t>
          </a:r>
          <a:r>
            <a:rPr lang="uz-Cyrl-UZ" smtClean="0">
              <a:latin typeface="Times New Roman" pitchFamily="18" charset="0"/>
              <a:cs typeface="Times New Roman" pitchFamily="18" charset="0"/>
            </a:rPr>
            <a:t>ижобий муносабатларни ривожлантириш.</a:t>
          </a:r>
          <a:r>
            <a:rPr lang="uz-Cyrl-UZ" b="1"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C1F621F1-9D8C-4D93-B3CA-CA1EAEDCE1B1}" type="parTrans" cxnId="{52A2ED9B-B1A9-4BD8-8ACE-94E21E9025B2}">
      <dgm:prSet/>
      <dgm:spPr/>
      <dgm:t>
        <a:bodyPr/>
        <a:lstStyle/>
        <a:p>
          <a:endParaRPr lang="ru-RU"/>
        </a:p>
      </dgm:t>
    </dgm:pt>
    <dgm:pt modelId="{567AE093-FEC5-4C2B-A866-9BD398018A76}" type="sibTrans" cxnId="{52A2ED9B-B1A9-4BD8-8ACE-94E21E9025B2}">
      <dgm:prSet/>
      <dgm:spPr/>
      <dgm:t>
        <a:bodyPr/>
        <a:lstStyle/>
        <a:p>
          <a:endParaRPr lang="ru-RU"/>
        </a:p>
      </dgm:t>
    </dgm:pt>
    <dgm:pt modelId="{AF5A5C56-D78F-4E34-A899-55EF683CA530}" type="pres">
      <dgm:prSet presAssocID="{61E8ACFE-088B-4667-9984-3F8BB7E36057}" presName="diagram" presStyleCnt="0">
        <dgm:presLayoutVars>
          <dgm:dir/>
          <dgm:resizeHandles val="exact"/>
        </dgm:presLayoutVars>
      </dgm:prSet>
      <dgm:spPr/>
      <dgm:t>
        <a:bodyPr/>
        <a:lstStyle/>
        <a:p>
          <a:endParaRPr lang="ru-RU"/>
        </a:p>
      </dgm:t>
    </dgm:pt>
    <dgm:pt modelId="{BF122FD5-8EED-40D9-9BBC-D900BF871BCE}" type="pres">
      <dgm:prSet presAssocID="{F7123FF7-C909-4EA3-88B4-15E8C2C12C4C}" presName="node" presStyleLbl="node1" presStyleIdx="0" presStyleCnt="6">
        <dgm:presLayoutVars>
          <dgm:bulletEnabled val="1"/>
        </dgm:presLayoutVars>
      </dgm:prSet>
      <dgm:spPr/>
      <dgm:t>
        <a:bodyPr/>
        <a:lstStyle/>
        <a:p>
          <a:endParaRPr lang="ru-RU"/>
        </a:p>
      </dgm:t>
    </dgm:pt>
    <dgm:pt modelId="{2C51C554-54A8-4378-B554-D383D1C418D7}" type="pres">
      <dgm:prSet presAssocID="{E874FED9-AEA4-4A34-9201-DC2EB528AE6A}" presName="sibTrans" presStyleCnt="0"/>
      <dgm:spPr/>
      <dgm:t>
        <a:bodyPr/>
        <a:lstStyle/>
        <a:p>
          <a:endParaRPr lang="ru-RU"/>
        </a:p>
      </dgm:t>
    </dgm:pt>
    <dgm:pt modelId="{7ECAA978-C62D-468F-9EAB-C530CBA247D4}" type="pres">
      <dgm:prSet presAssocID="{A42B3D58-E06F-48D8-87AB-DFD776B06867}" presName="node" presStyleLbl="node1" presStyleIdx="1" presStyleCnt="6">
        <dgm:presLayoutVars>
          <dgm:bulletEnabled val="1"/>
        </dgm:presLayoutVars>
      </dgm:prSet>
      <dgm:spPr/>
      <dgm:t>
        <a:bodyPr/>
        <a:lstStyle/>
        <a:p>
          <a:endParaRPr lang="ru-RU"/>
        </a:p>
      </dgm:t>
    </dgm:pt>
    <dgm:pt modelId="{81C2E09D-FA56-422C-B71A-B57E91D57F25}" type="pres">
      <dgm:prSet presAssocID="{31ECCB40-4A78-4B2A-84E4-71C7B2BBAF63}" presName="sibTrans" presStyleCnt="0"/>
      <dgm:spPr/>
      <dgm:t>
        <a:bodyPr/>
        <a:lstStyle/>
        <a:p>
          <a:endParaRPr lang="ru-RU"/>
        </a:p>
      </dgm:t>
    </dgm:pt>
    <dgm:pt modelId="{E6B772A5-50E4-4360-A60F-46A56102F574}" type="pres">
      <dgm:prSet presAssocID="{8DC2C18A-0A36-4960-96AC-C7D1D669ECE7}" presName="node" presStyleLbl="node1" presStyleIdx="2" presStyleCnt="6">
        <dgm:presLayoutVars>
          <dgm:bulletEnabled val="1"/>
        </dgm:presLayoutVars>
      </dgm:prSet>
      <dgm:spPr/>
      <dgm:t>
        <a:bodyPr/>
        <a:lstStyle/>
        <a:p>
          <a:endParaRPr lang="ru-RU"/>
        </a:p>
      </dgm:t>
    </dgm:pt>
    <dgm:pt modelId="{40F3F6B0-786E-4BEF-B09B-289059C97DEE}" type="pres">
      <dgm:prSet presAssocID="{0244F4D9-1CF5-4165-871E-E0763D27C4BE}" presName="sibTrans" presStyleCnt="0"/>
      <dgm:spPr/>
      <dgm:t>
        <a:bodyPr/>
        <a:lstStyle/>
        <a:p>
          <a:endParaRPr lang="ru-RU"/>
        </a:p>
      </dgm:t>
    </dgm:pt>
    <dgm:pt modelId="{7076DF5D-DF5A-41A8-A776-1773376819C7}" type="pres">
      <dgm:prSet presAssocID="{16D4AA6C-9CC0-4950-A7F2-2490149ACFFF}" presName="node" presStyleLbl="node1" presStyleIdx="3" presStyleCnt="6">
        <dgm:presLayoutVars>
          <dgm:bulletEnabled val="1"/>
        </dgm:presLayoutVars>
      </dgm:prSet>
      <dgm:spPr/>
      <dgm:t>
        <a:bodyPr/>
        <a:lstStyle/>
        <a:p>
          <a:endParaRPr lang="ru-RU"/>
        </a:p>
      </dgm:t>
    </dgm:pt>
    <dgm:pt modelId="{C445AC7B-D379-4B29-9F71-D456F648174E}" type="pres">
      <dgm:prSet presAssocID="{D390DD59-06EA-4DEA-A4FD-48A21D2A1455}" presName="sibTrans" presStyleCnt="0"/>
      <dgm:spPr/>
      <dgm:t>
        <a:bodyPr/>
        <a:lstStyle/>
        <a:p>
          <a:endParaRPr lang="ru-RU"/>
        </a:p>
      </dgm:t>
    </dgm:pt>
    <dgm:pt modelId="{BFDEC56E-3136-4513-9D34-215615374CA4}" type="pres">
      <dgm:prSet presAssocID="{F33350B7-069F-4265-A405-83532370082F}" presName="node" presStyleLbl="node1" presStyleIdx="4" presStyleCnt="6" custScaleX="96352">
        <dgm:presLayoutVars>
          <dgm:bulletEnabled val="1"/>
        </dgm:presLayoutVars>
      </dgm:prSet>
      <dgm:spPr/>
      <dgm:t>
        <a:bodyPr/>
        <a:lstStyle/>
        <a:p>
          <a:endParaRPr lang="ru-RU"/>
        </a:p>
      </dgm:t>
    </dgm:pt>
    <dgm:pt modelId="{43FD7B42-09AA-4A00-82F9-CD632318A24A}" type="pres">
      <dgm:prSet presAssocID="{4796B501-8F6F-4F54-B00A-0BEBFB8D9A79}" presName="sibTrans" presStyleCnt="0"/>
      <dgm:spPr/>
      <dgm:t>
        <a:bodyPr/>
        <a:lstStyle/>
        <a:p>
          <a:endParaRPr lang="ru-RU"/>
        </a:p>
      </dgm:t>
    </dgm:pt>
    <dgm:pt modelId="{B6AE8A06-09B3-488C-9920-94BC9E64E7DC}" type="pres">
      <dgm:prSet presAssocID="{BAB04A1C-FA32-44D0-9F0C-37A65DA8ED06}" presName="node" presStyleLbl="node1" presStyleIdx="5" presStyleCnt="6">
        <dgm:presLayoutVars>
          <dgm:bulletEnabled val="1"/>
        </dgm:presLayoutVars>
      </dgm:prSet>
      <dgm:spPr/>
      <dgm:t>
        <a:bodyPr/>
        <a:lstStyle/>
        <a:p>
          <a:endParaRPr lang="ru-RU"/>
        </a:p>
      </dgm:t>
    </dgm:pt>
  </dgm:ptLst>
  <dgm:cxnLst>
    <dgm:cxn modelId="{C8CD7AA4-AF2C-43A0-AB85-EED65035A352}" type="presOf" srcId="{A42B3D58-E06F-48D8-87AB-DFD776B06867}" destId="{7ECAA978-C62D-468F-9EAB-C530CBA247D4}" srcOrd="0" destOrd="0" presId="urn:microsoft.com/office/officeart/2005/8/layout/default#1"/>
    <dgm:cxn modelId="{ACAED1C3-5F0D-4B0C-9136-A015C7B7014E}" type="presOf" srcId="{F33350B7-069F-4265-A405-83532370082F}" destId="{BFDEC56E-3136-4513-9D34-215615374CA4}" srcOrd="0" destOrd="0" presId="urn:microsoft.com/office/officeart/2005/8/layout/default#1"/>
    <dgm:cxn modelId="{E6A9FFDD-5226-4BDE-B6B4-9AEB32725A13}" type="presOf" srcId="{8DC2C18A-0A36-4960-96AC-C7D1D669ECE7}" destId="{E6B772A5-50E4-4360-A60F-46A56102F574}" srcOrd="0" destOrd="0" presId="urn:microsoft.com/office/officeart/2005/8/layout/default#1"/>
    <dgm:cxn modelId="{CF8D43D1-1F6A-4C7E-AE48-8AB8777AB0CD}" type="presOf" srcId="{61E8ACFE-088B-4667-9984-3F8BB7E36057}" destId="{AF5A5C56-D78F-4E34-A899-55EF683CA530}" srcOrd="0" destOrd="0" presId="urn:microsoft.com/office/officeart/2005/8/layout/default#1"/>
    <dgm:cxn modelId="{52A2ED9B-B1A9-4BD8-8ACE-94E21E9025B2}" srcId="{61E8ACFE-088B-4667-9984-3F8BB7E36057}" destId="{BAB04A1C-FA32-44D0-9F0C-37A65DA8ED06}" srcOrd="5" destOrd="0" parTransId="{C1F621F1-9D8C-4D93-B3CA-CA1EAEDCE1B1}" sibTransId="{567AE093-FEC5-4C2B-A866-9BD398018A76}"/>
    <dgm:cxn modelId="{D375987D-5A2B-4873-9E74-76CFA08B6BBC}" srcId="{61E8ACFE-088B-4667-9984-3F8BB7E36057}" destId="{F7123FF7-C909-4EA3-88B4-15E8C2C12C4C}" srcOrd="0" destOrd="0" parTransId="{2DB4EE81-C64F-469F-8A2B-B26039C03AC7}" sibTransId="{E874FED9-AEA4-4A34-9201-DC2EB528AE6A}"/>
    <dgm:cxn modelId="{0B3C1F15-6B3B-4478-9A88-ED050B6DFEE4}" type="presOf" srcId="{BAB04A1C-FA32-44D0-9F0C-37A65DA8ED06}" destId="{B6AE8A06-09B3-488C-9920-94BC9E64E7DC}" srcOrd="0" destOrd="0" presId="urn:microsoft.com/office/officeart/2005/8/layout/default#1"/>
    <dgm:cxn modelId="{7E854782-F645-481C-BAA6-9C19D0E921AC}" type="presOf" srcId="{F7123FF7-C909-4EA3-88B4-15E8C2C12C4C}" destId="{BF122FD5-8EED-40D9-9BBC-D900BF871BCE}" srcOrd="0" destOrd="0" presId="urn:microsoft.com/office/officeart/2005/8/layout/default#1"/>
    <dgm:cxn modelId="{AFB5525F-2CB5-42CC-B46F-0D84725DAEF2}" srcId="{61E8ACFE-088B-4667-9984-3F8BB7E36057}" destId="{16D4AA6C-9CC0-4950-A7F2-2490149ACFFF}" srcOrd="3" destOrd="0" parTransId="{12DB67B5-97C2-4053-B36D-43F11CABD559}" sibTransId="{D390DD59-06EA-4DEA-A4FD-48A21D2A1455}"/>
    <dgm:cxn modelId="{6B28A9CE-E8D2-4630-A4B8-2F3B1E9462D2}" srcId="{61E8ACFE-088B-4667-9984-3F8BB7E36057}" destId="{8DC2C18A-0A36-4960-96AC-C7D1D669ECE7}" srcOrd="2" destOrd="0" parTransId="{4B9BCC7E-4CE5-4D77-A7A8-24071E52FE14}" sibTransId="{0244F4D9-1CF5-4165-871E-E0763D27C4BE}"/>
    <dgm:cxn modelId="{A913FD8A-2B55-400E-BF92-CB1E361F9869}" type="presOf" srcId="{16D4AA6C-9CC0-4950-A7F2-2490149ACFFF}" destId="{7076DF5D-DF5A-41A8-A776-1773376819C7}" srcOrd="0" destOrd="0" presId="urn:microsoft.com/office/officeart/2005/8/layout/default#1"/>
    <dgm:cxn modelId="{D3BA197D-0D95-4281-9D43-8FA44F411F02}" srcId="{61E8ACFE-088B-4667-9984-3F8BB7E36057}" destId="{F33350B7-069F-4265-A405-83532370082F}" srcOrd="4" destOrd="0" parTransId="{B9B2D3AA-D45E-4E62-9E87-272F75C5F44E}" sibTransId="{4796B501-8F6F-4F54-B00A-0BEBFB8D9A79}"/>
    <dgm:cxn modelId="{BEB74618-B24D-4A60-BD86-A49DED193B17}" srcId="{61E8ACFE-088B-4667-9984-3F8BB7E36057}" destId="{A42B3D58-E06F-48D8-87AB-DFD776B06867}" srcOrd="1" destOrd="0" parTransId="{3A6F9F21-DC2B-4B3C-B3CA-04F051B4D80C}" sibTransId="{31ECCB40-4A78-4B2A-84E4-71C7B2BBAF63}"/>
    <dgm:cxn modelId="{AD2A1F76-B0B0-4565-8E8A-B5BEB6E26464}" type="presParOf" srcId="{AF5A5C56-D78F-4E34-A899-55EF683CA530}" destId="{BF122FD5-8EED-40D9-9BBC-D900BF871BCE}" srcOrd="0" destOrd="0" presId="urn:microsoft.com/office/officeart/2005/8/layout/default#1"/>
    <dgm:cxn modelId="{543A6AF2-4070-4A15-B0E4-00AE2B3A1DFE}" type="presParOf" srcId="{AF5A5C56-D78F-4E34-A899-55EF683CA530}" destId="{2C51C554-54A8-4378-B554-D383D1C418D7}" srcOrd="1" destOrd="0" presId="urn:microsoft.com/office/officeart/2005/8/layout/default#1"/>
    <dgm:cxn modelId="{EABE5B0E-1061-4863-9028-FC3926D1CFC9}" type="presParOf" srcId="{AF5A5C56-D78F-4E34-A899-55EF683CA530}" destId="{7ECAA978-C62D-468F-9EAB-C530CBA247D4}" srcOrd="2" destOrd="0" presId="urn:microsoft.com/office/officeart/2005/8/layout/default#1"/>
    <dgm:cxn modelId="{1B8D0ED2-B507-4118-9B57-573BD3E55366}" type="presParOf" srcId="{AF5A5C56-D78F-4E34-A899-55EF683CA530}" destId="{81C2E09D-FA56-422C-B71A-B57E91D57F25}" srcOrd="3" destOrd="0" presId="urn:microsoft.com/office/officeart/2005/8/layout/default#1"/>
    <dgm:cxn modelId="{F7A73E54-18E8-48FF-94DE-6298C1AC0CFE}" type="presParOf" srcId="{AF5A5C56-D78F-4E34-A899-55EF683CA530}" destId="{E6B772A5-50E4-4360-A60F-46A56102F574}" srcOrd="4" destOrd="0" presId="urn:microsoft.com/office/officeart/2005/8/layout/default#1"/>
    <dgm:cxn modelId="{E237C9E2-D6B6-49AF-A813-01B3457AEE50}" type="presParOf" srcId="{AF5A5C56-D78F-4E34-A899-55EF683CA530}" destId="{40F3F6B0-786E-4BEF-B09B-289059C97DEE}" srcOrd="5" destOrd="0" presId="urn:microsoft.com/office/officeart/2005/8/layout/default#1"/>
    <dgm:cxn modelId="{C7291213-C2C6-4012-BD17-600A7CD079C2}" type="presParOf" srcId="{AF5A5C56-D78F-4E34-A899-55EF683CA530}" destId="{7076DF5D-DF5A-41A8-A776-1773376819C7}" srcOrd="6" destOrd="0" presId="urn:microsoft.com/office/officeart/2005/8/layout/default#1"/>
    <dgm:cxn modelId="{DBE6FCEA-219C-4F4E-A57B-958CAC20AEF7}" type="presParOf" srcId="{AF5A5C56-D78F-4E34-A899-55EF683CA530}" destId="{C445AC7B-D379-4B29-9F71-D456F648174E}" srcOrd="7" destOrd="0" presId="urn:microsoft.com/office/officeart/2005/8/layout/default#1"/>
    <dgm:cxn modelId="{D5C1C923-EB5F-42B6-8AC1-8029CC6F037D}" type="presParOf" srcId="{AF5A5C56-D78F-4E34-A899-55EF683CA530}" destId="{BFDEC56E-3136-4513-9D34-215615374CA4}" srcOrd="8" destOrd="0" presId="urn:microsoft.com/office/officeart/2005/8/layout/default#1"/>
    <dgm:cxn modelId="{582D6C13-D518-4EA1-964A-47F900004221}" type="presParOf" srcId="{AF5A5C56-D78F-4E34-A899-55EF683CA530}" destId="{43FD7B42-09AA-4A00-82F9-CD632318A24A}" srcOrd="9" destOrd="0" presId="urn:microsoft.com/office/officeart/2005/8/layout/default#1"/>
    <dgm:cxn modelId="{D54C9888-7B01-4171-A204-DBFAF2F0B1B4}" type="presParOf" srcId="{AF5A5C56-D78F-4E34-A899-55EF683CA530}" destId="{B6AE8A06-09B3-488C-9920-94BC9E64E7DC}" srcOrd="10"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FCCD457-3826-4DC9-BF16-80E13EA4BA56}" type="doc">
      <dgm:prSet loTypeId="urn:microsoft.com/office/officeart/2005/8/layout/matrix3" loCatId="matrix" qsTypeId="urn:microsoft.com/office/officeart/2005/8/quickstyle/simple3" qsCatId="simple" csTypeId="urn:microsoft.com/office/officeart/2005/8/colors/accent1_2" csCatId="accent1" phldr="1"/>
      <dgm:spPr/>
      <dgm:t>
        <a:bodyPr/>
        <a:lstStyle/>
        <a:p>
          <a:endParaRPr lang="ru-RU"/>
        </a:p>
      </dgm:t>
    </dgm:pt>
    <dgm:pt modelId="{D0D16430-E34C-4088-9F19-B5A27F1EA774}">
      <dgm:prSet phldrT="[Текст]"/>
      <dgm:spPr/>
      <dgm:t>
        <a:bodyPr/>
        <a:lstStyle/>
        <a:p>
          <a:r>
            <a:rPr lang="uz-Cyrl-UZ" dirty="0" smtClean="0">
              <a:latin typeface="Times New Roman" pitchFamily="18" charset="0"/>
              <a:cs typeface="Times New Roman" pitchFamily="18" charset="0"/>
            </a:rPr>
            <a:t>Холерик</a:t>
          </a:r>
          <a:endParaRPr lang="ru-RU" dirty="0">
            <a:latin typeface="Times New Roman" pitchFamily="18" charset="0"/>
            <a:cs typeface="Times New Roman" pitchFamily="18" charset="0"/>
          </a:endParaRPr>
        </a:p>
      </dgm:t>
    </dgm:pt>
    <dgm:pt modelId="{7DCA483B-7C30-4797-BF49-9D9E6893AB13}" type="parTrans" cxnId="{0C9EB75B-3F8C-44A0-A14E-41BC9AB62946}">
      <dgm:prSet/>
      <dgm:spPr/>
      <dgm:t>
        <a:bodyPr/>
        <a:lstStyle/>
        <a:p>
          <a:endParaRPr lang="ru-RU">
            <a:latin typeface="Times New Roman" pitchFamily="18" charset="0"/>
            <a:cs typeface="Times New Roman" pitchFamily="18" charset="0"/>
          </a:endParaRPr>
        </a:p>
      </dgm:t>
    </dgm:pt>
    <dgm:pt modelId="{5E907AE0-AABE-4C14-A484-3B2ADF77D194}" type="sibTrans" cxnId="{0C9EB75B-3F8C-44A0-A14E-41BC9AB62946}">
      <dgm:prSet/>
      <dgm:spPr/>
      <dgm:t>
        <a:bodyPr/>
        <a:lstStyle/>
        <a:p>
          <a:endParaRPr lang="ru-RU">
            <a:latin typeface="Times New Roman" pitchFamily="18" charset="0"/>
            <a:cs typeface="Times New Roman" pitchFamily="18" charset="0"/>
          </a:endParaRPr>
        </a:p>
      </dgm:t>
    </dgm:pt>
    <dgm:pt modelId="{1BBC6E77-A330-4B0D-8219-72A06451116B}">
      <dgm:prSet phldrT="[Текст]"/>
      <dgm:spPr/>
      <dgm:t>
        <a:bodyPr/>
        <a:lstStyle/>
        <a:p>
          <a:r>
            <a:rPr lang="uz-Cyrl-UZ" dirty="0" smtClean="0">
              <a:latin typeface="Times New Roman" pitchFamily="18" charset="0"/>
              <a:cs typeface="Times New Roman" pitchFamily="18" charset="0"/>
            </a:rPr>
            <a:t>Сангвиник</a:t>
          </a:r>
          <a:endParaRPr lang="ru-RU" dirty="0">
            <a:latin typeface="Times New Roman" pitchFamily="18" charset="0"/>
            <a:cs typeface="Times New Roman" pitchFamily="18" charset="0"/>
          </a:endParaRPr>
        </a:p>
      </dgm:t>
    </dgm:pt>
    <dgm:pt modelId="{C0732066-125C-4320-98D5-30B39AA83BEE}" type="parTrans" cxnId="{D1D26371-DA8B-4A2C-B414-94D6EB5959C0}">
      <dgm:prSet/>
      <dgm:spPr/>
      <dgm:t>
        <a:bodyPr/>
        <a:lstStyle/>
        <a:p>
          <a:endParaRPr lang="ru-RU">
            <a:latin typeface="Times New Roman" pitchFamily="18" charset="0"/>
            <a:cs typeface="Times New Roman" pitchFamily="18" charset="0"/>
          </a:endParaRPr>
        </a:p>
      </dgm:t>
    </dgm:pt>
    <dgm:pt modelId="{27FE3E57-9FD5-4AF8-808D-65830B2B3DDE}" type="sibTrans" cxnId="{D1D26371-DA8B-4A2C-B414-94D6EB5959C0}">
      <dgm:prSet/>
      <dgm:spPr/>
      <dgm:t>
        <a:bodyPr/>
        <a:lstStyle/>
        <a:p>
          <a:endParaRPr lang="ru-RU">
            <a:latin typeface="Times New Roman" pitchFamily="18" charset="0"/>
            <a:cs typeface="Times New Roman" pitchFamily="18" charset="0"/>
          </a:endParaRPr>
        </a:p>
      </dgm:t>
    </dgm:pt>
    <dgm:pt modelId="{142FDE1C-6773-42DC-A15A-7DD02A250F1D}">
      <dgm:prSet phldrT="[Текст]"/>
      <dgm:spPr/>
      <dgm:t>
        <a:bodyPr/>
        <a:lstStyle/>
        <a:p>
          <a:r>
            <a:rPr lang="uz-Cyrl-UZ" dirty="0" smtClean="0">
              <a:latin typeface="Times New Roman" pitchFamily="18" charset="0"/>
              <a:cs typeface="Times New Roman" pitchFamily="18" charset="0"/>
            </a:rPr>
            <a:t>Флегматик</a:t>
          </a:r>
          <a:endParaRPr lang="ru-RU" dirty="0">
            <a:latin typeface="Times New Roman" pitchFamily="18" charset="0"/>
            <a:cs typeface="Times New Roman" pitchFamily="18" charset="0"/>
          </a:endParaRPr>
        </a:p>
      </dgm:t>
    </dgm:pt>
    <dgm:pt modelId="{4F3240A3-F4B0-4C0F-A950-D2C4BDF1ADA6}" type="parTrans" cxnId="{70F9FE91-7CF8-4A2E-A0FC-95BBD76F7DA1}">
      <dgm:prSet/>
      <dgm:spPr/>
      <dgm:t>
        <a:bodyPr/>
        <a:lstStyle/>
        <a:p>
          <a:endParaRPr lang="ru-RU">
            <a:latin typeface="Times New Roman" pitchFamily="18" charset="0"/>
            <a:cs typeface="Times New Roman" pitchFamily="18" charset="0"/>
          </a:endParaRPr>
        </a:p>
      </dgm:t>
    </dgm:pt>
    <dgm:pt modelId="{7C355D3E-F570-45B8-A182-5143DB60C9B8}" type="sibTrans" cxnId="{70F9FE91-7CF8-4A2E-A0FC-95BBD76F7DA1}">
      <dgm:prSet/>
      <dgm:spPr/>
      <dgm:t>
        <a:bodyPr/>
        <a:lstStyle/>
        <a:p>
          <a:endParaRPr lang="ru-RU">
            <a:latin typeface="Times New Roman" pitchFamily="18" charset="0"/>
            <a:cs typeface="Times New Roman" pitchFamily="18" charset="0"/>
          </a:endParaRPr>
        </a:p>
      </dgm:t>
    </dgm:pt>
    <dgm:pt modelId="{22A1EDE0-6D5D-4B39-A38C-DB09C01E1D06}">
      <dgm:prSet phldrT="[Текст]"/>
      <dgm:spPr/>
      <dgm:t>
        <a:bodyPr/>
        <a:lstStyle/>
        <a:p>
          <a:r>
            <a:rPr lang="uz-Cyrl-UZ" dirty="0" smtClean="0">
              <a:latin typeface="Times New Roman" pitchFamily="18" charset="0"/>
              <a:cs typeface="Times New Roman" pitchFamily="18" charset="0"/>
            </a:rPr>
            <a:t>Меланхолик</a:t>
          </a:r>
          <a:endParaRPr lang="ru-RU" dirty="0">
            <a:latin typeface="Times New Roman" pitchFamily="18" charset="0"/>
            <a:cs typeface="Times New Roman" pitchFamily="18" charset="0"/>
          </a:endParaRPr>
        </a:p>
      </dgm:t>
    </dgm:pt>
    <dgm:pt modelId="{C1CD9544-D748-44FF-A08E-9184498B0E93}" type="parTrans" cxnId="{3F042906-3FB4-42E0-A158-56959DFDAD16}">
      <dgm:prSet/>
      <dgm:spPr/>
      <dgm:t>
        <a:bodyPr/>
        <a:lstStyle/>
        <a:p>
          <a:endParaRPr lang="ru-RU">
            <a:latin typeface="Times New Roman" pitchFamily="18" charset="0"/>
            <a:cs typeface="Times New Roman" pitchFamily="18" charset="0"/>
          </a:endParaRPr>
        </a:p>
      </dgm:t>
    </dgm:pt>
    <dgm:pt modelId="{B726B305-6C7F-4111-8E69-A1152B27DD71}" type="sibTrans" cxnId="{3F042906-3FB4-42E0-A158-56959DFDAD16}">
      <dgm:prSet/>
      <dgm:spPr/>
      <dgm:t>
        <a:bodyPr/>
        <a:lstStyle/>
        <a:p>
          <a:endParaRPr lang="ru-RU">
            <a:latin typeface="Times New Roman" pitchFamily="18" charset="0"/>
            <a:cs typeface="Times New Roman" pitchFamily="18" charset="0"/>
          </a:endParaRPr>
        </a:p>
      </dgm:t>
    </dgm:pt>
    <dgm:pt modelId="{047FD66D-C790-4AA7-B6D9-9987E7DC1B90}" type="pres">
      <dgm:prSet presAssocID="{0FCCD457-3826-4DC9-BF16-80E13EA4BA56}" presName="matrix" presStyleCnt="0">
        <dgm:presLayoutVars>
          <dgm:chMax val="1"/>
          <dgm:dir/>
          <dgm:resizeHandles val="exact"/>
        </dgm:presLayoutVars>
      </dgm:prSet>
      <dgm:spPr/>
      <dgm:t>
        <a:bodyPr/>
        <a:lstStyle/>
        <a:p>
          <a:endParaRPr lang="ru-RU"/>
        </a:p>
      </dgm:t>
    </dgm:pt>
    <dgm:pt modelId="{5BC05003-2F90-4CEE-84EA-AE65A2B25DC2}" type="pres">
      <dgm:prSet presAssocID="{0FCCD457-3826-4DC9-BF16-80E13EA4BA56}" presName="diamond" presStyleLbl="bgShp" presStyleIdx="0" presStyleCnt="1"/>
      <dgm:spPr/>
    </dgm:pt>
    <dgm:pt modelId="{A6CA50D8-AA18-43F8-ABEE-9E381C1A6D7F}" type="pres">
      <dgm:prSet presAssocID="{0FCCD457-3826-4DC9-BF16-80E13EA4BA56}" presName="quad1" presStyleLbl="node1" presStyleIdx="0" presStyleCnt="4">
        <dgm:presLayoutVars>
          <dgm:chMax val="0"/>
          <dgm:chPref val="0"/>
          <dgm:bulletEnabled val="1"/>
        </dgm:presLayoutVars>
      </dgm:prSet>
      <dgm:spPr/>
      <dgm:t>
        <a:bodyPr/>
        <a:lstStyle/>
        <a:p>
          <a:endParaRPr lang="ru-RU"/>
        </a:p>
      </dgm:t>
    </dgm:pt>
    <dgm:pt modelId="{B8F1B6DE-B2C4-46EF-A0E1-B9FE54CD58FF}" type="pres">
      <dgm:prSet presAssocID="{0FCCD457-3826-4DC9-BF16-80E13EA4BA56}" presName="quad2" presStyleLbl="node1" presStyleIdx="1" presStyleCnt="4">
        <dgm:presLayoutVars>
          <dgm:chMax val="0"/>
          <dgm:chPref val="0"/>
          <dgm:bulletEnabled val="1"/>
        </dgm:presLayoutVars>
      </dgm:prSet>
      <dgm:spPr/>
      <dgm:t>
        <a:bodyPr/>
        <a:lstStyle/>
        <a:p>
          <a:endParaRPr lang="ru-RU"/>
        </a:p>
      </dgm:t>
    </dgm:pt>
    <dgm:pt modelId="{3286A27F-EFB9-4834-94C4-F9DBC916A2A9}" type="pres">
      <dgm:prSet presAssocID="{0FCCD457-3826-4DC9-BF16-80E13EA4BA56}" presName="quad3" presStyleLbl="node1" presStyleIdx="2" presStyleCnt="4">
        <dgm:presLayoutVars>
          <dgm:chMax val="0"/>
          <dgm:chPref val="0"/>
          <dgm:bulletEnabled val="1"/>
        </dgm:presLayoutVars>
      </dgm:prSet>
      <dgm:spPr/>
      <dgm:t>
        <a:bodyPr/>
        <a:lstStyle/>
        <a:p>
          <a:endParaRPr lang="ru-RU"/>
        </a:p>
      </dgm:t>
    </dgm:pt>
    <dgm:pt modelId="{E77B9BB5-BB7A-4997-B6FC-52A192F2E4AD}" type="pres">
      <dgm:prSet presAssocID="{0FCCD457-3826-4DC9-BF16-80E13EA4BA56}" presName="quad4" presStyleLbl="node1" presStyleIdx="3" presStyleCnt="4">
        <dgm:presLayoutVars>
          <dgm:chMax val="0"/>
          <dgm:chPref val="0"/>
          <dgm:bulletEnabled val="1"/>
        </dgm:presLayoutVars>
      </dgm:prSet>
      <dgm:spPr/>
      <dgm:t>
        <a:bodyPr/>
        <a:lstStyle/>
        <a:p>
          <a:endParaRPr lang="ru-RU"/>
        </a:p>
      </dgm:t>
    </dgm:pt>
  </dgm:ptLst>
  <dgm:cxnLst>
    <dgm:cxn modelId="{D1D26371-DA8B-4A2C-B414-94D6EB5959C0}" srcId="{0FCCD457-3826-4DC9-BF16-80E13EA4BA56}" destId="{1BBC6E77-A330-4B0D-8219-72A06451116B}" srcOrd="1" destOrd="0" parTransId="{C0732066-125C-4320-98D5-30B39AA83BEE}" sibTransId="{27FE3E57-9FD5-4AF8-808D-65830B2B3DDE}"/>
    <dgm:cxn modelId="{3F042906-3FB4-42E0-A158-56959DFDAD16}" srcId="{0FCCD457-3826-4DC9-BF16-80E13EA4BA56}" destId="{22A1EDE0-6D5D-4B39-A38C-DB09C01E1D06}" srcOrd="3" destOrd="0" parTransId="{C1CD9544-D748-44FF-A08E-9184498B0E93}" sibTransId="{B726B305-6C7F-4111-8E69-A1152B27DD71}"/>
    <dgm:cxn modelId="{7249C6A3-D487-4004-8BBC-20FE1B11EFD5}" type="presOf" srcId="{D0D16430-E34C-4088-9F19-B5A27F1EA774}" destId="{A6CA50D8-AA18-43F8-ABEE-9E381C1A6D7F}" srcOrd="0" destOrd="0" presId="urn:microsoft.com/office/officeart/2005/8/layout/matrix3"/>
    <dgm:cxn modelId="{8A5D219C-76E8-4438-A2EE-81604A0B9BD6}" type="presOf" srcId="{1BBC6E77-A330-4B0D-8219-72A06451116B}" destId="{B8F1B6DE-B2C4-46EF-A0E1-B9FE54CD58FF}" srcOrd="0" destOrd="0" presId="urn:microsoft.com/office/officeart/2005/8/layout/matrix3"/>
    <dgm:cxn modelId="{0C9EB75B-3F8C-44A0-A14E-41BC9AB62946}" srcId="{0FCCD457-3826-4DC9-BF16-80E13EA4BA56}" destId="{D0D16430-E34C-4088-9F19-B5A27F1EA774}" srcOrd="0" destOrd="0" parTransId="{7DCA483B-7C30-4797-BF49-9D9E6893AB13}" sibTransId="{5E907AE0-AABE-4C14-A484-3B2ADF77D194}"/>
    <dgm:cxn modelId="{70F9FE91-7CF8-4A2E-A0FC-95BBD76F7DA1}" srcId="{0FCCD457-3826-4DC9-BF16-80E13EA4BA56}" destId="{142FDE1C-6773-42DC-A15A-7DD02A250F1D}" srcOrd="2" destOrd="0" parTransId="{4F3240A3-F4B0-4C0F-A950-D2C4BDF1ADA6}" sibTransId="{7C355D3E-F570-45B8-A182-5143DB60C9B8}"/>
    <dgm:cxn modelId="{A26434F3-D312-4643-90B7-89E3039BCE76}" type="presOf" srcId="{142FDE1C-6773-42DC-A15A-7DD02A250F1D}" destId="{3286A27F-EFB9-4834-94C4-F9DBC916A2A9}" srcOrd="0" destOrd="0" presId="urn:microsoft.com/office/officeart/2005/8/layout/matrix3"/>
    <dgm:cxn modelId="{3342EE33-19CA-4544-B83A-29EA1BD26113}" type="presOf" srcId="{0FCCD457-3826-4DC9-BF16-80E13EA4BA56}" destId="{047FD66D-C790-4AA7-B6D9-9987E7DC1B90}" srcOrd="0" destOrd="0" presId="urn:microsoft.com/office/officeart/2005/8/layout/matrix3"/>
    <dgm:cxn modelId="{A25A00DC-2829-45F5-ADE7-FFF5E9FEE8BF}" type="presOf" srcId="{22A1EDE0-6D5D-4B39-A38C-DB09C01E1D06}" destId="{E77B9BB5-BB7A-4997-B6FC-52A192F2E4AD}" srcOrd="0" destOrd="0" presId="urn:microsoft.com/office/officeart/2005/8/layout/matrix3"/>
    <dgm:cxn modelId="{F1BA3A77-5406-49D4-9925-024DBD3F16D0}" type="presParOf" srcId="{047FD66D-C790-4AA7-B6D9-9987E7DC1B90}" destId="{5BC05003-2F90-4CEE-84EA-AE65A2B25DC2}" srcOrd="0" destOrd="0" presId="urn:microsoft.com/office/officeart/2005/8/layout/matrix3"/>
    <dgm:cxn modelId="{33E18BF3-438D-4ABF-A7C4-1B69EF04EC65}" type="presParOf" srcId="{047FD66D-C790-4AA7-B6D9-9987E7DC1B90}" destId="{A6CA50D8-AA18-43F8-ABEE-9E381C1A6D7F}" srcOrd="1" destOrd="0" presId="urn:microsoft.com/office/officeart/2005/8/layout/matrix3"/>
    <dgm:cxn modelId="{A250B79A-BE23-4D67-AC0B-570777A393F0}" type="presParOf" srcId="{047FD66D-C790-4AA7-B6D9-9987E7DC1B90}" destId="{B8F1B6DE-B2C4-46EF-A0E1-B9FE54CD58FF}" srcOrd="2" destOrd="0" presId="urn:microsoft.com/office/officeart/2005/8/layout/matrix3"/>
    <dgm:cxn modelId="{A6EAEA33-676C-4FB8-A86A-41C12D713F92}" type="presParOf" srcId="{047FD66D-C790-4AA7-B6D9-9987E7DC1B90}" destId="{3286A27F-EFB9-4834-94C4-F9DBC916A2A9}" srcOrd="3" destOrd="0" presId="urn:microsoft.com/office/officeart/2005/8/layout/matrix3"/>
    <dgm:cxn modelId="{C9627D23-91A1-476F-A2F1-7D42F877F356}" type="presParOf" srcId="{047FD66D-C790-4AA7-B6D9-9987E7DC1B90}" destId="{E77B9BB5-BB7A-4997-B6FC-52A192F2E4AD}"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7E7D5-0E1D-4960-B6D7-1F351110CED1}">
      <dsp:nvSpPr>
        <dsp:cNvPr id="0" name=""/>
        <dsp:cNvSpPr/>
      </dsp:nvSpPr>
      <dsp:spPr>
        <a:xfrm rot="5400000">
          <a:off x="4817425" y="-1859910"/>
          <a:ext cx="1039615" cy="5023278"/>
        </a:xfrm>
        <a:prstGeom prst="round2Same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85750" lvl="1" indent="-285750" algn="l" defTabSz="1511300">
            <a:lnSpc>
              <a:spcPct val="90000"/>
            </a:lnSpc>
            <a:spcBef>
              <a:spcPct val="0"/>
            </a:spcBef>
            <a:spcAft>
              <a:spcPct val="15000"/>
            </a:spcAft>
            <a:buChar char="••"/>
          </a:pPr>
          <a:r>
            <a:rPr lang="uz-Cyrl-UZ" sz="3400" kern="1200" smtClean="0">
              <a:latin typeface="Times New Roman" pitchFamily="18" charset="0"/>
              <a:cs typeface="Times New Roman" pitchFamily="18" charset="0"/>
            </a:rPr>
            <a:t>Гўдаклик психологияси</a:t>
          </a:r>
          <a:endParaRPr lang="ru-RU" sz="3400" kern="1200" dirty="0">
            <a:latin typeface="Times New Roman" pitchFamily="18" charset="0"/>
            <a:cs typeface="Times New Roman" pitchFamily="18" charset="0"/>
          </a:endParaRPr>
        </a:p>
      </dsp:txBody>
      <dsp:txXfrm rot="-5400000">
        <a:off x="2825594" y="182671"/>
        <a:ext cx="4972528" cy="938115"/>
      </dsp:txXfrm>
    </dsp:sp>
    <dsp:sp modelId="{205E46A2-2E0D-4338-899C-11307D79B036}">
      <dsp:nvSpPr>
        <dsp:cNvPr id="0" name=""/>
        <dsp:cNvSpPr/>
      </dsp:nvSpPr>
      <dsp:spPr>
        <a:xfrm>
          <a:off x="0" y="1968"/>
          <a:ext cx="2825593" cy="1299519"/>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lvl="0" algn="ctr" defTabSz="1466850">
            <a:lnSpc>
              <a:spcPct val="90000"/>
            </a:lnSpc>
            <a:spcBef>
              <a:spcPct val="0"/>
            </a:spcBef>
            <a:spcAft>
              <a:spcPct val="35000"/>
            </a:spcAft>
          </a:pPr>
          <a:r>
            <a:rPr lang="uz-Cyrl-UZ" sz="3300" kern="1200" dirty="0" smtClean="0">
              <a:latin typeface="Times New Roman" pitchFamily="18" charset="0"/>
              <a:cs typeface="Times New Roman" pitchFamily="18" charset="0"/>
            </a:rPr>
            <a:t>Туғилгандан 0-2</a:t>
          </a:r>
          <a:r>
            <a:rPr lang="uz-Cyrl-UZ" sz="3300" kern="1200" baseline="0" dirty="0" smtClean="0">
              <a:latin typeface="Times New Roman" pitchFamily="18" charset="0"/>
              <a:cs typeface="Times New Roman" pitchFamily="18" charset="0"/>
            </a:rPr>
            <a:t> ёш</a:t>
          </a:r>
          <a:endParaRPr lang="ru-RU" sz="3300" kern="1200" dirty="0">
            <a:latin typeface="Times New Roman" pitchFamily="18" charset="0"/>
            <a:cs typeface="Times New Roman" pitchFamily="18" charset="0"/>
          </a:endParaRPr>
        </a:p>
      </dsp:txBody>
      <dsp:txXfrm>
        <a:off x="63437" y="65405"/>
        <a:ext cx="2698719" cy="1172645"/>
      </dsp:txXfrm>
    </dsp:sp>
    <dsp:sp modelId="{FCFCB831-6145-4C62-9B7E-9C77B08525D6}">
      <dsp:nvSpPr>
        <dsp:cNvPr id="0" name=""/>
        <dsp:cNvSpPr/>
      </dsp:nvSpPr>
      <dsp:spPr>
        <a:xfrm rot="5400000">
          <a:off x="4817425" y="-495415"/>
          <a:ext cx="1039615" cy="5023278"/>
        </a:xfrm>
        <a:prstGeom prst="round2SameRect">
          <a:avLst/>
        </a:prstGeom>
        <a:solidFill>
          <a:schemeClr val="accent2">
            <a:tint val="40000"/>
            <a:alpha val="90000"/>
            <a:hueOff val="-3209461"/>
            <a:satOff val="-5363"/>
            <a:lumOff val="-491"/>
            <a:alphaOff val="0"/>
          </a:schemeClr>
        </a:solidFill>
        <a:ln w="15875" cap="flat" cmpd="sng" algn="ctr">
          <a:solidFill>
            <a:schemeClr val="accent2">
              <a:tint val="40000"/>
              <a:alpha val="90000"/>
              <a:hueOff val="-3209461"/>
              <a:satOff val="-5363"/>
              <a:lumOff val="-49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85750" lvl="1" indent="-285750" algn="l" defTabSz="1511300">
            <a:lnSpc>
              <a:spcPct val="90000"/>
            </a:lnSpc>
            <a:spcBef>
              <a:spcPct val="0"/>
            </a:spcBef>
            <a:spcAft>
              <a:spcPct val="15000"/>
            </a:spcAft>
            <a:buChar char="••"/>
          </a:pPr>
          <a:r>
            <a:rPr lang="uz-Cyrl-UZ" sz="3400" kern="1200" smtClean="0">
              <a:latin typeface="Times New Roman" pitchFamily="18" charset="0"/>
              <a:cs typeface="Times New Roman" pitchFamily="18" charset="0"/>
            </a:rPr>
            <a:t>Илк</a:t>
          </a:r>
          <a:r>
            <a:rPr lang="uz-Cyrl-UZ" sz="3400" kern="1200" baseline="0" smtClean="0">
              <a:latin typeface="Times New Roman" pitchFamily="18" charset="0"/>
              <a:cs typeface="Times New Roman" pitchFamily="18" charset="0"/>
            </a:rPr>
            <a:t> болалик </a:t>
          </a:r>
          <a:endParaRPr lang="ru-RU" sz="3400" kern="1200" dirty="0">
            <a:latin typeface="Times New Roman" pitchFamily="18" charset="0"/>
            <a:cs typeface="Times New Roman" pitchFamily="18" charset="0"/>
          </a:endParaRPr>
        </a:p>
      </dsp:txBody>
      <dsp:txXfrm rot="-5400000">
        <a:off x="2825594" y="1547166"/>
        <a:ext cx="4972528" cy="938115"/>
      </dsp:txXfrm>
    </dsp:sp>
    <dsp:sp modelId="{8E0339EB-2B6F-42C7-8CEA-DAB56DB4FB41}">
      <dsp:nvSpPr>
        <dsp:cNvPr id="0" name=""/>
        <dsp:cNvSpPr/>
      </dsp:nvSpPr>
      <dsp:spPr>
        <a:xfrm>
          <a:off x="0" y="1366464"/>
          <a:ext cx="2825593" cy="1299519"/>
        </a:xfrm>
        <a:prstGeom prst="roundRect">
          <a:avLst/>
        </a:prstGeom>
        <a:solidFill>
          <a:schemeClr val="accent2">
            <a:hueOff val="-3277702"/>
            <a:satOff val="-3888"/>
            <a:lumOff val="-205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lvl="0" algn="ctr" defTabSz="1466850">
            <a:lnSpc>
              <a:spcPct val="90000"/>
            </a:lnSpc>
            <a:spcBef>
              <a:spcPct val="0"/>
            </a:spcBef>
            <a:spcAft>
              <a:spcPct val="35000"/>
            </a:spcAft>
          </a:pPr>
          <a:r>
            <a:rPr lang="uz-Cyrl-UZ" sz="3300" kern="1200" baseline="0" smtClean="0">
              <a:latin typeface="Times New Roman" pitchFamily="18" charset="0"/>
              <a:cs typeface="Times New Roman" pitchFamily="18" charset="0"/>
            </a:rPr>
            <a:t>1-3 ёш</a:t>
          </a:r>
          <a:endParaRPr lang="ru-RU" sz="3300" kern="1200" dirty="0">
            <a:latin typeface="Times New Roman" pitchFamily="18" charset="0"/>
            <a:cs typeface="Times New Roman" pitchFamily="18" charset="0"/>
          </a:endParaRPr>
        </a:p>
      </dsp:txBody>
      <dsp:txXfrm>
        <a:off x="63437" y="1429901"/>
        <a:ext cx="2698719" cy="1172645"/>
      </dsp:txXfrm>
    </dsp:sp>
    <dsp:sp modelId="{95D85824-0B41-48F0-8F7C-682BC80C8DE6}">
      <dsp:nvSpPr>
        <dsp:cNvPr id="0" name=""/>
        <dsp:cNvSpPr/>
      </dsp:nvSpPr>
      <dsp:spPr>
        <a:xfrm rot="5400000">
          <a:off x="4817425" y="869080"/>
          <a:ext cx="1039615" cy="5023278"/>
        </a:xfrm>
        <a:prstGeom prst="round2SameRect">
          <a:avLst/>
        </a:prstGeom>
        <a:solidFill>
          <a:schemeClr val="accent2">
            <a:tint val="40000"/>
            <a:alpha val="90000"/>
            <a:hueOff val="-6418922"/>
            <a:satOff val="-10726"/>
            <a:lumOff val="-983"/>
            <a:alphaOff val="0"/>
          </a:schemeClr>
        </a:solidFill>
        <a:ln w="15875" cap="flat" cmpd="sng" algn="ctr">
          <a:solidFill>
            <a:schemeClr val="accent2">
              <a:tint val="40000"/>
              <a:alpha val="90000"/>
              <a:hueOff val="-6418922"/>
              <a:satOff val="-10726"/>
              <a:lumOff val="-9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9540" tIns="64770" rIns="129540" bIns="64770" numCol="1" spcCol="1270" anchor="ctr" anchorCtr="0">
          <a:noAutofit/>
        </a:bodyPr>
        <a:lstStyle/>
        <a:p>
          <a:pPr marL="285750" lvl="1" indent="-285750" algn="l" defTabSz="1511300">
            <a:lnSpc>
              <a:spcPct val="90000"/>
            </a:lnSpc>
            <a:spcBef>
              <a:spcPct val="0"/>
            </a:spcBef>
            <a:spcAft>
              <a:spcPct val="15000"/>
            </a:spcAft>
            <a:buChar char="••"/>
          </a:pPr>
          <a:r>
            <a:rPr lang="uz-Cyrl-UZ" sz="3400" kern="1200" smtClean="0">
              <a:latin typeface="Times New Roman" pitchFamily="18" charset="0"/>
              <a:cs typeface="Times New Roman" pitchFamily="18" charset="0"/>
            </a:rPr>
            <a:t>Мактабгача ёш даври</a:t>
          </a:r>
          <a:r>
            <a:rPr lang="uz-Cyrl-UZ" sz="3400" kern="1200" baseline="0" smtClean="0">
              <a:latin typeface="Times New Roman" pitchFamily="18" charset="0"/>
              <a:cs typeface="Times New Roman" pitchFamily="18" charset="0"/>
            </a:rPr>
            <a:t> </a:t>
          </a:r>
          <a:endParaRPr lang="ru-RU" sz="3400" kern="1200" dirty="0">
            <a:latin typeface="Times New Roman" pitchFamily="18" charset="0"/>
            <a:cs typeface="Times New Roman" pitchFamily="18" charset="0"/>
          </a:endParaRPr>
        </a:p>
      </dsp:txBody>
      <dsp:txXfrm rot="-5400000">
        <a:off x="2825594" y="2911661"/>
        <a:ext cx="4972528" cy="938115"/>
      </dsp:txXfrm>
    </dsp:sp>
    <dsp:sp modelId="{445165FB-D04E-40F7-A855-C9F1C683213A}">
      <dsp:nvSpPr>
        <dsp:cNvPr id="0" name=""/>
        <dsp:cNvSpPr/>
      </dsp:nvSpPr>
      <dsp:spPr>
        <a:xfrm>
          <a:off x="0" y="2730959"/>
          <a:ext cx="2825593" cy="1299519"/>
        </a:xfrm>
        <a:prstGeom prst="roundRect">
          <a:avLst/>
        </a:prstGeom>
        <a:solidFill>
          <a:schemeClr val="accent2">
            <a:hueOff val="-6555403"/>
            <a:satOff val="-7776"/>
            <a:lumOff val="-411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lvl="0" algn="ctr" defTabSz="1466850">
            <a:lnSpc>
              <a:spcPct val="90000"/>
            </a:lnSpc>
            <a:spcBef>
              <a:spcPct val="0"/>
            </a:spcBef>
            <a:spcAft>
              <a:spcPct val="35000"/>
            </a:spcAft>
          </a:pPr>
          <a:r>
            <a:rPr lang="uz-Cyrl-UZ" sz="3300" kern="1200" baseline="0" smtClean="0">
              <a:latin typeface="Times New Roman" pitchFamily="18" charset="0"/>
              <a:cs typeface="Times New Roman" pitchFamily="18" charset="0"/>
            </a:rPr>
            <a:t>3-7 ёш</a:t>
          </a:r>
          <a:endParaRPr lang="ru-RU" sz="3300" kern="1200" dirty="0">
            <a:latin typeface="Times New Roman" pitchFamily="18" charset="0"/>
            <a:cs typeface="Times New Roman" pitchFamily="18" charset="0"/>
          </a:endParaRPr>
        </a:p>
      </dsp:txBody>
      <dsp:txXfrm>
        <a:off x="63437" y="2794396"/>
        <a:ext cx="2698719" cy="11726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B1791C-65E8-4AF8-BB90-3801080FB769}">
      <dsp:nvSpPr>
        <dsp:cNvPr id="0" name=""/>
        <dsp:cNvSpPr/>
      </dsp:nvSpPr>
      <dsp:spPr>
        <a:xfrm>
          <a:off x="648071" y="0"/>
          <a:ext cx="7344816" cy="4464496"/>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029707-3570-4892-A250-3CE577E0FB8E}">
      <dsp:nvSpPr>
        <dsp:cNvPr id="0" name=""/>
        <dsp:cNvSpPr/>
      </dsp:nvSpPr>
      <dsp:spPr>
        <a:xfrm>
          <a:off x="672" y="1339348"/>
          <a:ext cx="1361104" cy="1785798"/>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dirty="0" smtClean="0">
              <a:solidFill>
                <a:schemeClr val="tx1"/>
              </a:solidFill>
              <a:latin typeface="Times New Roman" pitchFamily="18" charset="0"/>
              <a:ea typeface="Times New Roman" pitchFamily="18" charset="0"/>
              <a:cs typeface="Times New Roman" pitchFamily="18" charset="0"/>
            </a:rPr>
            <a:t>ҳомиланинг она қорнидаги даври</a:t>
          </a:r>
          <a:endParaRPr lang="ru-RU" sz="1300" kern="1200" dirty="0">
            <a:solidFill>
              <a:schemeClr val="tx1"/>
            </a:solidFill>
            <a:latin typeface="Times New Roman" pitchFamily="18" charset="0"/>
            <a:cs typeface="Times New Roman" pitchFamily="18" charset="0"/>
          </a:endParaRPr>
        </a:p>
      </dsp:txBody>
      <dsp:txXfrm>
        <a:off x="67116" y="1405792"/>
        <a:ext cx="1228216" cy="1652910"/>
      </dsp:txXfrm>
    </dsp:sp>
    <dsp:sp modelId="{7E8B9BA4-C25B-428E-A796-B6D962A77EDB}">
      <dsp:nvSpPr>
        <dsp:cNvPr id="0" name=""/>
        <dsp:cNvSpPr/>
      </dsp:nvSpPr>
      <dsp:spPr>
        <a:xfrm>
          <a:off x="1553118" y="1339348"/>
          <a:ext cx="1297008" cy="1785798"/>
        </a:xfrm>
        <a:prstGeom prst="roundRect">
          <a:avLst/>
        </a:prstGeom>
        <a:solidFill>
          <a:schemeClr val="accent5">
            <a:hueOff val="-206245"/>
            <a:satOff val="-2403"/>
            <a:lumOff val="-43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uz-Cyrl-UZ" sz="1300" kern="1200" smtClean="0">
              <a:solidFill>
                <a:schemeClr val="tx1"/>
              </a:solidFill>
              <a:latin typeface="Times New Roman" pitchFamily="18" charset="0"/>
              <a:ea typeface="Times New Roman" pitchFamily="18" charset="0"/>
              <a:cs typeface="Times New Roman" pitchFamily="18" charset="0"/>
            </a:rPr>
            <a:t>импульсив ҳаракат даври - туғилгандан 6 ойликкача</a:t>
          </a:r>
          <a:endParaRPr lang="ru-RU" sz="1300" kern="1200" dirty="0">
            <a:solidFill>
              <a:schemeClr val="tx1"/>
            </a:solidFill>
            <a:latin typeface="Times New Roman" pitchFamily="18" charset="0"/>
            <a:cs typeface="Times New Roman" pitchFamily="18" charset="0"/>
          </a:endParaRPr>
        </a:p>
      </dsp:txBody>
      <dsp:txXfrm>
        <a:off x="1616433" y="1402663"/>
        <a:ext cx="1170378" cy="1659168"/>
      </dsp:txXfrm>
    </dsp:sp>
    <dsp:sp modelId="{231EECA5-4D7C-4597-AC88-983950C0D18F}">
      <dsp:nvSpPr>
        <dsp:cNvPr id="0" name=""/>
        <dsp:cNvSpPr/>
      </dsp:nvSpPr>
      <dsp:spPr>
        <a:xfrm>
          <a:off x="3076597" y="1368153"/>
          <a:ext cx="1308879" cy="1785798"/>
        </a:xfrm>
        <a:prstGeom prst="roundRect">
          <a:avLst/>
        </a:prstGeom>
        <a:solidFill>
          <a:schemeClr val="accent5">
            <a:hueOff val="-412489"/>
            <a:satOff val="-4807"/>
            <a:lumOff val="-86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100000"/>
            </a:lnSpc>
            <a:spcBef>
              <a:spcPct val="0"/>
            </a:spcBef>
            <a:spcAft>
              <a:spcPct val="35000"/>
            </a:spcAft>
          </a:pPr>
          <a:r>
            <a:rPr lang="ru-RU" sz="1300" kern="1200" smtClean="0">
              <a:solidFill>
                <a:schemeClr val="tx1"/>
              </a:solidFill>
              <a:latin typeface="Times New Roman" pitchFamily="18" charset="0"/>
              <a:ea typeface="Times New Roman" pitchFamily="18" charset="0"/>
              <a:cs typeface="Times New Roman" pitchFamily="18" charset="0"/>
            </a:rPr>
            <a:t>ҳис-туйғу даври (эмоционал) – 6 ойликдан 1 ёшгача</a:t>
          </a:r>
          <a:endParaRPr lang="ru-RU" sz="1300" kern="1200" dirty="0">
            <a:solidFill>
              <a:schemeClr val="tx1"/>
            </a:solidFill>
            <a:latin typeface="Times New Roman" pitchFamily="18" charset="0"/>
            <a:cs typeface="Times New Roman" pitchFamily="18" charset="0"/>
          </a:endParaRPr>
        </a:p>
      </dsp:txBody>
      <dsp:txXfrm>
        <a:off x="3140491" y="1432047"/>
        <a:ext cx="1181091" cy="1658010"/>
      </dsp:txXfrm>
    </dsp:sp>
    <dsp:sp modelId="{496040E7-6D69-40F7-95F1-D715964FB449}">
      <dsp:nvSpPr>
        <dsp:cNvPr id="0" name=""/>
        <dsp:cNvSpPr/>
      </dsp:nvSpPr>
      <dsp:spPr>
        <a:xfrm>
          <a:off x="4541689" y="1339348"/>
          <a:ext cx="1419815" cy="1785798"/>
        </a:xfrm>
        <a:prstGeom prst="roundRect">
          <a:avLst/>
        </a:prstGeom>
        <a:solidFill>
          <a:schemeClr val="accent5">
            <a:hueOff val="-618734"/>
            <a:satOff val="-7210"/>
            <a:lumOff val="-129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ru-RU" sz="1300" kern="1200" dirty="0" err="1" smtClean="0">
              <a:solidFill>
                <a:schemeClr val="tx1"/>
              </a:solidFill>
              <a:latin typeface="Times New Roman" pitchFamily="18" charset="0"/>
              <a:ea typeface="Times New Roman" pitchFamily="18" charset="0"/>
              <a:cs typeface="Times New Roman" pitchFamily="18" charset="0"/>
            </a:rPr>
            <a:t>сенсомотор</a:t>
          </a:r>
          <a:r>
            <a:rPr lang="ru-RU" sz="1300" kern="1200" dirty="0" smtClean="0">
              <a:solidFill>
                <a:schemeClr val="tx1"/>
              </a:solidFill>
              <a:latin typeface="Times New Roman" pitchFamily="18" charset="0"/>
              <a:ea typeface="Times New Roman" pitchFamily="18" charset="0"/>
              <a:cs typeface="Times New Roman" pitchFamily="18" charset="0"/>
            </a:rPr>
            <a:t> (</a:t>
          </a:r>
          <a:r>
            <a:rPr lang="ru-RU" sz="1300" kern="1200" dirty="0" err="1" smtClean="0">
              <a:solidFill>
                <a:schemeClr val="tx1"/>
              </a:solidFill>
              <a:latin typeface="Times New Roman" pitchFamily="18" charset="0"/>
              <a:ea typeface="Times New Roman" pitchFamily="18" charset="0"/>
              <a:cs typeface="Times New Roman" pitchFamily="18" charset="0"/>
            </a:rPr>
            <a:t>идрок</a:t>
          </a:r>
          <a:r>
            <a:rPr lang="ru-RU" sz="1300" kern="1200" dirty="0" smtClean="0">
              <a:solidFill>
                <a:schemeClr val="tx1"/>
              </a:solidFill>
              <a:latin typeface="Times New Roman" pitchFamily="18" charset="0"/>
              <a:ea typeface="Times New Roman" pitchFamily="18" charset="0"/>
              <a:cs typeface="Times New Roman" pitchFamily="18" charset="0"/>
            </a:rPr>
            <a:t> </a:t>
          </a:r>
          <a:r>
            <a:rPr lang="ru-RU" sz="1300" kern="1200" dirty="0" err="1" smtClean="0">
              <a:solidFill>
                <a:schemeClr val="tx1"/>
              </a:solidFill>
              <a:latin typeface="Times New Roman" pitchFamily="18" charset="0"/>
              <a:ea typeface="Times New Roman" pitchFamily="18" charset="0"/>
              <a:cs typeface="Times New Roman" pitchFamily="18" charset="0"/>
            </a:rPr>
            <a:t>билан</a:t>
          </a:r>
          <a:r>
            <a:rPr lang="ru-RU" sz="1300" kern="1200" dirty="0" smtClean="0">
              <a:solidFill>
                <a:schemeClr val="tx1"/>
              </a:solidFill>
              <a:latin typeface="Times New Roman" pitchFamily="18" charset="0"/>
              <a:ea typeface="Times New Roman" pitchFamily="18" charset="0"/>
              <a:cs typeface="Times New Roman" pitchFamily="18" charset="0"/>
            </a:rPr>
            <a:t> </a:t>
          </a:r>
          <a:r>
            <a:rPr lang="ru-RU" sz="1300" kern="1200" dirty="0" err="1" smtClean="0">
              <a:solidFill>
                <a:schemeClr val="tx1"/>
              </a:solidFill>
              <a:latin typeface="Times New Roman" pitchFamily="18" charset="0"/>
              <a:ea typeface="Times New Roman" pitchFamily="18" charset="0"/>
              <a:cs typeface="Times New Roman" pitchFamily="18" charset="0"/>
            </a:rPr>
            <a:t>ҳаракатнинг уйғунлашуви</a:t>
          </a:r>
          <a:r>
            <a:rPr lang="ru-RU" sz="1300" kern="1200" dirty="0" smtClean="0">
              <a:solidFill>
                <a:schemeClr val="tx1"/>
              </a:solidFill>
              <a:latin typeface="Times New Roman" pitchFamily="18" charset="0"/>
              <a:ea typeface="Times New Roman" pitchFamily="18" charset="0"/>
              <a:cs typeface="Times New Roman" pitchFamily="18" charset="0"/>
            </a:rPr>
            <a:t>) </a:t>
          </a:r>
          <a:r>
            <a:rPr lang="ru-RU" sz="1300" kern="1200" dirty="0" err="1" smtClean="0">
              <a:solidFill>
                <a:schemeClr val="tx1"/>
              </a:solidFill>
              <a:latin typeface="Times New Roman" pitchFamily="18" charset="0"/>
              <a:ea typeface="Times New Roman" pitchFamily="18" charset="0"/>
              <a:cs typeface="Times New Roman" pitchFamily="18" charset="0"/>
            </a:rPr>
            <a:t>даври</a:t>
          </a:r>
          <a:r>
            <a:rPr lang="ru-RU" sz="1300" kern="1200" dirty="0" smtClean="0">
              <a:solidFill>
                <a:schemeClr val="tx1"/>
              </a:solidFill>
              <a:latin typeface="Times New Roman" pitchFamily="18" charset="0"/>
              <a:ea typeface="Times New Roman" pitchFamily="18" charset="0"/>
              <a:cs typeface="Times New Roman" pitchFamily="18" charset="0"/>
            </a:rPr>
            <a:t>-</a:t>
          </a:r>
        </a:p>
        <a:p>
          <a:pPr lvl="0" algn="ctr" defTabSz="577850">
            <a:lnSpc>
              <a:spcPct val="90000"/>
            </a:lnSpc>
            <a:spcBef>
              <a:spcPct val="0"/>
            </a:spcBef>
            <a:spcAft>
              <a:spcPct val="35000"/>
            </a:spcAft>
          </a:pPr>
          <a:r>
            <a:rPr lang="ru-RU" sz="1300" kern="1200" dirty="0" smtClean="0">
              <a:solidFill>
                <a:schemeClr val="tx1"/>
              </a:solidFill>
              <a:latin typeface="Times New Roman" pitchFamily="18" charset="0"/>
              <a:ea typeface="Times New Roman" pitchFamily="18" charset="0"/>
              <a:cs typeface="Times New Roman" pitchFamily="18" charset="0"/>
            </a:rPr>
            <a:t>1 </a:t>
          </a:r>
          <a:r>
            <a:rPr lang="ru-RU" sz="1300" kern="1200" dirty="0" err="1" smtClean="0">
              <a:solidFill>
                <a:schemeClr val="tx1"/>
              </a:solidFill>
              <a:latin typeface="Times New Roman" pitchFamily="18" charset="0"/>
              <a:ea typeface="Times New Roman" pitchFamily="18" charset="0"/>
              <a:cs typeface="Times New Roman" pitchFamily="18" charset="0"/>
            </a:rPr>
            <a:t>ёшдан</a:t>
          </a:r>
          <a:r>
            <a:rPr lang="ru-RU" sz="1300" kern="1200" dirty="0" smtClean="0">
              <a:solidFill>
                <a:schemeClr val="tx1"/>
              </a:solidFill>
              <a:latin typeface="Times New Roman" pitchFamily="18" charset="0"/>
              <a:ea typeface="Times New Roman" pitchFamily="18" charset="0"/>
              <a:cs typeface="Times New Roman" pitchFamily="18" charset="0"/>
            </a:rPr>
            <a:t> 3 </a:t>
          </a:r>
          <a:r>
            <a:rPr lang="ru-RU" sz="1300" kern="1200" dirty="0" err="1" smtClean="0">
              <a:solidFill>
                <a:schemeClr val="tx1"/>
              </a:solidFill>
              <a:latin typeface="Times New Roman" pitchFamily="18" charset="0"/>
              <a:ea typeface="Times New Roman" pitchFamily="18" charset="0"/>
              <a:cs typeface="Times New Roman" pitchFamily="18" charset="0"/>
            </a:rPr>
            <a:t>ёшгача</a:t>
          </a:r>
          <a:endParaRPr lang="ru-RU" sz="1300" kern="1200" dirty="0">
            <a:solidFill>
              <a:schemeClr val="tx1"/>
            </a:solidFill>
            <a:latin typeface="Times New Roman" pitchFamily="18" charset="0"/>
            <a:cs typeface="Times New Roman" pitchFamily="18" charset="0"/>
          </a:endParaRPr>
        </a:p>
      </dsp:txBody>
      <dsp:txXfrm>
        <a:off x="4610999" y="1408658"/>
        <a:ext cx="1281195" cy="1647178"/>
      </dsp:txXfrm>
    </dsp:sp>
    <dsp:sp modelId="{5536F745-2945-4C44-BC08-CB214DA4443F}">
      <dsp:nvSpPr>
        <dsp:cNvPr id="0" name=""/>
        <dsp:cNvSpPr/>
      </dsp:nvSpPr>
      <dsp:spPr>
        <a:xfrm>
          <a:off x="6152847" y="1339348"/>
          <a:ext cx="1148049" cy="1785798"/>
        </a:xfrm>
        <a:prstGeom prst="roundRect">
          <a:avLst/>
        </a:prstGeom>
        <a:solidFill>
          <a:schemeClr val="accent5">
            <a:hueOff val="-824978"/>
            <a:satOff val="-9614"/>
            <a:lumOff val="-172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ru-RU" sz="1300" kern="1200" smtClean="0">
              <a:solidFill>
                <a:schemeClr val="tx1"/>
              </a:solidFill>
              <a:latin typeface="Times New Roman" pitchFamily="18" charset="0"/>
              <a:ea typeface="Times New Roman" pitchFamily="18" charset="0"/>
              <a:cs typeface="Times New Roman" pitchFamily="18" charset="0"/>
            </a:rPr>
            <a:t>персонологизм (шахсга айланиш) даври-</a:t>
          </a:r>
        </a:p>
        <a:p>
          <a:pPr lvl="0" algn="ctr" defTabSz="577850">
            <a:lnSpc>
              <a:spcPct val="90000"/>
            </a:lnSpc>
            <a:spcBef>
              <a:spcPct val="0"/>
            </a:spcBef>
            <a:spcAft>
              <a:spcPct val="35000"/>
            </a:spcAft>
          </a:pPr>
          <a:r>
            <a:rPr lang="ru-RU" sz="1300" kern="1200" smtClean="0">
              <a:solidFill>
                <a:schemeClr val="tx1"/>
              </a:solidFill>
              <a:latin typeface="Times New Roman" pitchFamily="18" charset="0"/>
              <a:ea typeface="Times New Roman" pitchFamily="18" charset="0"/>
              <a:cs typeface="Times New Roman" pitchFamily="18" charset="0"/>
            </a:rPr>
            <a:t>3 ёшдан-5 ёшгача</a:t>
          </a:r>
          <a:endParaRPr lang="ru-RU" sz="1300" kern="1200" dirty="0">
            <a:solidFill>
              <a:schemeClr val="tx1"/>
            </a:solidFill>
            <a:latin typeface="Times New Roman" pitchFamily="18" charset="0"/>
            <a:cs typeface="Times New Roman" pitchFamily="18" charset="0"/>
          </a:endParaRPr>
        </a:p>
      </dsp:txBody>
      <dsp:txXfrm>
        <a:off x="6208890" y="1395391"/>
        <a:ext cx="1035963" cy="1673712"/>
      </dsp:txXfrm>
    </dsp:sp>
    <dsp:sp modelId="{BD0E1663-8160-4581-9FE0-8B8C8E855D3A}">
      <dsp:nvSpPr>
        <dsp:cNvPr id="0" name=""/>
        <dsp:cNvSpPr/>
      </dsp:nvSpPr>
      <dsp:spPr>
        <a:xfrm>
          <a:off x="7492238" y="1339348"/>
          <a:ext cx="1148049" cy="1785798"/>
        </a:xfrm>
        <a:prstGeom prst="roundRect">
          <a:avLst/>
        </a:prstGeom>
        <a:solidFill>
          <a:schemeClr val="accent5">
            <a:hueOff val="-1031223"/>
            <a:satOff val="-12017"/>
            <a:lumOff val="-215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100000"/>
            </a:lnSpc>
            <a:spcBef>
              <a:spcPct val="0"/>
            </a:spcBef>
            <a:spcAft>
              <a:spcPct val="35000"/>
            </a:spcAft>
          </a:pPr>
          <a:r>
            <a:rPr lang="ru-RU" sz="1300" kern="1200" smtClean="0">
              <a:solidFill>
                <a:schemeClr val="tx1"/>
              </a:solidFill>
              <a:latin typeface="Times New Roman" pitchFamily="18" charset="0"/>
              <a:ea typeface="Times New Roman" pitchFamily="18" charset="0"/>
              <a:cs typeface="Times New Roman" pitchFamily="18" charset="0"/>
            </a:rPr>
            <a:t>фарқлаш даври-</a:t>
          </a:r>
        </a:p>
        <a:p>
          <a:pPr lvl="0" algn="ctr" defTabSz="577850">
            <a:lnSpc>
              <a:spcPct val="100000"/>
            </a:lnSpc>
            <a:spcBef>
              <a:spcPct val="0"/>
            </a:spcBef>
            <a:spcAft>
              <a:spcPct val="35000"/>
            </a:spcAft>
          </a:pPr>
          <a:r>
            <a:rPr lang="ru-RU" sz="1300" kern="1200" smtClean="0">
              <a:solidFill>
                <a:schemeClr val="tx1"/>
              </a:solidFill>
              <a:latin typeface="Times New Roman" pitchFamily="18" charset="0"/>
              <a:ea typeface="Times New Roman" pitchFamily="18" charset="0"/>
              <a:cs typeface="Times New Roman" pitchFamily="18" charset="0"/>
            </a:rPr>
            <a:t>6 ёшдан-11 ёшгача</a:t>
          </a:r>
          <a:endParaRPr lang="ru-RU" sz="1300" kern="1200" dirty="0">
            <a:solidFill>
              <a:schemeClr val="tx1"/>
            </a:solidFill>
            <a:latin typeface="Times New Roman" pitchFamily="18" charset="0"/>
            <a:cs typeface="Times New Roman" pitchFamily="18" charset="0"/>
          </a:endParaRPr>
        </a:p>
      </dsp:txBody>
      <dsp:txXfrm>
        <a:off x="7548281" y="1395391"/>
        <a:ext cx="1035963" cy="16737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5AAAEC-89F2-412C-A09E-EE6FD334681D}">
      <dsp:nvSpPr>
        <dsp:cNvPr id="0" name=""/>
        <dsp:cNvSpPr/>
      </dsp:nvSpPr>
      <dsp:spPr>
        <a:xfrm>
          <a:off x="1960318" y="621969"/>
          <a:ext cx="4148182" cy="4148182"/>
        </a:xfrm>
        <a:prstGeom prst="blockArc">
          <a:avLst>
            <a:gd name="adj1" fmla="val 9000000"/>
            <a:gd name="adj2" fmla="val 16200000"/>
            <a:gd name="adj3" fmla="val 4638"/>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sp>
    <dsp:sp modelId="{096BD8B1-89A5-40AF-ADD9-2329BBA7F4FA}">
      <dsp:nvSpPr>
        <dsp:cNvPr id="0" name=""/>
        <dsp:cNvSpPr/>
      </dsp:nvSpPr>
      <dsp:spPr>
        <a:xfrm>
          <a:off x="1960318" y="621969"/>
          <a:ext cx="4148182" cy="4148182"/>
        </a:xfrm>
        <a:prstGeom prst="blockArc">
          <a:avLst>
            <a:gd name="adj1" fmla="val 1800000"/>
            <a:gd name="adj2" fmla="val 9000000"/>
            <a:gd name="adj3" fmla="val 4638"/>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sp>
    <dsp:sp modelId="{39B5BFF7-083F-4066-812E-2DE31E5F6BBA}">
      <dsp:nvSpPr>
        <dsp:cNvPr id="0" name=""/>
        <dsp:cNvSpPr/>
      </dsp:nvSpPr>
      <dsp:spPr>
        <a:xfrm>
          <a:off x="2002091" y="652956"/>
          <a:ext cx="4148182" cy="4148182"/>
        </a:xfrm>
        <a:prstGeom prst="blockArc">
          <a:avLst>
            <a:gd name="adj1" fmla="val 16200000"/>
            <a:gd name="adj2" fmla="val 1800000"/>
            <a:gd name="adj3" fmla="val 4638"/>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sp>
    <dsp:sp modelId="{A76D0B52-360D-4D1D-B406-5A12352395D9}">
      <dsp:nvSpPr>
        <dsp:cNvPr id="0" name=""/>
        <dsp:cNvSpPr/>
      </dsp:nvSpPr>
      <dsp:spPr>
        <a:xfrm>
          <a:off x="3080049" y="1741700"/>
          <a:ext cx="1908720" cy="1908720"/>
        </a:xfrm>
        <a:prstGeom prst="ellipse">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uz-Cyrl-UZ" sz="1800" kern="1200" dirty="0" smtClean="0">
              <a:solidFill>
                <a:schemeClr val="bg1"/>
              </a:solidFill>
              <a:latin typeface="Times New Roman" pitchFamily="18" charset="0"/>
              <a:cs typeface="Times New Roman" pitchFamily="18" charset="0"/>
            </a:rPr>
            <a:t>МТТга болаларнинг кўникиш даражаси (адаптация)</a:t>
          </a:r>
          <a:endParaRPr lang="ru-RU" sz="1800" kern="1200" dirty="0">
            <a:solidFill>
              <a:schemeClr val="bg1"/>
            </a:solidFill>
            <a:latin typeface="Times New Roman" pitchFamily="18" charset="0"/>
            <a:cs typeface="Times New Roman" pitchFamily="18" charset="0"/>
          </a:endParaRPr>
        </a:p>
      </dsp:txBody>
      <dsp:txXfrm>
        <a:off x="3359575" y="2021226"/>
        <a:ext cx="1349668" cy="1349668"/>
      </dsp:txXfrm>
    </dsp:sp>
    <dsp:sp modelId="{354B5E20-E83E-4BDB-91AA-383B30FE86B9}">
      <dsp:nvSpPr>
        <dsp:cNvPr id="0" name=""/>
        <dsp:cNvSpPr/>
      </dsp:nvSpPr>
      <dsp:spPr>
        <a:xfrm>
          <a:off x="2873896" y="2017"/>
          <a:ext cx="2321027" cy="1336104"/>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b="1" kern="1200" dirty="0" smtClean="0">
              <a:solidFill>
                <a:schemeClr val="bg1"/>
              </a:solidFill>
              <a:latin typeface="Times New Roman" pitchFamily="18" charset="0"/>
              <a:cs typeface="Times New Roman" pitchFamily="18" charset="0"/>
            </a:rPr>
            <a:t>Мослашувнинг ўзи (ўрта адаптация) </a:t>
          </a:r>
          <a:endParaRPr lang="ru-RU" sz="1400" kern="1200" dirty="0">
            <a:solidFill>
              <a:schemeClr val="bg1"/>
            </a:solidFill>
            <a:latin typeface="Times New Roman" pitchFamily="18" charset="0"/>
            <a:cs typeface="Times New Roman" pitchFamily="18" charset="0"/>
          </a:endParaRPr>
        </a:p>
      </dsp:txBody>
      <dsp:txXfrm>
        <a:off x="3213803" y="197685"/>
        <a:ext cx="1641213" cy="944768"/>
      </dsp:txXfrm>
    </dsp:sp>
    <dsp:sp modelId="{EBA9A956-3A56-4A04-9DA8-377C598CA621}">
      <dsp:nvSpPr>
        <dsp:cNvPr id="0" name=""/>
        <dsp:cNvSpPr/>
      </dsp:nvSpPr>
      <dsp:spPr>
        <a:xfrm>
          <a:off x="4460013" y="3041004"/>
          <a:ext cx="2657912" cy="1336104"/>
        </a:xfrm>
        <a:prstGeom prst="ellipse">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uz-Cyrl-UZ" sz="1400" b="1" kern="1200" dirty="0" smtClean="0">
              <a:solidFill>
                <a:schemeClr val="bg1"/>
              </a:solidFill>
              <a:latin typeface="Times New Roman" pitchFamily="18" charset="0"/>
              <a:cs typeface="Times New Roman" pitchFamily="18" charset="0"/>
            </a:rPr>
            <a:t>Дезадаптация (оғир адаптация)</a:t>
          </a:r>
          <a:endParaRPr lang="ru-RU" sz="1400" kern="1200" dirty="0">
            <a:solidFill>
              <a:schemeClr val="bg1"/>
            </a:solidFill>
            <a:latin typeface="Times New Roman" pitchFamily="18" charset="0"/>
            <a:cs typeface="Times New Roman" pitchFamily="18" charset="0"/>
          </a:endParaRPr>
        </a:p>
      </dsp:txBody>
      <dsp:txXfrm>
        <a:off x="4849255" y="3236672"/>
        <a:ext cx="1879428" cy="944768"/>
      </dsp:txXfrm>
    </dsp:sp>
    <dsp:sp modelId="{B25DE5EE-5147-4787-ACF7-9F50F56FAFC5}">
      <dsp:nvSpPr>
        <dsp:cNvPr id="0" name=""/>
        <dsp:cNvSpPr/>
      </dsp:nvSpPr>
      <dsp:spPr>
        <a:xfrm>
          <a:off x="1111673" y="3041004"/>
          <a:ext cx="2336352" cy="1336104"/>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uz-Cyrl-UZ" sz="1600" b="1" kern="1200" dirty="0" smtClean="0">
              <a:solidFill>
                <a:schemeClr val="bg1"/>
              </a:solidFill>
              <a:latin typeface="Times New Roman" pitchFamily="18" charset="0"/>
              <a:cs typeface="Times New Roman" pitchFamily="18" charset="0"/>
            </a:rPr>
            <a:t>Компенцация даври (енгил адаптация) </a:t>
          </a:r>
          <a:endParaRPr lang="ru-RU" sz="1600" kern="1200" dirty="0">
            <a:solidFill>
              <a:schemeClr val="bg1"/>
            </a:solidFill>
            <a:latin typeface="Times New Roman" pitchFamily="18" charset="0"/>
            <a:cs typeface="Times New Roman" pitchFamily="18" charset="0"/>
          </a:endParaRPr>
        </a:p>
      </dsp:txBody>
      <dsp:txXfrm>
        <a:off x="1453824" y="3236672"/>
        <a:ext cx="1652050" cy="94476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D527882-357F-4E30-8015-EB28B83C1083}" type="datetimeFigureOut">
              <a:rPr lang="ru-RU" smtClean="0"/>
              <a:pPr/>
              <a:t>01.01.2002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9354E0-A1CD-4D83-94EA-9E720D2BBD0B}" type="slidenum">
              <a:rPr lang="ru-RU" smtClean="0"/>
              <a:pPr/>
              <a:t>‹#›</a:t>
            </a:fld>
            <a:endParaRPr lang="ru-RU"/>
          </a:p>
        </p:txBody>
      </p:sp>
    </p:spTree>
    <p:extLst>
      <p:ext uri="{BB962C8B-B14F-4D97-AF65-F5344CB8AC3E}">
        <p14:creationId xmlns:p14="http://schemas.microsoft.com/office/powerpoint/2010/main" val="1100199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Образ слайда 1"/>
          <p:cNvSpPr>
            <a:spLocks noGrp="1" noRot="1" noChangeAspect="1" noTextEdit="1"/>
          </p:cNvSpPr>
          <p:nvPr>
            <p:ph type="sldImg"/>
          </p:nvPr>
        </p:nvSpPr>
        <p:spPr bwMode="auto">
          <a:noFill/>
          <a:ln>
            <a:solidFill>
              <a:srgbClr val="000000"/>
            </a:solidFill>
            <a:miter lim="800000"/>
            <a:headEnd/>
            <a:tailEnd/>
          </a:ln>
        </p:spPr>
      </p:sp>
      <p:sp>
        <p:nvSpPr>
          <p:cNvPr id="1024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0244" name="Номер слайда 3"/>
          <p:cNvSpPr>
            <a:spLocks noGrp="1"/>
          </p:cNvSpPr>
          <p:nvPr>
            <p:ph type="sldNum" sz="quarter" idx="5"/>
          </p:nvPr>
        </p:nvSpPr>
        <p:spPr bwMode="auto">
          <a:noFill/>
          <a:ln>
            <a:miter lim="800000"/>
            <a:headEnd/>
            <a:tailEnd/>
          </a:ln>
        </p:spPr>
        <p:txBody>
          <a:bodyPr/>
          <a:lstStyle/>
          <a:p>
            <a:fld id="{5D9D1C37-F388-4E31-BD55-A0FB4AA42A3D}" type="slidenum">
              <a:rPr lang="ru-RU" altLang="ru-RU"/>
              <a:pPr/>
              <a:t>15</a:t>
            </a:fld>
            <a:endParaRPr lang="ru-RU" alt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C4CD5F2-E50D-49A2-BB01-E7260D0CE080}" type="slidenum">
              <a:rPr lang="ru-RU" smtClean="0"/>
              <a:pPr/>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C4CD5F2-E50D-49A2-BB01-E7260D0CE080}"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C4CD5F2-E50D-49A2-BB01-E7260D0CE08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C4CD5F2-E50D-49A2-BB01-E7260D0CE080}"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C4CD5F2-E50D-49A2-BB01-E7260D0CE080}" type="slidenum">
              <a:rPr lang="ru-RU" smtClean="0"/>
              <a:pPr/>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C4CD5F2-E50D-49A2-BB01-E7260D0CE08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C4CD5F2-E50D-49A2-BB01-E7260D0CE08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C4CD5F2-E50D-49A2-BB01-E7260D0CE08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C4CD5F2-E50D-49A2-BB01-E7260D0CE080}" type="slidenum">
              <a:rPr lang="ru-RU" smtClean="0"/>
              <a:pPr/>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C4CD5F2-E50D-49A2-BB01-E7260D0CE080}"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B9376BC-1601-41C0-8109-D812A23AC48E}" type="datetimeFigureOut">
              <a:rPr lang="ru-RU" smtClean="0"/>
              <a:pPr/>
              <a:t>01.01.2002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C4CD5F2-E50D-49A2-BB01-E7260D0CE080}" type="slidenum">
              <a:rPr lang="ru-RU" smtClean="0"/>
              <a:pPr/>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DB9376BC-1601-41C0-8109-D812A23AC48E}" type="datetimeFigureOut">
              <a:rPr lang="ru-RU" smtClean="0"/>
              <a:pPr/>
              <a:t>01.01.2002</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8C4CD5F2-E50D-49A2-BB01-E7260D0CE08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3.jpe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23528" y="1196752"/>
            <a:ext cx="8496944" cy="5184576"/>
          </a:xfrm>
        </p:spPr>
        <p:txBody>
          <a:bodyPr>
            <a:normAutofit/>
          </a:bodyPr>
          <a:lstStyle/>
          <a:p>
            <a:r>
              <a:rPr lang="uz-Cyrl-UZ" b="1" dirty="0" smtClean="0">
                <a:solidFill>
                  <a:srgbClr val="FF0000"/>
                </a:solidFill>
                <a:latin typeface="Times New Roman" pitchFamily="18" charset="0"/>
                <a:cs typeface="Times New Roman" pitchFamily="18" charset="0"/>
              </a:rPr>
              <a:t>1. “Корпоратив стандарт” машқи</a:t>
            </a:r>
            <a:endParaRPr lang="en-US" b="1" dirty="0" smtClean="0">
              <a:solidFill>
                <a:srgbClr val="FF0000"/>
              </a:solidFill>
              <a:latin typeface="Times New Roman" pitchFamily="18" charset="0"/>
              <a:cs typeface="Times New Roman" pitchFamily="18" charset="0"/>
            </a:endParaRPr>
          </a:p>
          <a:p>
            <a:r>
              <a:rPr lang="en-US" dirty="0" smtClean="0">
                <a:solidFill>
                  <a:schemeClr val="tx1"/>
                </a:solidFill>
                <a:latin typeface="Times New Roman" pitchFamily="18" charset="0"/>
                <a:cs typeface="Times New Roman" pitchFamily="18" charset="0"/>
              </a:rPr>
              <a:t>	</a:t>
            </a:r>
            <a:r>
              <a:rPr lang="uz-Cyrl-UZ" b="1" dirty="0" smtClean="0">
                <a:solidFill>
                  <a:schemeClr val="accent3">
                    <a:lumMod val="50000"/>
                  </a:schemeClr>
                </a:solidFill>
                <a:latin typeface="Times New Roman" pitchFamily="18" charset="0"/>
                <a:cs typeface="Times New Roman" pitchFamily="18" charset="0"/>
              </a:rPr>
              <a:t>Ўқитувчи тингловчилардан 2 та ўзлари ҳақида </a:t>
            </a:r>
            <a:r>
              <a:rPr lang="uz-Cyrl-UZ" b="1" dirty="0" smtClean="0">
                <a:solidFill>
                  <a:srgbClr val="FF0000"/>
                </a:solidFill>
                <a:latin typeface="Times New Roman" pitchFamily="18" charset="0"/>
                <a:cs typeface="Times New Roman" pitchFamily="18" charset="0"/>
              </a:rPr>
              <a:t>“Кўпчилик биладики, мен....” </a:t>
            </a:r>
            <a:r>
              <a:rPr lang="uz-Cyrl-UZ" b="1" dirty="0" smtClean="0">
                <a:solidFill>
                  <a:schemeClr val="accent3">
                    <a:lumMod val="50000"/>
                  </a:schemeClr>
                </a:solidFill>
                <a:latin typeface="Times New Roman" pitchFamily="18" charset="0"/>
                <a:cs typeface="Times New Roman" pitchFamily="18" charset="0"/>
              </a:rPr>
              <a:t>ва </a:t>
            </a:r>
            <a:r>
              <a:rPr lang="uz-Cyrl-UZ" b="1" dirty="0" smtClean="0">
                <a:solidFill>
                  <a:srgbClr val="FF0000"/>
                </a:solidFill>
                <a:latin typeface="Times New Roman" pitchFamily="18" charset="0"/>
                <a:cs typeface="Times New Roman" pitchFamily="18" charset="0"/>
              </a:rPr>
              <a:t>“Лекин ҳамма ҳам билавермайдики, мен...”</a:t>
            </a:r>
            <a:r>
              <a:rPr lang="uz-Cyrl-UZ" b="1" dirty="0" smtClean="0">
                <a:solidFill>
                  <a:schemeClr val="accent3">
                    <a:lumMod val="50000"/>
                  </a:schemeClr>
                </a:solidFill>
                <a:latin typeface="Times New Roman" pitchFamily="18" charset="0"/>
                <a:cs typeface="Times New Roman" pitchFamily="18" charset="0"/>
              </a:rPr>
              <a:t> мазмунидаги гап тузишни сўрайди. </a:t>
            </a:r>
            <a:endParaRPr lang="ru-RU" b="1" dirty="0" smtClean="0">
              <a:solidFill>
                <a:schemeClr val="accent3">
                  <a:lumMod val="50000"/>
                </a:schemeClr>
              </a:solidFill>
              <a:latin typeface="Times New Roman" pitchFamily="18" charset="0"/>
              <a:cs typeface="Times New Roman" pitchFamily="18" charset="0"/>
            </a:endParaRPr>
          </a:p>
          <a:p>
            <a:r>
              <a:rPr lang="en-US" b="1" dirty="0" smtClean="0">
                <a:solidFill>
                  <a:schemeClr val="accent3">
                    <a:lumMod val="50000"/>
                  </a:schemeClr>
                </a:solidFill>
                <a:latin typeface="Times New Roman" pitchFamily="18" charset="0"/>
                <a:cs typeface="Times New Roman" pitchFamily="18" charset="0"/>
              </a:rPr>
              <a:t>	</a:t>
            </a:r>
            <a:r>
              <a:rPr lang="uz-Cyrl-UZ" b="1" dirty="0" smtClean="0">
                <a:solidFill>
                  <a:schemeClr val="accent3">
                    <a:lumMod val="50000"/>
                  </a:schemeClr>
                </a:solidFill>
                <a:latin typeface="Times New Roman" pitchFamily="18" charset="0"/>
                <a:cs typeface="Times New Roman" pitchFamily="18" charset="0"/>
              </a:rPr>
              <a:t>Тингловчилар 2 кишилик кичик гуруҳ ҳосил қилиб турадилар, кичик гуруҳда ўзлари ҳақида юқоридаги кўрсатма асосида қисқа ва лўнда 2 та гап тузадилар, кейин ҳар бир иштирокчи қуйидаги қоида бўйича шеригини таърифлаб беради:</a:t>
            </a:r>
            <a:endParaRPr lang="ru-RU" b="1" dirty="0" smtClean="0">
              <a:solidFill>
                <a:schemeClr val="accent3">
                  <a:lumMod val="50000"/>
                </a:schemeClr>
              </a:solidFill>
              <a:latin typeface="Times New Roman" pitchFamily="18" charset="0"/>
              <a:cs typeface="Times New Roman" pitchFamily="18" charset="0"/>
            </a:endParaRPr>
          </a:p>
          <a:p>
            <a:r>
              <a:rPr lang="en-US" b="1" dirty="0" smtClean="0">
                <a:solidFill>
                  <a:srgbClr val="FF0000"/>
                </a:solidFill>
                <a:latin typeface="Times New Roman" pitchFamily="18" charset="0"/>
                <a:cs typeface="Times New Roman" pitchFamily="18" charset="0"/>
              </a:rPr>
              <a:t>1. </a:t>
            </a:r>
            <a:r>
              <a:rPr lang="uz-Cyrl-UZ" b="1" dirty="0" smtClean="0">
                <a:solidFill>
                  <a:srgbClr val="FF0000"/>
                </a:solidFill>
                <a:latin typeface="Times New Roman" pitchFamily="18" charset="0"/>
                <a:cs typeface="Times New Roman" pitchFamily="18" charset="0"/>
              </a:rPr>
              <a:t>“Кўпчилик биладики, бу киши....”</a:t>
            </a:r>
            <a:endParaRPr lang="ru-RU" b="1" dirty="0" smtClean="0">
              <a:solidFill>
                <a:srgbClr val="FF0000"/>
              </a:solidFill>
              <a:latin typeface="Times New Roman" pitchFamily="18" charset="0"/>
              <a:cs typeface="Times New Roman" pitchFamily="18" charset="0"/>
            </a:endParaRPr>
          </a:p>
          <a:p>
            <a:r>
              <a:rPr lang="en-US" b="1" dirty="0" smtClean="0">
                <a:solidFill>
                  <a:srgbClr val="FF0000"/>
                </a:solidFill>
                <a:latin typeface="Times New Roman" pitchFamily="18" charset="0"/>
                <a:cs typeface="Times New Roman" pitchFamily="18" charset="0"/>
              </a:rPr>
              <a:t>2. </a:t>
            </a:r>
            <a:r>
              <a:rPr lang="uz-Cyrl-UZ" b="1" dirty="0" smtClean="0">
                <a:solidFill>
                  <a:srgbClr val="FF0000"/>
                </a:solidFill>
                <a:latin typeface="Times New Roman" pitchFamily="18" charset="0"/>
                <a:cs typeface="Times New Roman" pitchFamily="18" charset="0"/>
              </a:rPr>
              <a:t>“Лекин ҳамма ҳам билавермайдики, бу киши...”.</a:t>
            </a:r>
            <a:endParaRPr lang="ru-RU" b="1" dirty="0" smtClean="0">
              <a:solidFill>
                <a:srgbClr val="FF0000"/>
              </a:solidFill>
              <a:latin typeface="Times New Roman" pitchFamily="18" charset="0"/>
              <a:cs typeface="Times New Roman" pitchFamily="18" charset="0"/>
            </a:endParaRPr>
          </a:p>
          <a:p>
            <a:endParaRPr lang="ru-RU"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67544" y="1844824"/>
            <a:ext cx="8229600" cy="4464495"/>
          </a:xfrm>
        </p:spPr>
        <p:txBody>
          <a:bodyPr>
            <a:noAutofit/>
          </a:bodyPr>
          <a:lstStyle/>
          <a:p>
            <a:r>
              <a:rPr lang="uz-Cyrl-UZ" sz="2400" b="1" dirty="0" smtClean="0">
                <a:solidFill>
                  <a:srgbClr val="FF0000"/>
                </a:solidFill>
                <a:latin typeface="Times New Roman" pitchFamily="18" charset="0"/>
                <a:cs typeface="Times New Roman" pitchFamily="18" charset="0"/>
              </a:rPr>
              <a:t>1-МАВЗУ: МАКТАБГАЧА </a:t>
            </a:r>
            <a:r>
              <a:rPr lang="uz-Cyrl-UZ" sz="2400" b="1" dirty="0">
                <a:solidFill>
                  <a:srgbClr val="FF0000"/>
                </a:solidFill>
                <a:latin typeface="Times New Roman" pitchFamily="18" charset="0"/>
                <a:cs typeface="Times New Roman" pitchFamily="18" charset="0"/>
              </a:rPr>
              <a:t>ЁШДАГИ БОЛАЛАРНИНГ ЁШ ВА ПСИХОЛОГИК </a:t>
            </a:r>
            <a:r>
              <a:rPr lang="uz-Cyrl-UZ" sz="2400" b="1" dirty="0" smtClean="0">
                <a:solidFill>
                  <a:srgbClr val="FF0000"/>
                </a:solidFill>
                <a:latin typeface="Times New Roman" pitchFamily="18" charset="0"/>
                <a:cs typeface="Times New Roman" pitchFamily="18" charset="0"/>
              </a:rPr>
              <a:t>ХУСУСИЯТЛАРИ</a:t>
            </a:r>
            <a:r>
              <a:rPr lang="en-US" sz="2400" dirty="0" smtClean="0">
                <a:solidFill>
                  <a:srgbClr val="FF0000"/>
                </a:solidFill>
                <a:latin typeface="Times New Roman" pitchFamily="18" charset="0"/>
                <a:cs typeface="Times New Roman" pitchFamily="18" charset="0"/>
              </a:rPr>
              <a:t/>
            </a:r>
            <a:br>
              <a:rPr lang="en-US" sz="2400" dirty="0" smtClean="0">
                <a:solidFill>
                  <a:srgbClr val="FF0000"/>
                </a:solidFill>
                <a:latin typeface="Times New Roman" pitchFamily="18" charset="0"/>
                <a:cs typeface="Times New Roman" pitchFamily="18" charset="0"/>
              </a:rPr>
            </a:br>
            <a:r>
              <a:rPr lang="uz-Cyrl-UZ" sz="2400" b="1" dirty="0" smtClean="0">
                <a:solidFill>
                  <a:srgbClr val="FF0000"/>
                </a:solidFill>
                <a:latin typeface="Times New Roman" pitchFamily="18" charset="0"/>
                <a:cs typeface="Times New Roman" pitchFamily="18" charset="0"/>
              </a:rPr>
              <a:t>РЕЖА</a:t>
            </a:r>
            <a:r>
              <a:rPr lang="uz-Cyrl-UZ" sz="2400" b="1" dirty="0" smtClean="0">
                <a:solidFill>
                  <a:srgbClr val="FF0000"/>
                </a:solidFill>
                <a:latin typeface="Times New Roman" pitchFamily="18" charset="0"/>
                <a:cs typeface="Times New Roman" pitchFamily="18" charset="0"/>
              </a:rPr>
              <a:t>:</a:t>
            </a:r>
            <a:br>
              <a:rPr lang="uz-Cyrl-UZ" sz="2400" b="1"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1.1. </a:t>
            </a:r>
            <a:r>
              <a:rPr lang="uz-Cyrl-UZ" sz="2400" dirty="0" smtClean="0">
                <a:solidFill>
                  <a:srgbClr val="FF0000"/>
                </a:solidFill>
                <a:latin typeface="Times New Roman" pitchFamily="18" charset="0"/>
                <a:cs typeface="Times New Roman" pitchFamily="18" charset="0"/>
              </a:rPr>
              <a:t>Мактабгача ёшдаги болаларнинг ёш ва психологик хусусиятлари</a:t>
            </a:r>
            <a:r>
              <a:rPr lang="uz-Cyrl-UZ" sz="2400" b="1" dirty="0" smtClean="0">
                <a:solidFill>
                  <a:srgbClr val="FF0000"/>
                </a:solidFill>
                <a:latin typeface="Times New Roman" pitchFamily="18" charset="0"/>
                <a:cs typeface="Times New Roman" pitchFamily="18" charset="0"/>
              </a:rPr>
              <a:t> </a:t>
            </a:r>
            <a:r>
              <a:rPr lang="uz-Cyrl-UZ" sz="2400" dirty="0" smtClean="0">
                <a:solidFill>
                  <a:srgbClr val="FF0000"/>
                </a:solidFill>
                <a:latin typeface="Times New Roman" pitchFamily="18" charset="0"/>
                <a:cs typeface="Times New Roman" pitchFamily="18" charset="0"/>
              </a:rPr>
              <a:t>тўғрисида тушунча</a:t>
            </a:r>
            <a:r>
              <a:rPr lang="ru-RU" sz="2400" dirty="0" smtClean="0">
                <a:solidFill>
                  <a:srgbClr val="FF0000"/>
                </a:solidFill>
                <a:latin typeface="Times New Roman" pitchFamily="18" charset="0"/>
                <a:cs typeface="Times New Roman" pitchFamily="18" charset="0"/>
              </a:rPr>
              <a:t>.</a:t>
            </a:r>
            <a:br>
              <a:rPr lang="ru-RU" sz="2400"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1.2. </a:t>
            </a:r>
            <a:r>
              <a:rPr lang="ru-RU" sz="2400" dirty="0" err="1" smtClean="0">
                <a:solidFill>
                  <a:srgbClr val="FF0000"/>
                </a:solidFill>
                <a:latin typeface="Times New Roman" pitchFamily="18" charset="0"/>
                <a:cs typeface="Times New Roman" pitchFamily="18" charset="0"/>
              </a:rPr>
              <a:t>МТТда</a:t>
            </a:r>
            <a:r>
              <a:rPr lang="ru-RU" sz="2400" dirty="0" smtClean="0">
                <a:solidFill>
                  <a:srgbClr val="FF0000"/>
                </a:solidFill>
                <a:latin typeface="Times New Roman" pitchFamily="18" charset="0"/>
                <a:cs typeface="Times New Roman" pitchFamily="18" charset="0"/>
              </a:rPr>
              <a:t> </a:t>
            </a:r>
            <a:r>
              <a:rPr lang="ru-RU" sz="2400" dirty="0" err="1" smtClean="0">
                <a:solidFill>
                  <a:srgbClr val="FF0000"/>
                </a:solidFill>
                <a:latin typeface="Times New Roman" pitchFamily="18" charset="0"/>
                <a:cs typeface="Times New Roman" pitchFamily="18" charset="0"/>
              </a:rPr>
              <a:t>болаларнинг</a:t>
            </a:r>
            <a:r>
              <a:rPr lang="ru-RU" sz="2400" dirty="0" smtClean="0">
                <a:solidFill>
                  <a:srgbClr val="FF0000"/>
                </a:solidFill>
                <a:latin typeface="Times New Roman" pitchFamily="18" charset="0"/>
                <a:cs typeface="Times New Roman" pitchFamily="18" charset="0"/>
              </a:rPr>
              <a:t> психик </a:t>
            </a:r>
            <a:r>
              <a:rPr lang="ru-RU" sz="2400" dirty="0" err="1" smtClean="0">
                <a:solidFill>
                  <a:srgbClr val="FF0000"/>
                </a:solidFill>
                <a:latin typeface="Times New Roman" pitchFamily="18" charset="0"/>
                <a:cs typeface="Times New Roman" pitchFamily="18" charset="0"/>
              </a:rPr>
              <a:t>ривожланиши</a:t>
            </a:r>
            <a:r>
              <a:rPr lang="ru-RU" sz="2400" dirty="0" smtClean="0">
                <a:solidFill>
                  <a:srgbClr val="FF0000"/>
                </a:solidFill>
                <a:latin typeface="Times New Roman" pitchFamily="18" charset="0"/>
                <a:cs typeface="Times New Roman" pitchFamily="18" charset="0"/>
              </a:rPr>
              <a:t>.</a:t>
            </a:r>
            <a:br>
              <a:rPr lang="ru-RU" sz="2400" dirty="0" smtClean="0">
                <a:solidFill>
                  <a:srgbClr val="FF0000"/>
                </a:solidFill>
                <a:latin typeface="Times New Roman" pitchFamily="18" charset="0"/>
                <a:cs typeface="Times New Roman" pitchFamily="18" charset="0"/>
              </a:rPr>
            </a:br>
            <a:endParaRPr lang="ru-RU" sz="2400" dirty="0">
              <a:solidFill>
                <a:srgbClr val="FF0000"/>
              </a:solidFill>
              <a:latin typeface="Times New Roman" pitchFamily="18" charset="0"/>
              <a:cs typeface="Times New Roman" pitchFamily="18" charset="0"/>
            </a:endParaRPr>
          </a:p>
        </p:txBody>
      </p:sp>
      <p:sp>
        <p:nvSpPr>
          <p:cNvPr id="3" name="Содержимое 2"/>
          <p:cNvSpPr>
            <a:spLocks noGrp="1"/>
          </p:cNvSpPr>
          <p:nvPr>
            <p:ph sz="quarter" idx="13"/>
          </p:nvPr>
        </p:nvSpPr>
        <p:spPr>
          <a:xfrm>
            <a:off x="457200" y="3429001"/>
            <a:ext cx="8229600" cy="2697163"/>
          </a:xfrm>
        </p:spPr>
        <p:txBody>
          <a:bodyPr/>
          <a:lstStyle/>
          <a:p>
            <a:endParaRPr lang="ru-RU" dirty="0" smtClean="0"/>
          </a:p>
          <a:p>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p:txBody>
          <a:bodyPr>
            <a:normAutofit/>
          </a:bodyPr>
          <a:lstStyle/>
          <a:p>
            <a:pPr algn="ctr">
              <a:buNone/>
            </a:pPr>
            <a:r>
              <a:rPr lang="uz-Cyrl-UZ" dirty="0" smtClean="0">
                <a:solidFill>
                  <a:schemeClr val="tx2"/>
                </a:solidFill>
                <a:latin typeface="Times New Roman" pitchFamily="18" charset="0"/>
                <a:cs typeface="Times New Roman" pitchFamily="18" charset="0"/>
              </a:rPr>
              <a:t>2. АҚЛИЙ ҲУЖУМ МЕТОДИ.</a:t>
            </a:r>
          </a:p>
          <a:p>
            <a:pPr algn="ctr">
              <a:buNone/>
            </a:pPr>
            <a:endParaRPr lang="uz-Cyrl-UZ" dirty="0" smtClean="0">
              <a:solidFill>
                <a:schemeClr val="tx2"/>
              </a:solidFill>
              <a:latin typeface="Times New Roman" pitchFamily="18" charset="0"/>
              <a:cs typeface="Times New Roman" pitchFamily="18" charset="0"/>
            </a:endParaRPr>
          </a:p>
          <a:p>
            <a:pPr marL="514350" indent="-514350" algn="ctr">
              <a:buAutoNum type="arabicPeriod"/>
            </a:pPr>
            <a:r>
              <a:rPr lang="uz-Cyrl-UZ" dirty="0" smtClean="0">
                <a:solidFill>
                  <a:schemeClr val="tx2"/>
                </a:solidFill>
                <a:latin typeface="Times New Roman" pitchFamily="18" charset="0"/>
                <a:cs typeface="Times New Roman" pitchFamily="18" charset="0"/>
              </a:rPr>
              <a:t>Мактабгача ёш даври психологияси  тўғрисида умумий тушунча беринг.</a:t>
            </a:r>
          </a:p>
          <a:p>
            <a:pPr marL="514350" indent="-514350" algn="ctr">
              <a:buNone/>
            </a:pPr>
            <a:r>
              <a:rPr lang="uz-Cyrl-UZ" dirty="0" smtClean="0">
                <a:solidFill>
                  <a:schemeClr val="tx2"/>
                </a:solidFill>
                <a:latin typeface="Times New Roman" pitchFamily="18" charset="0"/>
                <a:cs typeface="Times New Roman" pitchFamily="18" charset="0"/>
              </a:rPr>
              <a:t>2. Болалар психологиясини ўрганиш бизга нима учун керак?</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628801"/>
            <a:ext cx="8229600" cy="4497363"/>
          </a:xfrm>
        </p:spPr>
        <p:txBody>
          <a:bodyPr>
            <a:normAutofit/>
          </a:bodyPr>
          <a:lstStyle/>
          <a:p>
            <a:pPr marL="514350" indent="-514350">
              <a:buNone/>
            </a:pPr>
            <a:endParaRPr lang="uz-Cyrl-UZ" sz="2400" dirty="0" smtClean="0">
              <a:solidFill>
                <a:srgbClr val="FF0000"/>
              </a:solidFill>
              <a:latin typeface="Times New Roman" pitchFamily="18" charset="0"/>
              <a:cs typeface="Times New Roman" pitchFamily="18" charset="0"/>
            </a:endParaRPr>
          </a:p>
          <a:p>
            <a:pPr marL="514350" indent="-514350">
              <a:buAutoNum type="arabicPeriod"/>
            </a:pPr>
            <a:r>
              <a:rPr lang="uz-Cyrl-UZ" sz="2400" dirty="0" smtClean="0">
                <a:solidFill>
                  <a:srgbClr val="FF0000"/>
                </a:solidFill>
                <a:latin typeface="Times New Roman" pitchFamily="18" charset="0"/>
                <a:cs typeface="Times New Roman" pitchFamily="18" charset="0"/>
              </a:rPr>
              <a:t>Мактабгача ёш даври психологияси- </a:t>
            </a:r>
            <a:r>
              <a:rPr lang="uz-Cyrl-UZ" sz="2400" dirty="0" smtClean="0">
                <a:latin typeface="Times New Roman" pitchFamily="18" charset="0"/>
                <a:cs typeface="Times New Roman" pitchFamily="18" charset="0"/>
              </a:rPr>
              <a:t>онтогенезда мактабгача ёшдаги болаларнинг </a:t>
            </a:r>
            <a:r>
              <a:rPr lang="ru-RU" sz="2400" b="1" i="1" dirty="0" smtClean="0">
                <a:latin typeface="Times New Roman" pitchFamily="18" charset="0"/>
                <a:cs typeface="Times New Roman" pitchFamily="18" charset="0"/>
              </a:rPr>
              <a:t>психик </a:t>
            </a:r>
            <a:r>
              <a:rPr lang="ru-RU" sz="2400" b="1" i="1" dirty="0" err="1" smtClean="0">
                <a:latin typeface="Times New Roman" pitchFamily="18" charset="0"/>
                <a:cs typeface="Times New Roman" pitchFamily="18" charset="0"/>
              </a:rPr>
              <a:t>жараёнлари</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психик</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ҳолатлари</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индивидуал</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хусусиятлари</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уларнинг</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қонуниятлари ва</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механизмларини</a:t>
            </a:r>
            <a:r>
              <a:rPr lang="ru-RU" sz="2400" b="1" i="1" dirty="0" smtClean="0">
                <a:latin typeface="Times New Roman" pitchFamily="18" charset="0"/>
                <a:cs typeface="Times New Roman" pitchFamily="18" charset="0"/>
              </a:rPr>
              <a:t> </a:t>
            </a:r>
            <a:r>
              <a:rPr lang="ru-RU" sz="2400" b="1" i="1" dirty="0" err="1" smtClean="0">
                <a:latin typeface="Times New Roman" pitchFamily="18" charset="0"/>
                <a:cs typeface="Times New Roman" pitchFamily="18" charset="0"/>
              </a:rPr>
              <a:t>ўрганади</a:t>
            </a:r>
            <a:r>
              <a:rPr lang="ru-RU" sz="2400" b="1" i="1" dirty="0" smtClean="0">
                <a:latin typeface="Times New Roman" pitchFamily="18" charset="0"/>
                <a:cs typeface="Times New Roman" pitchFamily="18" charset="0"/>
              </a:rPr>
              <a:t>.</a:t>
            </a:r>
          </a:p>
          <a:p>
            <a:pPr marL="514350" indent="-514350">
              <a:buAutoNum type="arabicPeriod"/>
            </a:pPr>
            <a:r>
              <a:rPr lang="uz-Cyrl-UZ" sz="2400" dirty="0" smtClean="0">
                <a:latin typeface="Times New Roman" pitchFamily="18" charset="0"/>
                <a:cs typeface="Times New Roman" pitchFamily="18" charset="0"/>
              </a:rPr>
              <a:t> </a:t>
            </a:r>
            <a:r>
              <a:rPr lang="uz-Cyrl-UZ" sz="2400" dirty="0" smtClean="0">
                <a:solidFill>
                  <a:srgbClr val="FF0000"/>
                </a:solidFill>
                <a:latin typeface="Times New Roman" pitchFamily="18" charset="0"/>
                <a:cs typeface="Times New Roman" pitchFamily="18" charset="0"/>
              </a:rPr>
              <a:t>Болалар психологиясини ўрганиш -</a:t>
            </a:r>
            <a:r>
              <a:rPr lang="uz-Cyrl-UZ" sz="2400" dirty="0" smtClean="0">
                <a:latin typeface="Times New Roman" pitchFamily="18" charset="0"/>
                <a:cs typeface="Times New Roman" pitchFamily="18" charset="0"/>
              </a:rPr>
              <a:t>ҳар бир ёш босқичида содир бўладиган ўзгаришларни билиш, уларнинг бадиий-ижодий қобилиятларини эрта аниқлаш ва шунга асосланиб уларга педагогик жиҳатдан тўғри ёндашишга имкон беради.</a:t>
            </a:r>
          </a:p>
          <a:p>
            <a:pPr marL="514350" indent="-514350">
              <a:buAutoNum type="arabicPeriod"/>
            </a:pPr>
            <a:endParaRPr lang="uz-Cyrl-UZ" sz="2400" dirty="0" smtClean="0">
              <a:solidFill>
                <a:srgbClr val="FF0000"/>
              </a:solidFill>
              <a:latin typeface="Times New Roman" pitchFamily="18" charset="0"/>
              <a:cs typeface="Times New Roman" pitchFamily="18" charset="0"/>
            </a:endParaRPr>
          </a:p>
          <a:p>
            <a:pPr marL="514350" indent="-514350">
              <a:buAutoNum type="arabicPeriod"/>
            </a:pPr>
            <a:endParaRPr lang="ru-RU" sz="2400" dirty="0" smtClean="0">
              <a:solidFill>
                <a:srgbClr val="FF0000"/>
              </a:solidFill>
              <a:latin typeface="Times New Roman" pitchFamily="18" charset="0"/>
              <a:cs typeface="Times New Roman" pitchFamily="18" charset="0"/>
            </a:endParaRPr>
          </a:p>
          <a:p>
            <a:pPr>
              <a:buNone/>
            </a:pPr>
            <a:endParaRPr lang="ru-RU" sz="2400"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683568" y="2492897"/>
          <a:ext cx="7848872" cy="4032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Таблица 5"/>
          <p:cNvGraphicFramePr>
            <a:graphicFrameLocks noGrp="1"/>
          </p:cNvGraphicFramePr>
          <p:nvPr/>
        </p:nvGraphicFramePr>
        <p:xfrm>
          <a:off x="1524000" y="1124744"/>
          <a:ext cx="6096000" cy="1219200"/>
        </p:xfrm>
        <a:graphic>
          <a:graphicData uri="http://schemas.openxmlformats.org/drawingml/2006/table">
            <a:tbl>
              <a:tblPr firstRow="1" bandRow="1">
                <a:tableStyleId>{93296810-A885-4BE3-A3E7-6D5BEEA58F35}</a:tableStyleId>
              </a:tblPr>
              <a:tblGrid>
                <a:gridCol w="6096000"/>
              </a:tblGrid>
              <a:tr h="936104">
                <a:tc>
                  <a:txBody>
                    <a:bodyPr/>
                    <a:lstStyle/>
                    <a:p>
                      <a:pPr algn="ctr"/>
                      <a:endParaRPr lang="uz-Cyrl-UZ" sz="1800" dirty="0" smtClean="0"/>
                    </a:p>
                    <a:p>
                      <a:pPr algn="ctr"/>
                      <a:r>
                        <a:rPr lang="uz-Cyrl-UZ" sz="2800" dirty="0" smtClean="0">
                          <a:latin typeface="Times New Roman" pitchFamily="18" charset="0"/>
                          <a:cs typeface="Times New Roman" pitchFamily="18" charset="0"/>
                        </a:rPr>
                        <a:t>3. Кичик маъруза. Болалар психологияси структураси</a:t>
                      </a:r>
                      <a:endParaRPr lang="ru-RU" sz="2800" b="0" dirty="0">
                        <a:solidFill>
                          <a:schemeClr val="accent1">
                            <a:lumMod val="75000"/>
                          </a:schemeClr>
                        </a:solidFill>
                        <a:latin typeface="Times New Roman" pitchFamily="18" charset="0"/>
                        <a:cs typeface="Times New Roman" pitchFamily="18" charset="0"/>
                      </a:endParaRPr>
                    </a:p>
                  </a:txBody>
                  <a:tcPr>
                    <a:solidFill>
                      <a:srgbClr val="92D050"/>
                    </a:soli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251520" y="2132856"/>
          <a:ext cx="8640960" cy="44644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Таблица 5"/>
          <p:cNvGraphicFramePr>
            <a:graphicFrameLocks noGrp="1"/>
          </p:cNvGraphicFramePr>
          <p:nvPr/>
        </p:nvGraphicFramePr>
        <p:xfrm>
          <a:off x="1524000" y="908720"/>
          <a:ext cx="6096000" cy="1224136"/>
        </p:xfrm>
        <a:graphic>
          <a:graphicData uri="http://schemas.openxmlformats.org/drawingml/2006/table">
            <a:tbl>
              <a:tblPr firstRow="1" bandRow="1">
                <a:tableStyleId>{5C22544A-7EE6-4342-B048-85BDC9FD1C3A}</a:tableStyleId>
              </a:tblPr>
              <a:tblGrid>
                <a:gridCol w="6096000"/>
              </a:tblGrid>
              <a:tr h="122413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z-Cyrl-UZ" sz="2400" dirty="0" smtClean="0">
                          <a:solidFill>
                            <a:schemeClr val="tx1"/>
                          </a:solidFill>
                          <a:latin typeface="Times New Roman" pitchFamily="18" charset="0"/>
                          <a:ea typeface="Times New Roman" pitchFamily="18" charset="0"/>
                          <a:cs typeface="Times New Roman" pitchFamily="18" charset="0"/>
                        </a:rPr>
                        <a:t>Француз психологи А.Валлон эса ёш даврларини қуйидаги босқичларга ажратади: </a:t>
                      </a:r>
                      <a:endParaRPr lang="ru-RU" sz="1200" dirty="0" smtClean="0">
                        <a:solidFill>
                          <a:schemeClr val="tx1"/>
                        </a:solidFill>
                        <a:latin typeface="Times New Roman" pitchFamily="18" charset="0"/>
                        <a:cs typeface="Times New Roman" pitchFamily="18" charset="0"/>
                      </a:endParaRPr>
                    </a:p>
                  </a:txBody>
                  <a:tcPr>
                    <a:solidFill>
                      <a:schemeClr val="accent5">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48680"/>
            <a:ext cx="8229600" cy="864096"/>
          </a:xfrm>
        </p:spPr>
        <p:txBody>
          <a:bodyPr>
            <a:normAutofit fontScale="90000"/>
          </a:bodyPr>
          <a:lstStyle/>
          <a:p>
            <a:r>
              <a:rPr lang="ru-RU" sz="2700" b="1" dirty="0" smtClean="0">
                <a:solidFill>
                  <a:srgbClr val="55439F"/>
                </a:solidFill>
                <a:latin typeface="Times New Roman" pitchFamily="18" charset="0"/>
                <a:cs typeface="Times New Roman" pitchFamily="18" charset="0"/>
              </a:rPr>
              <a:t/>
            </a:r>
            <a:br>
              <a:rPr lang="ru-RU" sz="2700" b="1" dirty="0" smtClean="0">
                <a:solidFill>
                  <a:srgbClr val="55439F"/>
                </a:solidFill>
                <a:latin typeface="Times New Roman" pitchFamily="18" charset="0"/>
                <a:cs typeface="Times New Roman" pitchFamily="18" charset="0"/>
              </a:rPr>
            </a:br>
            <a:r>
              <a:rPr lang="ru-RU" sz="2700" b="1" dirty="0" smtClean="0">
                <a:solidFill>
                  <a:srgbClr val="55439F"/>
                </a:solidFill>
                <a:latin typeface="Times New Roman" pitchFamily="18" charset="0"/>
                <a:cs typeface="Times New Roman" pitchFamily="18" charset="0"/>
              </a:rPr>
              <a:t/>
            </a:r>
            <a:br>
              <a:rPr lang="ru-RU" sz="2700" b="1" dirty="0" smtClean="0">
                <a:solidFill>
                  <a:srgbClr val="55439F"/>
                </a:solidFill>
                <a:latin typeface="Times New Roman" pitchFamily="18" charset="0"/>
                <a:cs typeface="Times New Roman" pitchFamily="18" charset="0"/>
              </a:rPr>
            </a:br>
            <a:r>
              <a:rPr lang="ru-RU" sz="2700" b="1" dirty="0" smtClean="0">
                <a:solidFill>
                  <a:srgbClr val="55439F"/>
                </a:solidFill>
                <a:latin typeface="Times New Roman" pitchFamily="18" charset="0"/>
                <a:cs typeface="Times New Roman" pitchFamily="18" charset="0"/>
              </a:rPr>
              <a:t>1.2. </a:t>
            </a:r>
            <a:r>
              <a:rPr lang="ru-RU" sz="2700" b="1" dirty="0" err="1" smtClean="0">
                <a:solidFill>
                  <a:srgbClr val="55439F"/>
                </a:solidFill>
                <a:latin typeface="Times New Roman" pitchFamily="18" charset="0"/>
                <a:cs typeface="Times New Roman" pitchFamily="18" charset="0"/>
              </a:rPr>
              <a:t>МТТда</a:t>
            </a:r>
            <a:r>
              <a:rPr lang="ru-RU" sz="2700" b="1" dirty="0" smtClean="0">
                <a:solidFill>
                  <a:srgbClr val="55439F"/>
                </a:solidFill>
                <a:latin typeface="Times New Roman" pitchFamily="18" charset="0"/>
                <a:cs typeface="Times New Roman" pitchFamily="18" charset="0"/>
              </a:rPr>
              <a:t> </a:t>
            </a:r>
            <a:r>
              <a:rPr lang="ru-RU" sz="2700" b="1" dirty="0" err="1" smtClean="0">
                <a:solidFill>
                  <a:srgbClr val="55439F"/>
                </a:solidFill>
                <a:latin typeface="Times New Roman" pitchFamily="18" charset="0"/>
                <a:cs typeface="Times New Roman" pitchFamily="18" charset="0"/>
              </a:rPr>
              <a:t>болаларнинг</a:t>
            </a:r>
            <a:r>
              <a:rPr lang="ru-RU" sz="2700" b="1" dirty="0" smtClean="0">
                <a:solidFill>
                  <a:srgbClr val="55439F"/>
                </a:solidFill>
                <a:latin typeface="Times New Roman" pitchFamily="18" charset="0"/>
                <a:cs typeface="Times New Roman" pitchFamily="18" charset="0"/>
              </a:rPr>
              <a:t> психик </a:t>
            </a:r>
            <a:r>
              <a:rPr lang="ru-RU" sz="2700" b="1" dirty="0" err="1" smtClean="0">
                <a:solidFill>
                  <a:srgbClr val="55439F"/>
                </a:solidFill>
                <a:latin typeface="Times New Roman" pitchFamily="18" charset="0"/>
                <a:cs typeface="Times New Roman" pitchFamily="18" charset="0"/>
              </a:rPr>
              <a:t>ривожланиши</a:t>
            </a:r>
            <a:r>
              <a:rPr lang="ru-RU" sz="2700" b="1" dirty="0" smtClean="0">
                <a:solidFill>
                  <a:srgbClr val="55439F"/>
                </a:solidFill>
                <a:latin typeface="Times New Roman" pitchFamily="18" charset="0"/>
                <a:cs typeface="Times New Roman" pitchFamily="18" charset="0"/>
              </a:rPr>
              <a:t>.</a:t>
            </a:r>
            <a:br>
              <a:rPr lang="ru-RU" sz="2700" b="1" dirty="0" smtClean="0">
                <a:solidFill>
                  <a:srgbClr val="55439F"/>
                </a:solidFill>
                <a:latin typeface="Times New Roman" pitchFamily="18" charset="0"/>
                <a:cs typeface="Times New Roman" pitchFamily="18" charset="0"/>
              </a:rPr>
            </a:br>
            <a:r>
              <a:rPr lang="ru-RU" sz="2700" b="1" dirty="0" err="1" smtClean="0">
                <a:solidFill>
                  <a:srgbClr val="55439F"/>
                </a:solidFill>
                <a:latin typeface="Times New Roman" pitchFamily="18" charset="0"/>
                <a:cs typeface="Times New Roman" pitchFamily="18" charset="0"/>
              </a:rPr>
              <a:t>МТТга</a:t>
            </a:r>
            <a:r>
              <a:rPr lang="ru-RU" sz="2700" b="1" dirty="0" smtClean="0">
                <a:solidFill>
                  <a:srgbClr val="55439F"/>
                </a:solidFill>
                <a:latin typeface="Times New Roman" pitchFamily="18" charset="0"/>
                <a:cs typeface="Times New Roman" pitchFamily="18" charset="0"/>
              </a:rPr>
              <a:t> </a:t>
            </a:r>
            <a:r>
              <a:rPr lang="ru-RU" sz="2700" b="1" dirty="0" err="1" smtClean="0">
                <a:solidFill>
                  <a:srgbClr val="55439F"/>
                </a:solidFill>
                <a:latin typeface="Times New Roman" pitchFamily="18" charset="0"/>
                <a:cs typeface="Times New Roman" pitchFamily="18" charset="0"/>
              </a:rPr>
              <a:t>мослашув</a:t>
            </a:r>
            <a:r>
              <a:rPr lang="ru-RU" sz="2700" b="1" dirty="0" smtClean="0">
                <a:solidFill>
                  <a:srgbClr val="55439F"/>
                </a:solidFill>
                <a:latin typeface="Times New Roman" pitchFamily="18" charset="0"/>
                <a:cs typeface="Times New Roman" pitchFamily="18" charset="0"/>
              </a:rPr>
              <a:t>. 1.Кичик </a:t>
            </a:r>
            <a:r>
              <a:rPr lang="ru-RU" sz="2700" b="1" dirty="0" err="1" smtClean="0">
                <a:solidFill>
                  <a:srgbClr val="55439F"/>
                </a:solidFill>
                <a:latin typeface="Times New Roman" pitchFamily="18" charset="0"/>
                <a:cs typeface="Times New Roman" pitchFamily="18" charset="0"/>
              </a:rPr>
              <a:t>маъруза</a:t>
            </a:r>
            <a:r>
              <a:rPr lang="ru-RU" sz="2700" b="1" dirty="0" smtClean="0">
                <a:solidFill>
                  <a:srgbClr val="55439F"/>
                </a:solidFill>
                <a:latin typeface="Times New Roman" pitchFamily="18" charset="0"/>
                <a:cs typeface="Times New Roman" pitchFamily="18" charset="0"/>
              </a:rPr>
              <a:t>.</a:t>
            </a:r>
            <a:r>
              <a:rPr lang="ru-RU" b="1" dirty="0" smtClean="0">
                <a:solidFill>
                  <a:srgbClr val="55439F"/>
                </a:solidFill>
                <a:latin typeface="Times New Roman" pitchFamily="18" charset="0"/>
                <a:cs typeface="Times New Roman" pitchFamily="18" charset="0"/>
              </a:rPr>
              <a:t/>
            </a:r>
            <a:br>
              <a:rPr lang="ru-RU" b="1" dirty="0" smtClean="0">
                <a:solidFill>
                  <a:srgbClr val="55439F"/>
                </a:solidFill>
                <a:latin typeface="Times New Roman" pitchFamily="18" charset="0"/>
                <a:cs typeface="Times New Roman" pitchFamily="18" charset="0"/>
              </a:rPr>
            </a:br>
            <a:endParaRPr lang="ru-RU" dirty="0">
              <a:solidFill>
                <a:srgbClr val="55439F"/>
              </a:solidFill>
            </a:endParaRPr>
          </a:p>
        </p:txBody>
      </p:sp>
      <p:graphicFrame>
        <p:nvGraphicFramePr>
          <p:cNvPr id="4" name="Содержимое 3"/>
          <p:cNvGraphicFramePr>
            <a:graphicFrameLocks noGrp="1"/>
          </p:cNvGraphicFramePr>
          <p:nvPr>
            <p:ph sz="quarter" idx="13"/>
          </p:nvPr>
        </p:nvGraphicFramePr>
        <p:xfrm>
          <a:off x="457200" y="1556793"/>
          <a:ext cx="8229600"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sz="quarter" idx="13"/>
          </p:nvPr>
        </p:nvGraphicFramePr>
        <p:xfrm>
          <a:off x="323528" y="260649"/>
          <a:ext cx="5760640"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3554" name="Picture 2" descr="Кризис 3 лет у ребёнка: признаки, важные советы психологов"/>
          <p:cNvPicPr>
            <a:picLocks noChangeAspect="1" noChangeArrowheads="1"/>
          </p:cNvPicPr>
          <p:nvPr/>
        </p:nvPicPr>
        <p:blipFill>
          <a:blip r:embed="rId7" cstate="print"/>
          <a:srcRect/>
          <a:stretch>
            <a:fillRect/>
          </a:stretch>
        </p:blipFill>
        <p:spPr bwMode="auto">
          <a:xfrm>
            <a:off x="6300192" y="1340768"/>
            <a:ext cx="2376264" cy="36004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844825"/>
            <a:ext cx="8229600" cy="4464496"/>
          </a:xfrm>
        </p:spPr>
        <p:txBody>
          <a:bodyPr>
            <a:normAutofit/>
          </a:bodyPr>
          <a:lstStyle/>
          <a:p>
            <a:pPr algn="ctr">
              <a:buNone/>
            </a:pPr>
            <a:endParaRPr lang="ru-RU" b="1" dirty="0" smtClean="0">
              <a:solidFill>
                <a:srgbClr val="FF0000"/>
              </a:solidFill>
              <a:latin typeface="Times New Roman" pitchFamily="18" charset="0"/>
              <a:cs typeface="Times New Roman" pitchFamily="18" charset="0"/>
            </a:endParaRPr>
          </a:p>
          <a:p>
            <a:pPr algn="ctr">
              <a:buNone/>
            </a:pPr>
            <a:r>
              <a:rPr lang="uz-Cyrl-UZ" dirty="0" smtClean="0">
                <a:latin typeface="Times New Roman" pitchFamily="18" charset="0"/>
                <a:cs typeface="Times New Roman" pitchFamily="18" charset="0"/>
              </a:rPr>
              <a:t>Илк ва мактабгача ёшдаги болалар ривожланишига қўйиладиган</a:t>
            </a:r>
            <a:br>
              <a:rPr lang="uz-Cyrl-UZ" dirty="0" smtClean="0">
                <a:latin typeface="Times New Roman" pitchFamily="18" charset="0"/>
                <a:cs typeface="Times New Roman" pitchFamily="18" charset="0"/>
              </a:rPr>
            </a:br>
            <a:r>
              <a:rPr lang="uz-Cyrl-UZ" dirty="0" smtClean="0">
                <a:solidFill>
                  <a:srgbClr val="FF0000"/>
                </a:solidFill>
                <a:latin typeface="Times New Roman" pitchFamily="18" charset="0"/>
                <a:cs typeface="Times New Roman" pitchFamily="18" charset="0"/>
              </a:rPr>
              <a:t>«Давлат талаблари» </a:t>
            </a:r>
            <a:r>
              <a:rPr lang="uz-Cyrl-UZ" dirty="0" smtClean="0">
                <a:latin typeface="Times New Roman" pitchFamily="18" charset="0"/>
                <a:cs typeface="Times New Roman" pitchFamily="18" charset="0"/>
              </a:rPr>
              <a:t>асосида ривожланиш соҳалари:</a:t>
            </a:r>
          </a:p>
          <a:p>
            <a:r>
              <a:rPr lang="ru-RU" dirty="0" err="1" smtClean="0">
                <a:latin typeface="Times New Roman" pitchFamily="18" charset="0"/>
                <a:cs typeface="Times New Roman" pitchFamily="18" charset="0"/>
              </a:rPr>
              <a:t>жисмоний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соғлом турмуш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тарзининг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шаклланиши</a:t>
            </a:r>
            <a:r>
              <a:rPr lang="ru-RU" dirty="0" smtClean="0">
                <a:latin typeface="Times New Roman" pitchFamily="18" charset="0"/>
                <a:cs typeface="Times New Roman" pitchFamily="18" charset="0"/>
              </a:rPr>
              <a:t>;</a:t>
            </a:r>
          </a:p>
          <a:p>
            <a:r>
              <a:rPr lang="ru-RU" dirty="0" err="1" smtClean="0">
                <a:latin typeface="Times New Roman" pitchFamily="18" charset="0"/>
                <a:cs typeface="Times New Roman" pitchFamily="18" charset="0"/>
              </a:rPr>
              <a:t>ижтимоий-ҳиссий ривожланиш</a:t>
            </a:r>
            <a:r>
              <a:rPr lang="ru-RU" dirty="0" smtClean="0">
                <a:latin typeface="Times New Roman" pitchFamily="18" charset="0"/>
                <a:cs typeface="Times New Roman" pitchFamily="18" charset="0"/>
              </a:rPr>
              <a:t>;</a:t>
            </a:r>
          </a:p>
          <a:p>
            <a:r>
              <a:rPr lang="ru-RU" dirty="0" err="1" smtClean="0">
                <a:latin typeface="Times New Roman" pitchFamily="18" charset="0"/>
                <a:cs typeface="Times New Roman" pitchFamily="18" charset="0"/>
              </a:rPr>
              <a:t>нутқ, мулоқот, ўқиш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ёзиш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малакалари</a:t>
            </a:r>
            <a:r>
              <a:rPr lang="ru-RU" dirty="0" smtClean="0">
                <a:latin typeface="Times New Roman" pitchFamily="18" charset="0"/>
                <a:cs typeface="Times New Roman" pitchFamily="18" charset="0"/>
              </a:rPr>
              <a:t>;</a:t>
            </a:r>
          </a:p>
          <a:p>
            <a:r>
              <a:rPr lang="ru-RU" dirty="0" err="1" smtClean="0">
                <a:latin typeface="Times New Roman" pitchFamily="18" charset="0"/>
                <a:cs typeface="Times New Roman" pitchFamily="18" charset="0"/>
              </a:rPr>
              <a:t>билиш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жараёнини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ривожланиши</a:t>
            </a:r>
            <a:r>
              <a:rPr lang="ru-RU" dirty="0" smtClean="0">
                <a:latin typeface="Times New Roman" pitchFamily="18" charset="0"/>
                <a:cs typeface="Times New Roman" pitchFamily="18" charset="0"/>
              </a:rPr>
              <a:t>;</a:t>
            </a:r>
          </a:p>
          <a:p>
            <a:r>
              <a:rPr lang="ru-RU" dirty="0" err="1" smtClean="0">
                <a:latin typeface="Times New Roman" pitchFamily="18" charset="0"/>
                <a:cs typeface="Times New Roman" pitchFamily="18" charset="0"/>
              </a:rPr>
              <a:t>ижодий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ривожланиш</a:t>
            </a:r>
            <a:r>
              <a:rPr lang="ru-RU" dirty="0" smtClean="0">
                <a:latin typeface="Times New Roman" pitchFamily="18" charset="0"/>
                <a:cs typeface="Times New Roman" pitchFamily="18" charset="0"/>
              </a:rPr>
              <a:t>.</a:t>
            </a:r>
          </a:p>
          <a:p>
            <a:pPr algn="ctr">
              <a:buNone/>
            </a:pPr>
            <a:endParaRPr lang="uz-Cyrl-UZ" dirty="0" smtClean="0">
              <a:latin typeface="Times New Roman" pitchFamily="18" charset="0"/>
              <a:cs typeface="Times New Roman" pitchFamily="18" charset="0"/>
            </a:endParaRPr>
          </a:p>
          <a:p>
            <a:pPr algn="ctr">
              <a:buNone/>
            </a:pPr>
            <a:endParaRPr lang="uz-Cyrl-UZ" dirty="0" smtClean="0">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p:txBody>
          <a:bodyPr>
            <a:normAutofit/>
          </a:bodyPr>
          <a:lstStyle/>
          <a:p>
            <a:pPr algn="ctr">
              <a:buNone/>
            </a:pPr>
            <a:r>
              <a:rPr lang="uz-Cyrl-UZ" dirty="0" smtClean="0">
                <a:solidFill>
                  <a:srgbClr val="55439F"/>
                </a:solidFill>
                <a:latin typeface="Times New Roman" pitchFamily="18" charset="0"/>
                <a:cs typeface="Times New Roman" pitchFamily="18" charset="0"/>
              </a:rPr>
              <a:t>	</a:t>
            </a:r>
            <a:r>
              <a:rPr lang="uz-Cyrl-UZ" b="1" dirty="0" smtClean="0">
                <a:solidFill>
                  <a:srgbClr val="55439F"/>
                </a:solidFill>
                <a:latin typeface="Times New Roman" pitchFamily="18" charset="0"/>
                <a:cs typeface="Times New Roman" pitchFamily="18" charset="0"/>
              </a:rPr>
              <a:t>Давлат талаблари асосидаги ёш даврлари қуйидаги босқичларни ўз ичига олади:</a:t>
            </a:r>
            <a:endParaRPr lang="ru-RU" b="1" dirty="0" smtClean="0">
              <a:solidFill>
                <a:srgbClr val="55439F"/>
              </a:solidFill>
              <a:latin typeface="Times New Roman" pitchFamily="18" charset="0"/>
              <a:cs typeface="Times New Roman" pitchFamily="18" charset="0"/>
            </a:endParaRPr>
          </a:p>
          <a:p>
            <a:pPr lvl="0"/>
            <a:r>
              <a:rPr lang="uz-Cyrl-UZ" dirty="0" smtClean="0">
                <a:solidFill>
                  <a:srgbClr val="55439F"/>
                </a:solidFill>
                <a:latin typeface="Times New Roman" pitchFamily="18" charset="0"/>
                <a:cs typeface="Times New Roman" pitchFamily="18" charset="0"/>
              </a:rPr>
              <a:t>гўдаклик (туғилгандан 1 ёшгача);</a:t>
            </a:r>
            <a:endParaRPr lang="ru-RU" dirty="0" smtClean="0">
              <a:solidFill>
                <a:srgbClr val="55439F"/>
              </a:solidFill>
              <a:latin typeface="Times New Roman" pitchFamily="18" charset="0"/>
              <a:cs typeface="Times New Roman" pitchFamily="18" charset="0"/>
            </a:endParaRPr>
          </a:p>
          <a:p>
            <a:pPr lvl="0"/>
            <a:r>
              <a:rPr lang="uz-Cyrl-UZ" dirty="0" smtClean="0">
                <a:solidFill>
                  <a:srgbClr val="55439F"/>
                </a:solidFill>
                <a:latin typeface="Times New Roman" pitchFamily="18" charset="0"/>
                <a:cs typeface="Times New Roman" pitchFamily="18" charset="0"/>
              </a:rPr>
              <a:t>эрта ёшдаги болалик (1 ёшдан 3 ёшгача);</a:t>
            </a:r>
            <a:endParaRPr lang="ru-RU" dirty="0" smtClean="0">
              <a:solidFill>
                <a:srgbClr val="55439F"/>
              </a:solidFill>
              <a:latin typeface="Times New Roman" pitchFamily="18" charset="0"/>
              <a:cs typeface="Times New Roman" pitchFamily="18" charset="0"/>
            </a:endParaRPr>
          </a:p>
          <a:p>
            <a:pPr lvl="0"/>
            <a:r>
              <a:rPr lang="uz-Cyrl-UZ" dirty="0" smtClean="0">
                <a:solidFill>
                  <a:srgbClr val="55439F"/>
                </a:solidFill>
                <a:latin typeface="Times New Roman" pitchFamily="18" charset="0"/>
                <a:cs typeface="Times New Roman" pitchFamily="18" charset="0"/>
              </a:rPr>
              <a:t>кичик мактабгача ёш (3 ёшдан 4 ёшгача);</a:t>
            </a:r>
            <a:endParaRPr lang="ru-RU" dirty="0" smtClean="0">
              <a:solidFill>
                <a:srgbClr val="55439F"/>
              </a:solidFill>
              <a:latin typeface="Times New Roman" pitchFamily="18" charset="0"/>
              <a:cs typeface="Times New Roman" pitchFamily="18" charset="0"/>
            </a:endParaRPr>
          </a:p>
          <a:p>
            <a:pPr lvl="0"/>
            <a:r>
              <a:rPr lang="ru-RU" dirty="0" err="1" smtClean="0">
                <a:solidFill>
                  <a:srgbClr val="55439F"/>
                </a:solidFill>
                <a:latin typeface="Times New Roman" pitchFamily="18" charset="0"/>
                <a:cs typeface="Times New Roman" pitchFamily="18" charset="0"/>
              </a:rPr>
              <a:t>ўрта</a:t>
            </a:r>
            <a:r>
              <a:rPr lang="ru-RU" dirty="0" smtClean="0">
                <a:solidFill>
                  <a:srgbClr val="55439F"/>
                </a:solidFill>
                <a:latin typeface="Times New Roman" pitchFamily="18" charset="0"/>
                <a:cs typeface="Times New Roman" pitchFamily="18" charset="0"/>
              </a:rPr>
              <a:t> </a:t>
            </a:r>
            <a:r>
              <a:rPr lang="ru-RU" dirty="0" err="1" smtClean="0">
                <a:solidFill>
                  <a:srgbClr val="55439F"/>
                </a:solidFill>
                <a:latin typeface="Times New Roman" pitchFamily="18" charset="0"/>
                <a:cs typeface="Times New Roman" pitchFamily="18" charset="0"/>
              </a:rPr>
              <a:t>мактабгача</a:t>
            </a:r>
            <a:r>
              <a:rPr lang="ru-RU" dirty="0" smtClean="0">
                <a:solidFill>
                  <a:srgbClr val="55439F"/>
                </a:solidFill>
                <a:latin typeface="Times New Roman" pitchFamily="18" charset="0"/>
                <a:cs typeface="Times New Roman" pitchFamily="18" charset="0"/>
              </a:rPr>
              <a:t> </a:t>
            </a:r>
            <a:r>
              <a:rPr lang="ru-RU" dirty="0" err="1" smtClean="0">
                <a:solidFill>
                  <a:srgbClr val="55439F"/>
                </a:solidFill>
                <a:latin typeface="Times New Roman" pitchFamily="18" charset="0"/>
                <a:cs typeface="Times New Roman" pitchFamily="18" charset="0"/>
              </a:rPr>
              <a:t>ёш</a:t>
            </a:r>
            <a:r>
              <a:rPr lang="ru-RU" dirty="0" smtClean="0">
                <a:solidFill>
                  <a:srgbClr val="55439F"/>
                </a:solidFill>
                <a:latin typeface="Times New Roman" pitchFamily="18" charset="0"/>
                <a:cs typeface="Times New Roman" pitchFamily="18" charset="0"/>
              </a:rPr>
              <a:t> (4 дан 5 </a:t>
            </a:r>
            <a:r>
              <a:rPr lang="ru-RU" dirty="0" err="1" smtClean="0">
                <a:solidFill>
                  <a:srgbClr val="55439F"/>
                </a:solidFill>
                <a:latin typeface="Times New Roman" pitchFamily="18" charset="0"/>
                <a:cs typeface="Times New Roman" pitchFamily="18" charset="0"/>
              </a:rPr>
              <a:t>ёшгача</a:t>
            </a:r>
            <a:r>
              <a:rPr lang="ru-RU" dirty="0" smtClean="0">
                <a:solidFill>
                  <a:srgbClr val="55439F"/>
                </a:solidFill>
                <a:latin typeface="Times New Roman" pitchFamily="18" charset="0"/>
                <a:cs typeface="Times New Roman" pitchFamily="18" charset="0"/>
              </a:rPr>
              <a:t>);</a:t>
            </a:r>
          </a:p>
          <a:p>
            <a:pPr lvl="0"/>
            <a:r>
              <a:rPr lang="ru-RU" dirty="0" err="1" smtClean="0">
                <a:solidFill>
                  <a:srgbClr val="55439F"/>
                </a:solidFill>
                <a:latin typeface="Times New Roman" pitchFamily="18" charset="0"/>
                <a:cs typeface="Times New Roman" pitchFamily="18" charset="0"/>
              </a:rPr>
              <a:t>катта</a:t>
            </a:r>
            <a:r>
              <a:rPr lang="ru-RU" dirty="0" smtClean="0">
                <a:solidFill>
                  <a:srgbClr val="55439F"/>
                </a:solidFill>
                <a:latin typeface="Times New Roman" pitchFamily="18" charset="0"/>
                <a:cs typeface="Times New Roman" pitchFamily="18" charset="0"/>
              </a:rPr>
              <a:t> </a:t>
            </a:r>
            <a:r>
              <a:rPr lang="ru-RU" dirty="0" err="1" smtClean="0">
                <a:solidFill>
                  <a:srgbClr val="55439F"/>
                </a:solidFill>
                <a:latin typeface="Times New Roman" pitchFamily="18" charset="0"/>
                <a:cs typeface="Times New Roman" pitchFamily="18" charset="0"/>
              </a:rPr>
              <a:t>мактабгача</a:t>
            </a:r>
            <a:r>
              <a:rPr lang="ru-RU" dirty="0" smtClean="0">
                <a:solidFill>
                  <a:srgbClr val="55439F"/>
                </a:solidFill>
                <a:latin typeface="Times New Roman" pitchFamily="18" charset="0"/>
                <a:cs typeface="Times New Roman" pitchFamily="18" charset="0"/>
              </a:rPr>
              <a:t> </a:t>
            </a:r>
            <a:r>
              <a:rPr lang="ru-RU" dirty="0" err="1" smtClean="0">
                <a:solidFill>
                  <a:srgbClr val="55439F"/>
                </a:solidFill>
                <a:latin typeface="Times New Roman" pitchFamily="18" charset="0"/>
                <a:cs typeface="Times New Roman" pitchFamily="18" charset="0"/>
              </a:rPr>
              <a:t>ёш</a:t>
            </a:r>
            <a:r>
              <a:rPr lang="ru-RU" dirty="0" smtClean="0">
                <a:solidFill>
                  <a:srgbClr val="55439F"/>
                </a:solidFill>
                <a:latin typeface="Times New Roman" pitchFamily="18" charset="0"/>
                <a:cs typeface="Times New Roman" pitchFamily="18" charset="0"/>
              </a:rPr>
              <a:t> (5 </a:t>
            </a:r>
            <a:r>
              <a:rPr lang="ru-RU" dirty="0" err="1" smtClean="0">
                <a:solidFill>
                  <a:srgbClr val="55439F"/>
                </a:solidFill>
                <a:latin typeface="Times New Roman" pitchFamily="18" charset="0"/>
                <a:cs typeface="Times New Roman" pitchFamily="18" charset="0"/>
              </a:rPr>
              <a:t>ёшдан</a:t>
            </a:r>
            <a:r>
              <a:rPr lang="ru-RU" dirty="0" smtClean="0">
                <a:solidFill>
                  <a:srgbClr val="55439F"/>
                </a:solidFill>
                <a:latin typeface="Times New Roman" pitchFamily="18" charset="0"/>
                <a:cs typeface="Times New Roman" pitchFamily="18" charset="0"/>
              </a:rPr>
              <a:t> 6 </a:t>
            </a:r>
            <a:r>
              <a:rPr lang="ru-RU" dirty="0" err="1" smtClean="0">
                <a:solidFill>
                  <a:srgbClr val="55439F"/>
                </a:solidFill>
                <a:latin typeface="Times New Roman" pitchFamily="18" charset="0"/>
                <a:cs typeface="Times New Roman" pitchFamily="18" charset="0"/>
              </a:rPr>
              <a:t>ёшгача</a:t>
            </a:r>
            <a:r>
              <a:rPr lang="ru-RU" dirty="0" smtClean="0">
                <a:solidFill>
                  <a:srgbClr val="55439F"/>
                </a:solidFill>
                <a:latin typeface="Times New Roman" pitchFamily="18" charset="0"/>
                <a:cs typeface="Times New Roman" pitchFamily="18" charset="0"/>
              </a:rPr>
              <a:t>);</a:t>
            </a:r>
          </a:p>
          <a:p>
            <a:pPr lvl="0"/>
            <a:r>
              <a:rPr lang="ru-RU" dirty="0" err="1" smtClean="0">
                <a:solidFill>
                  <a:srgbClr val="55439F"/>
                </a:solidFill>
                <a:latin typeface="Times New Roman" pitchFamily="18" charset="0"/>
                <a:cs typeface="Times New Roman" pitchFamily="18" charset="0"/>
              </a:rPr>
              <a:t>мактабга</a:t>
            </a:r>
            <a:r>
              <a:rPr lang="ru-RU" dirty="0" smtClean="0">
                <a:solidFill>
                  <a:srgbClr val="55439F"/>
                </a:solidFill>
                <a:latin typeface="Times New Roman" pitchFamily="18" charset="0"/>
                <a:cs typeface="Times New Roman" pitchFamily="18" charset="0"/>
              </a:rPr>
              <a:t> </a:t>
            </a:r>
            <a:r>
              <a:rPr lang="ru-RU" dirty="0" err="1" smtClean="0">
                <a:solidFill>
                  <a:srgbClr val="55439F"/>
                </a:solidFill>
                <a:latin typeface="Times New Roman" pitchFamily="18" charset="0"/>
                <a:cs typeface="Times New Roman" pitchFamily="18" charset="0"/>
              </a:rPr>
              <a:t>тайёрлов</a:t>
            </a:r>
            <a:r>
              <a:rPr lang="ru-RU" dirty="0" smtClean="0">
                <a:solidFill>
                  <a:srgbClr val="55439F"/>
                </a:solidFill>
                <a:latin typeface="Times New Roman" pitchFamily="18" charset="0"/>
                <a:cs typeface="Times New Roman" pitchFamily="18" charset="0"/>
              </a:rPr>
              <a:t> </a:t>
            </a:r>
            <a:r>
              <a:rPr lang="ru-RU" dirty="0" err="1" smtClean="0">
                <a:solidFill>
                  <a:srgbClr val="55439F"/>
                </a:solidFill>
                <a:latin typeface="Times New Roman" pitchFamily="18" charset="0"/>
                <a:cs typeface="Times New Roman" pitchFamily="18" charset="0"/>
              </a:rPr>
              <a:t>ёши</a:t>
            </a:r>
            <a:r>
              <a:rPr lang="ru-RU" dirty="0" smtClean="0">
                <a:solidFill>
                  <a:srgbClr val="55439F"/>
                </a:solidFill>
                <a:latin typeface="Times New Roman" pitchFamily="18" charset="0"/>
                <a:cs typeface="Times New Roman" pitchFamily="18" charset="0"/>
              </a:rPr>
              <a:t> (6 </a:t>
            </a:r>
            <a:r>
              <a:rPr lang="ru-RU" dirty="0" err="1" smtClean="0">
                <a:solidFill>
                  <a:srgbClr val="55439F"/>
                </a:solidFill>
                <a:latin typeface="Times New Roman" pitchFamily="18" charset="0"/>
                <a:cs typeface="Times New Roman" pitchFamily="18" charset="0"/>
              </a:rPr>
              <a:t>ёшдан</a:t>
            </a:r>
            <a:r>
              <a:rPr lang="ru-RU" dirty="0" smtClean="0">
                <a:solidFill>
                  <a:srgbClr val="55439F"/>
                </a:solidFill>
                <a:latin typeface="Times New Roman" pitchFamily="18" charset="0"/>
                <a:cs typeface="Times New Roman" pitchFamily="18" charset="0"/>
              </a:rPr>
              <a:t> 7 </a:t>
            </a:r>
            <a:r>
              <a:rPr lang="ru-RU" dirty="0" err="1" smtClean="0">
                <a:solidFill>
                  <a:srgbClr val="55439F"/>
                </a:solidFill>
                <a:latin typeface="Times New Roman" pitchFamily="18" charset="0"/>
                <a:cs typeface="Times New Roman" pitchFamily="18" charset="0"/>
              </a:rPr>
              <a:t>ёшгача</a:t>
            </a:r>
            <a:r>
              <a:rPr lang="ru-RU" dirty="0" smtClean="0">
                <a:solidFill>
                  <a:srgbClr val="55439F"/>
                </a:solidFill>
                <a:latin typeface="Times New Roman" pitchFamily="18" charset="0"/>
                <a:cs typeface="Times New Roman" pitchFamily="18" charset="0"/>
              </a:rPr>
              <a:t>).</a:t>
            </a: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p:txBody>
          <a:bodyPr>
            <a:normAutofit lnSpcReduction="10000"/>
          </a:bodyPr>
          <a:lstStyle/>
          <a:p>
            <a:pPr algn="ctr">
              <a:buNone/>
            </a:pPr>
            <a:r>
              <a:rPr lang="uz-Cyrl-UZ" b="1" dirty="0" smtClean="0">
                <a:solidFill>
                  <a:srgbClr val="0070C0"/>
                </a:solidFill>
                <a:latin typeface="Times New Roman" pitchFamily="18" charset="0"/>
                <a:cs typeface="Times New Roman" pitchFamily="18" charset="0"/>
              </a:rPr>
              <a:t>2.АҚЛИЙ ҲУЖУМ МЕТОДИ</a:t>
            </a:r>
            <a:r>
              <a:rPr lang="uz-Cyrl-UZ" dirty="0" smtClean="0">
                <a:solidFill>
                  <a:srgbClr val="0070C0"/>
                </a:solidFill>
                <a:latin typeface="Times New Roman" pitchFamily="18" charset="0"/>
                <a:cs typeface="Times New Roman" pitchFamily="18" charset="0"/>
              </a:rPr>
              <a:t>.</a:t>
            </a:r>
          </a:p>
          <a:p>
            <a:pPr algn="ctr">
              <a:buNone/>
            </a:pPr>
            <a:endParaRPr lang="uz-Cyrl-UZ" dirty="0" smtClean="0">
              <a:solidFill>
                <a:srgbClr val="0070C0"/>
              </a:solidFill>
              <a:latin typeface="Times New Roman" pitchFamily="18" charset="0"/>
              <a:cs typeface="Times New Roman" pitchFamily="18" charset="0"/>
            </a:endParaRPr>
          </a:p>
          <a:p>
            <a:pPr marL="514350" indent="-514350" algn="ctr">
              <a:buNone/>
            </a:pPr>
            <a:r>
              <a:rPr lang="uz-Cyrl-UZ" sz="4400" b="1" dirty="0" smtClean="0">
                <a:solidFill>
                  <a:srgbClr val="0070C0"/>
                </a:solidFill>
                <a:latin typeface="Times New Roman" pitchFamily="18" charset="0"/>
                <a:cs typeface="Times New Roman" pitchFamily="18" charset="0"/>
              </a:rPr>
              <a:t>Боланинг ривожланишига таъсир этувчи омиллар-булар...</a:t>
            </a:r>
            <a:endParaRPr lang="ru-RU" sz="4400" dirty="0">
              <a:solidFill>
                <a:srgbClr val="0070C0"/>
              </a:solidFill>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sz="quarter" idx="13"/>
          </p:nvPr>
        </p:nvGraphicFramePr>
        <p:xfrm>
          <a:off x="1143000" y="731838"/>
          <a:ext cx="6400800" cy="3475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sz="quarter" idx="13"/>
          </p:nvPr>
        </p:nvGraphicFramePr>
        <p:xfrm>
          <a:off x="467544" y="836712"/>
          <a:ext cx="8229600"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628801"/>
            <a:ext cx="8229600" cy="1440160"/>
          </a:xfrm>
        </p:spPr>
        <p:txBody>
          <a:bodyPr>
            <a:normAutofit fontScale="90000"/>
          </a:bodyPr>
          <a:lstStyle/>
          <a:p>
            <a:r>
              <a:rPr lang="uz-Cyrl-UZ" sz="2700" b="1" dirty="0" smtClean="0">
                <a:solidFill>
                  <a:srgbClr val="FF0000"/>
                </a:solidFill>
                <a:latin typeface="Times New Roman" pitchFamily="18" charset="0"/>
                <a:cs typeface="Times New Roman" pitchFamily="18" charset="0"/>
              </a:rPr>
              <a:t/>
            </a:r>
            <a:br>
              <a:rPr lang="uz-Cyrl-UZ" sz="2700" b="1" dirty="0" smtClean="0">
                <a:solidFill>
                  <a:srgbClr val="FF0000"/>
                </a:solidFill>
                <a:latin typeface="Times New Roman" pitchFamily="18" charset="0"/>
                <a:cs typeface="Times New Roman" pitchFamily="18" charset="0"/>
              </a:rPr>
            </a:br>
            <a:r>
              <a:rPr lang="uz-Cyrl-UZ" sz="2700" b="1" dirty="0" smtClean="0">
                <a:solidFill>
                  <a:srgbClr val="FF0000"/>
                </a:solidFill>
                <a:latin typeface="Times New Roman" pitchFamily="18" charset="0"/>
                <a:cs typeface="Times New Roman" pitchFamily="18" charset="0"/>
              </a:rPr>
              <a:t/>
            </a:r>
            <a:br>
              <a:rPr lang="uz-Cyrl-UZ" sz="2700" b="1" dirty="0" smtClean="0">
                <a:solidFill>
                  <a:srgbClr val="FF0000"/>
                </a:solidFill>
                <a:latin typeface="Times New Roman" pitchFamily="18" charset="0"/>
                <a:cs typeface="Times New Roman" pitchFamily="18" charset="0"/>
              </a:rPr>
            </a:br>
            <a:r>
              <a:rPr lang="uz-Cyrl-UZ" sz="2700" b="1" dirty="0" smtClean="0">
                <a:solidFill>
                  <a:srgbClr val="FF0000"/>
                </a:solidFill>
                <a:latin typeface="Times New Roman" pitchFamily="18" charset="0"/>
                <a:cs typeface="Times New Roman" pitchFamily="18" charset="0"/>
              </a:rPr>
              <a:t>2-МАВЗУ:МАКТАБГАЧА ЁШДАГИ КИЧИК ГУРУҲ </a:t>
            </a:r>
            <a:br>
              <a:rPr lang="uz-Cyrl-UZ" sz="2700" b="1" dirty="0" smtClean="0">
                <a:solidFill>
                  <a:srgbClr val="FF0000"/>
                </a:solidFill>
                <a:latin typeface="Times New Roman" pitchFamily="18" charset="0"/>
                <a:cs typeface="Times New Roman" pitchFamily="18" charset="0"/>
              </a:rPr>
            </a:br>
            <a:r>
              <a:rPr lang="uz-Cyrl-UZ" sz="2700" b="1" dirty="0" smtClean="0">
                <a:solidFill>
                  <a:srgbClr val="FF0000"/>
                </a:solidFill>
                <a:latin typeface="Times New Roman" pitchFamily="18" charset="0"/>
                <a:cs typeface="Times New Roman" pitchFamily="18" charset="0"/>
              </a:rPr>
              <a:t>(3-4 ЁШ) БОЛАЛАРИНИНГ ЁШ ВА ПСИХОЛОГИК ХУСУСИЯТЛАРИ (НАЗАРИЙ 2 СОАТ)</a:t>
            </a:r>
            <a:r>
              <a:rPr lang="uz-Cyrl-UZ" b="1" dirty="0" smtClean="0">
                <a:solidFill>
                  <a:srgbClr val="FF0000"/>
                </a:solidFill>
              </a:rPr>
              <a:t/>
            </a:r>
            <a:br>
              <a:rPr lang="uz-Cyrl-UZ" b="1" dirty="0" smtClean="0">
                <a:solidFill>
                  <a:srgbClr val="FF0000"/>
                </a:solidFill>
              </a:rPr>
            </a:br>
            <a:endParaRPr lang="ru-RU" dirty="0">
              <a:solidFill>
                <a:srgbClr val="FF0000"/>
              </a:solidFill>
            </a:endParaRPr>
          </a:p>
        </p:txBody>
      </p:sp>
      <p:sp>
        <p:nvSpPr>
          <p:cNvPr id="3" name="Содержимое 2"/>
          <p:cNvSpPr>
            <a:spLocks noGrp="1"/>
          </p:cNvSpPr>
          <p:nvPr>
            <p:ph sz="quarter" idx="13"/>
          </p:nvPr>
        </p:nvSpPr>
        <p:spPr>
          <a:xfrm>
            <a:off x="457200" y="2708921"/>
            <a:ext cx="8229600" cy="3417243"/>
          </a:xfrm>
        </p:spPr>
        <p:txBody>
          <a:bodyPr/>
          <a:lstStyle/>
          <a:p>
            <a:pPr algn="ctr">
              <a:buNone/>
            </a:pPr>
            <a:endParaRPr lang="uz-Cyrl-UZ" sz="2800" b="1" dirty="0" smtClean="0">
              <a:latin typeface="Times New Roman" pitchFamily="18" charset="0"/>
              <a:cs typeface="Times New Roman" pitchFamily="18" charset="0"/>
            </a:endParaRPr>
          </a:p>
          <a:p>
            <a:pPr algn="ctr">
              <a:buNone/>
            </a:pPr>
            <a:r>
              <a:rPr lang="uz-Cyrl-UZ" sz="2800" b="1" dirty="0" smtClean="0">
                <a:solidFill>
                  <a:srgbClr val="FF0000"/>
                </a:solidFill>
                <a:latin typeface="Times New Roman" pitchFamily="18" charset="0"/>
                <a:cs typeface="Times New Roman" pitchFamily="18" charset="0"/>
              </a:rPr>
              <a:t>РЕЖА:</a:t>
            </a:r>
          </a:p>
          <a:p>
            <a:pPr algn="ctr">
              <a:buNone/>
            </a:pPr>
            <a:r>
              <a:rPr lang="uz-Cyrl-UZ" sz="2800" dirty="0" smtClean="0">
                <a:solidFill>
                  <a:srgbClr val="FF0000"/>
                </a:solidFill>
                <a:latin typeface="Times New Roman" pitchFamily="18" charset="0"/>
                <a:cs typeface="Times New Roman" pitchFamily="18" charset="0"/>
              </a:rPr>
              <a:t>2.1. 3-4 ёшдаги болаларнинг билиш жараёнларини ривожлантирувчи машқларнинг моҳияти.</a:t>
            </a:r>
          </a:p>
          <a:p>
            <a:pPr algn="ctr">
              <a:buNone/>
            </a:pPr>
            <a:r>
              <a:rPr lang="uz-Cyrl-UZ" sz="2800" dirty="0" smtClean="0">
                <a:solidFill>
                  <a:srgbClr val="FF0000"/>
                </a:solidFill>
                <a:latin typeface="Times New Roman" pitchFamily="18" charset="0"/>
                <a:cs typeface="Times New Roman" pitchFamily="18" charset="0"/>
              </a:rPr>
              <a:t>2.2. 3-4 ёшдаги</a:t>
            </a:r>
            <a:r>
              <a:rPr lang="uz-Cyrl-UZ" sz="2800" b="1" dirty="0" smtClean="0">
                <a:solidFill>
                  <a:srgbClr val="FF0000"/>
                </a:solidFill>
                <a:latin typeface="Times New Roman" pitchFamily="18" charset="0"/>
                <a:cs typeface="Times New Roman" pitchFamily="18" charset="0"/>
              </a:rPr>
              <a:t> </a:t>
            </a:r>
            <a:r>
              <a:rPr lang="uz-Cyrl-UZ" sz="2800" dirty="0" smtClean="0">
                <a:solidFill>
                  <a:srgbClr val="FF0000"/>
                </a:solidFill>
                <a:latin typeface="Times New Roman" pitchFamily="18" charset="0"/>
                <a:cs typeface="Times New Roman" pitchFamily="18" charset="0"/>
              </a:rPr>
              <a:t>болаларнинг бадиий-ижодий қобилиятлари тўғрисида тушунча.</a:t>
            </a:r>
            <a:endParaRPr lang="ru-RU" sz="2800" dirty="0" smtClean="0">
              <a:solidFill>
                <a:srgbClr val="FF0000"/>
              </a:solidFill>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785786" y="642918"/>
            <a:ext cx="7572428" cy="785818"/>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r>
              <a:rPr lang="uz-Cyrl-UZ" sz="2400" b="1" i="1" dirty="0" smtClean="0">
                <a:solidFill>
                  <a:srgbClr val="C00000"/>
                </a:solidFill>
                <a:latin typeface="Times New Roman" pitchFamily="18" charset="0"/>
                <a:cs typeface="Times New Roman" pitchFamily="18" charset="0"/>
              </a:rPr>
              <a:t>1.Кичик маъруза. Психик </a:t>
            </a:r>
            <a:r>
              <a:rPr lang="uz-Cyrl-UZ" sz="2400" b="1" i="1" dirty="0">
                <a:solidFill>
                  <a:srgbClr val="C00000"/>
                </a:solidFill>
                <a:latin typeface="Times New Roman" pitchFamily="18" charset="0"/>
                <a:cs typeface="Times New Roman" pitchFamily="18" charset="0"/>
              </a:rPr>
              <a:t>фаолиятлар қуйидаги жараёнларни ўз ичига олади:</a:t>
            </a:r>
            <a:endParaRPr lang="ru-RU" sz="2400" b="1" i="1" dirty="0">
              <a:solidFill>
                <a:srgbClr val="C00000"/>
              </a:solidFill>
              <a:latin typeface="Times New Roman" pitchFamily="18" charset="0"/>
              <a:cs typeface="Times New Roman" pitchFamily="18" charset="0"/>
            </a:endParaRPr>
          </a:p>
        </p:txBody>
      </p:sp>
      <p:cxnSp>
        <p:nvCxnSpPr>
          <p:cNvPr id="5" name="Прямая со стрелкой 4"/>
          <p:cNvCxnSpPr/>
          <p:nvPr/>
        </p:nvCxnSpPr>
        <p:spPr>
          <a:xfrm rot="5400000">
            <a:off x="1072357" y="1713706"/>
            <a:ext cx="571500"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6" name="Прямая со стрелкой 5"/>
          <p:cNvCxnSpPr/>
          <p:nvPr/>
        </p:nvCxnSpPr>
        <p:spPr>
          <a:xfrm rot="5400000">
            <a:off x="3215482" y="1713706"/>
            <a:ext cx="571500"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7" name="Прямая со стрелкой 6"/>
          <p:cNvCxnSpPr/>
          <p:nvPr/>
        </p:nvCxnSpPr>
        <p:spPr>
          <a:xfrm rot="5400000">
            <a:off x="5430044" y="1713706"/>
            <a:ext cx="5715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8" name="Прямая со стрелкой 7"/>
          <p:cNvCxnSpPr/>
          <p:nvPr/>
        </p:nvCxnSpPr>
        <p:spPr>
          <a:xfrm rot="5400000">
            <a:off x="7357269" y="1713706"/>
            <a:ext cx="5715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9" name="Прямоугольник 8"/>
          <p:cNvSpPr/>
          <p:nvPr/>
        </p:nvSpPr>
        <p:spPr>
          <a:xfrm>
            <a:off x="285720" y="2000240"/>
            <a:ext cx="1928826" cy="135732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eaLnBrk="1" fontAlgn="auto" hangingPunct="1">
              <a:spcBef>
                <a:spcPts val="0"/>
              </a:spcBef>
              <a:spcAft>
                <a:spcPts val="0"/>
              </a:spcAft>
              <a:defRPr/>
            </a:pPr>
            <a:r>
              <a:rPr lang="uz-Cyrl-UZ" sz="2000" b="1" i="1" dirty="0">
                <a:solidFill>
                  <a:schemeClr val="tx1"/>
                </a:solidFill>
                <a:latin typeface="Times New Roman" pitchFamily="18" charset="0"/>
                <a:cs typeface="Times New Roman" pitchFamily="18" charset="0"/>
              </a:rPr>
              <a:t>билиш фаолиятлари</a:t>
            </a:r>
            <a:endParaRPr lang="ru-RU" sz="2000" b="1" dirty="0">
              <a:solidFill>
                <a:schemeClr val="tx1"/>
              </a:solidFill>
              <a:latin typeface="Times New Roman" pitchFamily="18" charset="0"/>
              <a:cs typeface="Times New Roman" pitchFamily="18" charset="0"/>
            </a:endParaRPr>
          </a:p>
        </p:txBody>
      </p:sp>
      <p:sp>
        <p:nvSpPr>
          <p:cNvPr id="12" name="Прямоугольник 11"/>
          <p:cNvSpPr/>
          <p:nvPr/>
        </p:nvSpPr>
        <p:spPr>
          <a:xfrm>
            <a:off x="2500298" y="2000240"/>
            <a:ext cx="1928826" cy="135732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eaLnBrk="1" fontAlgn="auto" hangingPunct="1">
              <a:spcBef>
                <a:spcPts val="0"/>
              </a:spcBef>
              <a:spcAft>
                <a:spcPts val="0"/>
              </a:spcAft>
              <a:defRPr/>
            </a:pPr>
            <a:r>
              <a:rPr lang="uz-Cyrl-UZ" sz="2000" b="1" i="1" dirty="0">
                <a:solidFill>
                  <a:schemeClr val="tx1"/>
                </a:solidFill>
                <a:latin typeface="Times New Roman" pitchFamily="18" charset="0"/>
                <a:cs typeface="Times New Roman" pitchFamily="18" charset="0"/>
              </a:rPr>
              <a:t>билиш жараёнлари</a:t>
            </a:r>
            <a:endParaRPr lang="ru-RU" sz="2000" b="1" dirty="0">
              <a:solidFill>
                <a:schemeClr val="tx1"/>
              </a:solidFill>
              <a:latin typeface="Times New Roman" pitchFamily="18" charset="0"/>
              <a:cs typeface="Times New Roman" pitchFamily="18" charset="0"/>
            </a:endParaRPr>
          </a:p>
        </p:txBody>
      </p:sp>
      <p:sp>
        <p:nvSpPr>
          <p:cNvPr id="13" name="Прямоугольник 12"/>
          <p:cNvSpPr/>
          <p:nvPr/>
        </p:nvSpPr>
        <p:spPr>
          <a:xfrm>
            <a:off x="4714876" y="2000240"/>
            <a:ext cx="1928826" cy="135732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eaLnBrk="1" fontAlgn="auto" hangingPunct="1">
              <a:spcBef>
                <a:spcPts val="0"/>
              </a:spcBef>
              <a:spcAft>
                <a:spcPts val="0"/>
              </a:spcAft>
              <a:defRPr/>
            </a:pPr>
            <a:r>
              <a:rPr lang="uz-Cyrl-UZ" sz="2000" b="1" i="1" dirty="0">
                <a:solidFill>
                  <a:schemeClr val="tx1"/>
                </a:solidFill>
                <a:latin typeface="Times New Roman" pitchFamily="18" charset="0"/>
                <a:cs typeface="Times New Roman" pitchFamily="18" charset="0"/>
              </a:rPr>
              <a:t>психик </a:t>
            </a:r>
            <a:r>
              <a:rPr lang="uz-Cyrl-UZ" sz="2000" b="1" i="1" dirty="0" smtClean="0">
                <a:solidFill>
                  <a:schemeClr val="tx1"/>
                </a:solidFill>
                <a:latin typeface="Times New Roman" pitchFamily="18" charset="0"/>
                <a:cs typeface="Times New Roman" pitchFamily="18" charset="0"/>
              </a:rPr>
              <a:t>ҳолатлар</a:t>
            </a:r>
            <a:endParaRPr lang="ru-RU" sz="2000" b="1" dirty="0">
              <a:solidFill>
                <a:schemeClr val="tx1"/>
              </a:solidFill>
              <a:latin typeface="Times New Roman" pitchFamily="18" charset="0"/>
              <a:cs typeface="Times New Roman" pitchFamily="18" charset="0"/>
            </a:endParaRPr>
          </a:p>
        </p:txBody>
      </p:sp>
      <p:sp>
        <p:nvSpPr>
          <p:cNvPr id="14" name="Прямоугольник 13"/>
          <p:cNvSpPr/>
          <p:nvPr/>
        </p:nvSpPr>
        <p:spPr>
          <a:xfrm>
            <a:off x="6929454" y="2000240"/>
            <a:ext cx="1928826" cy="135732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4"/>
          </a:lnRef>
          <a:fillRef idx="2">
            <a:schemeClr val="accent4"/>
          </a:fillRef>
          <a:effectRef idx="1">
            <a:schemeClr val="accent4"/>
          </a:effectRef>
          <a:fontRef idx="minor">
            <a:schemeClr val="dk1"/>
          </a:fontRef>
        </p:style>
        <p:txBody>
          <a:bodyPr anchor="ctr"/>
          <a:lstStyle/>
          <a:p>
            <a:pPr algn="ctr" eaLnBrk="1" fontAlgn="auto" hangingPunct="1">
              <a:spcBef>
                <a:spcPts val="0"/>
              </a:spcBef>
              <a:spcAft>
                <a:spcPts val="0"/>
              </a:spcAft>
              <a:defRPr/>
            </a:pPr>
            <a:r>
              <a:rPr lang="ru-RU" sz="2000" b="1" i="1" dirty="0" err="1">
                <a:solidFill>
                  <a:schemeClr val="tx1"/>
                </a:solidFill>
                <a:latin typeface="Times New Roman" pitchFamily="18" charset="0"/>
                <a:cs typeface="Times New Roman" pitchFamily="18" charset="0"/>
              </a:rPr>
              <a:t>шахснинг</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индивидуал</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психологик</a:t>
            </a:r>
            <a:r>
              <a:rPr lang="ru-RU" sz="2000" b="1" i="1" dirty="0">
                <a:solidFill>
                  <a:schemeClr val="tx1"/>
                </a:solidFill>
                <a:latin typeface="Times New Roman" pitchFamily="18" charset="0"/>
                <a:cs typeface="Times New Roman" pitchFamily="18" charset="0"/>
              </a:rPr>
              <a:t> </a:t>
            </a:r>
            <a:r>
              <a:rPr lang="ru-RU" sz="2000" b="1" i="1" dirty="0" err="1">
                <a:solidFill>
                  <a:schemeClr val="tx1"/>
                </a:solidFill>
                <a:latin typeface="Times New Roman" pitchFamily="18" charset="0"/>
                <a:cs typeface="Times New Roman" pitchFamily="18" charset="0"/>
              </a:rPr>
              <a:t>хусусиятлари</a:t>
            </a:r>
            <a:endParaRPr lang="ru-RU" sz="2000" b="1" dirty="0">
              <a:solidFill>
                <a:schemeClr val="tx1"/>
              </a:solidFill>
              <a:latin typeface="Times New Roman" pitchFamily="18" charset="0"/>
              <a:cs typeface="Times New Roman" pitchFamily="18" charset="0"/>
            </a:endParaRPr>
          </a:p>
        </p:txBody>
      </p:sp>
      <p:cxnSp>
        <p:nvCxnSpPr>
          <p:cNvPr id="16" name="Прямая со стрелкой 15"/>
          <p:cNvCxnSpPr/>
          <p:nvPr/>
        </p:nvCxnSpPr>
        <p:spPr>
          <a:xfrm rot="5400000">
            <a:off x="1069975" y="3643313"/>
            <a:ext cx="573087"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Прямая со стрелкой 16"/>
          <p:cNvCxnSpPr/>
          <p:nvPr/>
        </p:nvCxnSpPr>
        <p:spPr>
          <a:xfrm rot="5400000">
            <a:off x="3213894" y="3642519"/>
            <a:ext cx="571500" cy="1588"/>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8" name="Прямая со стрелкой 17"/>
          <p:cNvCxnSpPr/>
          <p:nvPr/>
        </p:nvCxnSpPr>
        <p:spPr>
          <a:xfrm rot="5400000">
            <a:off x="5428457" y="3642519"/>
            <a:ext cx="571500"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9" name="Прямая со стрелкой 18"/>
          <p:cNvCxnSpPr/>
          <p:nvPr/>
        </p:nvCxnSpPr>
        <p:spPr>
          <a:xfrm rot="5400000">
            <a:off x="7428707" y="3642519"/>
            <a:ext cx="571500" cy="15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20" name="Прямоугольник с двумя скругленными противолежащими углами 19"/>
          <p:cNvSpPr/>
          <p:nvPr/>
        </p:nvSpPr>
        <p:spPr>
          <a:xfrm>
            <a:off x="285720" y="3929066"/>
            <a:ext cx="1928826" cy="1643074"/>
          </a:xfrm>
          <a:prstGeom prst="round2Diag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uz-Cyrl-UZ" sz="2000" b="1" dirty="0">
                <a:solidFill>
                  <a:schemeClr val="tx1"/>
                </a:solidFill>
                <a:latin typeface="Times New Roman" pitchFamily="18" charset="0"/>
                <a:cs typeface="Times New Roman" pitchFamily="18" charset="0"/>
              </a:rPr>
              <a:t>диққат, мулоқот, фаолият</a:t>
            </a:r>
            <a:endParaRPr lang="ru-RU" sz="2000" b="1" dirty="0">
              <a:solidFill>
                <a:schemeClr val="tx1"/>
              </a:solidFill>
              <a:latin typeface="Times New Roman" pitchFamily="18" charset="0"/>
              <a:cs typeface="Times New Roman" pitchFamily="18" charset="0"/>
            </a:endParaRPr>
          </a:p>
        </p:txBody>
      </p:sp>
      <p:sp>
        <p:nvSpPr>
          <p:cNvPr id="21" name="Прямоугольник с двумя скругленными противолежащими углами 20"/>
          <p:cNvSpPr/>
          <p:nvPr/>
        </p:nvSpPr>
        <p:spPr>
          <a:xfrm>
            <a:off x="2500298" y="3929066"/>
            <a:ext cx="1928826" cy="1643074"/>
          </a:xfrm>
          <a:prstGeom prst="round2Diag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uz-Cyrl-UZ" sz="2000" b="1" dirty="0">
                <a:solidFill>
                  <a:schemeClr val="tx1"/>
                </a:solidFill>
                <a:latin typeface="Times New Roman" pitchFamily="18" charset="0"/>
                <a:cs typeface="Times New Roman" pitchFamily="18" charset="0"/>
              </a:rPr>
              <a:t>сезги, идрок, хотира, хаёл, тафаккур</a:t>
            </a:r>
            <a:endParaRPr lang="ru-RU" sz="2000" b="1" dirty="0">
              <a:solidFill>
                <a:schemeClr val="tx1"/>
              </a:solidFill>
              <a:latin typeface="Times New Roman" pitchFamily="18" charset="0"/>
              <a:cs typeface="Times New Roman" pitchFamily="18" charset="0"/>
            </a:endParaRPr>
          </a:p>
        </p:txBody>
      </p:sp>
      <p:sp>
        <p:nvSpPr>
          <p:cNvPr id="22" name="Прямоугольник с двумя скругленными противолежащими углами 21"/>
          <p:cNvSpPr/>
          <p:nvPr/>
        </p:nvSpPr>
        <p:spPr>
          <a:xfrm>
            <a:off x="4714876" y="3929066"/>
            <a:ext cx="1928826" cy="1643074"/>
          </a:xfrm>
          <a:prstGeom prst="round2Diag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000" b="1" dirty="0" err="1">
                <a:solidFill>
                  <a:schemeClr val="tx1"/>
                </a:solidFill>
                <a:latin typeface="Times New Roman" pitchFamily="18" charset="0"/>
                <a:cs typeface="Times New Roman" pitchFamily="18" charset="0"/>
              </a:rPr>
              <a:t>ҳиссиёт, </a:t>
            </a:r>
            <a:r>
              <a:rPr lang="ru-RU" sz="2000" b="1" dirty="0">
                <a:solidFill>
                  <a:schemeClr val="tx1"/>
                </a:solidFill>
                <a:latin typeface="Times New Roman" pitchFamily="18" charset="0"/>
                <a:cs typeface="Times New Roman" pitchFamily="18" charset="0"/>
              </a:rPr>
              <a:t>ирода,</a:t>
            </a:r>
          </a:p>
          <a:p>
            <a:pPr algn="ctr" eaLnBrk="1" fontAlgn="auto" hangingPunct="1">
              <a:spcBef>
                <a:spcPts val="0"/>
              </a:spcBef>
              <a:spcAft>
                <a:spcPts val="0"/>
              </a:spcAft>
              <a:defRPr/>
            </a:pPr>
            <a:r>
              <a:rPr lang="uz-Cyrl-UZ" sz="2000" b="1" dirty="0">
                <a:solidFill>
                  <a:schemeClr val="tx1"/>
                </a:solidFill>
                <a:latin typeface="Times New Roman" pitchFamily="18" charset="0"/>
                <a:cs typeface="Times New Roman" pitchFamily="18" charset="0"/>
              </a:rPr>
              <a:t>мотивация</a:t>
            </a:r>
            <a:endParaRPr lang="ru-RU" sz="2000" b="1" dirty="0">
              <a:solidFill>
                <a:schemeClr val="tx1"/>
              </a:solidFill>
              <a:latin typeface="Times New Roman" pitchFamily="18" charset="0"/>
              <a:cs typeface="Times New Roman" pitchFamily="18" charset="0"/>
            </a:endParaRPr>
          </a:p>
        </p:txBody>
      </p:sp>
      <p:sp>
        <p:nvSpPr>
          <p:cNvPr id="23" name="Прямоугольник с двумя скругленными противолежащими углами 22"/>
          <p:cNvSpPr/>
          <p:nvPr/>
        </p:nvSpPr>
        <p:spPr>
          <a:xfrm>
            <a:off x="6929454" y="3929066"/>
            <a:ext cx="1928826" cy="1643074"/>
          </a:xfrm>
          <a:prstGeom prst="round2DiagRect">
            <a:avLst/>
          </a:prstGeom>
          <a:solidFill>
            <a:schemeClr val="accent5">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ru-RU" sz="2000" b="1" dirty="0">
                <a:solidFill>
                  <a:schemeClr val="tx1"/>
                </a:solidFill>
                <a:latin typeface="Times New Roman" pitchFamily="18" charset="0"/>
                <a:cs typeface="Times New Roman" pitchFamily="18" charset="0"/>
              </a:rPr>
              <a:t>темперамент, характер, </a:t>
            </a:r>
            <a:r>
              <a:rPr lang="ru-RU" sz="2000" b="1" dirty="0" err="1">
                <a:solidFill>
                  <a:schemeClr val="tx1"/>
                </a:solidFill>
                <a:latin typeface="Times New Roman" pitchFamily="18" charset="0"/>
                <a:cs typeface="Times New Roman" pitchFamily="18" charset="0"/>
              </a:rPr>
              <a:t>қобилият</a:t>
            </a:r>
            <a:endParaRPr lang="ru-RU" sz="2000" b="1"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611560" y="332656"/>
            <a:ext cx="8136904" cy="93610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b="1" i="1" dirty="0" smtClean="0">
                <a:solidFill>
                  <a:schemeClr val="tx1"/>
                </a:solidFill>
                <a:latin typeface="Times New Roman" pitchFamily="18" charset="0"/>
                <a:cs typeface="Times New Roman" pitchFamily="18" charset="0"/>
              </a:rPr>
              <a:t>Диққат</a:t>
            </a:r>
            <a:r>
              <a:rPr lang="uz-Cyrl-UZ" i="1" dirty="0" smtClean="0">
                <a:solidFill>
                  <a:srgbClr val="C00000"/>
                </a:solidFill>
                <a:latin typeface="Times New Roman" pitchFamily="18" charset="0"/>
                <a:cs typeface="Times New Roman" pitchFamily="18" charset="0"/>
              </a:rPr>
              <a:t> деб, организмни бир нуқтага тўплаб, муайян бир обьектга фаол қаратилишига айтилади. </a:t>
            </a:r>
            <a:endParaRPr lang="ru-RU" i="1" dirty="0">
              <a:solidFill>
                <a:srgbClr val="C00000"/>
              </a:solidFill>
            </a:endParaRPr>
          </a:p>
        </p:txBody>
      </p:sp>
      <p:sp>
        <p:nvSpPr>
          <p:cNvPr id="5" name="Скругленный прямоугольник 4"/>
          <p:cNvSpPr/>
          <p:nvPr/>
        </p:nvSpPr>
        <p:spPr>
          <a:xfrm>
            <a:off x="611560" y="1340768"/>
            <a:ext cx="8136904" cy="93610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b="1" i="1" dirty="0" smtClean="0">
                <a:effectLst>
                  <a:outerShdw blurRad="38100" dist="38100" dir="2700000" algn="tl">
                    <a:srgbClr val="C0C0C0"/>
                  </a:outerShdw>
                </a:effectLst>
                <a:latin typeface="Times New Roman" pitchFamily="18" charset="0"/>
                <a:cs typeface="Times New Roman" pitchFamily="18" charset="0"/>
              </a:rPr>
              <a:t>Сезги </a:t>
            </a:r>
            <a:r>
              <a:rPr lang="uz-Cyrl-UZ" b="1" i="1" dirty="0" smtClean="0">
                <a:solidFill>
                  <a:srgbClr val="C00000"/>
                </a:solidFill>
                <a:effectLst>
                  <a:outerShdw blurRad="38100" dist="38100" dir="2700000" algn="tl">
                    <a:srgbClr val="C0C0C0"/>
                  </a:outerShdw>
                </a:effectLst>
                <a:latin typeface="Times New Roman" pitchFamily="18" charset="0"/>
                <a:cs typeface="Times New Roman" pitchFamily="18" charset="0"/>
              </a:rPr>
              <a:t>деб, </a:t>
            </a:r>
            <a:r>
              <a:rPr lang="uz-Cyrl-UZ" i="1" dirty="0" smtClean="0">
                <a:solidFill>
                  <a:srgbClr val="C00000"/>
                </a:solidFill>
                <a:effectLst>
                  <a:outerShdw blurRad="38100" dist="38100" dir="2700000" algn="tl">
                    <a:srgbClr val="C0C0C0"/>
                  </a:outerShdw>
                </a:effectLst>
                <a:latin typeface="Times New Roman" pitchFamily="18" charset="0"/>
                <a:cs typeface="Times New Roman" pitchFamily="18" charset="0"/>
              </a:rPr>
              <a:t>атрофимиздаги нарса ва ҳодисаларнинг сезги аъзоларимизга бевосита таъсир этиши натижасида уларнинг айрим белги ва хусусиятларини миямизда акс эттирилишини айтамиз.</a:t>
            </a:r>
            <a:endParaRPr lang="ru-RU" i="1" dirty="0">
              <a:solidFill>
                <a:srgbClr val="C00000"/>
              </a:solidFill>
            </a:endParaRPr>
          </a:p>
        </p:txBody>
      </p:sp>
      <p:sp>
        <p:nvSpPr>
          <p:cNvPr id="6" name="Скругленный прямоугольник 5"/>
          <p:cNvSpPr/>
          <p:nvPr/>
        </p:nvSpPr>
        <p:spPr>
          <a:xfrm>
            <a:off x="611560" y="2420888"/>
            <a:ext cx="8136904" cy="93610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b="1" i="1" dirty="0" smtClean="0">
                <a:latin typeface="Times New Roman" pitchFamily="18" charset="0"/>
                <a:cs typeface="Times New Roman" pitchFamily="18" charset="0"/>
              </a:rPr>
              <a:t>Идрок деб, </a:t>
            </a:r>
            <a:r>
              <a:rPr lang="uz-Cyrl-UZ" i="1" dirty="0" smtClean="0">
                <a:solidFill>
                  <a:srgbClr val="C00000"/>
                </a:solidFill>
                <a:latin typeface="Times New Roman" pitchFamily="18" charset="0"/>
                <a:cs typeface="Times New Roman" pitchFamily="18" charset="0"/>
              </a:rPr>
              <a:t>сезги аъзоларига бевосита таъсир этиб турган нарса-ҳодисалар образларини киши онгида бир бутун ҳолда акс эттирилишига айтилади. </a:t>
            </a:r>
            <a:endParaRPr lang="ru-RU" dirty="0">
              <a:solidFill>
                <a:srgbClr val="C00000"/>
              </a:solidFill>
            </a:endParaRPr>
          </a:p>
        </p:txBody>
      </p:sp>
      <p:sp>
        <p:nvSpPr>
          <p:cNvPr id="7" name="Скругленный прямоугольник 6"/>
          <p:cNvSpPr/>
          <p:nvPr/>
        </p:nvSpPr>
        <p:spPr>
          <a:xfrm>
            <a:off x="611560" y="3501008"/>
            <a:ext cx="8136904" cy="93610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b="1" i="1" dirty="0" smtClean="0">
                <a:latin typeface="Times New Roman" pitchFamily="18" charset="0"/>
                <a:cs typeface="Times New Roman" pitchFamily="18" charset="0"/>
              </a:rPr>
              <a:t>Хотира</a:t>
            </a:r>
            <a:r>
              <a:rPr lang="uz-Cyrl-UZ" dirty="0" smtClean="0">
                <a:latin typeface="Times New Roman" pitchFamily="18" charset="0"/>
                <a:cs typeface="Times New Roman" pitchFamily="18" charset="0"/>
              </a:rPr>
              <a:t> </a:t>
            </a:r>
            <a:r>
              <a:rPr lang="uz-Cyrl-UZ" i="1" dirty="0" smtClean="0">
                <a:solidFill>
                  <a:srgbClr val="C00000"/>
                </a:solidFill>
                <a:latin typeface="Times New Roman" pitchFamily="18" charset="0"/>
                <a:cs typeface="Times New Roman" pitchFamily="18" charset="0"/>
              </a:rPr>
              <a:t>биз илгари идрок қилган, бошдан кечирган ва бажарган ишларимизни ёдда сақлаш, кейинчалик уларни эслаш ёки хотирлаш жараёнидир. </a:t>
            </a:r>
            <a:endParaRPr lang="ru-RU" i="1" dirty="0">
              <a:solidFill>
                <a:srgbClr val="C00000"/>
              </a:solidFill>
            </a:endParaRPr>
          </a:p>
        </p:txBody>
      </p:sp>
      <p:sp>
        <p:nvSpPr>
          <p:cNvPr id="8" name="Скругленный прямоугольник 7"/>
          <p:cNvSpPr/>
          <p:nvPr/>
        </p:nvSpPr>
        <p:spPr>
          <a:xfrm>
            <a:off x="611560" y="4509120"/>
            <a:ext cx="8136904" cy="93610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b="1" i="1" dirty="0" smtClean="0">
                <a:solidFill>
                  <a:schemeClr val="tx1"/>
                </a:solidFill>
                <a:latin typeface="Times New Roman" pitchFamily="18" charset="0"/>
                <a:cs typeface="Times New Roman" pitchFamily="18" charset="0"/>
              </a:rPr>
              <a:t>Тафаккур</a:t>
            </a:r>
            <a:r>
              <a:rPr lang="uz-Cyrl-UZ" i="1" dirty="0" smtClean="0">
                <a:solidFill>
                  <a:schemeClr val="tx1"/>
                </a:solidFill>
                <a:latin typeface="Times New Roman" pitchFamily="18" charset="0"/>
                <a:cs typeface="Times New Roman" pitchFamily="18" charset="0"/>
              </a:rPr>
              <a:t> </a:t>
            </a:r>
            <a:r>
              <a:rPr lang="uz-Cyrl-UZ" i="1" dirty="0" smtClean="0">
                <a:solidFill>
                  <a:srgbClr val="C00000"/>
                </a:solidFill>
                <a:latin typeface="Times New Roman" pitchFamily="18" charset="0"/>
                <a:cs typeface="Times New Roman" pitchFamily="18" charset="0"/>
              </a:rPr>
              <a:t>деб нарса ва ҳодисалар ўртасидаги энг муҳим боғланишлар ва муносабатларнинг онгимизда акс эттирилишига айтилади.</a:t>
            </a:r>
            <a:endParaRPr lang="ru-RU" i="1" dirty="0">
              <a:solidFill>
                <a:srgbClr val="C00000"/>
              </a:solidFill>
            </a:endParaRPr>
          </a:p>
        </p:txBody>
      </p:sp>
      <p:sp>
        <p:nvSpPr>
          <p:cNvPr id="9" name="Скругленный прямоугольник 8"/>
          <p:cNvSpPr/>
          <p:nvPr/>
        </p:nvSpPr>
        <p:spPr>
          <a:xfrm>
            <a:off x="611560" y="5517232"/>
            <a:ext cx="8136904" cy="1196752"/>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uz-Cyrl-UZ" b="1" i="1" dirty="0" smtClean="0">
                <a:latin typeface="Times New Roman" pitchFamily="18" charset="0"/>
                <a:cs typeface="Times New Roman" pitchFamily="18" charset="0"/>
              </a:rPr>
              <a:t>Хаёл </a:t>
            </a:r>
            <a:r>
              <a:rPr lang="uz-Cyrl-UZ" i="1" dirty="0" smtClean="0">
                <a:solidFill>
                  <a:srgbClr val="C00000"/>
                </a:solidFill>
                <a:latin typeface="Times New Roman" pitchFamily="18" charset="0"/>
                <a:cs typeface="Times New Roman" pitchFamily="18" charset="0"/>
              </a:rPr>
              <a:t>деб одамнинг онгида илгаридан бор бўлган вақтли алоқаларнинг (ассоциацияларни) қайтадан тикланиши ва бир-бири билан янгича қўшилиши орқали нарса ва ҳодисаларнинг янги образларини ҳосил қилишга айтилади.</a:t>
            </a:r>
            <a:endParaRPr lang="ru-RU" i="1" dirty="0">
              <a:solidFill>
                <a:srgbClr val="C0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395536" y="260648"/>
          <a:ext cx="4608512"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2532" name="Picture 4" descr="Развивающие ☝️ занятия для детей 3 4 лет, интересные занятия и ..."/>
          <p:cNvPicPr>
            <a:picLocks noChangeAspect="1" noChangeArrowheads="1"/>
          </p:cNvPicPr>
          <p:nvPr/>
        </p:nvPicPr>
        <p:blipFill>
          <a:blip r:embed="rId7" cstate="print"/>
          <a:srcRect/>
          <a:stretch>
            <a:fillRect/>
          </a:stretch>
        </p:blipFill>
        <p:spPr bwMode="auto">
          <a:xfrm>
            <a:off x="5220072" y="1124744"/>
            <a:ext cx="3600400" cy="4536504"/>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179512" y="476672"/>
          <a:ext cx="8352928" cy="57606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395536" y="404664"/>
          <a:ext cx="4752528"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482" name="Picture 2" descr="ЭЪЛОН ! Интеграл маъруза – Тошкент тиббиёт академияси"/>
          <p:cNvPicPr>
            <a:picLocks noChangeAspect="1" noChangeArrowheads="1"/>
          </p:cNvPicPr>
          <p:nvPr/>
        </p:nvPicPr>
        <p:blipFill>
          <a:blip r:embed="rId7" cstate="print"/>
          <a:srcRect/>
          <a:stretch>
            <a:fillRect/>
          </a:stretch>
        </p:blipFill>
        <p:spPr bwMode="auto">
          <a:xfrm>
            <a:off x="5508104" y="1484784"/>
            <a:ext cx="3456384" cy="324036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988840"/>
            <a:ext cx="8229600" cy="1080120"/>
          </a:xfrm>
        </p:spPr>
        <p:txBody>
          <a:bodyPr>
            <a:noAutofit/>
          </a:bodyPr>
          <a:lstStyle/>
          <a:p>
            <a:r>
              <a:rPr lang="uz-Cyrl-UZ" sz="2400" b="1" dirty="0" smtClean="0">
                <a:solidFill>
                  <a:schemeClr val="accent1">
                    <a:lumMod val="75000"/>
                  </a:schemeClr>
                </a:solidFill>
                <a:latin typeface="Times New Roman" pitchFamily="18" charset="0"/>
                <a:cs typeface="Times New Roman" pitchFamily="18" charset="0"/>
              </a:rPr>
              <a:t>3-4 ёшли кичик гуруҳ болаларининг билиш жараёнларини ривожлантирувчи ўйин ва машқлар</a:t>
            </a:r>
            <a:endParaRPr lang="ru-RU" sz="2400" dirty="0">
              <a:solidFill>
                <a:schemeClr val="accent1">
                  <a:lumMod val="75000"/>
                </a:schemeClr>
              </a:solidFill>
              <a:latin typeface="Times New Roman" pitchFamily="18" charset="0"/>
              <a:cs typeface="Times New Roman" pitchFamily="18" charset="0"/>
            </a:endParaRPr>
          </a:p>
        </p:txBody>
      </p:sp>
      <p:sp>
        <p:nvSpPr>
          <p:cNvPr id="3" name="Содержимое 2"/>
          <p:cNvSpPr>
            <a:spLocks noGrp="1"/>
          </p:cNvSpPr>
          <p:nvPr>
            <p:ph sz="quarter" idx="13"/>
          </p:nvPr>
        </p:nvSpPr>
        <p:spPr>
          <a:xfrm>
            <a:off x="457200" y="2996953"/>
            <a:ext cx="8363272" cy="3129211"/>
          </a:xfrm>
        </p:spPr>
        <p:txBody>
          <a:bodyPr>
            <a:normAutofit/>
          </a:bodyPr>
          <a:lstStyle/>
          <a:p>
            <a:pPr>
              <a:buNone/>
            </a:pPr>
            <a:endParaRPr lang="ru-RU" dirty="0" smtClean="0">
              <a:solidFill>
                <a:schemeClr val="accent1">
                  <a:lumMod val="75000"/>
                </a:schemeClr>
              </a:solidFill>
              <a:latin typeface="Times New Roman" pitchFamily="18" charset="0"/>
              <a:cs typeface="Times New Roman" pitchFamily="18" charset="0"/>
            </a:endParaRPr>
          </a:p>
          <a:p>
            <a:pPr>
              <a:buFont typeface="Wingdings" pitchFamily="2" charset="2"/>
              <a:buChar char="Ø"/>
            </a:pPr>
            <a:r>
              <a:rPr lang="ru-RU" sz="2400" dirty="0" err="1" smtClean="0">
                <a:solidFill>
                  <a:schemeClr val="accent1">
                    <a:lumMod val="75000"/>
                  </a:schemeClr>
                </a:solidFill>
                <a:latin typeface="Times New Roman" pitchFamily="18" charset="0"/>
                <a:cs typeface="Times New Roman" pitchFamily="18" charset="0"/>
              </a:rPr>
              <a:t>Ўйинчоклар</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билан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ўйналадиган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ўйинлар-"Айиқларга нима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керак</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Жажжи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оёқчаларимиз", </a:t>
            </a:r>
            <a:r>
              <a:rPr lang="ru-RU" sz="2400" dirty="0" smtClean="0">
                <a:solidFill>
                  <a:schemeClr val="accent1">
                    <a:lumMod val="75000"/>
                  </a:schemeClr>
                </a:solidFill>
                <a:latin typeface="Times New Roman" pitchFamily="18" charset="0"/>
                <a:cs typeface="Times New Roman" pitchFamily="18" charset="0"/>
              </a:rPr>
              <a:t>"</a:t>
            </a:r>
            <a:r>
              <a:rPr lang="ru-RU" sz="2400" dirty="0" err="1" smtClean="0">
                <a:solidFill>
                  <a:schemeClr val="accent1">
                    <a:lumMod val="75000"/>
                  </a:schemeClr>
                </a:solidFill>
                <a:latin typeface="Times New Roman" pitchFamily="18" charset="0"/>
                <a:cs typeface="Times New Roman" pitchFamily="18" charset="0"/>
              </a:rPr>
              <a:t>Зумрад</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учун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кўйлаклар</a:t>
            </a:r>
            <a:r>
              <a:rPr lang="ru-RU" sz="2400" dirty="0" smtClean="0">
                <a:solidFill>
                  <a:schemeClr val="accent1">
                    <a:lumMod val="75000"/>
                  </a:schemeClr>
                </a:solidFill>
                <a:latin typeface="Times New Roman" pitchFamily="18" charset="0"/>
                <a:cs typeface="Times New Roman" pitchFamily="18" charset="0"/>
              </a:rPr>
              <a:t>" </a:t>
            </a:r>
            <a:endParaRPr lang="en-US" sz="2400" dirty="0" smtClean="0">
              <a:solidFill>
                <a:schemeClr val="accent1">
                  <a:lumMod val="75000"/>
                </a:schemeClr>
              </a:solidFill>
              <a:latin typeface="Times New Roman" pitchFamily="18" charset="0"/>
              <a:cs typeface="Times New Roman" pitchFamily="18" charset="0"/>
            </a:endParaRPr>
          </a:p>
          <a:p>
            <a:pPr>
              <a:buNone/>
            </a:pPr>
            <a:endParaRPr lang="ru-RU" sz="2400" dirty="0" smtClean="0">
              <a:solidFill>
                <a:schemeClr val="accent1">
                  <a:lumMod val="75000"/>
                </a:schemeClr>
              </a:solidFill>
              <a:latin typeface="Times New Roman" pitchFamily="18" charset="0"/>
              <a:cs typeface="Times New Roman" pitchFamily="18" charset="0"/>
            </a:endParaRPr>
          </a:p>
          <a:p>
            <a:pPr>
              <a:buFont typeface="Wingdings" pitchFamily="2" charset="2"/>
              <a:buChar char="Ø"/>
            </a:pPr>
            <a:r>
              <a:rPr lang="ru-RU" sz="2400" dirty="0" smtClean="0">
                <a:solidFill>
                  <a:schemeClr val="accent1">
                    <a:lumMod val="75000"/>
                  </a:schemeClr>
                </a:solidFill>
                <a:latin typeface="Times New Roman" pitchFamily="18" charset="0"/>
                <a:cs typeface="Times New Roman" pitchFamily="18" charset="0"/>
              </a:rPr>
              <a:t>Стол </a:t>
            </a:r>
            <a:r>
              <a:rPr lang="ru-RU" sz="2400" dirty="0" err="1" smtClean="0">
                <a:solidFill>
                  <a:schemeClr val="accent1">
                    <a:lumMod val="75000"/>
                  </a:schemeClr>
                </a:solidFill>
                <a:latin typeface="Times New Roman" pitchFamily="18" charset="0"/>
                <a:cs typeface="Times New Roman" pitchFamily="18" charset="0"/>
              </a:rPr>
              <a:t>устига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қўйиб ўйналадиган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ўйинлар</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Нима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қаерда юради</a:t>
            </a:r>
            <a:r>
              <a:rPr lang="ru-RU" sz="2400" dirty="0" smtClean="0">
                <a:solidFill>
                  <a:schemeClr val="accent1">
                    <a:lumMod val="75000"/>
                  </a:schemeClr>
                </a:solidFill>
                <a:latin typeface="Times New Roman" pitchFamily="18" charset="0"/>
                <a:cs typeface="Times New Roman" pitchFamily="18" charset="0"/>
              </a:rPr>
              <a:t>?", "Мен </a:t>
            </a:r>
            <a:r>
              <a:rPr lang="ru-RU" sz="2400" dirty="0" err="1" smtClean="0">
                <a:solidFill>
                  <a:schemeClr val="accent1">
                    <a:lumMod val="75000"/>
                  </a:schemeClr>
                </a:solidFill>
                <a:latin typeface="Times New Roman" pitchFamily="18" charset="0"/>
                <a:cs typeface="Times New Roman" pitchFamily="18" charset="0"/>
              </a:rPr>
              <a:t>айтган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нарсани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кўрсат</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Кимнинг</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қўлида нима</a:t>
            </a:r>
            <a:r>
              <a:rPr lang="ru-RU" sz="2400" dirty="0" smtClean="0">
                <a:solidFill>
                  <a:schemeClr val="accent1">
                    <a:lumMod val="75000"/>
                  </a:schemeClr>
                </a:solidFill>
                <a:latin typeface="Times New Roman" pitchFamily="18" charset="0"/>
                <a:cs typeface="Times New Roman" pitchFamily="18" charset="0"/>
              </a:rPr>
              <a:t> бор?".</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2060849"/>
            <a:ext cx="8229600" cy="4065315"/>
          </a:xfrm>
        </p:spPr>
        <p:txBody>
          <a:bodyPr>
            <a:normAutofit/>
          </a:bodyPr>
          <a:lstStyle/>
          <a:p>
            <a:pPr>
              <a:buFont typeface="Wingdings" pitchFamily="2" charset="2"/>
              <a:buChar char="Ø"/>
            </a:pPr>
            <a:r>
              <a:rPr lang="ru-RU" sz="2400" dirty="0" err="1" smtClean="0">
                <a:solidFill>
                  <a:schemeClr val="accent1">
                    <a:lumMod val="75000"/>
                  </a:schemeClr>
                </a:solidFill>
                <a:latin typeface="Times New Roman" pitchFamily="18" charset="0"/>
                <a:cs typeface="Times New Roman" pitchFamily="18" charset="0"/>
              </a:rPr>
              <a:t>Оғзаки усулдаги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таълимий</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ўйинлар</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"Қўғирчоқ Лолахонни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чўмилтирамиз</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"Қўғирчоқ Лолахон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меҳмонга келди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Ажойиб</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халтача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Шаклини</a:t>
            </a:r>
            <a:r>
              <a:rPr lang="ru-RU" sz="2400" dirty="0" smtClean="0">
                <a:solidFill>
                  <a:schemeClr val="accent1">
                    <a:lumMod val="75000"/>
                  </a:schemeClr>
                </a:solidFill>
                <a:latin typeface="Times New Roman" pitchFamily="18" charset="0"/>
                <a:cs typeface="Times New Roman" pitchFamily="18" charset="0"/>
              </a:rPr>
              <a:t> топ", "</a:t>
            </a:r>
            <a:r>
              <a:rPr lang="ru-RU" sz="2400" dirty="0" err="1" smtClean="0">
                <a:solidFill>
                  <a:schemeClr val="accent1">
                    <a:lumMod val="75000"/>
                  </a:schemeClr>
                </a:solidFill>
                <a:latin typeface="Times New Roman" pitchFamily="18" charset="0"/>
                <a:cs typeface="Times New Roman" pitchFamily="18" charset="0"/>
              </a:rPr>
              <a:t>Рангини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топ</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каби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ўйинлар</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киради</a:t>
            </a:r>
            <a:r>
              <a:rPr lang="ru-RU" sz="2400" dirty="0" smtClean="0">
                <a:solidFill>
                  <a:schemeClr val="accent1">
                    <a:lumMod val="75000"/>
                  </a:schemeClr>
                </a:solidFill>
                <a:latin typeface="Times New Roman" pitchFamily="18" charset="0"/>
                <a:cs typeface="Times New Roman" pitchFamily="18" charset="0"/>
              </a:rPr>
              <a:t>. </a:t>
            </a:r>
          </a:p>
          <a:p>
            <a:pPr>
              <a:buFont typeface="Wingdings" pitchFamily="2" charset="2"/>
              <a:buChar char="Ø"/>
            </a:pPr>
            <a:r>
              <a:rPr lang="ru-RU" sz="2400" dirty="0" err="1" smtClean="0">
                <a:solidFill>
                  <a:schemeClr val="accent1">
                    <a:lumMod val="75000"/>
                  </a:schemeClr>
                </a:solidFill>
                <a:latin typeface="Times New Roman" pitchFamily="18" charset="0"/>
                <a:cs typeface="Times New Roman" pitchFamily="18" charset="0"/>
              </a:rPr>
              <a:t>Эшитиш</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ва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кўриш</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аъзоларини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фаоллаштириш</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учун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Хилини</a:t>
            </a:r>
            <a:r>
              <a:rPr lang="ru-RU" sz="2400" dirty="0" smtClean="0">
                <a:solidFill>
                  <a:schemeClr val="accent1">
                    <a:lumMod val="75000"/>
                  </a:schemeClr>
                </a:solidFill>
                <a:latin typeface="Times New Roman" pitchFamily="18" charset="0"/>
                <a:cs typeface="Times New Roman" pitchFamily="18" charset="0"/>
              </a:rPr>
              <a:t> топ", "</a:t>
            </a:r>
            <a:r>
              <a:rPr lang="ru-RU" sz="2400" dirty="0" err="1" smtClean="0">
                <a:solidFill>
                  <a:schemeClr val="accent1">
                    <a:lumMod val="75000"/>
                  </a:schemeClr>
                </a:solidFill>
                <a:latin typeface="Times New Roman" pitchFamily="18" charset="0"/>
                <a:cs typeface="Times New Roman" pitchFamily="18" charset="0"/>
              </a:rPr>
              <a:t>Қайси дарахтнинг</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меваси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Ниманинг</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пати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Мевасини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топ</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Онасини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топ</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Мевалар</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ва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барглар</a:t>
            </a:r>
            <a:r>
              <a:rPr lang="ru-RU" sz="2400" dirty="0" smtClean="0">
                <a:solidFill>
                  <a:schemeClr val="accent1">
                    <a:lumMod val="75000"/>
                  </a:schemeClr>
                </a:solidFill>
                <a:latin typeface="Times New Roman" pitchFamily="18" charset="0"/>
                <a:cs typeface="Times New Roman" pitchFamily="18" charset="0"/>
              </a:rPr>
              <a:t>", "Домино", "</a:t>
            </a:r>
            <a:r>
              <a:rPr lang="ru-RU" sz="2400" dirty="0" err="1" smtClean="0">
                <a:solidFill>
                  <a:schemeClr val="accent1">
                    <a:lumMod val="75000"/>
                  </a:schemeClr>
                </a:solidFill>
                <a:latin typeface="Times New Roman" pitchFamily="18" charset="0"/>
                <a:cs typeface="Times New Roman" pitchFamily="18" charset="0"/>
              </a:rPr>
              <a:t>Ёввойи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ва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уй</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хайвонлари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Ишлаш</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учун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нима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зарур</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Бу</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уйчада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кандай</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хайвон</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яшайди</a:t>
            </a:r>
            <a:r>
              <a:rPr lang="ru-RU" sz="2400" dirty="0" smtClean="0">
                <a:solidFill>
                  <a:schemeClr val="accent1">
                    <a:lumMod val="75000"/>
                  </a:schemeClr>
                </a:solidFill>
                <a:latin typeface="Times New Roman" pitchFamily="18" charset="0"/>
                <a:cs typeface="Times New Roman" pitchFamily="18" charset="0"/>
              </a:rPr>
              <a:t>","</a:t>
            </a:r>
            <a:r>
              <a:rPr lang="ru-RU" sz="2400" dirty="0" err="1" smtClean="0">
                <a:solidFill>
                  <a:schemeClr val="accent1">
                    <a:lumMod val="75000"/>
                  </a:schemeClr>
                </a:solidFill>
                <a:latin typeface="Times New Roman" pitchFamily="18" charset="0"/>
                <a:cs typeface="Times New Roman" pitchFamily="18" charset="0"/>
              </a:rPr>
              <a:t>Бу</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ким</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ёки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нима</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Каби</a:t>
            </a:r>
            <a:r>
              <a:rPr lang="ru-RU" sz="2400" dirty="0" smtClean="0">
                <a:solidFill>
                  <a:schemeClr val="accent1">
                    <a:lumMod val="75000"/>
                  </a:schemeClr>
                </a:solidFill>
                <a:latin typeface="Times New Roman" pitchFamily="18" charset="0"/>
                <a:cs typeface="Times New Roman" pitchFamily="18" charset="0"/>
              </a:rPr>
              <a:t> </a:t>
            </a:r>
            <a:r>
              <a:rPr lang="ru-RU" sz="2400" dirty="0" err="1" smtClean="0">
                <a:solidFill>
                  <a:schemeClr val="accent1">
                    <a:lumMod val="75000"/>
                  </a:schemeClr>
                </a:solidFill>
                <a:latin typeface="Times New Roman" pitchFamily="18" charset="0"/>
                <a:cs typeface="Times New Roman" pitchFamily="18" charset="0"/>
              </a:rPr>
              <a:t>ўйинлар</a:t>
            </a:r>
            <a:r>
              <a:rPr lang="ru-RU" sz="2400" dirty="0" smtClean="0">
                <a:solidFill>
                  <a:schemeClr val="accent1">
                    <a:lumMod val="75000"/>
                  </a:schemeClr>
                </a:solidFill>
                <a:latin typeface="Times New Roman" pitchFamily="18" charset="0"/>
                <a:cs typeface="Times New Roman" pitchFamily="18" charset="0"/>
              </a:rPr>
              <a:t>.</a:t>
            </a:r>
          </a:p>
          <a:p>
            <a:endParaRPr lang="ru-RU" sz="2400" dirty="0">
              <a:solidFill>
                <a:schemeClr val="accent1">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80728"/>
            <a:ext cx="8229600" cy="1080120"/>
          </a:xfrm>
        </p:spPr>
        <p:txBody>
          <a:bodyPr>
            <a:noAutofit/>
          </a:bodyPr>
          <a:lstStyle/>
          <a:p>
            <a:r>
              <a:rPr lang="uz-Cyrl-UZ" sz="2400" b="1" dirty="0" smtClean="0">
                <a:latin typeface="Times New Roman" pitchFamily="18" charset="0"/>
                <a:cs typeface="Times New Roman" pitchFamily="18" charset="0"/>
              </a:rPr>
              <a:t>2.2. 3-4 ёшдаги болаларнинг бадиий-ижодий қобилиятлари тўғрисида тушунча.</a:t>
            </a: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1.</a:t>
            </a:r>
            <a:r>
              <a:rPr lang="uz-Cyrl-UZ" sz="2400" b="1" dirty="0" smtClean="0">
                <a:latin typeface="Times New Roman" pitchFamily="18" charset="0"/>
                <a:cs typeface="Times New Roman" pitchFamily="18" charset="0"/>
              </a:rPr>
              <a:t>Тўртликда ишлаш. Тушунчалар таҳлили.</a:t>
            </a:r>
            <a:endParaRPr lang="ru-RU" sz="2400" b="1" dirty="0">
              <a:latin typeface="Times New Roman" pitchFamily="18" charset="0"/>
              <a:cs typeface="Times New Roman" pitchFamily="18" charset="0"/>
            </a:endParaRPr>
          </a:p>
        </p:txBody>
      </p:sp>
      <p:graphicFrame>
        <p:nvGraphicFramePr>
          <p:cNvPr id="4" name="Содержимое 3"/>
          <p:cNvGraphicFramePr>
            <a:graphicFrameLocks noGrp="1"/>
          </p:cNvGraphicFramePr>
          <p:nvPr>
            <p:ph sz="quarter" idx="13"/>
          </p:nvPr>
        </p:nvGraphicFramePr>
        <p:xfrm>
          <a:off x="457200" y="2420888"/>
          <a:ext cx="8229600" cy="4205226"/>
        </p:xfrm>
        <a:graphic>
          <a:graphicData uri="http://schemas.openxmlformats.org/drawingml/2006/table">
            <a:tbl>
              <a:tblPr firstRow="1" bandRow="1">
                <a:tableStyleId>{F5AB1C69-6EDB-4FF4-983F-18BD219EF322}</a:tableStyleId>
              </a:tblPr>
              <a:tblGrid>
                <a:gridCol w="4114800"/>
                <a:gridCol w="4114800"/>
              </a:tblGrid>
              <a:tr h="600990">
                <a:tc>
                  <a:txBody>
                    <a:bodyPr/>
                    <a:lstStyle/>
                    <a:p>
                      <a:pPr algn="ctr"/>
                      <a:r>
                        <a:rPr lang="uz-Cyrl-UZ" sz="2400" dirty="0" smtClean="0">
                          <a:solidFill>
                            <a:schemeClr val="tx1"/>
                          </a:solidFill>
                          <a:latin typeface="Times New Roman" pitchFamily="18" charset="0"/>
                          <a:cs typeface="Times New Roman" pitchFamily="18" charset="0"/>
                        </a:rPr>
                        <a:t>Тушунчалар</a:t>
                      </a:r>
                      <a:endParaRPr lang="ru-RU" sz="2400" dirty="0">
                        <a:solidFill>
                          <a:schemeClr val="tx1"/>
                        </a:solidFill>
                        <a:latin typeface="Times New Roman" pitchFamily="18" charset="0"/>
                        <a:cs typeface="Times New Roman" pitchFamily="18" charset="0"/>
                      </a:endParaRPr>
                    </a:p>
                  </a:txBody>
                  <a:tcPr>
                    <a:solidFill>
                      <a:schemeClr val="accent3">
                        <a:lumMod val="40000"/>
                        <a:lumOff val="60000"/>
                      </a:schemeClr>
                    </a:solidFill>
                  </a:tcPr>
                </a:tc>
                <a:tc>
                  <a:txBody>
                    <a:bodyPr/>
                    <a:lstStyle/>
                    <a:p>
                      <a:pPr algn="ctr"/>
                      <a:r>
                        <a:rPr lang="uz-Cyrl-UZ" sz="2400" dirty="0" smtClean="0">
                          <a:solidFill>
                            <a:schemeClr val="tx1"/>
                          </a:solidFill>
                          <a:latin typeface="Times New Roman" pitchFamily="18" charset="0"/>
                          <a:cs typeface="Times New Roman" pitchFamily="18" charset="0"/>
                        </a:rPr>
                        <a:t>Мазмуни</a:t>
                      </a:r>
                      <a:endParaRPr lang="ru-RU" sz="2400" dirty="0">
                        <a:solidFill>
                          <a:schemeClr val="tx1"/>
                        </a:solidFill>
                        <a:latin typeface="Times New Roman" pitchFamily="18" charset="0"/>
                        <a:cs typeface="Times New Roman" pitchFamily="18" charset="0"/>
                      </a:endParaRPr>
                    </a:p>
                  </a:txBody>
                  <a:tcPr>
                    <a:solidFill>
                      <a:schemeClr val="accent3">
                        <a:lumMod val="40000"/>
                        <a:lumOff val="60000"/>
                      </a:schemeClr>
                    </a:solidFill>
                  </a:tcPr>
                </a:tc>
              </a:tr>
              <a:tr h="734935">
                <a:tc>
                  <a:txBody>
                    <a:bodyPr/>
                    <a:lstStyle/>
                    <a:p>
                      <a:r>
                        <a:rPr lang="uz-Cyrl-UZ" sz="2000" kern="1200" dirty="0" smtClean="0">
                          <a:latin typeface="Times New Roman" pitchFamily="18" charset="0"/>
                          <a:cs typeface="Times New Roman" pitchFamily="18" charset="0"/>
                        </a:rPr>
                        <a:t>Лаёқат нима?-</a:t>
                      </a:r>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ctr"/>
                      <a:r>
                        <a:rPr lang="uz-Cyrl-UZ" sz="1800" dirty="0" smtClean="0">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682914">
                <a:tc>
                  <a:txBody>
                    <a:bodyPr/>
                    <a:lstStyle/>
                    <a:p>
                      <a:r>
                        <a:rPr lang="uz-Cyrl-UZ" sz="2000" kern="1200" dirty="0" smtClean="0">
                          <a:latin typeface="Times New Roman" pitchFamily="18" charset="0"/>
                          <a:cs typeface="Times New Roman" pitchFamily="18" charset="0"/>
                        </a:rPr>
                        <a:t>Қобилиятни изоҳланг</a:t>
                      </a:r>
                      <a:r>
                        <a:rPr lang="uz-Cyrl-UZ" sz="1800" kern="1200" dirty="0" smtClean="0">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ctr"/>
                      <a:r>
                        <a:rPr lang="uz-Cyrl-UZ" sz="1800" dirty="0" smtClean="0">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682914">
                <a:tc>
                  <a:txBody>
                    <a:bodyPr/>
                    <a:lstStyle/>
                    <a:p>
                      <a:r>
                        <a:rPr lang="uz-Cyrl-UZ" sz="2000" kern="1200" dirty="0" smtClean="0">
                          <a:latin typeface="Times New Roman" pitchFamily="18" charset="0"/>
                          <a:cs typeface="Times New Roman" pitchFamily="18" charset="0"/>
                        </a:rPr>
                        <a:t>Истеъдод нима?</a:t>
                      </a:r>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ctr"/>
                      <a:r>
                        <a:rPr lang="uz-Cyrl-UZ" sz="1800" dirty="0" smtClean="0">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682914">
                <a:tc>
                  <a:txBody>
                    <a:bodyPr/>
                    <a:lstStyle/>
                    <a:p>
                      <a:r>
                        <a:rPr lang="uz-Cyrl-UZ" sz="2000" kern="1200" dirty="0" smtClean="0">
                          <a:latin typeface="Times New Roman" pitchFamily="18" charset="0"/>
                          <a:cs typeface="Times New Roman" pitchFamily="18" charset="0"/>
                        </a:rPr>
                        <a:t>Иқтидор ва иқтидорлилик-бу...-</a:t>
                      </a:r>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ctr"/>
                      <a:r>
                        <a:rPr lang="uz-Cyrl-UZ" sz="1800" dirty="0" smtClean="0">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820559">
                <a:tc>
                  <a:txBody>
                    <a:bodyPr/>
                    <a:lstStyle/>
                    <a:p>
                      <a:r>
                        <a:rPr lang="uz-Cyrl-UZ" sz="2000" kern="1200" dirty="0" smtClean="0">
                          <a:latin typeface="Times New Roman" pitchFamily="18" charset="0"/>
                          <a:cs typeface="Times New Roman" pitchFamily="18" charset="0"/>
                        </a:rPr>
                        <a:t>Мусиқатерапия тушунчасини изоҳланг.</a:t>
                      </a:r>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ctr"/>
                      <a:r>
                        <a:rPr lang="uz-Cyrl-UZ" sz="1800" dirty="0" smtClean="0">
                          <a:latin typeface="Times New Roman" pitchFamily="18" charset="0"/>
                          <a:cs typeface="Times New Roman" pitchFamily="18" charset="0"/>
                        </a:rPr>
                        <a:t>?</a:t>
                      </a:r>
                      <a:endParaRPr lang="ru-RU" sz="18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sz="quarter" idx="13"/>
          </p:nvPr>
        </p:nvGraphicFramePr>
        <p:xfrm>
          <a:off x="179512" y="188639"/>
          <a:ext cx="8784976" cy="6424763"/>
        </p:xfrm>
        <a:graphic>
          <a:graphicData uri="http://schemas.openxmlformats.org/drawingml/2006/table">
            <a:tbl>
              <a:tblPr firstRow="1" bandRow="1">
                <a:tableStyleId>{5C22544A-7EE6-4342-B048-85BDC9FD1C3A}</a:tableStyleId>
              </a:tblPr>
              <a:tblGrid>
                <a:gridCol w="2016224"/>
                <a:gridCol w="6768752"/>
              </a:tblGrid>
              <a:tr h="471482">
                <a:tc>
                  <a:txBody>
                    <a:bodyPr/>
                    <a:lstStyle/>
                    <a:p>
                      <a:pPr algn="ctr"/>
                      <a:r>
                        <a:rPr lang="uz-Cyrl-UZ" sz="2400" dirty="0" smtClean="0">
                          <a:solidFill>
                            <a:schemeClr val="tx1"/>
                          </a:solidFill>
                          <a:latin typeface="Times New Roman" pitchFamily="18" charset="0"/>
                          <a:cs typeface="Times New Roman" pitchFamily="18" charset="0"/>
                        </a:rPr>
                        <a:t>Тушунчалар</a:t>
                      </a:r>
                      <a:endParaRPr lang="ru-RU" sz="2400" dirty="0">
                        <a:solidFill>
                          <a:schemeClr val="tx1"/>
                        </a:solidFill>
                        <a:latin typeface="Times New Roman" pitchFamily="18" charset="0"/>
                        <a:cs typeface="Times New Roman" pitchFamily="18" charset="0"/>
                      </a:endParaRPr>
                    </a:p>
                  </a:txBody>
                  <a:tcPr>
                    <a:solidFill>
                      <a:schemeClr val="accent3">
                        <a:lumMod val="40000"/>
                        <a:lumOff val="60000"/>
                      </a:schemeClr>
                    </a:solidFill>
                  </a:tcPr>
                </a:tc>
                <a:tc>
                  <a:txBody>
                    <a:bodyPr/>
                    <a:lstStyle/>
                    <a:p>
                      <a:pPr algn="ctr"/>
                      <a:r>
                        <a:rPr lang="uz-Cyrl-UZ" sz="2400" dirty="0" smtClean="0">
                          <a:solidFill>
                            <a:schemeClr val="tx1"/>
                          </a:solidFill>
                          <a:latin typeface="Times New Roman" pitchFamily="18" charset="0"/>
                          <a:cs typeface="Times New Roman" pitchFamily="18" charset="0"/>
                        </a:rPr>
                        <a:t>Мазмуни</a:t>
                      </a:r>
                      <a:endParaRPr lang="ru-RU" sz="2400" dirty="0">
                        <a:solidFill>
                          <a:schemeClr val="tx1"/>
                        </a:solidFill>
                        <a:latin typeface="Times New Roman" pitchFamily="18" charset="0"/>
                        <a:cs typeface="Times New Roman" pitchFamily="18" charset="0"/>
                      </a:endParaRPr>
                    </a:p>
                  </a:txBody>
                  <a:tcPr>
                    <a:solidFill>
                      <a:schemeClr val="accent3">
                        <a:lumMod val="40000"/>
                        <a:lumOff val="60000"/>
                      </a:schemeClr>
                    </a:solidFill>
                  </a:tcPr>
                </a:tc>
              </a:tr>
              <a:tr h="848668">
                <a:tc>
                  <a:txBody>
                    <a:bodyPr/>
                    <a:lstStyle/>
                    <a:p>
                      <a:r>
                        <a:rPr lang="uz-Cyrl-UZ" sz="2000" b="1" i="1" kern="1200" dirty="0" smtClean="0">
                          <a:solidFill>
                            <a:schemeClr val="tx1"/>
                          </a:solidFill>
                          <a:latin typeface="Times New Roman" pitchFamily="18" charset="0"/>
                          <a:ea typeface="+mn-ea"/>
                          <a:cs typeface="Times New Roman" pitchFamily="18" charset="0"/>
                        </a:rPr>
                        <a:t>Лаёқат нима?-</a:t>
                      </a:r>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r>
                        <a:rPr lang="en-US" sz="1600" kern="1200" dirty="0" err="1" smtClean="0">
                          <a:solidFill>
                            <a:schemeClr val="dk1"/>
                          </a:solidFill>
                          <a:latin typeface="Times New Roman" pitchFamily="18" charset="0"/>
                          <a:ea typeface="+mn-ea"/>
                          <a:cs typeface="Times New Roman" pitchFamily="18" charset="0"/>
                        </a:rPr>
                        <a:t>Психологияда</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туғма</a:t>
                      </a:r>
                      <a:r>
                        <a:rPr lang="uz-Cyrl-UZ" sz="1600" kern="1200" baseline="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аломатлари</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бор</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бўлган</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индивидуал</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сифатлар</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лаёқат</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деб</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юритилади</a:t>
                      </a:r>
                      <a:r>
                        <a:rPr lang="en-US" sz="1600" kern="1200" dirty="0" smtClean="0">
                          <a:solidFill>
                            <a:schemeClr val="dk1"/>
                          </a:solidFill>
                          <a:latin typeface="Times New Roman" pitchFamily="18" charset="0"/>
                          <a:ea typeface="+mn-ea"/>
                          <a:cs typeface="Times New Roman" pitchFamily="18" charset="0"/>
                        </a:rPr>
                        <a:t>.</a:t>
                      </a:r>
                      <a:r>
                        <a:rPr lang="uz-Cyrl-UZ" sz="1600" kern="1200" baseline="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Лаёқат</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икки</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хил</a:t>
                      </a:r>
                      <a:r>
                        <a:rPr lang="en-US" sz="1600" kern="1200" dirty="0" smtClean="0">
                          <a:solidFill>
                            <a:schemeClr val="dk1"/>
                          </a:solidFill>
                          <a:latin typeface="Times New Roman" pitchFamily="18" charset="0"/>
                          <a:ea typeface="+mn-ea"/>
                          <a:cs typeface="Times New Roman" pitchFamily="18" charset="0"/>
                        </a:rPr>
                        <a:t> б</a:t>
                      </a:r>
                      <a:r>
                        <a:rPr lang="uz-Cyrl-UZ" sz="1600" kern="1200" dirty="0" smtClean="0">
                          <a:solidFill>
                            <a:schemeClr val="dk1"/>
                          </a:solidFill>
                          <a:latin typeface="Times New Roman" pitchFamily="18" charset="0"/>
                          <a:ea typeface="+mn-ea"/>
                          <a:cs typeface="Times New Roman" pitchFamily="18" charset="0"/>
                        </a:rPr>
                        <a:t>ў</a:t>
                      </a:r>
                      <a:r>
                        <a:rPr lang="en-US" sz="1600" kern="1200" dirty="0" err="1" smtClean="0">
                          <a:solidFill>
                            <a:schemeClr val="dk1"/>
                          </a:solidFill>
                          <a:latin typeface="Times New Roman" pitchFamily="18" charset="0"/>
                          <a:ea typeface="+mn-ea"/>
                          <a:cs typeface="Times New Roman" pitchFamily="18" charset="0"/>
                        </a:rPr>
                        <a:t>лади</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улар</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табиий</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лаёқат</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ва</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ижтимоий</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лаёқат</a:t>
                      </a:r>
                      <a:r>
                        <a:rPr lang="en-US" sz="1600" kern="1200" dirty="0" smtClean="0">
                          <a:solidFill>
                            <a:schemeClr val="dk1"/>
                          </a:solidFill>
                          <a:latin typeface="Times New Roman" pitchFamily="18" charset="0"/>
                          <a:ea typeface="+mn-ea"/>
                          <a:cs typeface="Times New Roman" pitchFamily="18" charset="0"/>
                        </a:rPr>
                        <a:t>.</a:t>
                      </a:r>
                      <a:endParaRPr lang="ru-RU" sz="1600" kern="1200" dirty="0">
                        <a:solidFill>
                          <a:schemeClr val="dk1"/>
                        </a:solidFill>
                        <a:latin typeface="Times New Roman" pitchFamily="18" charset="0"/>
                        <a:ea typeface="+mn-ea"/>
                        <a:cs typeface="Times New Roman" pitchFamily="18" charset="0"/>
                      </a:endParaRPr>
                    </a:p>
                  </a:txBody>
                  <a:tcPr>
                    <a:solidFill>
                      <a:schemeClr val="accent1">
                        <a:lumMod val="20000"/>
                        <a:lumOff val="80000"/>
                      </a:schemeClr>
                    </a:solidFill>
                  </a:tcPr>
                </a:tc>
              </a:tr>
              <a:tr h="1200131">
                <a:tc>
                  <a:txBody>
                    <a:bodyPr/>
                    <a:lstStyle/>
                    <a:p>
                      <a:r>
                        <a:rPr lang="uz-Cyrl-UZ" sz="2000" b="1" i="1" kern="1200" dirty="0" smtClean="0">
                          <a:solidFill>
                            <a:schemeClr val="tx1"/>
                          </a:solidFill>
                          <a:latin typeface="Times New Roman" pitchFamily="18" charset="0"/>
                          <a:ea typeface="+mn-ea"/>
                          <a:cs typeface="Times New Roman" pitchFamily="18" charset="0"/>
                        </a:rPr>
                        <a:t>Қобилиятни изоҳланг</a:t>
                      </a:r>
                      <a:r>
                        <a:rPr lang="uz-Cyrl-UZ" sz="1800" b="1" i="1" kern="1200" dirty="0" smtClean="0">
                          <a:solidFill>
                            <a:schemeClr val="tx1"/>
                          </a:solidFill>
                          <a:latin typeface="Times New Roman" pitchFamily="18" charset="0"/>
                          <a:ea typeface="+mn-ea"/>
                          <a:cs typeface="Times New Roman" pitchFamily="18" charset="0"/>
                        </a:rPr>
                        <a:t>.</a:t>
                      </a:r>
                      <a:endParaRPr lang="ru-RU" sz="18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r>
                        <a:rPr lang="ru-RU" sz="1600" b="0" i="0" kern="1200" dirty="0" smtClean="0">
                          <a:solidFill>
                            <a:schemeClr val="dk1"/>
                          </a:solidFill>
                          <a:latin typeface="Times New Roman" pitchFamily="18" charset="0"/>
                          <a:ea typeface="+mn-ea"/>
                          <a:cs typeface="Times New Roman" pitchFamily="18" charset="0"/>
                        </a:rPr>
                        <a:t>ҚОБИЛИЯТ – </a:t>
                      </a:r>
                      <a:r>
                        <a:rPr lang="ru-RU" sz="1600" b="0" i="0" kern="1200" dirty="0" err="1" smtClean="0">
                          <a:solidFill>
                            <a:schemeClr val="dk1"/>
                          </a:solidFill>
                          <a:latin typeface="Times New Roman" pitchFamily="18" charset="0"/>
                          <a:ea typeface="+mn-ea"/>
                          <a:cs typeface="Times New Roman" pitchFamily="18" charset="0"/>
                        </a:rPr>
                        <a:t>шахснинг</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маълум</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бир</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ёки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бир</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неча</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фаолиятларини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муваффақиятли бажаришини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таъминлаб</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берувчи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яъни</a:t>
                      </a:r>
                      <a:r>
                        <a:rPr lang="ru-RU" sz="1600" b="0" i="0" kern="1200" dirty="0" smtClean="0">
                          <a:solidFill>
                            <a:schemeClr val="dk1"/>
                          </a:solidFill>
                          <a:latin typeface="Times New Roman" pitchFamily="18" charset="0"/>
                          <a:ea typeface="+mn-ea"/>
                          <a:cs typeface="Times New Roman" pitchFamily="18" charset="0"/>
                        </a:rPr>
                        <a:t> тез </a:t>
                      </a:r>
                      <a:r>
                        <a:rPr lang="ru-RU" sz="1600" b="0" i="0" kern="1200" dirty="0" err="1" smtClean="0">
                          <a:solidFill>
                            <a:schemeClr val="dk1"/>
                          </a:solidFill>
                          <a:latin typeface="Times New Roman" pitchFamily="18" charset="0"/>
                          <a:ea typeface="+mn-ea"/>
                          <a:cs typeface="Times New Roman" pitchFamily="18" charset="0"/>
                        </a:rPr>
                        <a:t>ва</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осонлик</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билан</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ўзлаштиришга</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ёрдам</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берувчи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индивидуал</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психологик</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хусусиятидир</a:t>
                      </a:r>
                      <a:r>
                        <a:rPr lang="ru-RU" sz="1600" b="0" i="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Қобилиятлар</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фақат</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фаолиятда</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намоён</a:t>
                      </a:r>
                      <a:r>
                        <a:rPr lang="en-US" sz="1600" kern="1200" dirty="0" smtClean="0">
                          <a:solidFill>
                            <a:schemeClr val="dk1"/>
                          </a:solidFill>
                          <a:latin typeface="Times New Roman" pitchFamily="18" charset="0"/>
                          <a:ea typeface="+mn-ea"/>
                          <a:cs typeface="Times New Roman" pitchFamily="18" charset="0"/>
                        </a:rPr>
                        <a:t> </a:t>
                      </a:r>
                      <a:r>
                        <a:rPr lang="en-US" sz="1600" kern="1200" dirty="0" err="1" smtClean="0">
                          <a:solidFill>
                            <a:schemeClr val="dk1"/>
                          </a:solidFill>
                          <a:latin typeface="Times New Roman" pitchFamily="18" charset="0"/>
                          <a:ea typeface="+mn-ea"/>
                          <a:cs typeface="Times New Roman" pitchFamily="18" charset="0"/>
                        </a:rPr>
                        <a:t>бўлади</a:t>
                      </a:r>
                      <a:r>
                        <a:rPr lang="en-US" sz="1600" kern="1200" dirty="0" smtClean="0">
                          <a:solidFill>
                            <a:schemeClr val="dk1"/>
                          </a:solidFill>
                          <a:latin typeface="Times New Roman" pitchFamily="18" charset="0"/>
                          <a:ea typeface="+mn-ea"/>
                          <a:cs typeface="Times New Roman" pitchFamily="18" charset="0"/>
                        </a:rPr>
                        <a:t>. </a:t>
                      </a:r>
                      <a:endParaRPr lang="ru-RU" sz="1600" kern="1200" dirty="0">
                        <a:solidFill>
                          <a:schemeClr val="dk1"/>
                        </a:solidFill>
                        <a:latin typeface="Times New Roman" pitchFamily="18" charset="0"/>
                        <a:ea typeface="+mn-ea"/>
                        <a:cs typeface="Times New Roman" pitchFamily="18" charset="0"/>
                      </a:endParaRPr>
                    </a:p>
                  </a:txBody>
                  <a:tcPr>
                    <a:solidFill>
                      <a:schemeClr val="accent1">
                        <a:lumMod val="20000"/>
                        <a:lumOff val="80000"/>
                      </a:schemeClr>
                    </a:solidFill>
                  </a:tcPr>
                </a:tc>
              </a:tr>
              <a:tr h="7857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uz-Cyrl-UZ" sz="2000" b="1" i="1" kern="1200" dirty="0" smtClean="0">
                          <a:latin typeface="Times New Roman" pitchFamily="18" charset="0"/>
                          <a:cs typeface="Times New Roman" pitchFamily="18" charset="0"/>
                        </a:rPr>
                        <a:t>Истеъдод нима?</a:t>
                      </a:r>
                      <a:endParaRPr lang="ru-RU" sz="2000" b="1" i="1" dirty="0" smtClean="0">
                        <a:solidFill>
                          <a:schemeClr val="tx1"/>
                        </a:solidFill>
                        <a:latin typeface="Times New Roman" pitchFamily="18" charset="0"/>
                        <a:cs typeface="Times New Roman" pitchFamily="18" charset="0"/>
                      </a:endParaRPr>
                    </a:p>
                    <a:p>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just"/>
                      <a:r>
                        <a:rPr lang="uz-Cyrl-UZ" sz="1600" b="1" kern="1200" dirty="0" smtClean="0">
                          <a:solidFill>
                            <a:schemeClr val="dk1"/>
                          </a:solidFill>
                          <a:latin typeface="Times New Roman" pitchFamily="18" charset="0"/>
                          <a:ea typeface="+mn-ea"/>
                          <a:cs typeface="Times New Roman" pitchFamily="18" charset="0"/>
                        </a:rPr>
                        <a:t>Истеъдод </a:t>
                      </a:r>
                      <a:r>
                        <a:rPr lang="uz-Cyrl-UZ" sz="1600" kern="1200" dirty="0" smtClean="0">
                          <a:solidFill>
                            <a:schemeClr val="dk1"/>
                          </a:solidFill>
                          <a:latin typeface="Times New Roman" pitchFamily="18" charset="0"/>
                          <a:ea typeface="+mn-ea"/>
                          <a:cs typeface="Times New Roman" pitchFamily="18" charset="0"/>
                        </a:rPr>
                        <a:t>кишига қандайдир мураккаб</a:t>
                      </a:r>
                      <a:r>
                        <a:rPr lang="uz-Cyrl-UZ" sz="1600" kern="1200" baseline="0" dirty="0" smtClean="0">
                          <a:solidFill>
                            <a:schemeClr val="dk1"/>
                          </a:solidFill>
                          <a:latin typeface="Times New Roman" pitchFamily="18" charset="0"/>
                          <a:ea typeface="+mn-ea"/>
                          <a:cs typeface="Times New Roman" pitchFamily="18" charset="0"/>
                        </a:rPr>
                        <a:t> </a:t>
                      </a:r>
                      <a:r>
                        <a:rPr lang="uz-Cyrl-UZ" sz="1600" kern="1200" dirty="0" smtClean="0">
                          <a:solidFill>
                            <a:schemeClr val="dk1"/>
                          </a:solidFill>
                          <a:latin typeface="Times New Roman" pitchFamily="18" charset="0"/>
                          <a:ea typeface="+mn-ea"/>
                          <a:cs typeface="Times New Roman" pitchFamily="18" charset="0"/>
                        </a:rPr>
                        <a:t>меҳнат</a:t>
                      </a:r>
                      <a:r>
                        <a:rPr lang="uz-Cyrl-UZ" sz="1600" kern="1200" baseline="0" dirty="0" smtClean="0">
                          <a:solidFill>
                            <a:schemeClr val="dk1"/>
                          </a:solidFill>
                          <a:latin typeface="Times New Roman" pitchFamily="18" charset="0"/>
                          <a:ea typeface="+mn-ea"/>
                          <a:cs typeface="Times New Roman" pitchFamily="18" charset="0"/>
                        </a:rPr>
                        <a:t> </a:t>
                      </a:r>
                      <a:r>
                        <a:rPr lang="uz-Cyrl-UZ" sz="1600" kern="1200" dirty="0" smtClean="0">
                          <a:solidFill>
                            <a:schemeClr val="dk1"/>
                          </a:solidFill>
                          <a:latin typeface="Times New Roman" pitchFamily="18" charset="0"/>
                          <a:ea typeface="+mn-ea"/>
                          <a:cs typeface="Times New Roman" pitchFamily="18" charset="0"/>
                        </a:rPr>
                        <a:t>фаолиятини муваффақиятли, мустақил ва оригинал тарзда</a:t>
                      </a:r>
                      <a:r>
                        <a:rPr lang="uz-Cyrl-UZ" sz="1600" kern="1200" baseline="0" dirty="0" smtClean="0">
                          <a:solidFill>
                            <a:schemeClr val="dk1"/>
                          </a:solidFill>
                          <a:latin typeface="Times New Roman" pitchFamily="18" charset="0"/>
                          <a:ea typeface="+mn-ea"/>
                          <a:cs typeface="Times New Roman" pitchFamily="18" charset="0"/>
                        </a:rPr>
                        <a:t> </a:t>
                      </a:r>
                      <a:r>
                        <a:rPr lang="uz-Cyrl-UZ" sz="1600" kern="1200" dirty="0" smtClean="0">
                          <a:solidFill>
                            <a:schemeClr val="dk1"/>
                          </a:solidFill>
                          <a:latin typeface="Times New Roman" pitchFamily="18" charset="0"/>
                          <a:ea typeface="+mn-ea"/>
                          <a:cs typeface="Times New Roman" pitchFamily="18" charset="0"/>
                        </a:rPr>
                        <a:t>бажарилиши имконини</a:t>
                      </a:r>
                      <a:r>
                        <a:rPr lang="uz-Cyrl-UZ" sz="1600" kern="1200" baseline="0" dirty="0" smtClean="0">
                          <a:solidFill>
                            <a:schemeClr val="dk1"/>
                          </a:solidFill>
                          <a:latin typeface="Times New Roman" pitchFamily="18" charset="0"/>
                          <a:ea typeface="+mn-ea"/>
                          <a:cs typeface="Times New Roman" pitchFamily="18" charset="0"/>
                        </a:rPr>
                        <a:t> </a:t>
                      </a:r>
                      <a:r>
                        <a:rPr lang="uz-Cyrl-UZ" sz="1600" kern="1200" dirty="0" smtClean="0">
                          <a:solidFill>
                            <a:schemeClr val="dk1"/>
                          </a:solidFill>
                          <a:latin typeface="Times New Roman" pitchFamily="18" charset="0"/>
                          <a:ea typeface="+mn-ea"/>
                          <a:cs typeface="Times New Roman" pitchFamily="18" charset="0"/>
                        </a:rPr>
                        <a:t>берадиган қобилиятлар мажмуасидир</a:t>
                      </a:r>
                      <a:r>
                        <a:rPr lang="uz-Cyrl-UZ" sz="1600" kern="1200" dirty="0" smtClean="0">
                          <a:solidFill>
                            <a:schemeClr val="tx1"/>
                          </a:solidFill>
                          <a:latin typeface="Times New Roman" pitchFamily="18" charset="0"/>
                          <a:ea typeface="+mn-ea"/>
                          <a:cs typeface="Times New Roman" pitchFamily="18" charset="0"/>
                        </a:rPr>
                        <a:t>.</a:t>
                      </a:r>
                      <a:endParaRPr lang="ru-RU" sz="16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1134628">
                <a:tc>
                  <a:txBody>
                    <a:bodyPr/>
                    <a:lstStyle/>
                    <a:p>
                      <a:r>
                        <a:rPr lang="uz-Cyrl-UZ" sz="2000" b="1" i="1" kern="1200" dirty="0" smtClean="0">
                          <a:solidFill>
                            <a:schemeClr val="tx1"/>
                          </a:solidFill>
                          <a:latin typeface="Times New Roman" pitchFamily="18" charset="0"/>
                          <a:ea typeface="+mn-ea"/>
                          <a:cs typeface="Times New Roman" pitchFamily="18" charset="0"/>
                        </a:rPr>
                        <a:t>Иқтидор ва иқтидорлилик-бу...-</a:t>
                      </a:r>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just"/>
                      <a:r>
                        <a:rPr lang="uz-Cyrl-UZ" sz="1600" b="1" kern="1200" dirty="0" smtClean="0">
                          <a:solidFill>
                            <a:schemeClr val="dk1"/>
                          </a:solidFill>
                          <a:latin typeface="Times New Roman" pitchFamily="18" charset="0"/>
                          <a:ea typeface="+mn-ea"/>
                          <a:cs typeface="Times New Roman" pitchFamily="18" charset="0"/>
                        </a:rPr>
                        <a:t>Иқтидор </a:t>
                      </a:r>
                      <a:r>
                        <a:rPr lang="uz-Cyrl-UZ" sz="1600" kern="1200" dirty="0" smtClean="0">
                          <a:solidFill>
                            <a:schemeClr val="dk1"/>
                          </a:solidFill>
                          <a:latin typeface="Times New Roman" pitchFamily="18" charset="0"/>
                          <a:ea typeface="+mn-ea"/>
                          <a:cs typeface="Times New Roman" pitchFamily="18" charset="0"/>
                        </a:rPr>
                        <a:t>инсоннинг ўз хатти-ҳаракати, билимлари, имкониятлари, малакаларига нисбатан субектив муносабатидир. </a:t>
                      </a:r>
                      <a:r>
                        <a:rPr lang="ru-RU" sz="1600" b="1" kern="1200" dirty="0" err="1" smtClean="0">
                          <a:solidFill>
                            <a:schemeClr val="dk1"/>
                          </a:solidFill>
                          <a:latin typeface="Times New Roman" pitchFamily="18" charset="0"/>
                          <a:ea typeface="+mn-ea"/>
                          <a:cs typeface="Times New Roman" pitchFamily="18" charset="0"/>
                        </a:rPr>
                        <a:t>Иқтидорлилик </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бу</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инсон</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қобилиятининг ўзига</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хос</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такрорланмас</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индивидуал</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хусусияти</a:t>
                      </a:r>
                      <a:r>
                        <a:rPr lang="ru-RU" sz="1600" kern="1200" dirty="0" smtClean="0">
                          <a:solidFill>
                            <a:schemeClr val="dk1"/>
                          </a:solidFill>
                          <a:latin typeface="Times New Roman" pitchFamily="18" charset="0"/>
                          <a:ea typeface="+mn-ea"/>
                          <a:cs typeface="Times New Roman" pitchFamily="18" charset="0"/>
                        </a:rPr>
                        <a:t> </a:t>
                      </a:r>
                      <a:r>
                        <a:rPr lang="ru-RU" sz="1600" kern="1200" dirty="0" err="1" smtClean="0">
                          <a:solidFill>
                            <a:schemeClr val="dk1"/>
                          </a:solidFill>
                          <a:latin typeface="Times New Roman" pitchFamily="18" charset="0"/>
                          <a:ea typeface="+mn-ea"/>
                          <a:cs typeface="Times New Roman" pitchFamily="18" charset="0"/>
                        </a:rPr>
                        <a:t>ҳисобланади.</a:t>
                      </a:r>
                      <a:r>
                        <a:rPr lang="ru-RU" sz="1600" kern="1200" dirty="0" smtClean="0">
                          <a:solidFill>
                            <a:schemeClr val="dk1"/>
                          </a:solidFill>
                          <a:latin typeface="Times New Roman" pitchFamily="18" charset="0"/>
                          <a:ea typeface="+mn-ea"/>
                          <a:cs typeface="Times New Roman" pitchFamily="18" charset="0"/>
                        </a:rPr>
                        <a:t> </a:t>
                      </a:r>
                      <a:endParaRPr lang="ru-RU" sz="16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r>
              <a:tr h="1764014">
                <a:tc>
                  <a:txBody>
                    <a:bodyPr/>
                    <a:lstStyle/>
                    <a:p>
                      <a:r>
                        <a:rPr lang="uz-Cyrl-UZ" sz="2000" b="1" i="1" kern="1200" dirty="0" smtClean="0">
                          <a:solidFill>
                            <a:schemeClr val="tx1"/>
                          </a:solidFill>
                          <a:latin typeface="Times New Roman" pitchFamily="18" charset="0"/>
                          <a:ea typeface="+mn-ea"/>
                          <a:cs typeface="Times New Roman" pitchFamily="18" charset="0"/>
                        </a:rPr>
                        <a:t>Мусиқатерапия тушунчасини изоҳланг.</a:t>
                      </a:r>
                      <a:endParaRPr lang="ru-RU" sz="2000" dirty="0">
                        <a:solidFill>
                          <a:schemeClr val="tx1"/>
                        </a:solidFill>
                        <a:latin typeface="Times New Roman" pitchFamily="18" charset="0"/>
                        <a:cs typeface="Times New Roman" pitchFamily="18" charset="0"/>
                      </a:endParaRPr>
                    </a:p>
                  </a:txBody>
                  <a:tcPr>
                    <a:solidFill>
                      <a:schemeClr val="accent1">
                        <a:lumMod val="20000"/>
                        <a:lumOff val="80000"/>
                      </a:schemeClr>
                    </a:solidFill>
                  </a:tcPr>
                </a:tc>
                <a:tc>
                  <a:txBody>
                    <a:bodyPr/>
                    <a:lstStyle/>
                    <a:p>
                      <a:pPr algn="just"/>
                      <a:r>
                        <a:rPr lang="ru-RU" sz="1600" b="0" i="0" kern="1200" dirty="0" err="1" smtClean="0">
                          <a:solidFill>
                            <a:schemeClr val="dk1"/>
                          </a:solidFill>
                          <a:latin typeface="Times New Roman" pitchFamily="18" charset="0"/>
                          <a:ea typeface="+mn-ea"/>
                          <a:cs typeface="Times New Roman" pitchFamily="18" charset="0"/>
                        </a:rPr>
                        <a:t>Мусиқанинг инсоният</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дардига</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дармон</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бўлувчи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хусусияти-бу</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мусиқатерапиядир.</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Тарихий</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маълумотлар</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шуни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кўрсатадики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бундан</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минг</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йил</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илгари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ҳам одамлар</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мусиқатерапиядан фойдаланишган</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Машҳур ватандошимиз</a:t>
                      </a:r>
                      <a:r>
                        <a:rPr lang="ru-RU" sz="1600" b="0" i="0" kern="1200" dirty="0" smtClean="0">
                          <a:solidFill>
                            <a:schemeClr val="dk1"/>
                          </a:solidFill>
                          <a:latin typeface="Times New Roman" pitchFamily="18" charset="0"/>
                          <a:ea typeface="+mn-ea"/>
                          <a:cs typeface="Times New Roman" pitchFamily="18" charset="0"/>
                        </a:rPr>
                        <a:t> Абу Али Ибн </a:t>
                      </a:r>
                      <a:r>
                        <a:rPr lang="ru-RU" sz="1600" b="0" i="0" kern="1200" dirty="0" err="1" smtClean="0">
                          <a:solidFill>
                            <a:schemeClr val="dk1"/>
                          </a:solidFill>
                          <a:latin typeface="Times New Roman" pitchFamily="18" charset="0"/>
                          <a:ea typeface="+mn-ea"/>
                          <a:cs typeface="Times New Roman" pitchFamily="18" charset="0"/>
                        </a:rPr>
                        <a:t>Сино</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асаб</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ва</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руҳий касалликка</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чалинган</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беморларни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турли</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оҳанглар билан</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даволаган</a:t>
                      </a:r>
                      <a:r>
                        <a:rPr lang="ru-RU" sz="1600" b="0" i="0" kern="1200" dirty="0" smtClean="0">
                          <a:solidFill>
                            <a:schemeClr val="dk1"/>
                          </a:solidFill>
                          <a:latin typeface="Times New Roman" pitchFamily="18" charset="0"/>
                          <a:ea typeface="+mn-ea"/>
                          <a:cs typeface="Times New Roman" pitchFamily="18" charset="0"/>
                        </a:rPr>
                        <a:t> </a:t>
                      </a:r>
                      <a:r>
                        <a:rPr lang="ru-RU" sz="1600" b="0" i="0" kern="1200" dirty="0" err="1" smtClean="0">
                          <a:solidFill>
                            <a:schemeClr val="dk1"/>
                          </a:solidFill>
                          <a:latin typeface="Times New Roman" pitchFamily="18" charset="0"/>
                          <a:ea typeface="+mn-ea"/>
                          <a:cs typeface="Times New Roman" pitchFamily="18" charset="0"/>
                        </a:rPr>
                        <a:t>эканлар</a:t>
                      </a:r>
                      <a:r>
                        <a:rPr lang="ru-RU" sz="1600" b="0" i="0" kern="1200" dirty="0" smtClean="0">
                          <a:solidFill>
                            <a:schemeClr val="dk1"/>
                          </a:solidFill>
                          <a:latin typeface="Times New Roman" pitchFamily="18" charset="0"/>
                          <a:ea typeface="+mn-ea"/>
                          <a:cs typeface="Times New Roman" pitchFamily="18" charset="0"/>
                        </a:rPr>
                        <a:t>.</a:t>
                      </a:r>
                    </a:p>
                  </a:txBody>
                  <a:tcPr>
                    <a:solidFill>
                      <a:schemeClr val="accent1">
                        <a:lumMod val="20000"/>
                        <a:lumOff val="80000"/>
                      </a:schemeClr>
                    </a:solidFill>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052736"/>
            <a:ext cx="8229600" cy="1296144"/>
          </a:xfrm>
        </p:spPr>
        <p:txBody>
          <a:bodyPr>
            <a:normAutofit fontScale="90000"/>
          </a:bodyPr>
          <a:lstStyle/>
          <a:p>
            <a:r>
              <a:rPr lang="uz-Cyrl-UZ" sz="3100" b="1" dirty="0" smtClean="0">
                <a:solidFill>
                  <a:schemeClr val="accent1">
                    <a:lumMod val="75000"/>
                  </a:schemeClr>
                </a:solidFill>
              </a:rPr>
              <a:t/>
            </a:r>
            <a:br>
              <a:rPr lang="uz-Cyrl-UZ" sz="3100" b="1" dirty="0" smtClean="0">
                <a:solidFill>
                  <a:schemeClr val="accent1">
                    <a:lumMod val="75000"/>
                  </a:schemeClr>
                </a:solidFill>
              </a:rPr>
            </a:br>
            <a:r>
              <a:rPr lang="uz-Cyrl-UZ" sz="3100" b="1" dirty="0" smtClean="0">
                <a:solidFill>
                  <a:schemeClr val="accent1">
                    <a:lumMod val="75000"/>
                  </a:schemeClr>
                </a:solidFill>
                <a:latin typeface="Times New Roman" pitchFamily="18" charset="0"/>
                <a:cs typeface="Times New Roman" pitchFamily="18" charset="0"/>
              </a:rPr>
              <a:t>3-4 ёшли болага педагогик жиҳатдан тўғри ёндашилганда қуйидаги бадиий-ижодий қобилиятлари ривожланади:</a:t>
            </a:r>
            <a:r>
              <a:rPr lang="ru-RU" dirty="0" smtClean="0">
                <a:solidFill>
                  <a:schemeClr val="accent1">
                    <a:lumMod val="75000"/>
                  </a:schemeClr>
                </a:solidFill>
                <a:latin typeface="Times New Roman" pitchFamily="18" charset="0"/>
                <a:cs typeface="Times New Roman" pitchFamily="18" charset="0"/>
              </a:rPr>
              <a:t/>
            </a:r>
            <a:br>
              <a:rPr lang="ru-RU" dirty="0" smtClean="0">
                <a:solidFill>
                  <a:schemeClr val="accent1">
                    <a:lumMod val="75000"/>
                  </a:schemeClr>
                </a:solidFill>
                <a:latin typeface="Times New Roman" pitchFamily="18" charset="0"/>
                <a:cs typeface="Times New Roman" pitchFamily="18" charset="0"/>
              </a:rPr>
            </a:br>
            <a:endParaRPr lang="ru-RU" dirty="0">
              <a:solidFill>
                <a:schemeClr val="accent1">
                  <a:lumMod val="75000"/>
                </a:schemeClr>
              </a:solidFill>
              <a:latin typeface="Times New Roman" pitchFamily="18" charset="0"/>
              <a:cs typeface="Times New Roman" pitchFamily="18" charset="0"/>
            </a:endParaRPr>
          </a:p>
        </p:txBody>
      </p:sp>
      <p:sp>
        <p:nvSpPr>
          <p:cNvPr id="3" name="Содержимое 2"/>
          <p:cNvSpPr>
            <a:spLocks noGrp="1"/>
          </p:cNvSpPr>
          <p:nvPr>
            <p:ph sz="quarter" idx="13"/>
          </p:nvPr>
        </p:nvSpPr>
        <p:spPr>
          <a:xfrm>
            <a:off x="457200" y="2492896"/>
            <a:ext cx="8363272" cy="4032448"/>
          </a:xfrm>
        </p:spPr>
        <p:txBody>
          <a:bodyPr>
            <a:normAutofit fontScale="40000" lnSpcReduction="20000"/>
          </a:bodyPr>
          <a:lstStyle/>
          <a:p>
            <a:endParaRPr lang="ru-RU" dirty="0" smtClean="0">
              <a:solidFill>
                <a:schemeClr val="accent1">
                  <a:lumMod val="75000"/>
                </a:schemeClr>
              </a:solidFill>
              <a:latin typeface="Times New Roman" pitchFamily="18" charset="0"/>
              <a:cs typeface="Times New Roman" pitchFamily="18" charset="0"/>
            </a:endParaRPr>
          </a:p>
          <a:p>
            <a:r>
              <a:rPr lang="ru-RU" sz="4400" dirty="0" err="1" smtClean="0">
                <a:solidFill>
                  <a:schemeClr val="accent1">
                    <a:lumMod val="75000"/>
                  </a:schemeClr>
                </a:solidFill>
                <a:latin typeface="Times New Roman" pitchFamily="18" charset="0"/>
                <a:cs typeface="Times New Roman" pitchFamily="18" charset="0"/>
              </a:rPr>
              <a:t>тасвирий</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материаллар</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номини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билади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ва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тўғри қўллайди;</a:t>
            </a:r>
            <a:endParaRPr lang="ru-RU" sz="4400" dirty="0" smtClean="0">
              <a:solidFill>
                <a:schemeClr val="accent1">
                  <a:lumMod val="75000"/>
                </a:schemeClr>
              </a:solidFill>
              <a:latin typeface="Times New Roman" pitchFamily="18" charset="0"/>
              <a:cs typeface="Times New Roman" pitchFamily="18" charset="0"/>
            </a:endParaRPr>
          </a:p>
          <a:p>
            <a:r>
              <a:rPr lang="ru-RU" sz="4400" dirty="0" err="1" smtClean="0">
                <a:solidFill>
                  <a:schemeClr val="accent1">
                    <a:lumMod val="75000"/>
                  </a:schemeClr>
                </a:solidFill>
                <a:latin typeface="Times New Roman" pitchFamily="18" charset="0"/>
                <a:cs typeface="Times New Roman" pitchFamily="18" charset="0"/>
              </a:rPr>
              <a:t>содда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композицияларни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билади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алоҳида буюмларни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чизади</a:t>
            </a:r>
            <a:r>
              <a:rPr lang="ru-RU" sz="4400" dirty="0" smtClean="0">
                <a:solidFill>
                  <a:schemeClr val="accent1">
                    <a:lumMod val="75000"/>
                  </a:schemeClr>
                </a:solidFill>
                <a:latin typeface="Times New Roman" pitchFamily="18" charset="0"/>
                <a:cs typeface="Times New Roman" pitchFamily="18" charset="0"/>
              </a:rPr>
              <a:t>;</a:t>
            </a:r>
          </a:p>
          <a:p>
            <a:r>
              <a:rPr lang="ru-RU" sz="4400" dirty="0" err="1" smtClean="0">
                <a:solidFill>
                  <a:schemeClr val="accent1">
                    <a:lumMod val="75000"/>
                  </a:schemeClr>
                </a:solidFill>
                <a:latin typeface="Times New Roman" pitchFamily="18" charset="0"/>
                <a:cs typeface="Times New Roman" pitchFamily="18" charset="0"/>
              </a:rPr>
              <a:t>тасвирланаётган</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предметларга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мос</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рангларни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танлайди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ва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бўяйди</a:t>
            </a:r>
            <a:r>
              <a:rPr lang="ru-RU" sz="4400" dirty="0" smtClean="0">
                <a:solidFill>
                  <a:schemeClr val="accent1">
                    <a:lumMod val="75000"/>
                  </a:schemeClr>
                </a:solidFill>
                <a:latin typeface="Times New Roman" pitchFamily="18" charset="0"/>
                <a:cs typeface="Times New Roman" pitchFamily="18" charset="0"/>
              </a:rPr>
              <a:t>;</a:t>
            </a:r>
          </a:p>
          <a:p>
            <a:r>
              <a:rPr lang="ru-RU" sz="4400" dirty="0" err="1" smtClean="0">
                <a:solidFill>
                  <a:schemeClr val="accent1">
                    <a:lumMod val="75000"/>
                  </a:schemeClr>
                </a:solidFill>
                <a:latin typeface="Times New Roman" pitchFamily="18" charset="0"/>
                <a:cs typeface="Times New Roman" pitchFamily="18" charset="0"/>
              </a:rPr>
              <a:t>болалар</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мусиқий асбобларида</a:t>
            </a:r>
            <a:r>
              <a:rPr lang="ru-RU" sz="4400" dirty="0" smtClean="0">
                <a:solidFill>
                  <a:schemeClr val="accent1">
                    <a:lumMod val="75000"/>
                  </a:schemeClr>
                </a:solidFill>
                <a:latin typeface="Times New Roman" pitchFamily="18" charset="0"/>
                <a:cs typeface="Times New Roman" pitchFamily="18" charset="0"/>
              </a:rPr>
              <a:t>(бубен, </a:t>
            </a:r>
            <a:r>
              <a:rPr lang="ru-RU" sz="4400" dirty="0" err="1" smtClean="0">
                <a:solidFill>
                  <a:schemeClr val="accent1">
                    <a:lumMod val="75000"/>
                  </a:schemeClr>
                </a:solidFill>
                <a:latin typeface="Times New Roman" pitchFamily="18" charset="0"/>
                <a:cs typeface="Times New Roman" pitchFamily="18" charset="0"/>
              </a:rPr>
              <a:t>най</a:t>
            </a:r>
            <a:r>
              <a:rPr lang="ru-RU" sz="4400" dirty="0" smtClean="0">
                <a:solidFill>
                  <a:schemeClr val="accent1">
                    <a:lumMod val="75000"/>
                  </a:schemeClr>
                </a:solidFill>
                <a:latin typeface="Times New Roman" pitchFamily="18" charset="0"/>
                <a:cs typeface="Times New Roman" pitchFamily="18" charset="0"/>
              </a:rPr>
              <a:t>, ксилофон) </a:t>
            </a:r>
            <a:r>
              <a:rPr lang="ru-RU" sz="4400" dirty="0" err="1" smtClean="0">
                <a:solidFill>
                  <a:schemeClr val="accent1">
                    <a:lumMod val="75000"/>
                  </a:schemeClr>
                </a:solidFill>
                <a:latin typeface="Times New Roman" pitchFamily="18" charset="0"/>
                <a:cs typeface="Times New Roman" pitchFamily="18" charset="0"/>
              </a:rPr>
              <a:t>чалишга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тақлид қилади</a:t>
            </a:r>
            <a:r>
              <a:rPr lang="ru-RU" sz="4400" dirty="0" smtClean="0">
                <a:solidFill>
                  <a:schemeClr val="accent1">
                    <a:lumMod val="75000"/>
                  </a:schemeClr>
                </a:solidFill>
                <a:latin typeface="Times New Roman" pitchFamily="18" charset="0"/>
                <a:cs typeface="Times New Roman" pitchFamily="18" charset="0"/>
              </a:rPr>
              <a:t>;</a:t>
            </a:r>
          </a:p>
          <a:p>
            <a:r>
              <a:rPr lang="ru-RU" sz="4400" dirty="0" err="1" smtClean="0">
                <a:solidFill>
                  <a:schemeClr val="accent1">
                    <a:lumMod val="75000"/>
                  </a:schemeClr>
                </a:solidFill>
                <a:latin typeface="Times New Roman" pitchFamily="18" charset="0"/>
                <a:cs typeface="Times New Roman" pitchFamily="18" charset="0"/>
              </a:rPr>
              <a:t>болалар</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гуруҳи билан</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қўшиқ айтади</a:t>
            </a:r>
            <a:r>
              <a:rPr lang="ru-RU" sz="4400" dirty="0" smtClean="0">
                <a:solidFill>
                  <a:schemeClr val="accent1">
                    <a:lumMod val="75000"/>
                  </a:schemeClr>
                </a:solidFill>
                <a:latin typeface="Times New Roman" pitchFamily="18" charset="0"/>
                <a:cs typeface="Times New Roman" pitchFamily="18" charset="0"/>
              </a:rPr>
              <a:t>;</a:t>
            </a:r>
          </a:p>
          <a:p>
            <a:r>
              <a:rPr lang="ru-RU" sz="4400" dirty="0" err="1" smtClean="0">
                <a:solidFill>
                  <a:schemeClr val="accent1">
                    <a:lumMod val="75000"/>
                  </a:schemeClr>
                </a:solidFill>
                <a:latin typeface="Times New Roman" pitchFamily="18" charset="0"/>
                <a:cs typeface="Times New Roman" pitchFamily="18" charset="0"/>
              </a:rPr>
              <a:t>рақсга тушади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жуфтликда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айланади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оёқлари билан</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депсинади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предметлар</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билан</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мусиқага монанд</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ҳаракатланади</a:t>
            </a:r>
            <a:r>
              <a:rPr lang="ru-RU" sz="4400" dirty="0" smtClean="0">
                <a:solidFill>
                  <a:schemeClr val="accent1">
                    <a:lumMod val="75000"/>
                  </a:schemeClr>
                </a:solidFill>
                <a:latin typeface="Times New Roman" pitchFamily="18" charset="0"/>
                <a:cs typeface="Times New Roman" pitchFamily="18" charset="0"/>
              </a:rPr>
              <a:t>) ;</a:t>
            </a:r>
          </a:p>
          <a:p>
            <a:r>
              <a:rPr lang="ru-RU" sz="4400" dirty="0" err="1" smtClean="0">
                <a:solidFill>
                  <a:schemeClr val="accent1">
                    <a:lumMod val="75000"/>
                  </a:schemeClr>
                </a:solidFill>
                <a:latin typeface="Times New Roman" pitchFamily="18" charset="0"/>
                <a:cs typeface="Times New Roman" pitchFamily="18" charset="0"/>
              </a:rPr>
              <a:t>пластилиндан</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берилган</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содда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шаклларни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ясайди</a:t>
            </a:r>
            <a:r>
              <a:rPr lang="ru-RU" sz="4400" dirty="0" smtClean="0">
                <a:solidFill>
                  <a:schemeClr val="accent1">
                    <a:lumMod val="75000"/>
                  </a:schemeClr>
                </a:solidFill>
                <a:latin typeface="Times New Roman" pitchFamily="18" charset="0"/>
                <a:cs typeface="Times New Roman" pitchFamily="18" charset="0"/>
              </a:rPr>
              <a:t>;</a:t>
            </a:r>
          </a:p>
          <a:p>
            <a:r>
              <a:rPr lang="ru-RU" sz="4400" dirty="0" err="1" smtClean="0">
                <a:solidFill>
                  <a:schemeClr val="accent1">
                    <a:lumMod val="75000"/>
                  </a:schemeClr>
                </a:solidFill>
                <a:latin typeface="Times New Roman" pitchFamily="18" charset="0"/>
                <a:cs typeface="Times New Roman" pitchFamily="18" charset="0"/>
              </a:rPr>
              <a:t>тайёр</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шакллардан</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тасвирлар</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яратади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турли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шаклдаги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қоғозларни ясатади</a:t>
            </a:r>
            <a:r>
              <a:rPr lang="ru-RU" sz="4400" dirty="0" smtClean="0">
                <a:solidFill>
                  <a:schemeClr val="accent1">
                    <a:lumMod val="75000"/>
                  </a:schemeClr>
                </a:solidFill>
                <a:latin typeface="Times New Roman" pitchFamily="18" charset="0"/>
                <a:cs typeface="Times New Roman" pitchFamily="18" charset="0"/>
              </a:rPr>
              <a:t>;</a:t>
            </a:r>
          </a:p>
          <a:p>
            <a:r>
              <a:rPr lang="ru-RU" sz="4400" dirty="0" err="1" smtClean="0">
                <a:solidFill>
                  <a:schemeClr val="accent1">
                    <a:lumMod val="75000"/>
                  </a:schemeClr>
                </a:solidFill>
                <a:latin typeface="Times New Roman" pitchFamily="18" charset="0"/>
                <a:cs typeface="Times New Roman" pitchFamily="18" charset="0"/>
              </a:rPr>
              <a:t>қумдан турли</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шакл</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ва</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пирамидалар</a:t>
            </a:r>
            <a:r>
              <a:rPr lang="ru-RU" sz="4400" dirty="0" smtClean="0">
                <a:solidFill>
                  <a:schemeClr val="accent1">
                    <a:lumMod val="75000"/>
                  </a:schemeClr>
                </a:solidFill>
                <a:latin typeface="Times New Roman" pitchFamily="18" charset="0"/>
                <a:cs typeface="Times New Roman" pitchFamily="18" charset="0"/>
              </a:rPr>
              <a:t> </a:t>
            </a:r>
            <a:r>
              <a:rPr lang="ru-RU" sz="4400" dirty="0" err="1" smtClean="0">
                <a:solidFill>
                  <a:schemeClr val="accent1">
                    <a:lumMod val="75000"/>
                  </a:schemeClr>
                </a:solidFill>
                <a:latin typeface="Times New Roman" pitchFamily="18" charset="0"/>
                <a:cs typeface="Times New Roman" pitchFamily="18" charset="0"/>
              </a:rPr>
              <a:t>қуради.</a:t>
            </a:r>
            <a:endParaRPr lang="ru-RU" sz="4400" dirty="0">
              <a:solidFill>
                <a:schemeClr val="accent1">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988840"/>
            <a:ext cx="8229600" cy="1152128"/>
          </a:xfrm>
        </p:spPr>
        <p:txBody>
          <a:bodyPr>
            <a:noAutofit/>
          </a:bodyPr>
          <a:lstStyle/>
          <a:p>
            <a:r>
              <a:rPr lang="en-US" sz="2400" b="1" dirty="0" smtClean="0">
                <a:solidFill>
                  <a:srgbClr val="FF0000"/>
                </a:solidFill>
                <a:latin typeface="Times New Roman" pitchFamily="18" charset="0"/>
                <a:cs typeface="Times New Roman" pitchFamily="18" charset="0"/>
              </a:rPr>
              <a:t>3-</a:t>
            </a:r>
            <a:r>
              <a:rPr lang="uz-Cyrl-UZ" sz="2400" b="1" dirty="0" smtClean="0">
                <a:solidFill>
                  <a:srgbClr val="FF0000"/>
                </a:solidFill>
                <a:latin typeface="Times New Roman" pitchFamily="18" charset="0"/>
                <a:cs typeface="Times New Roman" pitchFamily="18" charset="0"/>
              </a:rPr>
              <a:t>МАВЗУ: Мактабгача ёшдаги ўрта гуруҳ (4-5 ёш) болаларининг ёш ва психологик хусусиятларини ўрганиш (амалий 2 соат)</a:t>
            </a:r>
            <a:endParaRPr lang="ru-RU" sz="2400" dirty="0">
              <a:solidFill>
                <a:srgbClr val="FF0000"/>
              </a:solidFill>
              <a:latin typeface="Times New Roman" pitchFamily="18" charset="0"/>
              <a:cs typeface="Times New Roman" pitchFamily="18" charset="0"/>
            </a:endParaRPr>
          </a:p>
        </p:txBody>
      </p:sp>
      <p:sp>
        <p:nvSpPr>
          <p:cNvPr id="3" name="Содержимое 2"/>
          <p:cNvSpPr>
            <a:spLocks noGrp="1"/>
          </p:cNvSpPr>
          <p:nvPr>
            <p:ph sz="quarter" idx="13"/>
          </p:nvPr>
        </p:nvSpPr>
        <p:spPr>
          <a:xfrm>
            <a:off x="457200" y="3212976"/>
            <a:ext cx="8229600" cy="2913188"/>
          </a:xfrm>
        </p:spPr>
        <p:txBody>
          <a:bodyPr>
            <a:normAutofit/>
          </a:bodyPr>
          <a:lstStyle/>
          <a:p>
            <a:pPr algn="ctr">
              <a:buNone/>
            </a:pPr>
            <a:r>
              <a:rPr lang="uz-Cyrl-UZ" sz="2400" b="1" dirty="0" smtClean="0">
                <a:solidFill>
                  <a:srgbClr val="FF0000"/>
                </a:solidFill>
                <a:latin typeface="Times New Roman" pitchFamily="18" charset="0"/>
                <a:cs typeface="Times New Roman" pitchFamily="18" charset="0"/>
              </a:rPr>
              <a:t>РЕЖА:</a:t>
            </a:r>
          </a:p>
          <a:p>
            <a:pPr marL="971550" lvl="1" indent="-514350">
              <a:buNone/>
            </a:pPr>
            <a:r>
              <a:rPr lang="uz-Cyrl-UZ" sz="2400" b="1" dirty="0" smtClean="0">
                <a:solidFill>
                  <a:srgbClr val="FF0000"/>
                </a:solidFill>
                <a:latin typeface="Times New Roman" pitchFamily="18" charset="0"/>
                <a:cs typeface="Times New Roman" pitchFamily="18" charset="0"/>
              </a:rPr>
              <a:t>3.1. 4-5 ёшдаги болаларнинг билиш жараёнларини ривожлантирувчи ўйин ва машқлар.</a:t>
            </a:r>
          </a:p>
          <a:p>
            <a:pPr marL="914400" lvl="1" indent="-457200">
              <a:buNone/>
            </a:pPr>
            <a:r>
              <a:rPr lang="uz-Cyrl-UZ" sz="2400" b="1" dirty="0" smtClean="0">
                <a:solidFill>
                  <a:srgbClr val="FF0000"/>
                </a:solidFill>
                <a:latin typeface="Times New Roman" pitchFamily="18" charset="0"/>
                <a:cs typeface="Times New Roman" pitchFamily="18" charset="0"/>
              </a:rPr>
              <a:t>3.2. 4-5 ёшдаги болаларнинг бадиий-ижодий қобилиятларини аниқлашни ўрганиш.</a:t>
            </a:r>
            <a:endParaRPr lang="ru-RU" sz="2400" b="1" dirty="0" smtClean="0">
              <a:solidFill>
                <a:srgbClr val="FF0000"/>
              </a:solidFill>
              <a:latin typeface="Times New Roman" pitchFamily="18" charset="0"/>
              <a:cs typeface="Times New Roman" pitchFamily="18" charset="0"/>
            </a:endParaRPr>
          </a:p>
          <a:p>
            <a:endParaRPr lang="ru-RU" sz="2400" b="1" dirty="0" smtClean="0">
              <a:solidFill>
                <a:srgbClr val="FF0000"/>
              </a:solidFill>
              <a:latin typeface="Times New Roman" pitchFamily="18" charset="0"/>
              <a:cs typeface="Times New Roman" pitchFamily="18" charset="0"/>
            </a:endParaRPr>
          </a:p>
          <a:p>
            <a:pPr>
              <a:buNone/>
            </a:pPr>
            <a:endParaRPr lang="uz-Cyrl-UZ" sz="2400" dirty="0" smtClean="0">
              <a:solidFill>
                <a:srgbClr val="FF0000"/>
              </a:solidFill>
              <a:latin typeface="Times New Roman" pitchFamily="18" charset="0"/>
              <a:cs typeface="Times New Roman" pitchFamily="18" charset="0"/>
            </a:endParaRPr>
          </a:p>
          <a:p>
            <a:pPr>
              <a:buNone/>
            </a:pPr>
            <a:endParaRPr lang="ru-RU" sz="2400" dirty="0">
              <a:solidFill>
                <a:srgbClr val="FF0000"/>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nvGraphicFramePr>
        <p:xfrm>
          <a:off x="323528" y="1628800"/>
          <a:ext cx="8496944"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 name="Таблица 2"/>
          <p:cNvGraphicFramePr>
            <a:graphicFrameLocks noGrp="1"/>
          </p:cNvGraphicFramePr>
          <p:nvPr/>
        </p:nvGraphicFramePr>
        <p:xfrm>
          <a:off x="1524000" y="836712"/>
          <a:ext cx="6096000" cy="576064"/>
        </p:xfrm>
        <a:graphic>
          <a:graphicData uri="http://schemas.openxmlformats.org/drawingml/2006/table">
            <a:tbl>
              <a:tblPr firstRow="1" bandRow="1">
                <a:effectLst>
                  <a:outerShdw blurRad="50800" dist="38100" dir="10800000" algn="r" rotWithShape="0">
                    <a:prstClr val="black">
                      <a:alpha val="40000"/>
                    </a:prstClr>
                  </a:outerShdw>
                </a:effectLst>
                <a:tableStyleId>{5C22544A-7EE6-4342-B048-85BDC9FD1C3A}</a:tableStyleId>
              </a:tblPr>
              <a:tblGrid>
                <a:gridCol w="6096000"/>
              </a:tblGrid>
              <a:tr h="576064">
                <a:tc>
                  <a:txBody>
                    <a:bodyPr/>
                    <a:lstStyle/>
                    <a:p>
                      <a:pPr algn="ctr"/>
                      <a:r>
                        <a:rPr lang="uz-Cyrl-UZ" sz="2400" dirty="0" smtClean="0">
                          <a:solidFill>
                            <a:schemeClr val="accent1">
                              <a:lumMod val="75000"/>
                            </a:schemeClr>
                          </a:solidFill>
                          <a:latin typeface="Times New Roman" pitchFamily="18" charset="0"/>
                          <a:cs typeface="Times New Roman" pitchFamily="18" charset="0"/>
                        </a:rPr>
                        <a:t>1. КИЧИК ГУРУҲЛАРДА ИШЛАШ</a:t>
                      </a:r>
                      <a:endParaRPr lang="ru-RU" sz="2400" dirty="0">
                        <a:solidFill>
                          <a:schemeClr val="accent1">
                            <a:lumMod val="75000"/>
                          </a:schemeClr>
                        </a:solidFill>
                        <a:latin typeface="Times New Roman" pitchFamily="18" charset="0"/>
                        <a:cs typeface="Times New Roman" pitchFamily="18" charset="0"/>
                      </a:endParaRPr>
                    </a:p>
                  </a:txBody>
                  <a:tcPr>
                    <a:solidFill>
                      <a:srgbClr val="99FF66"/>
                    </a:solidFill>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395536" y="260648"/>
          <a:ext cx="8208912"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323528" y="188640"/>
          <a:ext cx="8496944"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600201"/>
            <a:ext cx="8229600" cy="4997151"/>
          </a:xfrm>
        </p:spPr>
        <p:txBody>
          <a:bodyPr>
            <a:normAutofit/>
          </a:bodyPr>
          <a:lstStyle/>
          <a:p>
            <a:pPr algn="ctr">
              <a:buNone/>
            </a:pPr>
            <a:r>
              <a:rPr lang="uz-Cyrl-UZ" b="1" dirty="0" smtClean="0">
                <a:solidFill>
                  <a:srgbClr val="FF0000"/>
                </a:solidFill>
              </a:rPr>
              <a:t>КИЧИК ГУРУҲЛАРДА ИШЛАШ.</a:t>
            </a:r>
          </a:p>
          <a:p>
            <a:r>
              <a:rPr lang="uz-Cyrl-UZ" b="1" i="1" dirty="0" smtClean="0">
                <a:solidFill>
                  <a:srgbClr val="FF0000"/>
                </a:solidFill>
              </a:rPr>
              <a:t>1-гуруҳ:</a:t>
            </a:r>
            <a:r>
              <a:rPr lang="uz-Cyrl-UZ" b="1" i="1" dirty="0" smtClean="0">
                <a:solidFill>
                  <a:schemeClr val="accent4">
                    <a:lumMod val="75000"/>
                  </a:schemeClr>
                </a:solidFill>
              </a:rPr>
              <a:t> 4-5 ёшли болаларнинг </a:t>
            </a:r>
            <a:r>
              <a:rPr lang="uz-Cyrl-UZ" b="1" i="1" dirty="0" smtClean="0">
                <a:solidFill>
                  <a:srgbClr val="FF0000"/>
                </a:solidFill>
              </a:rPr>
              <a:t>диққатини </a:t>
            </a:r>
            <a:r>
              <a:rPr lang="uz-Cyrl-UZ" b="1" i="1" dirty="0" smtClean="0">
                <a:solidFill>
                  <a:schemeClr val="accent4">
                    <a:lumMod val="75000"/>
                  </a:schemeClr>
                </a:solidFill>
              </a:rPr>
              <a:t>ривожлантирувчи ўйин ва машқлар ишланмаси</a:t>
            </a:r>
            <a:r>
              <a:rPr lang="uz-Cyrl-UZ" dirty="0" smtClean="0">
                <a:solidFill>
                  <a:schemeClr val="accent4">
                    <a:lumMod val="75000"/>
                  </a:schemeClr>
                </a:solidFill>
              </a:rPr>
              <a:t>.</a:t>
            </a:r>
            <a:endParaRPr lang="ru-RU" dirty="0" smtClean="0">
              <a:solidFill>
                <a:schemeClr val="accent4">
                  <a:lumMod val="75000"/>
                </a:schemeClr>
              </a:solidFill>
            </a:endParaRPr>
          </a:p>
          <a:p>
            <a:r>
              <a:rPr lang="uz-Cyrl-UZ" b="1" i="1" dirty="0" smtClean="0">
                <a:solidFill>
                  <a:srgbClr val="FF0000"/>
                </a:solidFill>
              </a:rPr>
              <a:t>2-гуруҳ:</a:t>
            </a:r>
            <a:r>
              <a:rPr lang="uz-Cyrl-UZ" b="1" i="1" dirty="0" smtClean="0">
                <a:solidFill>
                  <a:schemeClr val="accent4">
                    <a:lumMod val="75000"/>
                  </a:schemeClr>
                </a:solidFill>
              </a:rPr>
              <a:t> 4-5 ёшли болаларнинг </a:t>
            </a:r>
            <a:r>
              <a:rPr lang="uz-Cyrl-UZ" b="1" i="1" dirty="0" smtClean="0">
                <a:solidFill>
                  <a:srgbClr val="FF0000"/>
                </a:solidFill>
              </a:rPr>
              <a:t>хотирасини</a:t>
            </a:r>
            <a:r>
              <a:rPr lang="uz-Cyrl-UZ" b="1" i="1" dirty="0" smtClean="0">
                <a:solidFill>
                  <a:schemeClr val="accent4">
                    <a:lumMod val="75000"/>
                  </a:schemeClr>
                </a:solidFill>
              </a:rPr>
              <a:t> ривожлантирувчи ўйин ва машқлар ишланмаси</a:t>
            </a:r>
            <a:r>
              <a:rPr lang="uz-Cyrl-UZ" dirty="0" smtClean="0">
                <a:solidFill>
                  <a:schemeClr val="accent4">
                    <a:lumMod val="75000"/>
                  </a:schemeClr>
                </a:solidFill>
              </a:rPr>
              <a:t>.</a:t>
            </a:r>
            <a:endParaRPr lang="ru-RU" dirty="0" smtClean="0">
              <a:solidFill>
                <a:schemeClr val="accent4">
                  <a:lumMod val="75000"/>
                </a:schemeClr>
              </a:solidFill>
            </a:endParaRPr>
          </a:p>
          <a:p>
            <a:r>
              <a:rPr lang="uz-Cyrl-UZ" b="1" i="1" dirty="0" smtClean="0">
                <a:solidFill>
                  <a:srgbClr val="FF0000"/>
                </a:solidFill>
              </a:rPr>
              <a:t>3-гуруҳ:</a:t>
            </a:r>
            <a:r>
              <a:rPr lang="uz-Cyrl-UZ" dirty="0" smtClean="0">
                <a:solidFill>
                  <a:schemeClr val="accent4">
                    <a:lumMod val="75000"/>
                  </a:schemeClr>
                </a:solidFill>
              </a:rPr>
              <a:t> </a:t>
            </a:r>
            <a:r>
              <a:rPr lang="uz-Cyrl-UZ" b="1" i="1" dirty="0" smtClean="0">
                <a:solidFill>
                  <a:schemeClr val="accent4">
                    <a:lumMod val="75000"/>
                  </a:schemeClr>
                </a:solidFill>
              </a:rPr>
              <a:t>4-5 ёшли болаларнинг </a:t>
            </a:r>
            <a:r>
              <a:rPr lang="uz-Cyrl-UZ" b="1" i="1" dirty="0" smtClean="0">
                <a:solidFill>
                  <a:srgbClr val="FF0000"/>
                </a:solidFill>
              </a:rPr>
              <a:t>тафаккурини</a:t>
            </a:r>
            <a:r>
              <a:rPr lang="uz-Cyrl-UZ" b="1" i="1" dirty="0" smtClean="0">
                <a:solidFill>
                  <a:schemeClr val="accent4">
                    <a:lumMod val="75000"/>
                  </a:schemeClr>
                </a:solidFill>
              </a:rPr>
              <a:t> ривожлантирувчи ўйин ва машқлар ишланмаси</a:t>
            </a:r>
            <a:r>
              <a:rPr lang="uz-Cyrl-UZ" dirty="0" smtClean="0">
                <a:solidFill>
                  <a:schemeClr val="accent4">
                    <a:lumMod val="75000"/>
                  </a:schemeClr>
                </a:solidFill>
              </a:rPr>
              <a:t>.</a:t>
            </a:r>
            <a:endParaRPr lang="ru-RU" dirty="0" smtClean="0">
              <a:solidFill>
                <a:schemeClr val="accent4">
                  <a:lumMod val="75000"/>
                </a:schemeClr>
              </a:solidFill>
            </a:endParaRPr>
          </a:p>
          <a:p>
            <a:r>
              <a:rPr lang="uz-Cyrl-UZ" b="1" i="1" dirty="0" smtClean="0">
                <a:solidFill>
                  <a:srgbClr val="FF0000"/>
                </a:solidFill>
              </a:rPr>
              <a:t>4-гуруҳ:</a:t>
            </a:r>
            <a:r>
              <a:rPr lang="uz-Cyrl-UZ" dirty="0" smtClean="0">
                <a:solidFill>
                  <a:schemeClr val="accent4">
                    <a:lumMod val="75000"/>
                  </a:schemeClr>
                </a:solidFill>
              </a:rPr>
              <a:t> </a:t>
            </a:r>
            <a:r>
              <a:rPr lang="uz-Cyrl-UZ" b="1" i="1" dirty="0" smtClean="0">
                <a:solidFill>
                  <a:schemeClr val="accent4">
                    <a:lumMod val="75000"/>
                  </a:schemeClr>
                </a:solidFill>
              </a:rPr>
              <a:t>4-5 ёшли болаларнинг </a:t>
            </a:r>
            <a:r>
              <a:rPr lang="uz-Cyrl-UZ" b="1" i="1" dirty="0" smtClean="0">
                <a:solidFill>
                  <a:srgbClr val="FF0000"/>
                </a:solidFill>
              </a:rPr>
              <a:t>тасаввурини</a:t>
            </a:r>
            <a:r>
              <a:rPr lang="uz-Cyrl-UZ" b="1" i="1" dirty="0" smtClean="0">
                <a:solidFill>
                  <a:schemeClr val="accent4">
                    <a:lumMod val="75000"/>
                  </a:schemeClr>
                </a:solidFill>
              </a:rPr>
              <a:t> ривожлантирувчи ўйин ва машқлар ишланмаси</a:t>
            </a:r>
            <a:r>
              <a:rPr lang="uz-Cyrl-UZ" dirty="0" smtClean="0">
                <a:solidFill>
                  <a:schemeClr val="accent4">
                    <a:lumMod val="75000"/>
                  </a:schemeClr>
                </a:solidFill>
              </a:rPr>
              <a:t>.</a:t>
            </a:r>
            <a:endParaRPr lang="ru-RU" dirty="0" smtClean="0">
              <a:solidFill>
                <a:schemeClr val="accent4">
                  <a:lumMod val="75000"/>
                </a:schemeClr>
              </a:solidFill>
            </a:endParaRPr>
          </a:p>
          <a:p>
            <a:r>
              <a:rPr lang="uz-Cyrl-UZ" b="1" i="1" dirty="0" smtClean="0">
                <a:solidFill>
                  <a:srgbClr val="FF0000"/>
                </a:solidFill>
              </a:rPr>
              <a:t>5-гуруҳ:</a:t>
            </a:r>
            <a:r>
              <a:rPr lang="uz-Cyrl-UZ" dirty="0" smtClean="0">
                <a:solidFill>
                  <a:schemeClr val="accent4">
                    <a:lumMod val="75000"/>
                  </a:schemeClr>
                </a:solidFill>
              </a:rPr>
              <a:t> </a:t>
            </a:r>
            <a:r>
              <a:rPr lang="uz-Cyrl-UZ" b="1" i="1" dirty="0" smtClean="0">
                <a:solidFill>
                  <a:schemeClr val="accent4">
                    <a:lumMod val="75000"/>
                  </a:schemeClr>
                </a:solidFill>
              </a:rPr>
              <a:t>4-5 ёшли болаларнинг </a:t>
            </a:r>
            <a:r>
              <a:rPr lang="uz-Cyrl-UZ" b="1" i="1" dirty="0" smtClean="0">
                <a:solidFill>
                  <a:srgbClr val="FF0000"/>
                </a:solidFill>
              </a:rPr>
              <a:t>идрокини</a:t>
            </a:r>
            <a:r>
              <a:rPr lang="uz-Cyrl-UZ" b="1" i="1" dirty="0" smtClean="0">
                <a:solidFill>
                  <a:schemeClr val="accent4">
                    <a:lumMod val="75000"/>
                  </a:schemeClr>
                </a:solidFill>
              </a:rPr>
              <a:t> ривожлантирувчи ўйин ва машқлар ишланмаси яратиш</a:t>
            </a:r>
            <a:r>
              <a:rPr lang="uz-Cyrl-UZ" dirty="0" smtClean="0">
                <a:solidFill>
                  <a:schemeClr val="accent4">
                    <a:lumMod val="75000"/>
                  </a:schemeClr>
                </a:solidFill>
              </a:rPr>
              <a:t>.</a:t>
            </a:r>
            <a:endParaRPr lang="ru-RU" dirty="0" smtClean="0">
              <a:solidFill>
                <a:schemeClr val="accent4">
                  <a:lumMod val="75000"/>
                </a:schemeClr>
              </a:solidFill>
            </a:endParaRPr>
          </a:p>
          <a:p>
            <a:pPr>
              <a:buNone/>
            </a:pPr>
            <a:endParaRPr lang="ru-RU" dirty="0">
              <a:solidFill>
                <a:schemeClr val="accent4">
                  <a:lumMod val="75000"/>
                </a:schemeClr>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556792"/>
            <a:ext cx="8229600" cy="5040560"/>
          </a:xfrm>
        </p:spPr>
        <p:txBody>
          <a:bodyPr>
            <a:normAutofit/>
          </a:bodyPr>
          <a:lstStyle/>
          <a:p>
            <a:pPr algn="ctr">
              <a:buNone/>
            </a:pPr>
            <a:r>
              <a:rPr lang="uz-Cyrl-UZ" sz="2800" b="1" dirty="0" smtClean="0">
                <a:solidFill>
                  <a:schemeClr val="tx2"/>
                </a:solidFill>
                <a:latin typeface="Times New Roman" pitchFamily="18" charset="0"/>
                <a:cs typeface="Times New Roman" pitchFamily="18" charset="0"/>
              </a:rPr>
              <a:t>2. БАҲС-МУНОЗАРА МЕТОДИДАН ФОЙДАЛАНИШ.</a:t>
            </a:r>
          </a:p>
          <a:p>
            <a:pPr marL="514350" indent="-514350">
              <a:buAutoNum type="arabicPeriod"/>
            </a:pPr>
            <a:r>
              <a:rPr lang="uz-Cyrl-UZ" dirty="0" smtClean="0">
                <a:solidFill>
                  <a:schemeClr val="tx2"/>
                </a:solidFill>
                <a:latin typeface="Times New Roman" pitchFamily="18" charset="0"/>
                <a:cs typeface="Times New Roman" pitchFamily="18" charset="0"/>
              </a:rPr>
              <a:t>Болалардаги ижодий қобилиятларнинг шаклланишига қандай омиллар таъсир кўрсатади? Мисоллар асосида тушунтиринг (1-гуруҳ).</a:t>
            </a:r>
          </a:p>
          <a:p>
            <a:pPr marL="514350" indent="-514350">
              <a:buAutoNum type="arabicPeriod"/>
            </a:pPr>
            <a:r>
              <a:rPr lang="uz-Cyrl-UZ" dirty="0" smtClean="0">
                <a:solidFill>
                  <a:schemeClr val="tx2"/>
                </a:solidFill>
                <a:latin typeface="Times New Roman" pitchFamily="18" charset="0"/>
                <a:cs typeface="Times New Roman" pitchFamily="18" charset="0"/>
              </a:rPr>
              <a:t>4-5 ёшдаги болаларнинг ижодий қобилиятларини ривожлантириш уларнинг қайси билиш жараёнларини ривожланганлиги билан боғлиқ? Мисоллар асосида тушунтиринг (2-гуруҳ).</a:t>
            </a:r>
          </a:p>
          <a:p>
            <a:pPr marL="514350" indent="-514350">
              <a:buAutoNum type="arabicPeriod"/>
            </a:pPr>
            <a:r>
              <a:rPr lang="uz-Cyrl-UZ" dirty="0" smtClean="0">
                <a:solidFill>
                  <a:schemeClr val="tx2"/>
                </a:solidFill>
                <a:latin typeface="Times New Roman" pitchFamily="18" charset="0"/>
                <a:cs typeface="Times New Roman" pitchFamily="18" charset="0"/>
              </a:rPr>
              <a:t>4-5 ёшли болалардаги бадиий-ижодий қобилиятларни самарали фаолият билан алоқадорлигини ва уларни бир-бири билан боғлиқлигини изоҳланг (3-гуруҳ).</a:t>
            </a:r>
          </a:p>
          <a:p>
            <a:pPr marL="514350" indent="-514350">
              <a:buAutoNum type="arabicPeriod"/>
            </a:pPr>
            <a:endParaRPr lang="ru-RU" dirty="0">
              <a:solidFill>
                <a:srgbClr val="FF000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67544" y="908720"/>
            <a:ext cx="8229600" cy="5760639"/>
          </a:xfrm>
        </p:spPr>
        <p:txBody>
          <a:bodyPr>
            <a:noAutofit/>
          </a:bodyPr>
          <a:lstStyle/>
          <a:p>
            <a:pPr algn="just">
              <a:buNone/>
            </a:pPr>
            <a:r>
              <a:rPr lang="uz-Cyrl-UZ" sz="1800" b="1" dirty="0" smtClean="0">
                <a:solidFill>
                  <a:schemeClr val="accent1">
                    <a:lumMod val="50000"/>
                  </a:schemeClr>
                </a:solidFill>
                <a:latin typeface="Times New Roman" pitchFamily="18" charset="0"/>
                <a:cs typeface="Times New Roman" pitchFamily="18" charset="0"/>
              </a:rPr>
              <a:t>1.Болаларнинг ижодий қобилиятларини шакллантириш учун қуйидаги омиллар:</a:t>
            </a:r>
          </a:p>
          <a:p>
            <a:pPr algn="just">
              <a:buFontTx/>
              <a:buChar char="-"/>
            </a:pPr>
            <a:r>
              <a:rPr lang="uz-Cyrl-UZ" sz="1800" dirty="0" smtClean="0">
                <a:solidFill>
                  <a:schemeClr val="accent1">
                    <a:lumMod val="50000"/>
                  </a:schemeClr>
                </a:solidFill>
                <a:latin typeface="Times New Roman" pitchFamily="18" charset="0"/>
                <a:cs typeface="Times New Roman" pitchFamily="18" charset="0"/>
              </a:rPr>
              <a:t>қобилият белгиларининг мавжудлиги;</a:t>
            </a:r>
          </a:p>
          <a:p>
            <a:pPr algn="just">
              <a:buFontTx/>
              <a:buChar char="-"/>
            </a:pPr>
            <a:r>
              <a:rPr lang="uz-Cyrl-UZ" sz="1800" dirty="0" smtClean="0">
                <a:solidFill>
                  <a:schemeClr val="accent1">
                    <a:lumMod val="50000"/>
                  </a:schemeClr>
                </a:solidFill>
                <a:latin typeface="Times New Roman" pitchFamily="18" charset="0"/>
                <a:cs typeface="Times New Roman" pitchFamily="18" charset="0"/>
              </a:rPr>
              <a:t>умумий эстетик тарбия;</a:t>
            </a:r>
          </a:p>
          <a:p>
            <a:pPr algn="just">
              <a:buFontTx/>
              <a:buChar char="-"/>
            </a:pPr>
            <a:r>
              <a:rPr lang="uz-Cyrl-UZ" sz="1800" dirty="0" smtClean="0">
                <a:solidFill>
                  <a:schemeClr val="accent1">
                    <a:lumMod val="50000"/>
                  </a:schemeClr>
                </a:solidFill>
                <a:latin typeface="Times New Roman" pitchFamily="18" charset="0"/>
                <a:cs typeface="Times New Roman" pitchFamily="18" charset="0"/>
              </a:rPr>
              <a:t>соғлом рақобат;</a:t>
            </a:r>
          </a:p>
          <a:p>
            <a:pPr algn="just">
              <a:buFontTx/>
              <a:buChar char="-"/>
            </a:pPr>
            <a:r>
              <a:rPr lang="uz-Cyrl-UZ" sz="1800" dirty="0" smtClean="0">
                <a:solidFill>
                  <a:schemeClr val="accent1">
                    <a:lumMod val="50000"/>
                  </a:schemeClr>
                </a:solidFill>
                <a:latin typeface="Times New Roman" pitchFamily="18" charset="0"/>
                <a:cs typeface="Times New Roman" pitchFamily="18" charset="0"/>
              </a:rPr>
              <a:t>бола қизиқадиган фаолиятида ривожланиш имконияти бўлиши зарур.</a:t>
            </a:r>
          </a:p>
          <a:p>
            <a:pPr algn="just">
              <a:buNone/>
            </a:pPr>
            <a:r>
              <a:rPr lang="uz-Cyrl-UZ" sz="1800" dirty="0" smtClean="0">
                <a:solidFill>
                  <a:schemeClr val="accent1">
                    <a:lumMod val="50000"/>
                  </a:schemeClr>
                </a:solidFill>
                <a:latin typeface="Times New Roman" pitchFamily="18" charset="0"/>
                <a:cs typeface="Times New Roman" pitchFamily="18" charset="0"/>
              </a:rPr>
              <a:t>2. </a:t>
            </a:r>
            <a:r>
              <a:rPr lang="uz-Cyrl-UZ" sz="1800" b="1" dirty="0" smtClean="0">
                <a:solidFill>
                  <a:schemeClr val="accent1">
                    <a:lumMod val="50000"/>
                  </a:schemeClr>
                </a:solidFill>
                <a:latin typeface="Times New Roman" pitchFamily="18" charset="0"/>
                <a:cs typeface="Times New Roman" pitchFamily="18" charset="0"/>
              </a:rPr>
              <a:t>Ижодий қобилиятларнинг ривожланиши</a:t>
            </a:r>
            <a:r>
              <a:rPr lang="uz-Cyrl-UZ" sz="1800" dirty="0" smtClean="0">
                <a:solidFill>
                  <a:schemeClr val="accent1">
                    <a:lumMod val="50000"/>
                  </a:schemeClr>
                </a:solidFill>
                <a:latin typeface="Times New Roman" pitchFamily="18" charset="0"/>
                <a:cs typeface="Times New Roman" pitchFamily="18" charset="0"/>
              </a:rPr>
              <a:t> интеллект, хусусан, тафаккур ва тасаввурнинг ривожланганлик даражаси билан чамбарчас боғлиқ. Моделлаштириш мантиқий тафаккурни шакллантиради. Мактабгача ёш даври-барча билиш жараёнлари ва унга мос равишда тафаккур ҳамда ижодий тасаввурнинг шаклланиши учун-сензитив даврдир.</a:t>
            </a:r>
          </a:p>
          <a:p>
            <a:pPr algn="just">
              <a:buNone/>
            </a:pPr>
            <a:r>
              <a:rPr lang="uz-Cyrl-UZ" sz="1800" dirty="0" smtClean="0">
                <a:solidFill>
                  <a:schemeClr val="accent1">
                    <a:lumMod val="50000"/>
                  </a:schemeClr>
                </a:solidFill>
                <a:latin typeface="Times New Roman" pitchFamily="18" charset="0"/>
                <a:cs typeface="Times New Roman" pitchFamily="18" charset="0"/>
              </a:rPr>
              <a:t>3</a:t>
            </a:r>
            <a:r>
              <a:rPr lang="uz-Cyrl-UZ" sz="1800" b="1" dirty="0" smtClean="0">
                <a:solidFill>
                  <a:schemeClr val="accent1">
                    <a:lumMod val="50000"/>
                  </a:schemeClr>
                </a:solidFill>
                <a:latin typeface="Times New Roman" pitchFamily="18" charset="0"/>
                <a:cs typeface="Times New Roman" pitchFamily="18" charset="0"/>
              </a:rPr>
              <a:t>. Болалар томонидан завқ билан</a:t>
            </a:r>
            <a:r>
              <a:rPr lang="uz-Cyrl-UZ" sz="1800" dirty="0" smtClean="0">
                <a:solidFill>
                  <a:schemeClr val="accent1">
                    <a:lumMod val="50000"/>
                  </a:schemeClr>
                </a:solidFill>
                <a:latin typeface="Times New Roman" pitchFamily="18" charset="0"/>
                <a:cs typeface="Times New Roman" pitchFamily="18" charset="0"/>
              </a:rPr>
              <a:t>, қизиқарли ўйин сифатида қабул қилинадиган бадиий ижод мазкур муаммони ҳал қилишга ёрдам беради. Фарзандларимизда қизиқувчанлик, ихтирочилик, ташаббускорлик, тасаввурлар ва фантазияни, яъни болалар ижодида яққол намоён бўладиган фазилатларни тарбиялашимиз, уларнинг ижодий фаолияти учун мустаҳкам пойдевор яратишимиз ва уларнинг тажрибасини оширишимиз керак. Болаларнинг ривожланишида самарали фаолият муҳим роль ўйнайди ва бу уларнинг ўйин фаолиятлари билан чамбарчас боғлиқдир.</a:t>
            </a:r>
          </a:p>
          <a:p>
            <a:pPr algn="just">
              <a:buNone/>
            </a:pPr>
            <a:r>
              <a:rPr lang="uz-Cyrl-UZ" sz="1800" dirty="0" smtClean="0">
                <a:solidFill>
                  <a:schemeClr val="accent1">
                    <a:lumMod val="50000"/>
                  </a:schemeClr>
                </a:solidFill>
                <a:latin typeface="Times New Roman" pitchFamily="18" charset="0"/>
                <a:cs typeface="Times New Roman" pitchFamily="18" charset="0"/>
              </a:rPr>
              <a:t>  </a:t>
            </a:r>
            <a:r>
              <a:rPr lang="en-US" sz="1800" dirty="0" smtClean="0">
                <a:solidFill>
                  <a:schemeClr val="accent1">
                    <a:lumMod val="50000"/>
                  </a:schemeClr>
                </a:solidFill>
                <a:latin typeface="Times New Roman" pitchFamily="18" charset="0"/>
                <a:cs typeface="Times New Roman" pitchFamily="18" charset="0"/>
              </a:rPr>
              <a:t/>
            </a:r>
            <a:br>
              <a:rPr lang="en-US" sz="1800" dirty="0" smtClean="0">
                <a:solidFill>
                  <a:schemeClr val="accent1">
                    <a:lumMod val="50000"/>
                  </a:schemeClr>
                </a:solidFill>
                <a:latin typeface="Times New Roman" pitchFamily="18" charset="0"/>
                <a:cs typeface="Times New Roman" pitchFamily="18" charset="0"/>
              </a:rPr>
            </a:br>
            <a:endParaRPr lang="uz-Cyrl-UZ" sz="1800" dirty="0" smtClean="0">
              <a:solidFill>
                <a:schemeClr val="accent1">
                  <a:lumMod val="50000"/>
                </a:schemeClr>
              </a:solidFill>
              <a:latin typeface="Times New Roman" pitchFamily="18" charset="0"/>
              <a:cs typeface="Times New Roman" pitchFamily="18" charset="0"/>
            </a:endParaRPr>
          </a:p>
          <a:p>
            <a:pPr algn="just">
              <a:buNone/>
            </a:pPr>
            <a:r>
              <a:rPr lang="en-US" sz="1800" dirty="0" smtClean="0">
                <a:solidFill>
                  <a:schemeClr val="accent1">
                    <a:lumMod val="50000"/>
                  </a:schemeClr>
                </a:solidFill>
                <a:latin typeface="Times New Roman" pitchFamily="18" charset="0"/>
                <a:cs typeface="Times New Roman" pitchFamily="18" charset="0"/>
              </a:rPr>
              <a:t/>
            </a:r>
            <a:br>
              <a:rPr lang="en-US" sz="1800" dirty="0" smtClean="0">
                <a:solidFill>
                  <a:schemeClr val="accent1">
                    <a:lumMod val="50000"/>
                  </a:schemeClr>
                </a:solidFill>
                <a:latin typeface="Times New Roman" pitchFamily="18" charset="0"/>
                <a:cs typeface="Times New Roman" pitchFamily="18" charset="0"/>
              </a:rPr>
            </a:br>
            <a:endParaRPr lang="ru-RU" sz="1800" dirty="0">
              <a:solidFill>
                <a:schemeClr val="accent1">
                  <a:lumMod val="50000"/>
                </a:schemeClr>
              </a:solidFill>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052736"/>
            <a:ext cx="8229600" cy="1368152"/>
          </a:xfrm>
        </p:spPr>
        <p:txBody>
          <a:bodyPr>
            <a:normAutofit fontScale="90000"/>
          </a:bodyPr>
          <a:lstStyle/>
          <a:p>
            <a:r>
              <a:rPr lang="uz-Cyrl-UZ" sz="2700" b="1" dirty="0" smtClean="0">
                <a:solidFill>
                  <a:schemeClr val="accent1">
                    <a:lumMod val="75000"/>
                  </a:schemeClr>
                </a:solidFill>
                <a:latin typeface="Times New Roman" pitchFamily="18" charset="0"/>
                <a:cs typeface="Times New Roman" pitchFamily="18" charset="0"/>
              </a:rPr>
              <a:t/>
            </a:r>
            <a:br>
              <a:rPr lang="uz-Cyrl-UZ" sz="2700" b="1" dirty="0" smtClean="0">
                <a:solidFill>
                  <a:schemeClr val="accent1">
                    <a:lumMod val="75000"/>
                  </a:schemeClr>
                </a:solidFill>
                <a:latin typeface="Times New Roman" pitchFamily="18" charset="0"/>
                <a:cs typeface="Times New Roman" pitchFamily="18" charset="0"/>
              </a:rPr>
            </a:br>
            <a:r>
              <a:rPr lang="uz-Cyrl-UZ" sz="2700" b="1" dirty="0" smtClean="0">
                <a:solidFill>
                  <a:schemeClr val="accent1">
                    <a:lumMod val="75000"/>
                  </a:schemeClr>
                </a:solidFill>
                <a:latin typeface="Times New Roman" pitchFamily="18" charset="0"/>
                <a:cs typeface="Times New Roman" pitchFamily="18" charset="0"/>
              </a:rPr>
              <a:t/>
            </a:r>
            <a:br>
              <a:rPr lang="uz-Cyrl-UZ" sz="2700" b="1" dirty="0" smtClean="0">
                <a:solidFill>
                  <a:schemeClr val="accent1">
                    <a:lumMod val="75000"/>
                  </a:schemeClr>
                </a:solidFill>
                <a:latin typeface="Times New Roman" pitchFamily="18" charset="0"/>
                <a:cs typeface="Times New Roman" pitchFamily="18" charset="0"/>
              </a:rPr>
            </a:br>
            <a:r>
              <a:rPr lang="ru-RU" dirty="0" smtClean="0">
                <a:solidFill>
                  <a:schemeClr val="accent1">
                    <a:lumMod val="75000"/>
                  </a:schemeClr>
                </a:solidFill>
                <a:latin typeface="Times New Roman" pitchFamily="18" charset="0"/>
                <a:cs typeface="Times New Roman" pitchFamily="18" charset="0"/>
              </a:rPr>
              <a:t/>
            </a:r>
            <a:br>
              <a:rPr lang="ru-RU" dirty="0" smtClean="0">
                <a:solidFill>
                  <a:schemeClr val="accent1">
                    <a:lumMod val="75000"/>
                  </a:schemeClr>
                </a:solidFill>
                <a:latin typeface="Times New Roman" pitchFamily="18" charset="0"/>
                <a:cs typeface="Times New Roman" pitchFamily="18" charset="0"/>
              </a:rPr>
            </a:br>
            <a:endParaRPr lang="ru-RU" dirty="0"/>
          </a:p>
        </p:txBody>
      </p:sp>
      <p:sp>
        <p:nvSpPr>
          <p:cNvPr id="3" name="Содержимое 2"/>
          <p:cNvSpPr>
            <a:spLocks noGrp="1"/>
          </p:cNvSpPr>
          <p:nvPr>
            <p:ph sz="quarter" idx="13"/>
          </p:nvPr>
        </p:nvSpPr>
        <p:spPr>
          <a:xfrm>
            <a:off x="457200" y="1124744"/>
            <a:ext cx="8229600" cy="5544616"/>
          </a:xfrm>
        </p:spPr>
        <p:txBody>
          <a:bodyPr>
            <a:noAutofit/>
          </a:bodyPr>
          <a:lstStyle/>
          <a:p>
            <a:pPr algn="ctr">
              <a:buNone/>
            </a:pPr>
            <a:r>
              <a:rPr lang="uz-Cyrl-UZ" sz="2400" b="1" dirty="0" smtClean="0">
                <a:solidFill>
                  <a:schemeClr val="accent1">
                    <a:lumMod val="75000"/>
                  </a:schemeClr>
                </a:solidFill>
                <a:latin typeface="Times New Roman" pitchFamily="18" charset="0"/>
                <a:cs typeface="Times New Roman" pitchFamily="18" charset="0"/>
              </a:rPr>
              <a:t>4-5 ёшли болага педагогик жиҳатдан тўғри ёндашилганда қуйидаги бадиий-ижодий қобилиятлари ривожланади: </a:t>
            </a:r>
          </a:p>
          <a:p>
            <a:r>
              <a:rPr lang="ru-RU" sz="2000" dirty="0" err="1" smtClean="0">
                <a:solidFill>
                  <a:schemeClr val="accent1">
                    <a:lumMod val="50000"/>
                  </a:schemeClr>
                </a:solidFill>
                <a:latin typeface="Times New Roman" pitchFamily="18" charset="0"/>
                <a:cs typeface="Times New Roman" pitchFamily="18" charset="0"/>
              </a:rPr>
              <a:t>предметлар</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шаклини</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аниқ кўрсатган</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ҳолда қисмларга </a:t>
            </a:r>
            <a:r>
              <a:rPr lang="ru-RU" sz="2000" dirty="0" smtClean="0">
                <a:solidFill>
                  <a:schemeClr val="accent1">
                    <a:lumMod val="50000"/>
                  </a:schemeClr>
                </a:solidFill>
                <a:latin typeface="Times New Roman" pitchFamily="18" charset="0"/>
                <a:cs typeface="Times New Roman" pitchFamily="18" charset="0"/>
              </a:rPr>
              <a:t>бой </a:t>
            </a:r>
            <a:r>
              <a:rPr lang="ru-RU" sz="2000" dirty="0" err="1" smtClean="0">
                <a:solidFill>
                  <a:schemeClr val="accent1">
                    <a:lumMod val="50000"/>
                  </a:schemeClr>
                </a:solidFill>
                <a:latin typeface="Times New Roman" pitchFamily="18" charset="0"/>
                <a:cs typeface="Times New Roman" pitchFamily="18" charset="0"/>
              </a:rPr>
              <a:t>тасвирлар</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чизади</a:t>
            </a:r>
            <a:r>
              <a:rPr lang="ru-RU" sz="2000" dirty="0" smtClean="0">
                <a:solidFill>
                  <a:schemeClr val="accent1">
                    <a:lumMod val="50000"/>
                  </a:schemeClr>
                </a:solidFill>
                <a:latin typeface="Times New Roman" pitchFamily="18" charset="0"/>
                <a:cs typeface="Times New Roman" pitchFamily="18" charset="0"/>
              </a:rPr>
              <a:t>;</a:t>
            </a:r>
          </a:p>
          <a:p>
            <a:r>
              <a:rPr lang="ru-RU" sz="2000" dirty="0" err="1" smtClean="0">
                <a:solidFill>
                  <a:schemeClr val="accent1">
                    <a:lumMod val="50000"/>
                  </a:schemeClr>
                </a:solidFill>
                <a:latin typeface="Times New Roman" pitchFamily="18" charset="0"/>
                <a:cs typeface="Times New Roman" pitchFamily="18" charset="0"/>
              </a:rPr>
              <a:t>сюжетли</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расм</a:t>
            </a:r>
            <a:r>
              <a:rPr lang="ru-RU" sz="2000" dirty="0" smtClean="0">
                <a:solidFill>
                  <a:schemeClr val="accent1">
                    <a:lumMod val="50000"/>
                  </a:schemeClr>
                </a:solidFill>
                <a:latin typeface="Times New Roman" pitchFamily="18" charset="0"/>
                <a:cs typeface="Times New Roman" pitchFamily="18" charset="0"/>
              </a:rPr>
              <a:t>, предмет </a:t>
            </a:r>
            <a:r>
              <a:rPr lang="ru-RU" sz="2000" dirty="0" err="1" smtClean="0">
                <a:solidFill>
                  <a:schemeClr val="accent1">
                    <a:lumMod val="50000"/>
                  </a:schemeClr>
                </a:solidFill>
                <a:latin typeface="Times New Roman" pitchFamily="18" charset="0"/>
                <a:cs typeface="Times New Roman" pitchFamily="18" charset="0"/>
              </a:rPr>
              <a:t>ва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персонажлар</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чизади</a:t>
            </a:r>
            <a:r>
              <a:rPr lang="ru-RU" sz="2000" dirty="0" smtClean="0">
                <a:solidFill>
                  <a:schemeClr val="accent1">
                    <a:lumMod val="50000"/>
                  </a:schemeClr>
                </a:solidFill>
                <a:latin typeface="Times New Roman" pitchFamily="18" charset="0"/>
                <a:cs typeface="Times New Roman" pitchFamily="18" charset="0"/>
              </a:rPr>
              <a:t>;</a:t>
            </a:r>
          </a:p>
          <a:p>
            <a:r>
              <a:rPr lang="ru-RU" sz="2000" dirty="0" err="1" smtClean="0">
                <a:solidFill>
                  <a:schemeClr val="accent1">
                    <a:lumMod val="50000"/>
                  </a:schemeClr>
                </a:solidFill>
                <a:latin typeface="Times New Roman" pitchFamily="18" charset="0"/>
                <a:cs typeface="Times New Roman" pitchFamily="18" charset="0"/>
              </a:rPr>
              <a:t>шаклларни</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турли</a:t>
            </a:r>
            <a:r>
              <a:rPr lang="ru-RU" sz="2000" dirty="0" smtClean="0">
                <a:solidFill>
                  <a:schemeClr val="accent1">
                    <a:lumMod val="50000"/>
                  </a:schemeClr>
                </a:solidFill>
                <a:latin typeface="Times New Roman" pitchFamily="18" charset="0"/>
                <a:cs typeface="Times New Roman" pitchFamily="18" charset="0"/>
              </a:rPr>
              <a:t> техника </a:t>
            </a:r>
            <a:r>
              <a:rPr lang="ru-RU" sz="2000" dirty="0" err="1" smtClean="0">
                <a:solidFill>
                  <a:schemeClr val="accent1">
                    <a:lumMod val="50000"/>
                  </a:schemeClr>
                </a:solidFill>
                <a:latin typeface="Times New Roman" pitchFamily="18" charset="0"/>
                <a:cs typeface="Times New Roman" pitchFamily="18" charset="0"/>
              </a:rPr>
              <a:t>асосида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бўяйди</a:t>
            </a:r>
            <a:r>
              <a:rPr lang="ru-RU" sz="2000" dirty="0" smtClean="0">
                <a:solidFill>
                  <a:schemeClr val="accent1">
                    <a:lumMod val="50000"/>
                  </a:schemeClr>
                </a:solidFill>
                <a:latin typeface="Times New Roman" pitchFamily="18" charset="0"/>
                <a:cs typeface="Times New Roman" pitchFamily="18" charset="0"/>
              </a:rPr>
              <a:t>;</a:t>
            </a:r>
          </a:p>
          <a:p>
            <a:r>
              <a:rPr lang="ru-RU" sz="2000" dirty="0" err="1" smtClean="0">
                <a:solidFill>
                  <a:schemeClr val="accent1">
                    <a:lumMod val="50000"/>
                  </a:schemeClr>
                </a:solidFill>
                <a:latin typeface="Times New Roman" pitchFamily="18" charset="0"/>
                <a:cs typeface="Times New Roman" pitchFamily="18" charset="0"/>
              </a:rPr>
              <a:t>лой</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хамир</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ва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пластилиндан</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ясайди</a:t>
            </a:r>
            <a:r>
              <a:rPr lang="ru-RU" sz="2000" dirty="0" smtClean="0">
                <a:solidFill>
                  <a:schemeClr val="accent1">
                    <a:lumMod val="50000"/>
                  </a:schemeClr>
                </a:solidFill>
                <a:latin typeface="Times New Roman" pitchFamily="18" charset="0"/>
                <a:cs typeface="Times New Roman" pitchFamily="18" charset="0"/>
              </a:rPr>
              <a:t>;</a:t>
            </a:r>
          </a:p>
          <a:p>
            <a:r>
              <a:rPr lang="ru-RU" sz="2000" dirty="0" err="1" smtClean="0">
                <a:solidFill>
                  <a:schemeClr val="accent1">
                    <a:lumMod val="50000"/>
                  </a:schemeClr>
                </a:solidFill>
                <a:latin typeface="Times New Roman" pitchFamily="18" charset="0"/>
                <a:cs typeface="Times New Roman" pitchFamily="18" charset="0"/>
              </a:rPr>
              <a:t>фаолияти</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бошида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кўз</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олдига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келтириб</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тасаввур</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қилади;</a:t>
            </a:r>
            <a:endParaRPr lang="ru-RU" sz="2000" dirty="0" smtClean="0">
              <a:solidFill>
                <a:schemeClr val="accent1">
                  <a:lumMod val="50000"/>
                </a:schemeClr>
              </a:solidFill>
              <a:latin typeface="Times New Roman" pitchFamily="18" charset="0"/>
              <a:cs typeface="Times New Roman" pitchFamily="18" charset="0"/>
            </a:endParaRPr>
          </a:p>
          <a:p>
            <a:r>
              <a:rPr lang="ru-RU" sz="2000" dirty="0" smtClean="0">
                <a:solidFill>
                  <a:schemeClr val="accent1">
                    <a:lumMod val="50000"/>
                  </a:schemeClr>
                </a:solidFill>
                <a:latin typeface="Times New Roman" pitchFamily="18" charset="0"/>
                <a:cs typeface="Times New Roman" pitchFamily="18" charset="0"/>
              </a:rPr>
              <a:t>хорда </a:t>
            </a:r>
            <a:r>
              <a:rPr lang="ru-RU" sz="2000" dirty="0" err="1" smtClean="0">
                <a:solidFill>
                  <a:schemeClr val="accent1">
                    <a:lumMod val="50000"/>
                  </a:schemeClr>
                </a:solidFill>
                <a:latin typeface="Times New Roman" pitchFamily="18" charset="0"/>
                <a:cs typeface="Times New Roman" pitchFamily="18" charset="0"/>
              </a:rPr>
              <a:t>ва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яккахон</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қўшиқ айтади</a:t>
            </a:r>
            <a:r>
              <a:rPr lang="ru-RU" sz="2000" dirty="0" smtClean="0">
                <a:solidFill>
                  <a:schemeClr val="accent1">
                    <a:lumMod val="50000"/>
                  </a:schemeClr>
                </a:solidFill>
                <a:latin typeface="Times New Roman" pitchFamily="18" charset="0"/>
                <a:cs typeface="Times New Roman" pitchFamily="18" charset="0"/>
              </a:rPr>
              <a:t>;</a:t>
            </a:r>
          </a:p>
          <a:p>
            <a:r>
              <a:rPr lang="ru-RU" sz="2000" dirty="0" err="1" smtClean="0">
                <a:solidFill>
                  <a:schemeClr val="accent1">
                    <a:lumMod val="50000"/>
                  </a:schemeClr>
                </a:solidFill>
                <a:latin typeface="Times New Roman" pitchFamily="18" charset="0"/>
                <a:cs typeface="Times New Roman" pitchFamily="18" charset="0"/>
              </a:rPr>
              <a:t>рақс ҳаракатларини ҳиссиётларни намоён</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этиш</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ва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мулоқот воситаси</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сифатида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қабул қилади;</a:t>
            </a:r>
            <a:endParaRPr lang="ru-RU" sz="2000" dirty="0" smtClean="0">
              <a:solidFill>
                <a:schemeClr val="accent1">
                  <a:lumMod val="50000"/>
                </a:schemeClr>
              </a:solidFill>
              <a:latin typeface="Times New Roman" pitchFamily="18" charset="0"/>
              <a:cs typeface="Times New Roman" pitchFamily="18" charset="0"/>
            </a:endParaRPr>
          </a:p>
          <a:p>
            <a:r>
              <a:rPr lang="ru-RU" sz="2000" dirty="0" err="1" smtClean="0">
                <a:solidFill>
                  <a:schemeClr val="accent1">
                    <a:lumMod val="50000"/>
                  </a:schemeClr>
                </a:solidFill>
                <a:latin typeface="Times New Roman" pitchFamily="18" charset="0"/>
                <a:cs typeface="Times New Roman" pitchFamily="18" charset="0"/>
              </a:rPr>
              <a:t>мусиқий асбобларда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чалади</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(қўнғироқча, доира</a:t>
            </a:r>
            <a:r>
              <a:rPr lang="ru-RU" sz="2000" dirty="0" smtClean="0">
                <a:solidFill>
                  <a:schemeClr val="accent1">
                    <a:lumMod val="50000"/>
                  </a:schemeClr>
                </a:solidFill>
                <a:latin typeface="Times New Roman" pitchFamily="18" charset="0"/>
                <a:cs typeface="Times New Roman" pitchFamily="18" charset="0"/>
              </a:rPr>
              <a:t>, металлофон, </a:t>
            </a:r>
            <a:r>
              <a:rPr lang="ru-RU" sz="2000" dirty="0" err="1" smtClean="0">
                <a:solidFill>
                  <a:schemeClr val="accent1">
                    <a:lumMod val="50000"/>
                  </a:schemeClr>
                </a:solidFill>
                <a:latin typeface="Times New Roman" pitchFamily="18" charset="0"/>
                <a:cs typeface="Times New Roman" pitchFamily="18" charset="0"/>
              </a:rPr>
              <a:t>учбурчак</a:t>
            </a:r>
            <a:r>
              <a:rPr lang="ru-RU" sz="2000" dirty="0" smtClean="0">
                <a:solidFill>
                  <a:schemeClr val="accent1">
                    <a:lumMod val="50000"/>
                  </a:schemeClr>
                </a:solidFill>
                <a:latin typeface="Times New Roman" pitchFamily="18" charset="0"/>
                <a:cs typeface="Times New Roman" pitchFamily="18" charset="0"/>
              </a:rPr>
              <a:t>) ;</a:t>
            </a:r>
          </a:p>
          <a:p>
            <a:r>
              <a:rPr lang="ru-RU" sz="2000" dirty="0" err="1" smtClean="0">
                <a:solidFill>
                  <a:schemeClr val="accent1">
                    <a:lumMod val="50000"/>
                  </a:schemeClr>
                </a:solidFill>
                <a:latin typeface="Times New Roman" pitchFamily="18" charset="0"/>
                <a:cs typeface="Times New Roman" pitchFamily="18" charset="0"/>
              </a:rPr>
              <a:t>катталар</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ёрдамида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бармоқлар театри</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саҳна кўринишларида</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иштирок</a:t>
            </a:r>
            <a:r>
              <a:rPr lang="ru-RU" sz="2000" dirty="0" smtClean="0">
                <a:solidFill>
                  <a:schemeClr val="accent1">
                    <a:lumMod val="50000"/>
                  </a:schemeClr>
                </a:solidFill>
                <a:latin typeface="Times New Roman" pitchFamily="18" charset="0"/>
                <a:cs typeface="Times New Roman" pitchFamily="18" charset="0"/>
              </a:rPr>
              <a:t> </a:t>
            </a:r>
            <a:r>
              <a:rPr lang="ru-RU" sz="2000" dirty="0" err="1" smtClean="0">
                <a:solidFill>
                  <a:schemeClr val="accent1">
                    <a:lumMod val="50000"/>
                  </a:schemeClr>
                </a:solidFill>
                <a:latin typeface="Times New Roman" pitchFamily="18" charset="0"/>
                <a:cs typeface="Times New Roman" pitchFamily="18" charset="0"/>
              </a:rPr>
              <a:t>этади</a:t>
            </a:r>
            <a:r>
              <a:rPr lang="ru-RU" sz="2000" dirty="0" smtClean="0">
                <a:solidFill>
                  <a:schemeClr val="accent1">
                    <a:lumMod val="50000"/>
                  </a:schemeClr>
                </a:solidFill>
                <a:latin typeface="Times New Roman" pitchFamily="18" charset="0"/>
                <a:cs typeface="Times New Roman" pitchFamily="18" charset="0"/>
              </a:rPr>
              <a:t>.</a:t>
            </a:r>
            <a:endParaRPr lang="ru-RU" sz="2000" dirty="0">
              <a:solidFill>
                <a:schemeClr val="accent1">
                  <a:lumMod val="50000"/>
                </a:schemeClr>
              </a:solidFill>
              <a:latin typeface="Times New Roman" pitchFamily="18" charset="0"/>
              <a:cs typeface="Times New Roman"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916832"/>
            <a:ext cx="8229600" cy="4209332"/>
          </a:xfrm>
        </p:spPr>
        <p:txBody>
          <a:bodyPr>
            <a:normAutofit/>
          </a:bodyPr>
          <a:lstStyle/>
          <a:p>
            <a:pPr algn="ctr">
              <a:buNone/>
            </a:pPr>
            <a:r>
              <a:rPr lang="uz-Cyrl-UZ" sz="2800" b="1" dirty="0" smtClean="0">
                <a:solidFill>
                  <a:srgbClr val="FF0000"/>
                </a:solidFill>
                <a:latin typeface="Times New Roman" pitchFamily="18" charset="0"/>
                <a:cs typeface="Times New Roman" pitchFamily="18" charset="0"/>
              </a:rPr>
              <a:t> </a:t>
            </a:r>
          </a:p>
          <a:p>
            <a:pPr algn="ctr">
              <a:buNone/>
            </a:pPr>
            <a:r>
              <a:rPr lang="uz-Cyrl-UZ" sz="2400" b="1" dirty="0" smtClean="0">
                <a:solidFill>
                  <a:srgbClr val="FF0000"/>
                </a:solidFill>
                <a:latin typeface="Times New Roman" pitchFamily="18" charset="0"/>
                <a:cs typeface="Times New Roman" pitchFamily="18" charset="0"/>
              </a:rPr>
              <a:t>4-МАВЗУ: Мактабгача ёшдаги катта гуруҳ </a:t>
            </a:r>
          </a:p>
          <a:p>
            <a:pPr algn="ctr">
              <a:buNone/>
            </a:pPr>
            <a:r>
              <a:rPr lang="uz-Cyrl-UZ" sz="2400" b="1" dirty="0" smtClean="0">
                <a:solidFill>
                  <a:srgbClr val="FF0000"/>
                </a:solidFill>
                <a:latin typeface="Times New Roman" pitchFamily="18" charset="0"/>
                <a:cs typeface="Times New Roman" pitchFamily="18" charset="0"/>
              </a:rPr>
              <a:t>(5-6 ёш) болаларининг ёш ва психологик хусусиятларини ўрганиш (амалий 2 соат)</a:t>
            </a:r>
          </a:p>
          <a:p>
            <a:pPr>
              <a:buNone/>
            </a:pPr>
            <a:r>
              <a:rPr lang="uz-Cyrl-UZ" sz="2800" b="1" dirty="0" smtClean="0">
                <a:solidFill>
                  <a:srgbClr val="FF0000"/>
                </a:solidFill>
                <a:latin typeface="Times New Roman" pitchFamily="18" charset="0"/>
                <a:cs typeface="Times New Roman" pitchFamily="18" charset="0"/>
              </a:rPr>
              <a:t> 	</a:t>
            </a:r>
            <a:r>
              <a:rPr lang="uz-Cyrl-UZ" sz="2800" dirty="0" smtClean="0">
                <a:solidFill>
                  <a:srgbClr val="FF0000"/>
                </a:solidFill>
                <a:latin typeface="Times New Roman" pitchFamily="18" charset="0"/>
                <a:cs typeface="Times New Roman" pitchFamily="18" charset="0"/>
              </a:rPr>
              <a:t>4.1.5-6 ёшдаги болаларнинг билиш жараёнларини ривожлантирувчи ўйин ва машқлар.</a:t>
            </a:r>
          </a:p>
          <a:p>
            <a:pPr>
              <a:buNone/>
            </a:pPr>
            <a:r>
              <a:rPr lang="uz-Cyrl-UZ" sz="2800" dirty="0" smtClean="0">
                <a:solidFill>
                  <a:srgbClr val="FF0000"/>
                </a:solidFill>
                <a:latin typeface="Times New Roman" pitchFamily="18" charset="0"/>
                <a:cs typeface="Times New Roman" pitchFamily="18" charset="0"/>
              </a:rPr>
              <a:t> 	4.2. 5-6 ёшдаги болаларнинг бадиий ижодий қобилиятларини аниқлашни ўрганиш.</a:t>
            </a:r>
            <a:endParaRPr lang="ru-RU" sz="2800" dirty="0" smtClean="0">
              <a:solidFill>
                <a:srgbClr val="FF0000"/>
              </a:solidFill>
              <a:latin typeface="Times New Roman" pitchFamily="18" charset="0"/>
              <a:cs typeface="Times New Roman" pitchFamily="18" charset="0"/>
            </a:endParaRPr>
          </a:p>
          <a:p>
            <a:pPr>
              <a:buNone/>
            </a:pPr>
            <a:endParaRPr lang="ru-RU" dirty="0">
              <a:solidFill>
                <a:srgbClr val="FF000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692696"/>
            <a:ext cx="8229600" cy="5904655"/>
          </a:xfrm>
        </p:spPr>
        <p:txBody>
          <a:bodyPr>
            <a:normAutofit fontScale="55000" lnSpcReduction="20000"/>
          </a:bodyPr>
          <a:lstStyle/>
          <a:p>
            <a:pPr algn="ctr">
              <a:buNone/>
            </a:pPr>
            <a:r>
              <a:rPr lang="uz-Cyrl-UZ" sz="4400" b="1" dirty="0" smtClean="0">
                <a:solidFill>
                  <a:schemeClr val="tx2">
                    <a:lumMod val="75000"/>
                  </a:schemeClr>
                </a:solidFill>
                <a:latin typeface="Times New Roman" pitchFamily="18" charset="0"/>
                <a:cs typeface="Times New Roman" pitchFamily="18" charset="0"/>
              </a:rPr>
              <a:t>1.Кичик гуруҳларда ишлаш</a:t>
            </a:r>
            <a:r>
              <a:rPr lang="uz-Cyrl-UZ" sz="4400" b="1" dirty="0" smtClean="0">
                <a:solidFill>
                  <a:schemeClr val="tx2">
                    <a:lumMod val="75000"/>
                  </a:schemeClr>
                </a:solidFill>
              </a:rPr>
              <a:t>. </a:t>
            </a:r>
          </a:p>
          <a:p>
            <a:pPr lvl="0"/>
            <a:r>
              <a:rPr lang="uz-Cyrl-UZ" sz="4200" b="1" i="1" dirty="0" smtClean="0">
                <a:solidFill>
                  <a:srgbClr val="FF0000"/>
                </a:solidFill>
              </a:rPr>
              <a:t>1-гуруҳ</a:t>
            </a:r>
            <a:r>
              <a:rPr lang="uz-Cyrl-UZ" sz="4200" i="1" dirty="0" smtClean="0">
                <a:solidFill>
                  <a:schemeClr val="tx2">
                    <a:lumMod val="75000"/>
                  </a:schemeClr>
                </a:solidFill>
              </a:rPr>
              <a:t>-5-6 ёшли болаларнинг билиш жараёнини ривожлантирувчи ҳунармандчилик ўйинлари. Мисоллар асосида тушунтиринг. (3та мисол келтиринг). </a:t>
            </a:r>
            <a:endParaRPr lang="ru-RU" sz="4200" dirty="0" smtClean="0">
              <a:solidFill>
                <a:schemeClr val="tx2">
                  <a:lumMod val="75000"/>
                </a:schemeClr>
              </a:solidFill>
            </a:endParaRPr>
          </a:p>
          <a:p>
            <a:pPr lvl="0"/>
            <a:r>
              <a:rPr lang="uz-Cyrl-UZ" sz="4200" b="1" i="1" dirty="0" smtClean="0">
                <a:solidFill>
                  <a:srgbClr val="FF0000"/>
                </a:solidFill>
              </a:rPr>
              <a:t>2-гуруҳ</a:t>
            </a:r>
            <a:r>
              <a:rPr lang="uz-Cyrl-UZ" sz="4200" i="1" dirty="0" smtClean="0">
                <a:solidFill>
                  <a:schemeClr val="tx2">
                    <a:lumMod val="75000"/>
                  </a:schemeClr>
                </a:solidFill>
              </a:rPr>
              <a:t>-5-6 ёшли болаларнинг билиш жараёнини ривожлантирувчи сўз ўйинлари. Мисоллар асосида тушунтиринг. (3та мисол келтиринг). </a:t>
            </a:r>
            <a:endParaRPr lang="ru-RU" sz="4200" dirty="0" smtClean="0">
              <a:solidFill>
                <a:schemeClr val="tx2">
                  <a:lumMod val="75000"/>
                </a:schemeClr>
              </a:solidFill>
            </a:endParaRPr>
          </a:p>
          <a:p>
            <a:pPr lvl="0"/>
            <a:r>
              <a:rPr lang="uz-Cyrl-UZ" sz="4200" b="1" i="1" dirty="0" smtClean="0">
                <a:solidFill>
                  <a:srgbClr val="FF0000"/>
                </a:solidFill>
              </a:rPr>
              <a:t>3-гуруҳ</a:t>
            </a:r>
            <a:r>
              <a:rPr lang="uz-Cyrl-UZ" sz="4200" i="1" dirty="0" smtClean="0">
                <a:solidFill>
                  <a:schemeClr val="tx2">
                    <a:lumMod val="75000"/>
                  </a:schemeClr>
                </a:solidFill>
              </a:rPr>
              <a:t>-5-6 ёшли болаларнинг билиш жараёнини ривожлантирувчи тақлидий ўйинлар. Мисоллар асосида тушунтиринг. (3та мисол келтиринг). </a:t>
            </a:r>
            <a:endParaRPr lang="ru-RU" sz="4200" dirty="0" smtClean="0">
              <a:solidFill>
                <a:schemeClr val="tx2">
                  <a:lumMod val="75000"/>
                </a:schemeClr>
              </a:solidFill>
            </a:endParaRPr>
          </a:p>
          <a:p>
            <a:pPr lvl="0"/>
            <a:r>
              <a:rPr lang="uz-Cyrl-UZ" sz="4200" b="1" i="1" dirty="0" smtClean="0">
                <a:solidFill>
                  <a:srgbClr val="FF0000"/>
                </a:solidFill>
              </a:rPr>
              <a:t>4-гуруҳ</a:t>
            </a:r>
            <a:r>
              <a:rPr lang="uz-Cyrl-UZ" sz="4200" i="1" dirty="0" smtClean="0">
                <a:solidFill>
                  <a:schemeClr val="tx2">
                    <a:lumMod val="75000"/>
                  </a:schemeClr>
                </a:solidFill>
              </a:rPr>
              <a:t>-5-6 ёшли болаларнинг билиш жараёнини ривожлантирувчи деҳқончилик ўйинлари. Мисоллар асосида тушунтиринг. (3та мисол келтиринг). </a:t>
            </a:r>
            <a:endParaRPr lang="ru-RU" sz="4200" dirty="0" smtClean="0">
              <a:solidFill>
                <a:schemeClr val="tx2">
                  <a:lumMod val="75000"/>
                </a:schemeClr>
              </a:solidFill>
            </a:endParaRPr>
          </a:p>
          <a:p>
            <a:pPr lvl="0"/>
            <a:r>
              <a:rPr lang="uz-Cyrl-UZ" sz="4200" b="1" i="1" dirty="0" smtClean="0">
                <a:solidFill>
                  <a:srgbClr val="FF0000"/>
                </a:solidFill>
              </a:rPr>
              <a:t>5-гуруҳ</a:t>
            </a:r>
            <a:r>
              <a:rPr lang="uz-Cyrl-UZ" sz="4200" i="1" dirty="0" smtClean="0">
                <a:solidFill>
                  <a:schemeClr val="tx2">
                    <a:lumMod val="75000"/>
                  </a:schemeClr>
                </a:solidFill>
              </a:rPr>
              <a:t>- 5-6 ёшли болаларнинг билиш жараёнини ривожлантирувчи ҳаракатли ўйинлари. Мисоллар асосида тушунтиринг. (3та мисол келтиринг). </a:t>
            </a:r>
            <a:endParaRPr lang="ru-RU" sz="4200"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2"/>
          <p:cNvSpPr>
            <a:spLocks noGrp="1"/>
          </p:cNvSpPr>
          <p:nvPr>
            <p:ph sz="quarter" idx="13"/>
          </p:nvPr>
        </p:nvSpPr>
        <p:spPr/>
        <p:txBody>
          <a:bodyPr>
            <a:normAutofit fontScale="92500" lnSpcReduction="20000"/>
          </a:bodyPr>
          <a:lstStyle/>
          <a:p>
            <a:pPr algn="ctr">
              <a:buNone/>
            </a:pPr>
            <a:r>
              <a:rPr lang="uz-Cyrl-UZ" b="1" i="1" dirty="0" smtClean="0">
                <a:solidFill>
                  <a:schemeClr val="tx2">
                    <a:lumMod val="75000"/>
                  </a:schemeClr>
                </a:solidFill>
                <a:latin typeface="Times New Roman" pitchFamily="18" charset="0"/>
                <a:cs typeface="Times New Roman" pitchFamily="18" charset="0"/>
              </a:rPr>
              <a:t>1.Кичик гуруҳларда ишлаш</a:t>
            </a:r>
            <a:r>
              <a:rPr lang="uz-Cyrl-UZ" b="1" i="1" dirty="0" smtClean="0">
                <a:solidFill>
                  <a:schemeClr val="tx2">
                    <a:lumMod val="75000"/>
                  </a:schemeClr>
                </a:solidFill>
              </a:rPr>
              <a:t>. </a:t>
            </a:r>
          </a:p>
          <a:p>
            <a:pPr lvl="0"/>
            <a:r>
              <a:rPr lang="uz-Cyrl-UZ" sz="2800" b="1" i="1" dirty="0" smtClean="0">
                <a:solidFill>
                  <a:srgbClr val="FF0000"/>
                </a:solidFill>
                <a:latin typeface="Times New Roman" pitchFamily="18" charset="0"/>
                <a:cs typeface="Times New Roman" pitchFamily="18" charset="0"/>
              </a:rPr>
              <a:t>1-гуруҳ</a:t>
            </a:r>
            <a:r>
              <a:rPr lang="uz-Cyrl-UZ" sz="2800" i="1" dirty="0" smtClean="0">
                <a:solidFill>
                  <a:schemeClr val="tx2">
                    <a:lumMod val="75000"/>
                  </a:schemeClr>
                </a:solidFill>
                <a:latin typeface="Times New Roman" pitchFamily="18" charset="0"/>
                <a:cs typeface="Times New Roman" pitchFamily="18" charset="0"/>
              </a:rPr>
              <a:t>-</a:t>
            </a:r>
            <a:r>
              <a:rPr lang="ru-RU" sz="2800" i="1" dirty="0" err="1" smtClean="0">
                <a:latin typeface="Times New Roman" pitchFamily="18" charset="0"/>
                <a:cs typeface="Times New Roman" pitchFamily="18" charset="0"/>
              </a:rPr>
              <a:t>Чархпалак</a:t>
            </a:r>
            <a:r>
              <a:rPr lang="ru-RU" sz="2800" i="1" dirty="0" smtClean="0">
                <a:latin typeface="Times New Roman" pitchFamily="18" charset="0"/>
                <a:cs typeface="Times New Roman" pitchFamily="18" charset="0"/>
              </a:rPr>
              <a:t>, Ланка, </a:t>
            </a:r>
            <a:r>
              <a:rPr lang="ru-RU" sz="2800" i="1" dirty="0" err="1" smtClean="0">
                <a:latin typeface="Times New Roman" pitchFamily="18" charset="0"/>
                <a:cs typeface="Times New Roman" pitchFamily="18" charset="0"/>
              </a:rPr>
              <a:t>Варрак</a:t>
            </a:r>
            <a:r>
              <a:rPr lang="ru-RU" sz="2800" i="1" dirty="0" smtClean="0">
                <a:latin typeface="Times New Roman" pitchFamily="18" charset="0"/>
                <a:cs typeface="Times New Roman" pitchFamily="18" charset="0"/>
              </a:rPr>
              <a:t>.</a:t>
            </a:r>
            <a:endParaRPr lang="ru-RU" sz="2800" i="1" dirty="0" smtClean="0">
              <a:solidFill>
                <a:schemeClr val="tx2">
                  <a:lumMod val="75000"/>
                </a:schemeClr>
              </a:solidFill>
              <a:latin typeface="Times New Roman" pitchFamily="18" charset="0"/>
              <a:cs typeface="Times New Roman" pitchFamily="18" charset="0"/>
            </a:endParaRPr>
          </a:p>
          <a:p>
            <a:pPr lvl="0"/>
            <a:r>
              <a:rPr lang="uz-Cyrl-UZ" sz="2800" b="1" i="1" dirty="0" smtClean="0">
                <a:solidFill>
                  <a:srgbClr val="FF0000"/>
                </a:solidFill>
                <a:latin typeface="Times New Roman" pitchFamily="18" charset="0"/>
                <a:cs typeface="Times New Roman" pitchFamily="18" charset="0"/>
              </a:rPr>
              <a:t>2-гуруҳ</a:t>
            </a:r>
            <a:r>
              <a:rPr lang="uz-Cyrl-UZ" sz="2800" i="1" dirty="0" smtClean="0">
                <a:solidFill>
                  <a:schemeClr val="tx2">
                    <a:lumMod val="75000"/>
                  </a:schemeClr>
                </a:solidFill>
                <a:latin typeface="Times New Roman" pitchFamily="18" charset="0"/>
                <a:cs typeface="Times New Roman" pitchFamily="18" charset="0"/>
              </a:rPr>
              <a:t>-</a:t>
            </a:r>
            <a:r>
              <a:rPr lang="ru-RU" sz="2800" i="1" dirty="0" smtClean="0">
                <a:latin typeface="Times New Roman" pitchFamily="18" charset="0"/>
                <a:cs typeface="Times New Roman" pitchFamily="18" charset="0"/>
              </a:rPr>
              <a:t>Ким </a:t>
            </a:r>
            <a:r>
              <a:rPr lang="ru-RU" sz="2800" i="1" dirty="0" err="1" smtClean="0">
                <a:latin typeface="Times New Roman" pitchFamily="18" charset="0"/>
                <a:cs typeface="Times New Roman" pitchFamily="18" charset="0"/>
              </a:rPr>
              <a:t>чаққон</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Жуфтми-тоқ</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Оқ қуёним аломат</a:t>
            </a:r>
            <a:r>
              <a:rPr lang="ru-RU" sz="2800" i="1" dirty="0" smtClean="0">
                <a:latin typeface="Times New Roman" pitchFamily="18" charset="0"/>
                <a:cs typeface="Times New Roman" pitchFamily="18" charset="0"/>
              </a:rPr>
              <a:t>.</a:t>
            </a:r>
            <a:endParaRPr lang="ru-RU" sz="2800" i="1" dirty="0" smtClean="0">
              <a:solidFill>
                <a:schemeClr val="tx2">
                  <a:lumMod val="75000"/>
                </a:schemeClr>
              </a:solidFill>
              <a:latin typeface="Times New Roman" pitchFamily="18" charset="0"/>
              <a:cs typeface="Times New Roman" pitchFamily="18" charset="0"/>
            </a:endParaRPr>
          </a:p>
          <a:p>
            <a:pPr lvl="0"/>
            <a:r>
              <a:rPr lang="uz-Cyrl-UZ" sz="2800" b="1" i="1" dirty="0" smtClean="0">
                <a:solidFill>
                  <a:srgbClr val="FF0000"/>
                </a:solidFill>
                <a:latin typeface="Times New Roman" pitchFamily="18" charset="0"/>
                <a:cs typeface="Times New Roman" pitchFamily="18" charset="0"/>
              </a:rPr>
              <a:t>3-гуруҳ</a:t>
            </a:r>
            <a:r>
              <a:rPr lang="uz-Cyrl-UZ" sz="2800" i="1" dirty="0" smtClean="0">
                <a:solidFill>
                  <a:schemeClr val="tx2">
                    <a:lumMod val="75000"/>
                  </a:schemeClr>
                </a:solidFill>
                <a:latin typeface="Times New Roman" pitchFamily="18" charset="0"/>
                <a:cs typeface="Times New Roman" pitchFamily="18" charset="0"/>
              </a:rPr>
              <a:t>-</a:t>
            </a:r>
            <a:r>
              <a:rPr lang="ru-RU" sz="2800" i="1" dirty="0" err="1" smtClean="0">
                <a:latin typeface="Times New Roman" pitchFamily="18" charset="0"/>
                <a:cs typeface="Times New Roman" pitchFamily="18" charset="0"/>
              </a:rPr>
              <a:t>Хола-хола</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Ғозлар, Оқсоқ қарға.</a:t>
            </a:r>
            <a:endParaRPr lang="ru-RU" sz="2800" i="1" dirty="0" smtClean="0">
              <a:solidFill>
                <a:schemeClr val="tx2">
                  <a:lumMod val="75000"/>
                </a:schemeClr>
              </a:solidFill>
              <a:latin typeface="Times New Roman" pitchFamily="18" charset="0"/>
              <a:cs typeface="Times New Roman" pitchFamily="18" charset="0"/>
            </a:endParaRPr>
          </a:p>
          <a:p>
            <a:pPr lvl="0"/>
            <a:r>
              <a:rPr lang="uz-Cyrl-UZ" sz="2800" b="1" i="1" dirty="0" smtClean="0">
                <a:solidFill>
                  <a:srgbClr val="FF0000"/>
                </a:solidFill>
                <a:latin typeface="Times New Roman" pitchFamily="18" charset="0"/>
                <a:cs typeface="Times New Roman" pitchFamily="18" charset="0"/>
              </a:rPr>
              <a:t>4-гуруҳ</a:t>
            </a:r>
            <a:r>
              <a:rPr lang="uz-Cyrl-UZ" sz="2800" i="1" dirty="0" smtClean="0">
                <a:solidFill>
                  <a:schemeClr val="tx2">
                    <a:lumMod val="75000"/>
                  </a:schemeClr>
                </a:solidFill>
                <a:latin typeface="Times New Roman" pitchFamily="18" charset="0"/>
                <a:cs typeface="Times New Roman" pitchFamily="18" charset="0"/>
              </a:rPr>
              <a:t>-</a:t>
            </a:r>
            <a:r>
              <a:rPr lang="ru-RU" sz="2800" i="1" dirty="0" smtClean="0">
                <a:latin typeface="Times New Roman" pitchFamily="18" charset="0"/>
                <a:cs typeface="Times New Roman" pitchFamily="18" charset="0"/>
              </a:rPr>
              <a:t>Сомон </a:t>
            </a:r>
            <a:r>
              <a:rPr lang="ru-RU" sz="2800" i="1" dirty="0" err="1" smtClean="0">
                <a:latin typeface="Times New Roman" pitchFamily="18" charset="0"/>
                <a:cs typeface="Times New Roman" pitchFamily="18" charset="0"/>
              </a:rPr>
              <a:t>сепди</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Чаноқ ўйин</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Шафтоли</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шакар</a:t>
            </a:r>
            <a:r>
              <a:rPr lang="ru-RU" sz="2800" i="1" dirty="0" smtClean="0">
                <a:latin typeface="Times New Roman" pitchFamily="18" charset="0"/>
                <a:cs typeface="Times New Roman" pitchFamily="18" charset="0"/>
              </a:rPr>
              <a:t>.</a:t>
            </a:r>
            <a:endParaRPr lang="ru-RU" sz="2800" i="1" dirty="0" smtClean="0">
              <a:solidFill>
                <a:schemeClr val="tx2">
                  <a:lumMod val="75000"/>
                </a:schemeClr>
              </a:solidFill>
              <a:latin typeface="Times New Roman" pitchFamily="18" charset="0"/>
              <a:cs typeface="Times New Roman" pitchFamily="18" charset="0"/>
            </a:endParaRPr>
          </a:p>
          <a:p>
            <a:pPr lvl="0"/>
            <a:r>
              <a:rPr lang="uz-Cyrl-UZ" sz="2800" b="1" i="1" dirty="0" smtClean="0">
                <a:solidFill>
                  <a:srgbClr val="FF0000"/>
                </a:solidFill>
                <a:latin typeface="Times New Roman" pitchFamily="18" charset="0"/>
                <a:cs typeface="Times New Roman" pitchFamily="18" charset="0"/>
              </a:rPr>
              <a:t>5-гуруҳ</a:t>
            </a:r>
            <a:r>
              <a:rPr lang="uz-Cyrl-UZ" sz="2800" i="1" dirty="0" smtClean="0">
                <a:solidFill>
                  <a:schemeClr val="tx2">
                    <a:lumMod val="75000"/>
                  </a:schemeClr>
                </a:solidFill>
                <a:latin typeface="Times New Roman" pitchFamily="18" charset="0"/>
                <a:cs typeface="Times New Roman" pitchFamily="18" charset="0"/>
              </a:rPr>
              <a:t>-</a:t>
            </a:r>
            <a:r>
              <a:rPr lang="ru-RU" sz="2800" i="1" dirty="0" err="1" smtClean="0">
                <a:latin typeface="Times New Roman" pitchFamily="18" charset="0"/>
                <a:cs typeface="Times New Roman" pitchFamily="18" charset="0"/>
              </a:rPr>
              <a:t>Чори</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чамбар</a:t>
            </a:r>
            <a:r>
              <a:rPr lang="ru-RU" sz="2800" i="1" dirty="0" smtClean="0">
                <a:latin typeface="Times New Roman" pitchFamily="18" charset="0"/>
                <a:cs typeface="Times New Roman" pitchFamily="18" charset="0"/>
              </a:rPr>
              <a:t>, </a:t>
            </a:r>
            <a:r>
              <a:rPr lang="ru-RU" sz="2800" i="1" dirty="0" err="1" smtClean="0">
                <a:latin typeface="Times New Roman" pitchFamily="18" charset="0"/>
                <a:cs typeface="Times New Roman" pitchFamily="18" charset="0"/>
              </a:rPr>
              <a:t>Мушук-сичқон, Ҳалинчак.</a:t>
            </a:r>
            <a:endParaRPr lang="ru-RU" sz="2800" i="1" dirty="0">
              <a:solidFill>
                <a:schemeClr val="tx2">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2"/>
          <p:cNvSpPr>
            <a:spLocks noGrp="1"/>
          </p:cNvSpPr>
          <p:nvPr>
            <p:ph sz="quarter" idx="13"/>
          </p:nvPr>
        </p:nvSpPr>
        <p:spPr/>
        <p:txBody>
          <a:bodyPr>
            <a:normAutofit fontScale="92500" lnSpcReduction="10000"/>
          </a:bodyPr>
          <a:lstStyle/>
          <a:p>
            <a:pPr algn="ctr">
              <a:buNone/>
            </a:pPr>
            <a:r>
              <a:rPr lang="uz-Cyrl-UZ" sz="2800" b="1" dirty="0" smtClean="0">
                <a:solidFill>
                  <a:schemeClr val="tx2"/>
                </a:solidFill>
                <a:latin typeface="Times New Roman" pitchFamily="18" charset="0"/>
                <a:cs typeface="Times New Roman" pitchFamily="18" charset="0"/>
              </a:rPr>
              <a:t>2. БАҲС-МУНОЗАРА МЕТОДИДАН ФОЙДАЛАНИШ.</a:t>
            </a:r>
          </a:p>
          <a:p>
            <a:pPr marL="514350" indent="-514350">
              <a:buAutoNum type="arabicPeriod"/>
            </a:pPr>
            <a:r>
              <a:rPr lang="uz-Cyrl-UZ" dirty="0" smtClean="0">
                <a:solidFill>
                  <a:schemeClr val="tx2"/>
                </a:solidFill>
                <a:latin typeface="Times New Roman" pitchFamily="18" charset="0"/>
                <a:cs typeface="Times New Roman" pitchFamily="18" charset="0"/>
              </a:rPr>
              <a:t>Халқ ўйинларидан фойдаланиш ва уларни мактабгача ёшдаги болаларга ўргатиш бизга нима учун керак? (1-гуруҳ).</a:t>
            </a:r>
          </a:p>
          <a:p>
            <a:pPr marL="514350" indent="-514350">
              <a:buAutoNum type="arabicPeriod"/>
            </a:pPr>
            <a:r>
              <a:rPr lang="uz-Cyrl-UZ" dirty="0" smtClean="0">
                <a:solidFill>
                  <a:schemeClr val="tx2"/>
                </a:solidFill>
                <a:latin typeface="Times New Roman" pitchFamily="18" charset="0"/>
                <a:cs typeface="Times New Roman" pitchFamily="18" charset="0"/>
              </a:rPr>
              <a:t>5-6 ёшдаги болаларга халқ ўйинларини ўргатиш уларнинг психологик тараққиётига қандай таъсир кўрсатади? (2-гуруҳ).</a:t>
            </a:r>
          </a:p>
          <a:p>
            <a:pPr marL="514350" indent="-514350">
              <a:buAutoNum type="arabicPeriod"/>
            </a:pPr>
            <a:r>
              <a:rPr lang="uz-Cyrl-UZ" dirty="0" smtClean="0">
                <a:solidFill>
                  <a:schemeClr val="tx2"/>
                </a:solidFill>
                <a:latin typeface="Times New Roman" pitchFamily="18" charset="0"/>
                <a:cs typeface="Times New Roman" pitchFamily="18" charset="0"/>
              </a:rPr>
              <a:t>Мусиқали халқ ўйинларининг бола нутқи ривожланишига таъсири (3-гуруҳ).</a:t>
            </a:r>
          </a:p>
          <a:p>
            <a:pPr marL="514350" indent="-514350">
              <a:buAutoNum type="arabicPeriod"/>
            </a:pPr>
            <a:endParaRPr lang="ru-RU" dirty="0">
              <a:solidFill>
                <a:srgbClr val="FF000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179512" y="260648"/>
            <a:ext cx="8784976" cy="6408711"/>
          </a:xfrm>
        </p:spPr>
        <p:txBody>
          <a:bodyPr>
            <a:noAutofit/>
          </a:bodyPr>
          <a:lstStyle/>
          <a:p>
            <a:pPr algn="just">
              <a:buNone/>
            </a:pPr>
            <a:r>
              <a:rPr lang="ru-RU" sz="1600" dirty="0" smtClean="0">
                <a:latin typeface="Times New Roman" pitchFamily="18" charset="0"/>
                <a:cs typeface="Times New Roman" pitchFamily="18" charset="0"/>
              </a:rPr>
              <a:t>		1. </a:t>
            </a:r>
            <a:r>
              <a:rPr lang="ru-RU" sz="1600" dirty="0" err="1" smtClean="0">
                <a:latin typeface="Times New Roman" pitchFamily="18" charset="0"/>
                <a:cs typeface="Times New Roman" pitchFamily="18" charset="0"/>
              </a:rPr>
              <a:t>Мактабгача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ёшдаги</a:t>
            </a:r>
            <a:r>
              <a:rPr lang="ru-RU" sz="1600" dirty="0" smtClean="0">
                <a:latin typeface="Times New Roman" pitchFamily="18" charset="0"/>
                <a:cs typeface="Times New Roman" pitchFamily="18" charset="0"/>
              </a:rPr>
              <a:t> бола </a:t>
            </a:r>
            <a:r>
              <a:rPr lang="ru-RU" sz="1600" dirty="0" err="1" smtClean="0">
                <a:latin typeface="Times New Roman" pitchFamily="18" charset="0"/>
                <a:cs typeface="Times New Roman" pitchFamily="18" charset="0"/>
              </a:rPr>
              <a:t>шахсини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ривожлантиришда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фаолияти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нақадар катта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аҳамият касб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этиши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ҳаммага маълум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Ахир</a:t>
            </a:r>
            <a:r>
              <a:rPr lang="ru-RU" sz="1600" dirty="0" smtClean="0">
                <a:latin typeface="Times New Roman" pitchFamily="18" charset="0"/>
                <a:cs typeface="Times New Roman" pitchFamily="18" charset="0"/>
              </a:rPr>
              <a:t> бола </a:t>
            </a:r>
            <a:r>
              <a:rPr lang="ru-RU" sz="1600" dirty="0" err="1" smtClean="0">
                <a:latin typeface="Times New Roman" pitchFamily="18" charset="0"/>
                <a:cs typeface="Times New Roman" pitchFamily="18" charset="0"/>
              </a:rPr>
              <a:t>ўйнамай</a:t>
            </a:r>
            <a:r>
              <a:rPr lang="ru-RU" sz="1600" dirty="0" smtClean="0">
                <a:latin typeface="Times New Roman" pitchFamily="18" charset="0"/>
                <a:cs typeface="Times New Roman" pitchFamily="18" charset="0"/>
              </a:rPr>
              <a:t> тура </a:t>
            </a:r>
            <a:r>
              <a:rPr lang="ru-RU" sz="1600" dirty="0" err="1" smtClean="0">
                <a:latin typeface="Times New Roman" pitchFamily="18" charset="0"/>
                <a:cs typeface="Times New Roman" pitchFamily="18" charset="0"/>
              </a:rPr>
              <a:t>олмайди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ўйин</a:t>
            </a:r>
            <a:r>
              <a:rPr lang="ru-RU" sz="1600" dirty="0" smtClean="0">
                <a:latin typeface="Times New Roman" pitchFamily="18" charset="0"/>
                <a:cs typeface="Times New Roman" pitchFamily="18" charset="0"/>
              </a:rPr>
              <a:t> бола </a:t>
            </a:r>
            <a:r>
              <a:rPr lang="ru-RU" sz="1600" dirty="0" err="1" smtClean="0">
                <a:latin typeface="Times New Roman" pitchFamily="18" charset="0"/>
                <a:cs typeface="Times New Roman" pitchFamily="18" charset="0"/>
              </a:rPr>
              <a:t>учун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асосий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фаолият</a:t>
            </a:r>
            <a:r>
              <a:rPr lang="ru-RU" sz="1600" dirty="0" smtClean="0">
                <a:latin typeface="Times New Roman" pitchFamily="18" charset="0"/>
                <a:cs typeface="Times New Roman" pitchFamily="18" charset="0"/>
              </a:rPr>
              <a:t> тури. </a:t>
            </a:r>
            <a:r>
              <a:rPr lang="ru-RU" sz="1600" dirty="0" err="1" smtClean="0">
                <a:latin typeface="Times New Roman" pitchFamily="18" charset="0"/>
                <a:cs typeface="Times New Roman" pitchFamily="18" charset="0"/>
              </a:rPr>
              <a:t>Жаҳон табобатининг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даҳоси бўлмиш</a:t>
            </a:r>
            <a:r>
              <a:rPr lang="ru-RU" sz="1600" dirty="0" smtClean="0">
                <a:latin typeface="Times New Roman" pitchFamily="18" charset="0"/>
                <a:cs typeface="Times New Roman" pitchFamily="18" charset="0"/>
              </a:rPr>
              <a:t> Ибн </a:t>
            </a:r>
            <a:r>
              <a:rPr lang="ru-RU" sz="1600" dirty="0" err="1" smtClean="0">
                <a:latin typeface="Times New Roman" pitchFamily="18" charset="0"/>
                <a:cs typeface="Times New Roman" pitchFamily="18" charset="0"/>
              </a:rPr>
              <a:t>Сино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Ҳар бир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ёшнинг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қонуни </a:t>
            </a:r>
            <a:r>
              <a:rPr lang="ru-RU" sz="1600" dirty="0" smtClean="0">
                <a:latin typeface="Times New Roman" pitchFamily="18" charset="0"/>
                <a:cs typeface="Times New Roman" pitchFamily="18" charset="0"/>
              </a:rPr>
              <a:t>бор, </a:t>
            </a:r>
            <a:r>
              <a:rPr lang="ru-RU" sz="1600" dirty="0" err="1" smtClean="0">
                <a:latin typeface="Times New Roman" pitchFamily="18" charset="0"/>
                <a:cs typeface="Times New Roman" pitchFamily="18" charset="0"/>
              </a:rPr>
              <a:t>болаликнинг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қонуни </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деган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орқали </a:t>
            </a:r>
            <a:r>
              <a:rPr lang="ru-RU" sz="1600" dirty="0" smtClean="0">
                <a:latin typeface="Times New Roman" pitchFamily="18" charset="0"/>
                <a:cs typeface="Times New Roman" pitchFamily="18" charset="0"/>
              </a:rPr>
              <a:t>у </a:t>
            </a:r>
            <a:r>
              <a:rPr lang="ru-RU" sz="1600" dirty="0" err="1" smtClean="0">
                <a:latin typeface="Times New Roman" pitchFamily="18" charset="0"/>
                <a:cs typeface="Times New Roman" pitchFamily="18" charset="0"/>
              </a:rPr>
              <a:t>ўзини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атрофдагиларни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ўраб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турган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оламни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англайди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орқали </a:t>
            </a:r>
            <a:r>
              <a:rPr lang="ru-RU" sz="1600" dirty="0" smtClean="0">
                <a:latin typeface="Times New Roman" pitchFamily="18" charset="0"/>
                <a:cs typeface="Times New Roman" pitchFamily="18" charset="0"/>
              </a:rPr>
              <a:t>бола </a:t>
            </a:r>
            <a:r>
              <a:rPr lang="ru-RU" sz="1600" dirty="0" err="1" smtClean="0">
                <a:latin typeface="Times New Roman" pitchFamily="18" charset="0"/>
                <a:cs typeface="Times New Roman" pitchFamily="18" charset="0"/>
              </a:rPr>
              <a:t>ўзининг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шахсий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ҳаётий режаларини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тузишни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ўрганади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режаларни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амалга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оширишда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хатти-ҳаракатлари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воситаларни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аниқлаштиради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амалда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синаб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кўради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атрофидаги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одамлар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конструктив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мулоқот қилиш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ўзаро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алоқага киришиш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мактабини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ўтайди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Халқ ўйинлари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эса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ўзбек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миллатининг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хос</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урф-одатлари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анъаналарини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онгига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сингдиришда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муносиб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ҳиссасини қўшади.</a:t>
            </a:r>
            <a:endParaRPr lang="ru-RU" sz="1600" dirty="0" smtClean="0">
              <a:latin typeface="Times New Roman" pitchFamily="18" charset="0"/>
              <a:cs typeface="Times New Roman" pitchFamily="18" charset="0"/>
            </a:endParaRPr>
          </a:p>
          <a:p>
            <a:pPr algn="just">
              <a:buNone/>
            </a:pPr>
            <a:r>
              <a:rPr lang="ru-RU" sz="1600" dirty="0" smtClean="0">
                <a:latin typeface="Times New Roman" pitchFamily="18" charset="0"/>
                <a:cs typeface="Times New Roman" pitchFamily="18" charset="0"/>
              </a:rPr>
              <a:t>		2. </a:t>
            </a:r>
            <a:r>
              <a:rPr lang="ru-RU" sz="1600" dirty="0" err="1" smtClean="0">
                <a:latin typeface="Times New Roman" pitchFamily="18" charset="0"/>
                <a:cs typeface="Times New Roman" pitchFamily="18" charset="0"/>
              </a:rPr>
              <a:t>Ўйин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ижтимоий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жисмоний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психик </a:t>
            </a:r>
            <a:r>
              <a:rPr lang="ru-RU" sz="1600" dirty="0" err="1" smtClean="0">
                <a:latin typeface="Times New Roman" pitchFamily="18" charset="0"/>
                <a:cs typeface="Times New Roman" pitchFamily="18" charset="0"/>
              </a:rPr>
              <a:t>ривожланишнинг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умуминсоний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маданиятни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ривожлантиришнинг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таъсирчан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воситасидир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Маълумки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халқ ўйинлари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топқирликни, уддабуронликни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ҳарактчанликни талаб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этади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Халқ ўйинларини</a:t>
            </a:r>
            <a:r>
              <a:rPr lang="ru-RU" sz="1600" dirty="0" smtClean="0">
                <a:latin typeface="Times New Roman" pitchFamily="18" charset="0"/>
                <a:cs typeface="Times New Roman" pitchFamily="18" charset="0"/>
              </a:rPr>
              <a:t> 5-6 </a:t>
            </a:r>
            <a:r>
              <a:rPr lang="ru-RU" sz="1600" dirty="0" err="1" smtClean="0">
                <a:latin typeface="Times New Roman" pitchFamily="18" charset="0"/>
                <a:cs typeface="Times New Roman" pitchFamily="18" charset="0"/>
              </a:rPr>
              <a:t>ёшли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болаларга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ўргатиш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эса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уларни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диққатини жамлай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олиши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тафаккурини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ривожланиши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тасаввурларини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кенгайиши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ишончни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оширишга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хизмат</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қилади</a:t>
            </a:r>
            <a:r>
              <a:rPr lang="ru-RU" sz="1600" dirty="0" smtClean="0">
                <a:latin typeface="Times New Roman" pitchFamily="18" charset="0"/>
                <a:cs typeface="Times New Roman" pitchFamily="18" charset="0"/>
              </a:rPr>
              <a:t>. </a:t>
            </a:r>
          </a:p>
          <a:p>
            <a:pPr algn="just">
              <a:buNone/>
            </a:pP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3.Нутқ ривожланиши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учун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боланинг</a:t>
            </a:r>
            <a:r>
              <a:rPr lang="ru-RU" sz="1600" dirty="0" smtClean="0">
                <a:latin typeface="Times New Roman" pitchFamily="18" charset="0"/>
                <a:cs typeface="Times New Roman" pitchFamily="18" charset="0"/>
              </a:rPr>
              <a:t> психик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жисмоний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саломатлиги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яъни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олий</a:t>
            </a:r>
            <a:r>
              <a:rPr lang="ru-RU" sz="1600" dirty="0" smtClean="0">
                <a:latin typeface="Times New Roman" pitchFamily="18" charset="0"/>
                <a:cs typeface="Times New Roman" pitchFamily="18" charset="0"/>
              </a:rPr>
              <a:t> нерв </a:t>
            </a:r>
            <a:r>
              <a:rPr lang="ru-RU" sz="1600" dirty="0" err="1" smtClean="0">
                <a:latin typeface="Times New Roman" pitchFamily="18" charset="0"/>
                <a:cs typeface="Times New Roman" pitchFamily="18" charset="0"/>
              </a:rPr>
              <a:t>фаолиятининг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ҳолати </a:t>
            </a:r>
            <a:r>
              <a:rPr lang="ru-RU" sz="1600" dirty="0" smtClean="0">
                <a:latin typeface="Times New Roman" pitchFamily="18" charset="0"/>
                <a:cs typeface="Times New Roman" pitchFamily="18" charset="0"/>
              </a:rPr>
              <a:t>(</a:t>
            </a:r>
            <a:r>
              <a:rPr lang="ru-RU" sz="1600" dirty="0" err="1" smtClean="0">
                <a:latin typeface="Times New Roman" pitchFamily="18" charset="0"/>
                <a:cs typeface="Times New Roman" pitchFamily="18" charset="0"/>
              </a:rPr>
              <a:t>диққат</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хотира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тасаввур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тафаккур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шунингдек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жисмоний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соматик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ҳолати катта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тутади</a:t>
            </a:r>
            <a:r>
              <a:rPr lang="ru-RU" sz="1600" dirty="0" smtClean="0">
                <a:latin typeface="Times New Roman" pitchFamily="18" charset="0"/>
                <a:cs typeface="Times New Roman" pitchFamily="18" charset="0"/>
              </a:rPr>
              <a:t>.</a:t>
            </a:r>
          </a:p>
          <a:p>
            <a:pPr algn="just">
              <a:buNone/>
            </a:pP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Мусиқа ҳам жисмоний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эстетик </a:t>
            </a:r>
            <a:r>
              <a:rPr lang="ru-RU" sz="1600" dirty="0" err="1" smtClean="0">
                <a:latin typeface="Times New Roman" pitchFamily="18" charset="0"/>
                <a:cs typeface="Times New Roman" pitchFamily="18" charset="0"/>
              </a:rPr>
              <a:t>тарбиянинг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муҳим таркибий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қисмини ташкил</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Маълумки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оғзаки ижодида</a:t>
            </a:r>
            <a:r>
              <a:rPr lang="ru-RU" sz="1600" dirty="0" smtClean="0">
                <a:latin typeface="Times New Roman" pitchFamily="18" charset="0"/>
                <a:cs typeface="Times New Roman" pitchFamily="18" charset="0"/>
              </a:rPr>
              <a:t> куй, ритм </a:t>
            </a:r>
            <a:r>
              <a:rPr lang="ru-RU" sz="1600" dirty="0" err="1" smtClean="0">
                <a:latin typeface="Times New Roman" pitchFamily="18" charset="0"/>
                <a:cs typeface="Times New Roman" pitchFamily="18" charset="0"/>
              </a:rPr>
              <a:t>етакчи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эгаллайди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ўйинларининг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каттагина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қисми қўшиқлар ҳамкорлигида ўйналади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масалан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«Оқ теракми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терак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Читти</a:t>
            </a:r>
            <a:r>
              <a:rPr lang="ru-RU" sz="1600" dirty="0" smtClean="0">
                <a:latin typeface="Times New Roman" pitchFamily="18" charset="0"/>
                <a:cs typeface="Times New Roman" pitchFamily="18" charset="0"/>
              </a:rPr>
              <a:t> гул», «</a:t>
            </a:r>
            <a:r>
              <a:rPr lang="ru-RU" sz="1600" dirty="0" err="1" smtClean="0">
                <a:latin typeface="Times New Roman" pitchFamily="18" charset="0"/>
                <a:cs typeface="Times New Roman" pitchFamily="18" charset="0"/>
              </a:rPr>
              <a:t>Қуёним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a:t>
            </a:r>
            <a:r>
              <a:rPr lang="ru-RU" sz="1600" dirty="0" smtClean="0">
                <a:latin typeface="Times New Roman" pitchFamily="18" charset="0"/>
                <a:cs typeface="Times New Roman" pitchFamily="18" charset="0"/>
              </a:rPr>
              <a:t>.к.).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эса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болаларнинг</a:t>
            </a:r>
            <a:r>
              <a:rPr lang="ru-RU" sz="1600" dirty="0" smtClean="0">
                <a:latin typeface="Times New Roman" pitchFamily="18" charset="0"/>
                <a:cs typeface="Times New Roman" pitchFamily="18" charset="0"/>
              </a:rPr>
              <a:t> эстетик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маънавий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аҳлоқий фазилатларини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шакллантиришда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нутқини ривожлантиришда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катта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тутади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қўшиқларнинг оҳанглари жуда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содда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уларда</a:t>
            </a:r>
            <a:r>
              <a:rPr lang="ru-RU" sz="1600" dirty="0" smtClean="0">
                <a:latin typeface="Times New Roman" pitchFamily="18" charset="0"/>
                <a:cs typeface="Times New Roman" pitchFamily="18" charset="0"/>
              </a:rPr>
              <a:t> ритм </a:t>
            </a:r>
            <a:r>
              <a:rPr lang="ru-RU" sz="1600" dirty="0" err="1" smtClean="0">
                <a:latin typeface="Times New Roman" pitchFamily="18" charset="0"/>
                <a:cs typeface="Times New Roman" pitchFamily="18" charset="0"/>
              </a:rPr>
              <a:t>устунлик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Қўшиқ ижросида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ўйналадиган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ўйинлардан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айниқса нутқида камчилиги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болалар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нутқини коррекциялашда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фойдаланиш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катта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самара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беради</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2"/>
          <p:cNvSpPr>
            <a:spLocks noGrp="1"/>
          </p:cNvSpPr>
          <p:nvPr>
            <p:ph sz="quarter" idx="13"/>
          </p:nvPr>
        </p:nvSpPr>
        <p:spPr>
          <a:xfrm>
            <a:off x="179512" y="1484784"/>
            <a:ext cx="8712968" cy="5184575"/>
          </a:xfrm>
        </p:spPr>
        <p:txBody>
          <a:bodyPr>
            <a:noAutofit/>
          </a:bodyPr>
          <a:lstStyle/>
          <a:p>
            <a:pPr>
              <a:buNone/>
            </a:pPr>
            <a:r>
              <a:rPr lang="uz-Cyrl-UZ" sz="2400" b="1" dirty="0" smtClean="0">
                <a:solidFill>
                  <a:schemeClr val="accent1">
                    <a:lumMod val="75000"/>
                  </a:schemeClr>
                </a:solidFill>
                <a:latin typeface="Times New Roman" pitchFamily="18" charset="0"/>
                <a:cs typeface="Times New Roman" pitchFamily="18" charset="0"/>
              </a:rPr>
              <a:t>	</a:t>
            </a:r>
          </a:p>
          <a:p>
            <a:pPr>
              <a:buNone/>
            </a:pPr>
            <a:r>
              <a:rPr lang="uz-Cyrl-UZ" sz="2400" b="1" dirty="0" smtClean="0">
                <a:solidFill>
                  <a:schemeClr val="accent1">
                    <a:lumMod val="75000"/>
                  </a:schemeClr>
                </a:solidFill>
                <a:latin typeface="Times New Roman" pitchFamily="18" charset="0"/>
                <a:cs typeface="Times New Roman" pitchFamily="18" charset="0"/>
              </a:rPr>
              <a:t>	5-6 ёшли болага педагогик жиҳатдан тўғри ёндашилганда қуйидаги бадиий-ижодий қобилиятлари ривожланади: </a:t>
            </a:r>
          </a:p>
          <a:p>
            <a:pPr algn="just"/>
            <a:r>
              <a:rPr lang="ru-RU" sz="2000" dirty="0" err="1" smtClean="0">
                <a:solidFill>
                  <a:schemeClr val="tx2">
                    <a:lumMod val="75000"/>
                  </a:schemeClr>
                </a:solidFill>
                <a:latin typeface="Times New Roman" pitchFamily="18" charset="0"/>
                <a:cs typeface="Times New Roman" pitchFamily="18" charset="0"/>
              </a:rPr>
              <a:t>мураккаб</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предметлар</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чизади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ва</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уларни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декоратив</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нақшлар билан</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ясатади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чойнак</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гилам</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рўмол</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лаган</a:t>
            </a:r>
            <a:r>
              <a:rPr lang="ru-RU" sz="2000" dirty="0" smtClean="0">
                <a:solidFill>
                  <a:schemeClr val="tx2">
                    <a:lumMod val="75000"/>
                  </a:schemeClr>
                </a:solidFill>
                <a:latin typeface="Times New Roman" pitchFamily="18" charset="0"/>
                <a:cs typeface="Times New Roman" pitchFamily="18" charset="0"/>
              </a:rPr>
              <a:t>) ;</a:t>
            </a:r>
          </a:p>
          <a:p>
            <a:pPr algn="just"/>
            <a:r>
              <a:rPr lang="ru-RU" sz="2000" dirty="0" err="1" smtClean="0">
                <a:solidFill>
                  <a:schemeClr val="tx2">
                    <a:lumMod val="75000"/>
                  </a:schemeClr>
                </a:solidFill>
                <a:latin typeface="Times New Roman" pitchFamily="18" charset="0"/>
                <a:cs typeface="Times New Roman" pitchFamily="18" charset="0"/>
              </a:rPr>
              <a:t>хотира</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ёки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тасаввурига</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кўра</a:t>
            </a:r>
            <a:r>
              <a:rPr lang="ru-RU" sz="2000" dirty="0" smtClean="0">
                <a:solidFill>
                  <a:schemeClr val="tx2">
                    <a:lumMod val="75000"/>
                  </a:schemeClr>
                </a:solidFill>
                <a:latin typeface="Times New Roman" pitchFamily="18" charset="0"/>
                <a:cs typeface="Times New Roman" pitchFamily="18" charset="0"/>
              </a:rPr>
              <a:t> сюжет </a:t>
            </a:r>
            <a:r>
              <a:rPr lang="ru-RU" sz="2000" dirty="0" err="1" smtClean="0">
                <a:solidFill>
                  <a:schemeClr val="tx2">
                    <a:lumMod val="75000"/>
                  </a:schemeClr>
                </a:solidFill>
                <a:latin typeface="Times New Roman" pitchFamily="18" charset="0"/>
                <a:cs typeface="Times New Roman" pitchFamily="18" charset="0"/>
              </a:rPr>
              <a:t>яратади</a:t>
            </a:r>
            <a:r>
              <a:rPr lang="ru-RU" sz="2000" dirty="0" smtClean="0">
                <a:solidFill>
                  <a:schemeClr val="tx2">
                    <a:lumMod val="75000"/>
                  </a:schemeClr>
                </a:solidFill>
                <a:latin typeface="Times New Roman" pitchFamily="18" charset="0"/>
                <a:cs typeface="Times New Roman" pitchFamily="18" charset="0"/>
              </a:rPr>
              <a:t>;</a:t>
            </a:r>
          </a:p>
          <a:p>
            <a:pPr algn="just"/>
            <a:r>
              <a:rPr lang="ru-RU" sz="2000" dirty="0" err="1" smtClean="0">
                <a:solidFill>
                  <a:schemeClr val="tx2">
                    <a:lumMod val="75000"/>
                  </a:schemeClr>
                </a:solidFill>
                <a:latin typeface="Times New Roman" pitchFamily="18" charset="0"/>
                <a:cs typeface="Times New Roman" pitchFamily="18" charset="0"/>
              </a:rPr>
              <a:t>қоғоздан ва</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табиат</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материаллардан</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аппликация-ҳажмли оранжировкалар</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яратади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силуэтлар</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откриткалар</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китоб</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ёрлиқлари</a:t>
            </a:r>
            <a:r>
              <a:rPr lang="ru-RU" sz="2000" dirty="0" smtClean="0">
                <a:solidFill>
                  <a:schemeClr val="tx2">
                    <a:lumMod val="75000"/>
                  </a:schemeClr>
                </a:solidFill>
                <a:latin typeface="Times New Roman" pitchFamily="18" charset="0"/>
                <a:cs typeface="Times New Roman" pitchFamily="18" charset="0"/>
              </a:rPr>
              <a:t>) ;</a:t>
            </a:r>
          </a:p>
          <a:p>
            <a:pPr algn="just"/>
            <a:r>
              <a:rPr lang="ru-RU" sz="2000" dirty="0" err="1" smtClean="0">
                <a:solidFill>
                  <a:schemeClr val="tx2">
                    <a:lumMod val="75000"/>
                  </a:schemeClr>
                </a:solidFill>
                <a:latin typeface="Times New Roman" pitchFamily="18" charset="0"/>
                <a:cs typeface="Times New Roman" pitchFamily="18" charset="0"/>
              </a:rPr>
              <a:t>муҳит ёки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шахсий</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лойиҳаларини ясатади</a:t>
            </a:r>
            <a:r>
              <a:rPr lang="ru-RU" sz="2000" dirty="0" smtClean="0">
                <a:solidFill>
                  <a:schemeClr val="tx2">
                    <a:lumMod val="75000"/>
                  </a:schemeClr>
                </a:solidFill>
                <a:latin typeface="Times New Roman" pitchFamily="18" charset="0"/>
                <a:cs typeface="Times New Roman" pitchFamily="18" charset="0"/>
              </a:rPr>
              <a:t>;</a:t>
            </a:r>
          </a:p>
          <a:p>
            <a:pPr algn="just"/>
            <a:r>
              <a:rPr lang="ru-RU" sz="2000" dirty="0" err="1" smtClean="0">
                <a:solidFill>
                  <a:schemeClr val="tx2">
                    <a:lumMod val="75000"/>
                  </a:schemeClr>
                </a:solidFill>
                <a:latin typeface="Times New Roman" pitchFamily="18" charset="0"/>
                <a:cs typeface="Times New Roman" pitchFamily="18" charset="0"/>
              </a:rPr>
              <a:t>қоғоз буклаш</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йиртиш</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қирқиш йўли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билан</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шаклларни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ҳаракати ва</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пропорцияларини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ёритган</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ҳолда кичик</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сюжетли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композициялар</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яратади</a:t>
            </a:r>
            <a:r>
              <a:rPr lang="ru-RU" sz="2000" dirty="0" smtClean="0">
                <a:solidFill>
                  <a:schemeClr val="tx2">
                    <a:lumMod val="75000"/>
                  </a:schemeClr>
                </a:solidFill>
                <a:latin typeface="Times New Roman" pitchFamily="18" charset="0"/>
                <a:cs typeface="Times New Roman" pitchFamily="18" charset="0"/>
              </a:rPr>
              <a:t>;</a:t>
            </a:r>
          </a:p>
          <a:p>
            <a:pPr algn="just"/>
            <a:r>
              <a:rPr lang="ru-RU" sz="2000" dirty="0" err="1" smtClean="0">
                <a:solidFill>
                  <a:schemeClr val="tx2">
                    <a:lumMod val="75000"/>
                  </a:schemeClr>
                </a:solidFill>
                <a:latin typeface="Times New Roman" pitchFamily="18" charset="0"/>
                <a:cs typeface="Times New Roman" pitchFamily="18" charset="0"/>
              </a:rPr>
              <a:t>тенгдошлари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билан</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ижодий</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ўйинлар</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яратиши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мумкин</a:t>
            </a:r>
            <a:r>
              <a:rPr lang="ru-RU" sz="2000" dirty="0" smtClean="0">
                <a:solidFill>
                  <a:schemeClr val="tx2">
                    <a:lumMod val="75000"/>
                  </a:schemeClr>
                </a:solidFill>
                <a:latin typeface="Times New Roman" pitchFamily="18" charset="0"/>
                <a:cs typeface="Times New Roman" pitchFamily="18" charset="0"/>
              </a:rPr>
              <a:t>;</a:t>
            </a:r>
          </a:p>
          <a:p>
            <a:pPr algn="just"/>
            <a:r>
              <a:rPr lang="ru-RU" sz="2000" dirty="0" err="1" smtClean="0">
                <a:solidFill>
                  <a:schemeClr val="tx2">
                    <a:lumMod val="75000"/>
                  </a:schemeClr>
                </a:solidFill>
                <a:latin typeface="Times New Roman" pitchFamily="18" charset="0"/>
                <a:cs typeface="Times New Roman" pitchFamily="18" charset="0"/>
              </a:rPr>
              <a:t>шахсий</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ишларида</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турли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ифода</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воситаларини</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қўллайди;</a:t>
            </a:r>
            <a:endParaRPr lang="ru-RU" sz="2000" dirty="0" smtClean="0">
              <a:solidFill>
                <a:schemeClr val="tx2">
                  <a:lumMod val="75000"/>
                </a:schemeClr>
              </a:solidFill>
              <a:latin typeface="Times New Roman" pitchFamily="18" charset="0"/>
              <a:cs typeface="Times New Roman" pitchFamily="18" charset="0"/>
            </a:endParaRPr>
          </a:p>
          <a:p>
            <a:pPr algn="just"/>
            <a:r>
              <a:rPr lang="ru-RU" sz="2000" dirty="0" err="1" smtClean="0">
                <a:solidFill>
                  <a:schemeClr val="tx2">
                    <a:lumMod val="75000"/>
                  </a:schemeClr>
                </a:solidFill>
                <a:latin typeface="Times New Roman" pitchFamily="18" charset="0"/>
                <a:cs typeface="Times New Roman" pitchFamily="18" charset="0"/>
              </a:rPr>
              <a:t>жамоавий</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лойиҳаларда ғоялар таклиф</a:t>
            </a:r>
            <a:r>
              <a:rPr lang="ru-RU" sz="2000" dirty="0" smtClean="0">
                <a:solidFill>
                  <a:schemeClr val="tx2">
                    <a:lumMod val="75000"/>
                  </a:schemeClr>
                </a:solidFill>
                <a:latin typeface="Times New Roman" pitchFamily="18" charset="0"/>
                <a:cs typeface="Times New Roman" pitchFamily="18" charset="0"/>
              </a:rPr>
              <a:t> </a:t>
            </a:r>
            <a:r>
              <a:rPr lang="ru-RU" sz="2000" dirty="0" err="1" smtClean="0">
                <a:solidFill>
                  <a:schemeClr val="tx2">
                    <a:lumMod val="75000"/>
                  </a:schemeClr>
                </a:solidFill>
                <a:latin typeface="Times New Roman" pitchFamily="18" charset="0"/>
                <a:cs typeface="Times New Roman" pitchFamily="18" charset="0"/>
              </a:rPr>
              <a:t>этади</a:t>
            </a:r>
            <a:r>
              <a:rPr lang="ru-RU" sz="2000" dirty="0" smtClean="0">
                <a:solidFill>
                  <a:schemeClr val="tx2">
                    <a:lumMod val="75000"/>
                  </a:schemeClr>
                </a:solidFill>
                <a:latin typeface="Times New Roman" pitchFamily="18" charset="0"/>
                <a:cs typeface="Times New Roman" pitchFamily="18" charset="0"/>
              </a:rPr>
              <a:t>.</a:t>
            </a:r>
            <a:endParaRPr lang="uz-Cyrl-UZ" sz="2000" b="1" dirty="0" smtClean="0">
              <a:solidFill>
                <a:schemeClr val="tx2">
                  <a:lumMod val="75000"/>
                </a:schemeClr>
              </a:solidFill>
              <a:latin typeface="Times New Roman" pitchFamily="18" charset="0"/>
              <a:cs typeface="Times New Roman" pitchFamily="18" charset="0"/>
            </a:endParaRPr>
          </a:p>
          <a:p>
            <a:pPr>
              <a:buNone/>
            </a:pPr>
            <a:endParaRPr lang="ru-RU" sz="2000" dirty="0">
              <a:solidFill>
                <a:schemeClr val="accent1">
                  <a:lumMod val="50000"/>
                </a:schemeClr>
              </a:solidFill>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p:txBody>
          <a:bodyPr>
            <a:normAutofit fontScale="92500" lnSpcReduction="20000"/>
          </a:bodyPr>
          <a:lstStyle/>
          <a:p>
            <a:pPr algn="ctr">
              <a:buNone/>
            </a:pPr>
            <a:endParaRPr lang="uz-Cyrl-UZ" b="1" dirty="0" smtClean="0">
              <a:solidFill>
                <a:srgbClr val="FF0000"/>
              </a:solidFill>
              <a:latin typeface="Times New Roman" pitchFamily="18" charset="0"/>
              <a:cs typeface="Times New Roman" pitchFamily="18" charset="0"/>
            </a:endParaRPr>
          </a:p>
          <a:p>
            <a:pPr algn="ctr">
              <a:buNone/>
            </a:pPr>
            <a:r>
              <a:rPr lang="uz-Cyrl-UZ" b="1" dirty="0" smtClean="0">
                <a:solidFill>
                  <a:srgbClr val="FF0000"/>
                </a:solidFill>
                <a:latin typeface="Times New Roman" pitchFamily="18" charset="0"/>
                <a:cs typeface="Times New Roman" pitchFamily="18" charset="0"/>
              </a:rPr>
              <a:t>5-Мавзу: Мактабгача ёшдаги тайёрлов гуруҳи (6-7 ёш) болаларининг ёш ва психологик хусусиятларини ўрганиш (амалий 2 соат)</a:t>
            </a:r>
          </a:p>
          <a:p>
            <a:pPr algn="ctr">
              <a:buNone/>
            </a:pPr>
            <a:r>
              <a:rPr lang="uz-Cyrl-UZ" sz="2800" dirty="0" smtClean="0">
                <a:solidFill>
                  <a:srgbClr val="FF0000"/>
                </a:solidFill>
                <a:latin typeface="Times New Roman" pitchFamily="18" charset="0"/>
                <a:cs typeface="Times New Roman" pitchFamily="18" charset="0"/>
              </a:rPr>
              <a:t>5.1. 6-7 ёшдаги болаларнинг билиш жараёнларини ривожлантирувчи ўйин ва машқлар.</a:t>
            </a:r>
            <a:endParaRPr lang="ru-RU" sz="2800" dirty="0" smtClean="0">
              <a:solidFill>
                <a:srgbClr val="FF0000"/>
              </a:solidFill>
              <a:latin typeface="Times New Roman" pitchFamily="18" charset="0"/>
              <a:cs typeface="Times New Roman" pitchFamily="18" charset="0"/>
            </a:endParaRPr>
          </a:p>
          <a:p>
            <a:pPr algn="ctr">
              <a:buNone/>
            </a:pPr>
            <a:r>
              <a:rPr lang="uz-Cyrl-UZ" sz="2800" dirty="0" smtClean="0">
                <a:solidFill>
                  <a:srgbClr val="FF0000"/>
                </a:solidFill>
                <a:latin typeface="Times New Roman" pitchFamily="18" charset="0"/>
                <a:cs typeface="Times New Roman" pitchFamily="18" charset="0"/>
              </a:rPr>
              <a:t>5.2. 6-7 ёшдаги</a:t>
            </a:r>
            <a:r>
              <a:rPr lang="uz-Cyrl-UZ" sz="2800" b="1" dirty="0" smtClean="0">
                <a:solidFill>
                  <a:srgbClr val="FF0000"/>
                </a:solidFill>
                <a:latin typeface="Times New Roman" pitchFamily="18" charset="0"/>
                <a:cs typeface="Times New Roman" pitchFamily="18" charset="0"/>
              </a:rPr>
              <a:t> </a:t>
            </a:r>
            <a:r>
              <a:rPr lang="uz-Cyrl-UZ" sz="2800" dirty="0" smtClean="0">
                <a:solidFill>
                  <a:srgbClr val="FF0000"/>
                </a:solidFill>
                <a:latin typeface="Times New Roman" pitchFamily="18" charset="0"/>
                <a:cs typeface="Times New Roman" pitchFamily="18" charset="0"/>
              </a:rPr>
              <a:t>болаларнинг бадиий-ижодий қобилиятларини аниқлашни ўрганиш.</a:t>
            </a:r>
            <a:endParaRPr lang="ru-RU" sz="2800" dirty="0" smtClean="0">
              <a:solidFill>
                <a:srgbClr val="FF0000"/>
              </a:solidFill>
              <a:latin typeface="Times New Roman" pitchFamily="18" charset="0"/>
              <a:cs typeface="Times New Roman" pitchFamily="18" charset="0"/>
            </a:endParaRPr>
          </a:p>
          <a:p>
            <a:pPr>
              <a:buNone/>
            </a:pPr>
            <a:endParaRPr lang="ru-RU"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2060848"/>
            <a:ext cx="8229600" cy="4065316"/>
          </a:xfrm>
        </p:spPr>
        <p:txBody>
          <a:bodyPr/>
          <a:lstStyle/>
          <a:p>
            <a:pPr algn="ctr">
              <a:buNone/>
            </a:pPr>
            <a:r>
              <a:rPr lang="en-US" b="1" dirty="0" smtClean="0">
                <a:solidFill>
                  <a:schemeClr val="tx2"/>
                </a:solidFill>
              </a:rPr>
              <a:t>“</a:t>
            </a:r>
            <a:r>
              <a:rPr lang="uz-Cyrl-UZ" b="1" dirty="0" smtClean="0">
                <a:solidFill>
                  <a:schemeClr val="tx2"/>
                </a:solidFill>
              </a:rPr>
              <a:t>ЭССЕ</a:t>
            </a:r>
            <a:r>
              <a:rPr lang="en-US" b="1" dirty="0" smtClean="0">
                <a:solidFill>
                  <a:schemeClr val="tx2"/>
                </a:solidFill>
              </a:rPr>
              <a:t>”</a:t>
            </a:r>
            <a:r>
              <a:rPr lang="uz-Cyrl-UZ" b="1" dirty="0" smtClean="0">
                <a:solidFill>
                  <a:schemeClr val="tx2"/>
                </a:solidFill>
              </a:rPr>
              <a:t> СТРАТЕГИЯСИ.</a:t>
            </a:r>
          </a:p>
          <a:p>
            <a:pPr algn="ctr">
              <a:buNone/>
            </a:pPr>
            <a:r>
              <a:rPr lang="uz-Cyrl-UZ" dirty="0" smtClean="0">
                <a:solidFill>
                  <a:schemeClr val="tx2"/>
                </a:solidFill>
              </a:rPr>
              <a:t>“6-7 ёшдаги болаларнинг билиш жараёнларини ривожлантирувчи ўйин ва машқлар” мавзусида мусиқий ўйин ва машқлар ишланмаси яратиш.</a:t>
            </a:r>
          </a:p>
          <a:p>
            <a:pPr algn="ctr">
              <a:buNone/>
            </a:pPr>
            <a:endParaRPr lang="ru-RU" dirty="0">
              <a:solidFill>
                <a:schemeClr val="tx2"/>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988840"/>
            <a:ext cx="8229600" cy="4137324"/>
          </a:xfrm>
        </p:spPr>
        <p:txBody>
          <a:bodyPr>
            <a:normAutofit/>
          </a:bodyPr>
          <a:lstStyle/>
          <a:p>
            <a:pPr marL="514350" indent="-514350" algn="ctr">
              <a:buAutoNum type="arabicPeriod"/>
            </a:pPr>
            <a:r>
              <a:rPr lang="uz-Cyrl-UZ" b="1" dirty="0" smtClean="0">
                <a:solidFill>
                  <a:schemeClr val="accent1">
                    <a:lumMod val="75000"/>
                  </a:schemeClr>
                </a:solidFill>
                <a:latin typeface="Times New Roman" pitchFamily="18" charset="0"/>
                <a:cs typeface="Times New Roman" pitchFamily="18" charset="0"/>
              </a:rPr>
              <a:t>Кичик гуруҳларда ишлаш.</a:t>
            </a:r>
          </a:p>
          <a:p>
            <a:pPr marL="514350" indent="-514350" algn="ctr">
              <a:buNone/>
            </a:pPr>
            <a:r>
              <a:rPr lang="uz-Cyrl-UZ" dirty="0" smtClean="0">
                <a:solidFill>
                  <a:srgbClr val="FF0000"/>
                </a:solidFill>
                <a:latin typeface="Times New Roman" pitchFamily="18" charset="0"/>
                <a:cs typeface="Times New Roman" pitchFamily="18" charset="0"/>
              </a:rPr>
              <a:t>Мусиқа санъатида болаларнинг шахсий психологик хусусиятлари. Темперамент ва характер.</a:t>
            </a:r>
          </a:p>
          <a:p>
            <a:pPr marL="514350" indent="-514350">
              <a:buNone/>
            </a:pPr>
            <a:r>
              <a:rPr lang="uz-Cyrl-UZ" dirty="0" smtClean="0">
                <a:solidFill>
                  <a:srgbClr val="FF0000"/>
                </a:solidFill>
                <a:latin typeface="Times New Roman" pitchFamily="18" charset="0"/>
                <a:cs typeface="Times New Roman" pitchFamily="18" charset="0"/>
              </a:rPr>
              <a:t>1-гуруҳ.</a:t>
            </a:r>
            <a:r>
              <a:rPr lang="uz-Cyrl-UZ" dirty="0" smtClean="0">
                <a:latin typeface="Times New Roman" pitchFamily="18" charset="0"/>
                <a:cs typeface="Times New Roman" pitchFamily="18" charset="0"/>
              </a:rPr>
              <a:t> </a:t>
            </a:r>
            <a:r>
              <a:rPr lang="uz-Cyrl-UZ" dirty="0" smtClean="0">
                <a:solidFill>
                  <a:schemeClr val="accent1">
                    <a:lumMod val="75000"/>
                  </a:schemeClr>
                </a:solidFill>
                <a:latin typeface="Times New Roman" pitchFamily="18" charset="0"/>
                <a:cs typeface="Times New Roman" pitchFamily="18" charset="0"/>
              </a:rPr>
              <a:t>Холерик темпераментли болалар.</a:t>
            </a:r>
          </a:p>
          <a:p>
            <a:pPr marL="514350" indent="-514350">
              <a:buNone/>
            </a:pPr>
            <a:r>
              <a:rPr lang="uz-Cyrl-UZ" dirty="0" smtClean="0">
                <a:solidFill>
                  <a:srgbClr val="FF0000"/>
                </a:solidFill>
                <a:latin typeface="Times New Roman" pitchFamily="18" charset="0"/>
                <a:cs typeface="Times New Roman" pitchFamily="18" charset="0"/>
              </a:rPr>
              <a:t>2-гуруҳ.</a:t>
            </a:r>
            <a:r>
              <a:rPr lang="uz-Cyrl-UZ" dirty="0" smtClean="0">
                <a:latin typeface="Times New Roman" pitchFamily="18" charset="0"/>
                <a:cs typeface="Times New Roman" pitchFamily="18" charset="0"/>
              </a:rPr>
              <a:t> </a:t>
            </a:r>
            <a:r>
              <a:rPr lang="uz-Cyrl-UZ" dirty="0" smtClean="0">
                <a:solidFill>
                  <a:schemeClr val="accent1">
                    <a:lumMod val="75000"/>
                  </a:schemeClr>
                </a:solidFill>
                <a:latin typeface="Times New Roman" pitchFamily="18" charset="0"/>
                <a:cs typeface="Times New Roman" pitchFamily="18" charset="0"/>
              </a:rPr>
              <a:t>Сангвиник темпераментли болалар.</a:t>
            </a:r>
          </a:p>
          <a:p>
            <a:pPr marL="514350" indent="-514350">
              <a:buNone/>
            </a:pPr>
            <a:r>
              <a:rPr lang="uz-Cyrl-UZ" dirty="0" smtClean="0">
                <a:solidFill>
                  <a:srgbClr val="FF0000"/>
                </a:solidFill>
                <a:latin typeface="Times New Roman" pitchFamily="18" charset="0"/>
                <a:cs typeface="Times New Roman" pitchFamily="18" charset="0"/>
              </a:rPr>
              <a:t>3.гуруҳ.</a:t>
            </a:r>
            <a:r>
              <a:rPr lang="uz-Cyrl-UZ" dirty="0" smtClean="0">
                <a:latin typeface="Times New Roman" pitchFamily="18" charset="0"/>
                <a:cs typeface="Times New Roman" pitchFamily="18" charset="0"/>
              </a:rPr>
              <a:t> </a:t>
            </a:r>
            <a:r>
              <a:rPr lang="uz-Cyrl-UZ" dirty="0" smtClean="0">
                <a:solidFill>
                  <a:schemeClr val="accent1">
                    <a:lumMod val="75000"/>
                  </a:schemeClr>
                </a:solidFill>
                <a:latin typeface="Times New Roman" pitchFamily="18" charset="0"/>
                <a:cs typeface="Times New Roman" pitchFamily="18" charset="0"/>
              </a:rPr>
              <a:t>Флегматик темпераментли болалар.</a:t>
            </a:r>
          </a:p>
          <a:p>
            <a:pPr marL="514350" indent="-514350">
              <a:buNone/>
            </a:pPr>
            <a:r>
              <a:rPr lang="uz-Cyrl-UZ" dirty="0" smtClean="0">
                <a:solidFill>
                  <a:srgbClr val="FF0000"/>
                </a:solidFill>
                <a:latin typeface="Times New Roman" pitchFamily="18" charset="0"/>
                <a:cs typeface="Times New Roman" pitchFamily="18" charset="0"/>
              </a:rPr>
              <a:t>4-гуруҳ.</a:t>
            </a:r>
            <a:r>
              <a:rPr lang="uz-Cyrl-UZ" dirty="0" smtClean="0">
                <a:latin typeface="Times New Roman" pitchFamily="18" charset="0"/>
                <a:cs typeface="Times New Roman" pitchFamily="18" charset="0"/>
              </a:rPr>
              <a:t> </a:t>
            </a:r>
            <a:r>
              <a:rPr lang="uz-Cyrl-UZ" dirty="0" smtClean="0">
                <a:solidFill>
                  <a:schemeClr val="accent1">
                    <a:lumMod val="75000"/>
                  </a:schemeClr>
                </a:solidFill>
                <a:latin typeface="Times New Roman" pitchFamily="18" charset="0"/>
                <a:cs typeface="Times New Roman" pitchFamily="18" charset="0"/>
              </a:rPr>
              <a:t>Меланхолик темпераментли болалар.</a:t>
            </a:r>
            <a:endParaRPr lang="ru-RU" dirty="0">
              <a:solidFill>
                <a:schemeClr val="accent1">
                  <a:lumMod val="75000"/>
                </a:schemeClr>
              </a:solidFill>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467544" y="404664"/>
          <a:ext cx="828092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179512" y="188640"/>
            <a:ext cx="8784976" cy="6669360"/>
          </a:xfrm>
        </p:spPr>
        <p:txBody>
          <a:bodyPr>
            <a:noAutofit/>
          </a:bodyPr>
          <a:lstStyle/>
          <a:p>
            <a:pPr algn="ctr">
              <a:buNone/>
            </a:pPr>
            <a:r>
              <a:rPr lang="en-US" sz="2400" b="1" i="1" dirty="0" err="1" smtClean="0">
                <a:solidFill>
                  <a:srgbClr val="002060"/>
                </a:solidFill>
                <a:cs typeface="Times New Roman" pitchFamily="18" charset="0"/>
              </a:rPr>
              <a:t>Холерик</a:t>
            </a:r>
            <a:r>
              <a:rPr lang="en-US" sz="2400" b="1" i="1" dirty="0" smtClean="0">
                <a:solidFill>
                  <a:srgbClr val="002060"/>
                </a:solidFill>
                <a:cs typeface="Times New Roman" pitchFamily="18" charset="0"/>
              </a:rPr>
              <a:t> </a:t>
            </a:r>
            <a:r>
              <a:rPr lang="en-US" sz="2400" b="1" i="1" dirty="0" err="1" smtClean="0">
                <a:solidFill>
                  <a:srgbClr val="002060"/>
                </a:solidFill>
                <a:cs typeface="Times New Roman" pitchFamily="18" charset="0"/>
              </a:rPr>
              <a:t>мижозли</a:t>
            </a:r>
            <a:r>
              <a:rPr lang="en-US" sz="2400" b="1" i="1" dirty="0" smtClean="0">
                <a:solidFill>
                  <a:srgbClr val="002060"/>
                </a:solidFill>
                <a:cs typeface="Times New Roman" pitchFamily="18" charset="0"/>
              </a:rPr>
              <a:t> </a:t>
            </a:r>
            <a:r>
              <a:rPr lang="en-US" sz="2400" b="1" i="1" dirty="0" err="1" smtClean="0">
                <a:solidFill>
                  <a:srgbClr val="002060"/>
                </a:solidFill>
                <a:cs typeface="Times New Roman" pitchFamily="18" charset="0"/>
              </a:rPr>
              <a:t>болалар</a:t>
            </a:r>
            <a:endParaRPr lang="uz-Cyrl-UZ" sz="2400" b="1" i="1" dirty="0" smtClean="0">
              <a:solidFill>
                <a:srgbClr val="002060"/>
              </a:solidFill>
              <a:cs typeface="Times New Roman" pitchFamily="18" charset="0"/>
            </a:endParaRPr>
          </a:p>
          <a:p>
            <a:pPr algn="just">
              <a:buNone/>
            </a:pP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Бундай</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бола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ўз</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истаги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мақсадини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амалга</a:t>
            </a:r>
            <a:r>
              <a:rPr lang="en-US" sz="1800" b="1" i="1" dirty="0" smtClean="0">
                <a:solidFill>
                  <a:srgbClr val="002060"/>
                </a:solidFill>
                <a:cs typeface="Times New Roman" pitchFamily="18" charset="0"/>
              </a:rPr>
              <a:t> </a:t>
            </a:r>
            <a:r>
              <a:rPr lang="ru-RU" sz="1800" b="1" i="1" dirty="0" err="1" smtClean="0">
                <a:solidFill>
                  <a:srgbClr val="002060"/>
                </a:solidFill>
                <a:cs typeface="Times New Roman" pitchFamily="18" charset="0"/>
              </a:rPr>
              <a:t>ошириш</a:t>
            </a:r>
            <a:r>
              <a:rPr lang="en-US" sz="1800" b="1" i="1" dirty="0" smtClean="0">
                <a:solidFill>
                  <a:srgbClr val="002060"/>
                </a:solidFill>
                <a:cs typeface="Times New Roman" pitchFamily="18" charset="0"/>
              </a:rPr>
              <a:t>и </a:t>
            </a:r>
            <a:r>
              <a:rPr lang="ru-RU" sz="1800" b="1" i="1" dirty="0" err="1" smtClean="0">
                <a:solidFill>
                  <a:srgbClr val="002060"/>
                </a:solidFill>
                <a:cs typeface="Times New Roman" pitchFamily="18" charset="0"/>
              </a:rPr>
              <a:t>учун</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ҳе</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нарсадан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тап</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тортмайди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эркалик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қилади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жанжал</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кўтаради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қайсарлик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қилади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лекин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ўз</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айтганини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бажартиради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Ҳамма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нарса</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унинг</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иродаси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кайфиятига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боғлиқ</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унинг</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юз</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ифодаси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жонли</a:t>
            </a:r>
            <a:r>
              <a:rPr lang="en-US" sz="1800" b="1" i="1" dirty="0" smtClean="0">
                <a:solidFill>
                  <a:srgbClr val="002060"/>
                </a:solidFill>
                <a:cs typeface="Times New Roman" pitchFamily="18" charset="0"/>
              </a:rPr>
              <a:t>. У</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гоҳо</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қайсар</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интилув</a:t>
            </a:r>
            <a:r>
              <a:rPr lang="uz-Cyrl-UZ" sz="1800" b="1" i="1" dirty="0" smtClean="0">
                <a:solidFill>
                  <a:srgbClr val="002060"/>
                </a:solidFill>
                <a:cs typeface="Times New Roman" pitchFamily="18" charset="0"/>
              </a:rPr>
              <a:t>ч</a:t>
            </a:r>
            <a:r>
              <a:rPr lang="en-US" sz="1800" b="1" i="1" dirty="0" err="1" smtClean="0">
                <a:solidFill>
                  <a:srgbClr val="002060"/>
                </a:solidFill>
                <a:cs typeface="Times New Roman" pitchFamily="18" charset="0"/>
              </a:rPr>
              <a:t>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таваккал</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и </a:t>
            </a:r>
            <a:r>
              <a:rPr lang="en-US" sz="1800" b="1" i="1" dirty="0" err="1" smtClean="0">
                <a:solidFill>
                  <a:srgbClr val="002060"/>
                </a:solidFill>
                <a:cs typeface="Times New Roman" pitchFamily="18" charset="0"/>
              </a:rPr>
              <a:t>бўлса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гоҳо</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эътиборсиз</a:t>
            </a:r>
            <a:r>
              <a:rPr lang="en-US" sz="1800" b="1" i="1" dirty="0" smtClean="0">
                <a:solidFill>
                  <a:srgbClr val="002060"/>
                </a:solidFill>
                <a:cs typeface="Times New Roman" pitchFamily="18" charset="0"/>
              </a:rPr>
              <a:t>,</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беихтиёр</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бажарув</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и»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индамас</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бўлиб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қолади</a:t>
            </a:r>
            <a:r>
              <a:rPr lang="en-US" sz="1800" b="1" i="1" dirty="0" smtClean="0">
                <a:solidFill>
                  <a:srgbClr val="002060"/>
                </a:solidFill>
                <a:cs typeface="Times New Roman" pitchFamily="18" charset="0"/>
              </a:rPr>
              <a:t>. У «</a:t>
            </a:r>
            <a:r>
              <a:rPr lang="en-US" sz="1800" b="1" i="1" dirty="0" err="1" smtClean="0">
                <a:solidFill>
                  <a:srgbClr val="002060"/>
                </a:solidFill>
                <a:cs typeface="Times New Roman" pitchFamily="18" charset="0"/>
              </a:rPr>
              <a:t>буюк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хаёлпараст</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Ўзи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таъсирланган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нарсаларни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оқизмай-томизмай</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санъаткорона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маҳорат</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билан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сўзлаб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бера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олади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Холерик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мижозли</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болани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олов</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билан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қиёсла</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ингиз</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мумкин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Ҳаттоки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расм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солганда</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қизил</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тўқ</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ранглардан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кўпроқ</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фойдаланади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воқеа-ҳодисаларни</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ифодали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қилиб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акс</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эттиради</a:t>
            </a:r>
            <a:r>
              <a:rPr lang="en-US" sz="1800" b="1" i="1" dirty="0" smtClean="0">
                <a:solidFill>
                  <a:srgbClr val="002060"/>
                </a:solidFill>
                <a:cs typeface="Times New Roman" pitchFamily="18" charset="0"/>
              </a:rPr>
              <a:t>.</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Ўзи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ях</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и </a:t>
            </a:r>
            <a:r>
              <a:rPr lang="en-US" sz="1800" b="1" i="1" dirty="0" err="1" smtClean="0">
                <a:solidFill>
                  <a:srgbClr val="002060"/>
                </a:solidFill>
                <a:cs typeface="Times New Roman" pitchFamily="18" charset="0"/>
              </a:rPr>
              <a:t>кўрган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одамларга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нисбатан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оқибатли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бўлиб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уларга</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қўлидан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келган</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а </a:t>
            </a:r>
            <a:r>
              <a:rPr lang="en-US" sz="1800" b="1" i="1" dirty="0" err="1" smtClean="0">
                <a:solidFill>
                  <a:srgbClr val="002060"/>
                </a:solidFill>
                <a:cs typeface="Times New Roman" pitchFamily="18" charset="0"/>
              </a:rPr>
              <a:t>ёрдам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беради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Таълим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жараёни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бироз</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қийнаса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ҳам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ўқи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зарурлигини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сезган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ҳолда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бор</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ку</a:t>
            </a:r>
            <a:r>
              <a:rPr lang="uz-Cyrl-UZ" sz="1800" b="1" i="1" dirty="0" smtClean="0">
                <a:solidFill>
                  <a:srgbClr val="002060"/>
                </a:solidFill>
                <a:cs typeface="Times New Roman" pitchFamily="18" charset="0"/>
              </a:rPr>
              <a:t>ч</a:t>
            </a:r>
            <a:r>
              <a:rPr lang="en-US" sz="1800" b="1" i="1" dirty="0" err="1" smtClean="0">
                <a:solidFill>
                  <a:srgbClr val="002060"/>
                </a:solidFill>
                <a:cs typeface="Times New Roman" pitchFamily="18" charset="0"/>
              </a:rPr>
              <a:t>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аямайди</a:t>
            </a:r>
            <a:r>
              <a:rPr lang="en-US" sz="1800" b="1" i="1" dirty="0" smtClean="0">
                <a:solidFill>
                  <a:srgbClr val="002060"/>
                </a:solidFill>
                <a:cs typeface="Times New Roman" pitchFamily="18" charset="0"/>
              </a:rPr>
              <a:t>. У </a:t>
            </a:r>
            <a:r>
              <a:rPr lang="en-US" sz="1800" b="1" i="1" dirty="0" err="1" smtClean="0">
                <a:solidFill>
                  <a:srgbClr val="002060"/>
                </a:solidFill>
                <a:cs typeface="Times New Roman" pitchFamily="18" charset="0"/>
              </a:rPr>
              <a:t>кам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ухласада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тетик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юради</a:t>
            </a:r>
            <a:r>
              <a:rPr lang="en-US" sz="1800" b="1" i="1" dirty="0" smtClean="0">
                <a:solidFill>
                  <a:srgbClr val="002060"/>
                </a:solidFill>
                <a:cs typeface="Times New Roman" pitchFamily="18" charset="0"/>
              </a:rPr>
              <a:t>, и</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таҳа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билан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овқатланади</a:t>
            </a:r>
            <a:r>
              <a:rPr lang="en-US" sz="1800" b="1" i="1" dirty="0" smtClean="0">
                <a:solidFill>
                  <a:srgbClr val="002060"/>
                </a:solidFill>
                <a:cs typeface="Times New Roman" pitchFamily="18" charset="0"/>
              </a:rPr>
              <a:t>.</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Унинг</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фикр-мулоҳазалари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ўринли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экани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сизни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ҳайратга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солади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бу</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табиий</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ҳол</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Унинг</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фикрла</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жараёнини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таърифла</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арҳла</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қийин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бўлади</a:t>
            </a:r>
            <a:r>
              <a:rPr lang="en-US" sz="1800" b="1" i="1" dirty="0" smtClean="0">
                <a:solidFill>
                  <a:srgbClr val="002060"/>
                </a:solidFill>
                <a:cs typeface="Times New Roman" pitchFamily="18" charset="0"/>
              </a:rPr>
              <a:t>. У </a:t>
            </a:r>
            <a:r>
              <a:rPr lang="en-US" sz="1800" b="1" i="1" dirty="0" err="1" smtClean="0">
                <a:solidFill>
                  <a:srgbClr val="002060"/>
                </a:solidFill>
                <a:cs typeface="Times New Roman" pitchFamily="18" charset="0"/>
              </a:rPr>
              <a:t>ку</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таъсири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остида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ўз</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туйғуларини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ке</a:t>
            </a:r>
            <a:r>
              <a:rPr lang="uz-Cyrl-UZ" sz="1800" b="1" i="1" dirty="0" smtClean="0">
                <a:solidFill>
                  <a:srgbClr val="002060"/>
                </a:solidFill>
                <a:cs typeface="Times New Roman" pitchFamily="18" charset="0"/>
              </a:rPr>
              <a:t>ч</a:t>
            </a:r>
            <a:r>
              <a:rPr lang="en-US" sz="1800" b="1" i="1" dirty="0" err="1" smtClean="0">
                <a:solidFill>
                  <a:srgbClr val="002060"/>
                </a:solidFill>
                <a:cs typeface="Times New Roman" pitchFamily="18" charset="0"/>
              </a:rPr>
              <a:t>инмаларини</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жаҳлини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тизгинлай</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билмайди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Лекин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бироз</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вақт</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ўтга</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сўнган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вулқондек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осойи</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та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бўлиб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қолади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тўғри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ту</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уни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сабр</a:t>
            </a:r>
            <a:r>
              <a:rPr lang="uz-Cyrl-UZ" sz="1800" b="1" i="1" dirty="0" smtClean="0">
                <a:solidFill>
                  <a:srgbClr val="002060"/>
                </a:solidFill>
                <a:cs typeface="Times New Roman" pitchFamily="18" charset="0"/>
              </a:rPr>
              <a:t>-</a:t>
            </a:r>
            <a:r>
              <a:rPr lang="en-US" sz="1800" b="1" i="1" dirty="0" err="1" smtClean="0">
                <a:solidFill>
                  <a:srgbClr val="002060"/>
                </a:solidFill>
                <a:cs typeface="Times New Roman" pitchFamily="18" charset="0"/>
              </a:rPr>
              <a:t>тоқатли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бўли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керак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Ку</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a:t>
            </a:r>
            <a:r>
              <a:rPr lang="en-US" sz="1800" b="1" i="1" dirty="0" err="1" smtClean="0">
                <a:solidFill>
                  <a:srgbClr val="002060"/>
                </a:solidFill>
                <a:cs typeface="Times New Roman" pitchFamily="18" charset="0"/>
              </a:rPr>
              <a:t>ғайратини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намоён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қили</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ига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имконият</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ярати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ва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маълум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натижага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эри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йўлини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изла</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лозим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Арзимаган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нарсага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пов</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этиб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ёнадиган</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болага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уй</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ҳам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кў</a:t>
            </a:r>
            <a:r>
              <a:rPr lang="uz-Cyrl-UZ" sz="1800" b="1" i="1" dirty="0" smtClean="0">
                <a:solidFill>
                  <a:srgbClr val="002060"/>
                </a:solidFill>
                <a:cs typeface="Times New Roman" pitchFamily="18" charset="0"/>
              </a:rPr>
              <a:t>ч</a:t>
            </a:r>
            <a:r>
              <a:rPr lang="en-US" sz="1800" b="1" i="1" dirty="0" smtClean="0">
                <a:solidFill>
                  <a:srgbClr val="002060"/>
                </a:solidFill>
                <a:cs typeface="Times New Roman" pitchFamily="18" charset="0"/>
              </a:rPr>
              <a:t>а </a:t>
            </a:r>
            <a:r>
              <a:rPr lang="en-US" sz="1800" b="1" i="1" dirty="0" err="1" smtClean="0">
                <a:solidFill>
                  <a:srgbClr val="002060"/>
                </a:solidFill>
                <a:cs typeface="Times New Roman" pitchFamily="18" charset="0"/>
              </a:rPr>
              <a:t>ҳам</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торлик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қилади</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унга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мириқиб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ўйна</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югури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ўмбалоқ</a:t>
            </a:r>
            <a:r>
              <a:rPr lang="uz-Cyrl-UZ" sz="1800" b="1" i="1" dirty="0" smtClean="0">
                <a:solidFill>
                  <a:srgbClr val="002060"/>
                </a:solidFill>
                <a:cs typeface="Times New Roman" pitchFamily="18" charset="0"/>
              </a:rPr>
              <a:t> </a:t>
            </a:r>
            <a:r>
              <a:rPr lang="en-US" sz="1800" b="1" i="1" dirty="0" smtClean="0">
                <a:solidFill>
                  <a:srgbClr val="002060"/>
                </a:solidFill>
                <a:cs typeface="Times New Roman" pitchFamily="18" charset="0"/>
              </a:rPr>
              <a:t>о</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у</a:t>
            </a:r>
            <a:r>
              <a:rPr lang="uz-Cyrl-UZ" sz="1800" b="1" i="1" dirty="0" smtClean="0">
                <a:solidFill>
                  <a:srgbClr val="002060"/>
                </a:solidFill>
                <a:cs typeface="Times New Roman" pitchFamily="18" charset="0"/>
              </a:rPr>
              <a:t>ч</a:t>
            </a:r>
            <a:r>
              <a:rPr lang="en-US" sz="1800" b="1" i="1" dirty="0" err="1" smtClean="0">
                <a:solidFill>
                  <a:srgbClr val="002060"/>
                </a:solidFill>
                <a:cs typeface="Times New Roman" pitchFamily="18" charset="0"/>
              </a:rPr>
              <a:t>ун</a:t>
            </a:r>
            <a:r>
              <a:rPr lang="en-US" sz="1800" b="1" i="1" dirty="0" smtClean="0">
                <a:solidFill>
                  <a:srgbClr val="002060"/>
                </a:solidFill>
                <a:cs typeface="Times New Roman" pitchFamily="18" charset="0"/>
              </a:rPr>
              <a:t> </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ароит</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ярати</a:t>
            </a:r>
            <a:r>
              <a:rPr lang="uz-Cyrl-UZ" sz="1800" b="1" i="1" dirty="0" smtClean="0">
                <a:solidFill>
                  <a:srgbClr val="002060"/>
                </a:solidFill>
                <a:cs typeface="Times New Roman" pitchFamily="18" charset="0"/>
              </a:rPr>
              <a:t>ш</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керак</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Кесатиққа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масхараомуз</a:t>
            </a:r>
            <a:r>
              <a:rPr lang="uz-Cyrl-UZ"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гапларга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ўта</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сезгир</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бўлиб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салбий</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жавоб</a:t>
            </a:r>
            <a:r>
              <a:rPr lang="en-US" sz="1800" b="1" i="1" dirty="0" smtClean="0">
                <a:solidFill>
                  <a:srgbClr val="002060"/>
                </a:solidFill>
                <a:cs typeface="Times New Roman" pitchFamily="18" charset="0"/>
              </a:rPr>
              <a:t> </a:t>
            </a:r>
            <a:r>
              <a:rPr lang="en-US" sz="1800" b="1" i="1" dirty="0" err="1" smtClean="0">
                <a:solidFill>
                  <a:srgbClr val="002060"/>
                </a:solidFill>
                <a:cs typeface="Times New Roman" pitchFamily="18" charset="0"/>
              </a:rPr>
              <a:t>қайтаради</a:t>
            </a:r>
            <a:r>
              <a:rPr lang="en-US" sz="1800" b="1" i="1" dirty="0" smtClean="0">
                <a:solidFill>
                  <a:srgbClr val="002060"/>
                </a:solidFill>
                <a:cs typeface="Times New Roman" pitchFamily="18" charset="0"/>
              </a:rPr>
              <a:t>, ў</a:t>
            </a:r>
            <a:r>
              <a:rPr lang="uz-Cyrl-UZ" sz="1800" b="1" i="1" dirty="0" smtClean="0">
                <a:solidFill>
                  <a:srgbClr val="002060"/>
                </a:solidFill>
                <a:cs typeface="Times New Roman" pitchFamily="18" charset="0"/>
              </a:rPr>
              <a:t>ч</a:t>
            </a:r>
            <a:r>
              <a:rPr lang="en-US" sz="1800" b="1" i="1" dirty="0" err="1" smtClean="0">
                <a:solidFill>
                  <a:srgbClr val="002060"/>
                </a:solidFill>
                <a:cs typeface="Times New Roman" pitchFamily="18" charset="0"/>
              </a:rPr>
              <a:t>аки</a:t>
            </a:r>
            <a:r>
              <a:rPr lang="uz-Cyrl-UZ" sz="1800" b="1" i="1" dirty="0" smtClean="0">
                <a:solidFill>
                  <a:srgbClr val="002060"/>
                </a:solidFill>
                <a:cs typeface="Times New Roman" pitchFamily="18" charset="0"/>
              </a:rPr>
              <a:t>ш</a:t>
            </a:r>
            <a:r>
              <a:rPr lang="en-US" sz="1800" b="1" i="1" dirty="0" err="1" smtClean="0">
                <a:solidFill>
                  <a:srgbClr val="002060"/>
                </a:solidFill>
                <a:cs typeface="Times New Roman" pitchFamily="18" charset="0"/>
              </a:rPr>
              <a:t>ади</a:t>
            </a:r>
            <a:r>
              <a:rPr lang="en-US" sz="1800" b="1" i="1" dirty="0" smtClean="0">
                <a:solidFill>
                  <a:srgbClr val="002060"/>
                </a:solidFill>
                <a:cs typeface="Times New Roman" pitchFamily="18" charset="0"/>
              </a:rPr>
              <a:t>.</a:t>
            </a:r>
            <a:endParaRPr lang="ru-RU" sz="1800" b="1" i="1" dirty="0" smtClean="0">
              <a:solidFill>
                <a:srgbClr val="002060"/>
              </a:solidFill>
              <a:cs typeface="Times New Roman" pitchFamily="18" charset="0"/>
            </a:endParaRPr>
          </a:p>
          <a:p>
            <a:pPr>
              <a:buNone/>
            </a:pPr>
            <a:r>
              <a:rPr lang="en-US" sz="800" b="1" i="1" dirty="0" smtClean="0">
                <a:solidFill>
                  <a:srgbClr val="002060"/>
                </a:solidFill>
                <a:cs typeface="Times New Roman" pitchFamily="18" charset="0"/>
              </a:rPr>
              <a:t/>
            </a:r>
            <a:br>
              <a:rPr lang="en-US" sz="800" b="1" i="1" dirty="0" smtClean="0">
                <a:solidFill>
                  <a:srgbClr val="002060"/>
                </a:solidFill>
                <a:cs typeface="Times New Roman" pitchFamily="18" charset="0"/>
              </a:rPr>
            </a:br>
            <a:r>
              <a:rPr lang="en-US" sz="800" b="1" i="1" dirty="0" smtClean="0">
                <a:solidFill>
                  <a:srgbClr val="002060"/>
                </a:solidFill>
                <a:cs typeface="Times New Roman" pitchFamily="18" charset="0"/>
              </a:rPr>
              <a:t/>
            </a:r>
            <a:br>
              <a:rPr lang="en-US" sz="800" b="1" i="1" dirty="0" smtClean="0">
                <a:solidFill>
                  <a:srgbClr val="002060"/>
                </a:solidFill>
                <a:cs typeface="Times New Roman" pitchFamily="18" charset="0"/>
              </a:rPr>
            </a:br>
            <a:r>
              <a:rPr lang="en-US" sz="800" b="1" i="1" dirty="0" smtClean="0">
                <a:solidFill>
                  <a:srgbClr val="002060"/>
                </a:solidFill>
                <a:cs typeface="Times New Roman" pitchFamily="18" charset="0"/>
              </a:rPr>
              <a:t/>
            </a:r>
            <a:br>
              <a:rPr lang="en-US" sz="800" b="1" i="1" dirty="0" smtClean="0">
                <a:solidFill>
                  <a:srgbClr val="002060"/>
                </a:solidFill>
                <a:cs typeface="Times New Roman" pitchFamily="18" charset="0"/>
              </a:rPr>
            </a:br>
            <a:r>
              <a:rPr lang="en-US" sz="800" b="1" i="1" dirty="0" smtClean="0">
                <a:solidFill>
                  <a:srgbClr val="002060"/>
                </a:solidFill>
                <a:cs typeface="Times New Roman" pitchFamily="18" charset="0"/>
              </a:rPr>
              <a:t/>
            </a:r>
            <a:br>
              <a:rPr lang="en-US" sz="800" b="1" i="1" dirty="0" smtClean="0">
                <a:solidFill>
                  <a:srgbClr val="002060"/>
                </a:solidFill>
                <a:cs typeface="Times New Roman" pitchFamily="18" charset="0"/>
              </a:rPr>
            </a:br>
            <a:endParaRPr lang="ru-RU" sz="800" b="1" i="1" dirty="0">
              <a:solidFill>
                <a:srgbClr val="002060"/>
              </a:solidFill>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0" y="0"/>
            <a:ext cx="8964488" cy="6857999"/>
          </a:xfrm>
        </p:spPr>
        <p:txBody>
          <a:bodyPr>
            <a:normAutofit fontScale="85000" lnSpcReduction="20000"/>
          </a:bodyPr>
          <a:lstStyle/>
          <a:p>
            <a:pPr algn="ctr">
              <a:buNone/>
            </a:pPr>
            <a:endParaRPr lang="ru-RU" sz="5100" i="1" dirty="0" smtClean="0">
              <a:solidFill>
                <a:srgbClr val="002060"/>
              </a:solidFill>
              <a:latin typeface="Times New Roman" pitchFamily="18" charset="0"/>
              <a:cs typeface="Times New Roman" pitchFamily="18" charset="0"/>
            </a:endParaRPr>
          </a:p>
          <a:p>
            <a:pPr algn="ctr">
              <a:buNone/>
            </a:pPr>
            <a:r>
              <a:rPr lang="ru-RU" sz="5100" b="1" i="1" dirty="0" smtClean="0">
                <a:solidFill>
                  <a:srgbClr val="002060"/>
                </a:solidFill>
                <a:latin typeface="Times New Roman" pitchFamily="18" charset="0"/>
                <a:cs typeface="Times New Roman" pitchFamily="18" charset="0"/>
              </a:rPr>
              <a:t>Сангвиник</a:t>
            </a:r>
            <a:r>
              <a:rPr lang="ru-RU" sz="3800" b="1" i="1" dirty="0" smtClean="0">
                <a:solidFill>
                  <a:srgbClr val="002060"/>
                </a:solidFill>
                <a:latin typeface="Times New Roman" pitchFamily="18" charset="0"/>
                <a:cs typeface="Times New Roman" pitchFamily="18" charset="0"/>
              </a:rPr>
              <a:t> </a:t>
            </a:r>
            <a:r>
              <a:rPr lang="ru-RU" sz="5100" b="1" i="1" dirty="0" err="1" smtClean="0">
                <a:solidFill>
                  <a:srgbClr val="002060"/>
                </a:solidFill>
                <a:latin typeface="Times New Roman" pitchFamily="18" charset="0"/>
                <a:cs typeface="Times New Roman" pitchFamily="18" charset="0"/>
              </a:rPr>
              <a:t>мижозли</a:t>
            </a:r>
            <a:r>
              <a:rPr lang="ru-RU" sz="5100" b="1" i="1" dirty="0" smtClean="0">
                <a:solidFill>
                  <a:srgbClr val="002060"/>
                </a:solidFill>
                <a:latin typeface="Times New Roman" pitchFamily="18" charset="0"/>
                <a:cs typeface="Times New Roman" pitchFamily="18" charset="0"/>
              </a:rPr>
              <a:t> </a:t>
            </a:r>
            <a:r>
              <a:rPr lang="ru-RU" sz="5100" b="1" i="1" dirty="0" err="1" smtClean="0">
                <a:solidFill>
                  <a:srgbClr val="002060"/>
                </a:solidFill>
                <a:latin typeface="Times New Roman" pitchFamily="18" charset="0"/>
                <a:cs typeface="Times New Roman" pitchFamily="18" charset="0"/>
              </a:rPr>
              <a:t>болалар</a:t>
            </a:r>
            <a:endParaRPr lang="ru-RU" sz="3800" b="1" i="1" dirty="0" smtClean="0">
              <a:solidFill>
                <a:srgbClr val="002060"/>
              </a:solidFill>
              <a:latin typeface="Times New Roman" pitchFamily="18" charset="0"/>
              <a:cs typeface="Times New Roman" pitchFamily="18" charset="0"/>
            </a:endParaRPr>
          </a:p>
          <a:p>
            <a:pPr algn="just">
              <a:buNone/>
            </a:pPr>
            <a:r>
              <a:rPr lang="ru-RU" dirty="0" smtClean="0">
                <a:solidFill>
                  <a:srgbClr val="002060"/>
                </a:solidFill>
                <a:latin typeface="Times New Roman" pitchFamily="18" charset="0"/>
                <a:cs typeface="Times New Roman" pitchFamily="18" charset="0"/>
              </a:rPr>
              <a:t>		Бола </a:t>
            </a:r>
            <a:r>
              <a:rPr lang="ru-RU" dirty="0" err="1" smtClean="0">
                <a:solidFill>
                  <a:srgbClr val="002060"/>
                </a:solidFill>
                <a:latin typeface="Times New Roman" pitchFamily="18" charset="0"/>
                <a:cs typeface="Times New Roman" pitchFamily="18" charset="0"/>
              </a:rPr>
              <a:t>ҳаракат</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ан, </a:t>
            </a:r>
            <a:r>
              <a:rPr lang="ru-RU" dirty="0" err="1" smtClean="0">
                <a:solidFill>
                  <a:srgbClr val="002060"/>
                </a:solidFill>
                <a:latin typeface="Times New Roman" pitchFamily="18" charset="0"/>
                <a:cs typeface="Times New Roman" pitchFamily="18" charset="0"/>
              </a:rPr>
              <a:t>эп</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ил. </a:t>
            </a:r>
            <a:r>
              <a:rPr lang="ru-RU" dirty="0" err="1" smtClean="0">
                <a:solidFill>
                  <a:srgbClr val="002060"/>
                </a:solidFill>
                <a:latin typeface="Times New Roman" pitchFamily="18" charset="0"/>
                <a:cs typeface="Times New Roman" pitchFamily="18" charset="0"/>
              </a:rPr>
              <a:t>Диққати ўзгарув</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ан, </a:t>
            </a:r>
            <a:r>
              <a:rPr lang="ru-RU" dirty="0" err="1" smtClean="0">
                <a:solidFill>
                  <a:srgbClr val="002060"/>
                </a:solidFill>
                <a:latin typeface="Times New Roman" pitchFamily="18" charset="0"/>
                <a:cs typeface="Times New Roman" pitchFamily="18" charset="0"/>
              </a:rPr>
              <a:t>бир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нарсага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бир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дақидадан кўп</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эътиборини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ушлаб</a:t>
            </a:r>
            <a:r>
              <a:rPr lang="ru-RU" dirty="0" smtClean="0">
                <a:solidFill>
                  <a:srgbClr val="002060"/>
                </a:solidFill>
                <a:latin typeface="Times New Roman" pitchFamily="18" charset="0"/>
                <a:cs typeface="Times New Roman" pitchFamily="18" charset="0"/>
              </a:rPr>
              <a:t> тура </a:t>
            </a:r>
            <a:r>
              <a:rPr lang="ru-RU" dirty="0" err="1" smtClean="0">
                <a:solidFill>
                  <a:srgbClr val="002060"/>
                </a:solidFill>
                <a:latin typeface="Times New Roman" pitchFamily="18" charset="0"/>
                <a:cs typeface="Times New Roman" pitchFamily="18" charset="0"/>
              </a:rPr>
              <a:t>олмайди</a:t>
            </a:r>
            <a:r>
              <a:rPr lang="ru-RU" dirty="0" smtClean="0">
                <a:solidFill>
                  <a:srgbClr val="002060"/>
                </a:solidFill>
                <a:latin typeface="Times New Roman" pitchFamily="18" charset="0"/>
                <a:cs typeface="Times New Roman" pitchFamily="18" charset="0"/>
              </a:rPr>
              <a:t>. Уни </a:t>
            </a:r>
            <a:r>
              <a:rPr lang="ru-RU" dirty="0" err="1" smtClean="0">
                <a:solidFill>
                  <a:srgbClr val="002060"/>
                </a:solidFill>
                <a:latin typeface="Times New Roman" pitchFamily="18" charset="0"/>
                <a:cs typeface="Times New Roman" pitchFamily="18" charset="0"/>
              </a:rPr>
              <a:t>ки</a:t>
            </a:r>
            <a:r>
              <a:rPr lang="uz-Cyrl-UZ" dirty="0" smtClean="0">
                <a:solidFill>
                  <a:srgbClr val="002060"/>
                </a:solidFill>
                <a:latin typeface="Times New Roman" pitchFamily="18" charset="0"/>
                <a:cs typeface="Times New Roman" pitchFamily="18" charset="0"/>
              </a:rPr>
              <a:t>ч</a:t>
            </a:r>
            <a:r>
              <a:rPr lang="ru-RU" dirty="0" err="1" smtClean="0">
                <a:solidFill>
                  <a:srgbClr val="002060"/>
                </a:solidFill>
                <a:latin typeface="Times New Roman" pitchFamily="18" charset="0"/>
                <a:cs typeface="Times New Roman" pitchFamily="18" charset="0"/>
              </a:rPr>
              <a:t>кина</a:t>
            </a:r>
            <a:r>
              <a:rPr lang="ru-RU" dirty="0" smtClean="0">
                <a:solidFill>
                  <a:srgbClr val="002060"/>
                </a:solidFill>
                <a:latin typeface="Times New Roman" pitchFamily="18" charset="0"/>
                <a:cs typeface="Times New Roman" pitchFamily="18" charset="0"/>
              </a:rPr>
              <a:t> </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ум</a:t>
            </a:r>
            <a:r>
              <a:rPr lang="uz-Cyrl-UZ" dirty="0" smtClean="0">
                <a:solidFill>
                  <a:srgbClr val="002060"/>
                </a:solidFill>
                <a:latin typeface="Times New Roman" pitchFamily="18" charset="0"/>
                <a:cs typeface="Times New Roman" pitchFamily="18" charset="0"/>
              </a:rPr>
              <a:t>ч</a:t>
            </a:r>
            <a:r>
              <a:rPr lang="ru-RU" dirty="0" err="1" smtClean="0">
                <a:solidFill>
                  <a:srgbClr val="002060"/>
                </a:solidFill>
                <a:latin typeface="Times New Roman" pitchFamily="18" charset="0"/>
                <a:cs typeface="Times New Roman" pitchFamily="18" charset="0"/>
              </a:rPr>
              <a:t>уққа ўхшатиш</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мумкин</a:t>
            </a:r>
            <a:r>
              <a:rPr lang="ru-RU" dirty="0" smtClean="0">
                <a:solidFill>
                  <a:srgbClr val="002060"/>
                </a:solidFill>
                <a:latin typeface="Times New Roman" pitchFamily="18" charset="0"/>
                <a:cs typeface="Times New Roman" pitchFamily="18" charset="0"/>
              </a:rPr>
              <a:t>: у </a:t>
            </a:r>
            <a:r>
              <a:rPr lang="ru-RU" dirty="0" err="1" smtClean="0">
                <a:solidFill>
                  <a:srgbClr val="002060"/>
                </a:solidFill>
                <a:latin typeface="Times New Roman" pitchFamily="18" charset="0"/>
                <a:cs typeface="Times New Roman" pitchFamily="18" charset="0"/>
              </a:rPr>
              <a:t>ҳамма жойда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бўлишга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улгуради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ҳамма нарсани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билишга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интилади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Катталарга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унинг</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хатти-ҳаракати ёқавермайди.</a:t>
            </a:r>
            <a:r>
              <a:rPr lang="ru-RU" dirty="0" smtClean="0">
                <a:solidFill>
                  <a:srgbClr val="002060"/>
                </a:solidFill>
                <a:latin typeface="Times New Roman" pitchFamily="18" charset="0"/>
                <a:cs typeface="Times New Roman" pitchFamily="18" charset="0"/>
              </a:rPr>
              <a:t> Бар</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а уни </a:t>
            </a:r>
            <a:r>
              <a:rPr lang="ru-RU" dirty="0" err="1" smtClean="0">
                <a:solidFill>
                  <a:srgbClr val="002060"/>
                </a:solidFill>
                <a:latin typeface="Times New Roman" pitchFamily="18" charset="0"/>
                <a:cs typeface="Times New Roman" pitchFamily="18" charset="0"/>
              </a:rPr>
              <a:t>бирдек</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жиддий</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эмас</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эътиборсиз</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ўз-ўзини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бошқара олмайди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дейдилар-у</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барибир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яхши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кўрадилар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кўрмасалар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соғинадилар</a:t>
            </a:r>
            <a:r>
              <a:rPr lang="ru-RU" dirty="0" smtClean="0">
                <a:solidFill>
                  <a:srgbClr val="002060"/>
                </a:solidFill>
                <a:latin typeface="Times New Roman" pitchFamily="18" charset="0"/>
                <a:cs typeface="Times New Roman" pitchFamily="18" charset="0"/>
              </a:rPr>
              <a:t>. </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у</a:t>
            </a:r>
            <a:r>
              <a:rPr lang="uz-Cyrl-UZ" dirty="0" smtClean="0">
                <a:solidFill>
                  <a:srgbClr val="002060"/>
                </a:solidFill>
                <a:latin typeface="Times New Roman" pitchFamily="18" charset="0"/>
                <a:cs typeface="Times New Roman" pitchFamily="18" charset="0"/>
              </a:rPr>
              <a:t>ч</a:t>
            </a:r>
            <a:r>
              <a:rPr lang="ru-RU" dirty="0" err="1" smtClean="0">
                <a:solidFill>
                  <a:srgbClr val="002060"/>
                </a:solidFill>
                <a:latin typeface="Times New Roman" pitchFamily="18" charset="0"/>
                <a:cs typeface="Times New Roman" pitchFamily="18" charset="0"/>
              </a:rPr>
              <a:t>уктомоқ, </a:t>
            </a:r>
            <a:r>
              <a:rPr lang="ru-RU" dirty="0" smtClean="0">
                <a:solidFill>
                  <a:srgbClr val="002060"/>
                </a:solidFill>
                <a:latin typeface="Times New Roman" pitchFamily="18" charset="0"/>
                <a:cs typeface="Times New Roman" pitchFamily="18" charset="0"/>
              </a:rPr>
              <a:t>тез-тез </a:t>
            </a:r>
            <a:r>
              <a:rPr lang="ru-RU" dirty="0" err="1" smtClean="0">
                <a:solidFill>
                  <a:srgbClr val="002060"/>
                </a:solidFill>
                <a:latin typeface="Times New Roman" pitchFamily="18" charset="0"/>
                <a:cs typeface="Times New Roman" pitchFamily="18" charset="0"/>
              </a:rPr>
              <a:t>ва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оз-оздан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тамадди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қилади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Меваларга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ў</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тузламаларни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жон-жон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деб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ейди</a:t>
            </a:r>
            <a:r>
              <a:rPr lang="ru-RU" dirty="0" smtClean="0">
                <a:solidFill>
                  <a:srgbClr val="002060"/>
                </a:solidFill>
                <a:latin typeface="Times New Roman" pitchFamily="18" charset="0"/>
                <a:cs typeface="Times New Roman" pitchFamily="18" charset="0"/>
              </a:rPr>
              <a:t>. Тез </a:t>
            </a:r>
            <a:r>
              <a:rPr lang="ru-RU" dirty="0" err="1" smtClean="0">
                <a:solidFill>
                  <a:srgbClr val="002060"/>
                </a:solidFill>
                <a:latin typeface="Times New Roman" pitchFamily="18" charset="0"/>
                <a:cs typeface="Times New Roman" pitchFamily="18" charset="0"/>
              </a:rPr>
              <a:t>ухлаб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эрта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уйғонади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Унинг</a:t>
            </a:r>
            <a:r>
              <a:rPr lang="ru-RU" dirty="0" smtClean="0">
                <a:solidFill>
                  <a:srgbClr val="002060"/>
                </a:solidFill>
                <a:latin typeface="Times New Roman" pitchFamily="18" charset="0"/>
                <a:cs typeface="Times New Roman" pitchFamily="18" charset="0"/>
              </a:rPr>
              <a:t> и</a:t>
            </a:r>
            <a:r>
              <a:rPr lang="uz-Cyrl-UZ" dirty="0" smtClean="0">
                <a:solidFill>
                  <a:srgbClr val="002060"/>
                </a:solidFill>
                <a:latin typeface="Times New Roman" pitchFamily="18" charset="0"/>
                <a:cs typeface="Times New Roman" pitchFamily="18" charset="0"/>
              </a:rPr>
              <a:t>ч</a:t>
            </a:r>
            <a:r>
              <a:rPr lang="ru-RU" dirty="0" err="1" smtClean="0">
                <a:solidFill>
                  <a:srgbClr val="002060"/>
                </a:solidFill>
                <a:latin typeface="Times New Roman" pitchFamily="18" charset="0"/>
                <a:cs typeface="Times New Roman" pitchFamily="18" charset="0"/>
              </a:rPr>
              <a:t>ки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дунёси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туйғуларга </a:t>
            </a:r>
            <a:r>
              <a:rPr lang="ru-RU" dirty="0" smtClean="0">
                <a:solidFill>
                  <a:srgbClr val="002060"/>
                </a:solidFill>
                <a:latin typeface="Times New Roman" pitchFamily="18" charset="0"/>
                <a:cs typeface="Times New Roman" pitchFamily="18" charset="0"/>
              </a:rPr>
              <a:t>бой, </a:t>
            </a:r>
            <a:r>
              <a:rPr lang="ru-RU" dirty="0" err="1" smtClean="0">
                <a:solidFill>
                  <a:srgbClr val="002060"/>
                </a:solidFill>
                <a:latin typeface="Times New Roman" pitchFamily="18" charset="0"/>
                <a:cs typeface="Times New Roman" pitchFamily="18" charset="0"/>
              </a:rPr>
              <a:t>аммо</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бу</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муносабатларда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яққол намоён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бўлмайди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Бундай</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болага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таъсир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кўрсатиш</a:t>
            </a:r>
            <a:r>
              <a:rPr lang="ru-RU" dirty="0" smtClean="0">
                <a:solidFill>
                  <a:srgbClr val="002060"/>
                </a:solidFill>
                <a:latin typeface="Times New Roman" pitchFamily="18" charset="0"/>
                <a:cs typeface="Times New Roman" pitchFamily="18" charset="0"/>
              </a:rPr>
              <a:t> у</a:t>
            </a:r>
            <a:r>
              <a:rPr lang="uz-Cyrl-UZ" dirty="0" smtClean="0">
                <a:solidFill>
                  <a:srgbClr val="002060"/>
                </a:solidFill>
                <a:latin typeface="Times New Roman" pitchFamily="18" charset="0"/>
                <a:cs typeface="Times New Roman" pitchFamily="18" charset="0"/>
              </a:rPr>
              <a:t>ч</a:t>
            </a:r>
            <a:r>
              <a:rPr lang="ru-RU" dirty="0" err="1" smtClean="0">
                <a:solidFill>
                  <a:srgbClr val="002060"/>
                </a:solidFill>
                <a:latin typeface="Times New Roman" pitchFamily="18" charset="0"/>
                <a:cs typeface="Times New Roman" pitchFamily="18" charset="0"/>
              </a:rPr>
              <a:t>ун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унинг</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ҳурматини, ижобий</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муносабатини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қозониш лозим</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Кайфиятининг</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ўзгарув</a:t>
            </a:r>
            <a:r>
              <a:rPr lang="uz-Cyrl-UZ" dirty="0" smtClean="0">
                <a:solidFill>
                  <a:srgbClr val="002060"/>
                </a:solidFill>
                <a:latin typeface="Times New Roman" pitchFamily="18" charset="0"/>
                <a:cs typeface="Times New Roman" pitchFamily="18" charset="0"/>
              </a:rPr>
              <a:t>ч</a:t>
            </a:r>
            <a:r>
              <a:rPr lang="ru-RU" dirty="0" err="1" smtClean="0">
                <a:solidFill>
                  <a:srgbClr val="002060"/>
                </a:solidFill>
                <a:latin typeface="Times New Roman" pitchFamily="18" charset="0"/>
                <a:cs typeface="Times New Roman" pitchFamily="18" charset="0"/>
              </a:rPr>
              <a:t>анлигини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ҳисобга олиб</a:t>
            </a:r>
            <a:r>
              <a:rPr lang="ru-RU" dirty="0" smtClean="0">
                <a:solidFill>
                  <a:srgbClr val="002060"/>
                </a:solidFill>
                <a:latin typeface="Times New Roman" pitchFamily="18" charset="0"/>
                <a:cs typeface="Times New Roman" pitchFamily="18" charset="0"/>
              </a:rPr>
              <a:t>, кун </a:t>
            </a:r>
            <a:r>
              <a:rPr lang="ru-RU" dirty="0" err="1" smtClean="0">
                <a:solidFill>
                  <a:srgbClr val="002060"/>
                </a:solidFill>
                <a:latin typeface="Times New Roman" pitchFamily="18" charset="0"/>
                <a:cs typeface="Times New Roman" pitchFamily="18" charset="0"/>
              </a:rPr>
              <a:t>тартибини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қизиқарли ташкил</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қилиш керак</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Бундай</a:t>
            </a:r>
            <a:r>
              <a:rPr lang="ru-RU" dirty="0" smtClean="0">
                <a:solidFill>
                  <a:srgbClr val="002060"/>
                </a:solidFill>
                <a:latin typeface="Times New Roman" pitchFamily="18" charset="0"/>
                <a:cs typeface="Times New Roman" pitchFamily="18" charset="0"/>
              </a:rPr>
              <a:t> бола </a:t>
            </a:r>
            <a:r>
              <a:rPr lang="ru-RU" dirty="0" err="1" smtClean="0">
                <a:solidFill>
                  <a:srgbClr val="002060"/>
                </a:solidFill>
                <a:latin typeface="Times New Roman" pitchFamily="18" charset="0"/>
                <a:cs typeface="Times New Roman" pitchFamily="18" charset="0"/>
              </a:rPr>
              <a:t>янги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ишга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берилиб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киришиб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кетади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лекин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ишдан</a:t>
            </a:r>
            <a:r>
              <a:rPr lang="ru-RU" dirty="0" smtClean="0">
                <a:solidFill>
                  <a:srgbClr val="002060"/>
                </a:solidFill>
                <a:latin typeface="Times New Roman" pitchFamily="18" charset="0"/>
                <a:cs typeface="Times New Roman" pitchFamily="18" charset="0"/>
              </a:rPr>
              <a:t> тез </a:t>
            </a:r>
            <a:r>
              <a:rPr lang="ru-RU" dirty="0" err="1" smtClean="0">
                <a:solidFill>
                  <a:srgbClr val="002060"/>
                </a:solidFill>
                <a:latin typeface="Times New Roman" pitchFamily="18" charset="0"/>
                <a:cs typeface="Times New Roman" pitchFamily="18" charset="0"/>
              </a:rPr>
              <a:t>совуши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мумкин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Дарсда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паришонхотирлиги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билан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ажралиб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туради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Теварак</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атрофда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рўй</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бераётган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ҳамма нарса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унинг</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диққатини ўзига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тортади</a:t>
            </a:r>
            <a:r>
              <a:rPr lang="ru-RU" dirty="0" smtClean="0">
                <a:solidFill>
                  <a:srgbClr val="002060"/>
                </a:solidFill>
                <a:latin typeface="Times New Roman" pitchFamily="18" charset="0"/>
                <a:cs typeface="Times New Roman" pitchFamily="18" charset="0"/>
              </a:rPr>
              <a:t>. У </a:t>
            </a:r>
            <a:r>
              <a:rPr lang="ru-RU" dirty="0" err="1" smtClean="0">
                <a:solidFill>
                  <a:srgbClr val="002060"/>
                </a:solidFill>
                <a:latin typeface="Times New Roman" pitchFamily="18" charset="0"/>
                <a:cs typeface="Times New Roman" pitchFamily="18" charset="0"/>
              </a:rPr>
              <a:t>қобилиятли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китоб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ўқишни яхши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кўрадиган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ҳамма нарсага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қизиқадиган </a:t>
            </a:r>
            <a:r>
              <a:rPr lang="ru-RU" dirty="0" smtClean="0">
                <a:solidFill>
                  <a:srgbClr val="002060"/>
                </a:solidFill>
                <a:latin typeface="Times New Roman" pitchFamily="18" charset="0"/>
                <a:cs typeface="Times New Roman" pitchFamily="18" charset="0"/>
              </a:rPr>
              <a:t>бола </a:t>
            </a:r>
            <a:r>
              <a:rPr lang="ru-RU" dirty="0" err="1" smtClean="0">
                <a:solidFill>
                  <a:srgbClr val="002060"/>
                </a:solidFill>
                <a:latin typeface="Times New Roman" pitchFamily="18" charset="0"/>
                <a:cs typeface="Times New Roman" pitchFamily="18" charset="0"/>
              </a:rPr>
              <a:t>бўлсада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унда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етарли</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а </a:t>
            </a:r>
            <a:r>
              <a:rPr lang="ru-RU" dirty="0" err="1" smtClean="0">
                <a:solidFill>
                  <a:srgbClr val="002060"/>
                </a:solidFill>
                <a:latin typeface="Times New Roman" pitchFamily="18" charset="0"/>
                <a:cs typeface="Times New Roman" pitchFamily="18" charset="0"/>
              </a:rPr>
              <a:t>матонат</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йўқ</a:t>
            </a:r>
            <a:r>
              <a:rPr lang="ru-RU" dirty="0" smtClean="0">
                <a:solidFill>
                  <a:srgbClr val="002060"/>
                </a:solidFill>
                <a:latin typeface="Times New Roman" pitchFamily="18" charset="0"/>
                <a:cs typeface="Times New Roman" pitchFamily="18" charset="0"/>
              </a:rPr>
              <a:t>.</a:t>
            </a:r>
            <a:r>
              <a:rPr lang="ru-RU" dirty="0" err="1" smtClean="0">
                <a:solidFill>
                  <a:srgbClr val="002060"/>
                </a:solidFill>
                <a:latin typeface="Times New Roman" pitchFamily="18" charset="0"/>
                <a:cs typeface="Times New Roman" pitchFamily="18" charset="0"/>
              </a:rPr>
              <a:t>Шошқалоқлигидан ёзма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ишда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кўп</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хато</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қилади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Ёмон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баҳо олгандан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кейин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йиғлаб юбориши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мумкин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лекин</a:t>
            </a:r>
            <a:r>
              <a:rPr lang="ru-RU" dirty="0" smtClean="0">
                <a:solidFill>
                  <a:srgbClr val="002060"/>
                </a:solidFill>
                <a:latin typeface="Times New Roman" pitchFamily="18" charset="0"/>
                <a:cs typeface="Times New Roman" pitchFamily="18" charset="0"/>
              </a:rPr>
              <a:t> 5 </a:t>
            </a:r>
            <a:r>
              <a:rPr lang="ru-RU" dirty="0" err="1" smtClean="0">
                <a:solidFill>
                  <a:srgbClr val="002060"/>
                </a:solidFill>
                <a:latin typeface="Times New Roman" pitchFamily="18" charset="0"/>
                <a:cs typeface="Times New Roman" pitchFamily="18" charset="0"/>
              </a:rPr>
              <a:t>дақиқадан кейин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унинг</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қувноқлиги тутиб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кулиб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турганини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кўрасиз</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Бу</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болалар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ҳе</a:t>
            </a:r>
            <a:r>
              <a:rPr lang="uz-Cyrl-UZ" dirty="0" smtClean="0">
                <a:solidFill>
                  <a:srgbClr val="002060"/>
                </a:solidFill>
                <a:latin typeface="Times New Roman" pitchFamily="18" charset="0"/>
                <a:cs typeface="Times New Roman" pitchFamily="18" charset="0"/>
              </a:rPr>
              <a:t>ч</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нарсани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ўзларига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қаттиқ олмайдилар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берган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ваъдаларини</a:t>
            </a:r>
            <a:r>
              <a:rPr lang="ru-RU" dirty="0" smtClean="0">
                <a:solidFill>
                  <a:srgbClr val="002060"/>
                </a:solidFill>
                <a:latin typeface="Times New Roman" pitchFamily="18" charset="0"/>
                <a:cs typeface="Times New Roman" pitchFamily="18" charset="0"/>
              </a:rPr>
              <a:t> тез </a:t>
            </a:r>
            <a:r>
              <a:rPr lang="ru-RU" dirty="0" err="1" smtClean="0">
                <a:solidFill>
                  <a:srgbClr val="002060"/>
                </a:solidFill>
                <a:latin typeface="Times New Roman" pitchFamily="18" charset="0"/>
                <a:cs typeface="Times New Roman" pitchFamily="18" charset="0"/>
              </a:rPr>
              <a:t>унутиб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қўядилар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Бирор</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нарсага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қизиқиб кетса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дунёдаги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ҳамма нарсани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унутади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ва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бу</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қизиқиш барқарор </a:t>
            </a:r>
            <a:r>
              <a:rPr lang="ru-RU" dirty="0" smtClean="0">
                <a:solidFill>
                  <a:srgbClr val="002060"/>
                </a:solidFill>
                <a:latin typeface="Times New Roman" pitchFamily="18" charset="0"/>
                <a:cs typeface="Times New Roman" pitchFamily="18" charset="0"/>
              </a:rPr>
              <a:t>характер </a:t>
            </a:r>
            <a:r>
              <a:rPr lang="ru-RU" dirty="0" err="1" smtClean="0">
                <a:solidFill>
                  <a:srgbClr val="002060"/>
                </a:solidFill>
                <a:latin typeface="Times New Roman" pitchFamily="18" charset="0"/>
                <a:cs typeface="Times New Roman" pitchFamily="18" charset="0"/>
              </a:rPr>
              <a:t>касб</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этади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Бундай</a:t>
            </a:r>
            <a:r>
              <a:rPr lang="ru-RU" dirty="0" smtClean="0">
                <a:solidFill>
                  <a:srgbClr val="002060"/>
                </a:solidFill>
                <a:latin typeface="Times New Roman" pitchFamily="18" charset="0"/>
                <a:cs typeface="Times New Roman" pitchFamily="18" charset="0"/>
              </a:rPr>
              <a:t> бола </a:t>
            </a:r>
            <a:r>
              <a:rPr lang="ru-RU" dirty="0" err="1" smtClean="0">
                <a:solidFill>
                  <a:srgbClr val="002060"/>
                </a:solidFill>
                <a:latin typeface="Times New Roman" pitchFamily="18" charset="0"/>
                <a:cs typeface="Times New Roman" pitchFamily="18" charset="0"/>
              </a:rPr>
              <a:t>ўзининг</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ҳаракат</a:t>
            </a:r>
            <a:r>
              <a:rPr lang="uz-Cyrl-UZ" dirty="0" smtClean="0">
                <a:solidFill>
                  <a:srgbClr val="002060"/>
                </a:solidFill>
                <a:latin typeface="Times New Roman" pitchFamily="18" charset="0"/>
                <a:cs typeface="Times New Roman" pitchFamily="18" charset="0"/>
              </a:rPr>
              <a:t>ч</a:t>
            </a:r>
            <a:r>
              <a:rPr lang="ru-RU" dirty="0" err="1" smtClean="0">
                <a:solidFill>
                  <a:srgbClr val="002060"/>
                </a:solidFill>
                <a:latin typeface="Times New Roman" pitchFamily="18" charset="0"/>
                <a:cs typeface="Times New Roman" pitchFamily="18" charset="0"/>
              </a:rPr>
              <a:t>анлиги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қувноқлиги, гапга</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кириши</a:t>
            </a:r>
            <a:r>
              <a:rPr lang="ru-RU" dirty="0" smtClean="0">
                <a:solidFill>
                  <a:srgbClr val="002060"/>
                </a:solidFill>
                <a:latin typeface="Times New Roman" pitchFamily="18" charset="0"/>
                <a:cs typeface="Times New Roman" pitchFamily="18" charset="0"/>
              </a:rPr>
              <a:t>, юз </a:t>
            </a:r>
            <a:r>
              <a:rPr lang="ru-RU" dirty="0" err="1" smtClean="0">
                <a:solidFill>
                  <a:srgbClr val="002060"/>
                </a:solidFill>
                <a:latin typeface="Times New Roman" pitchFamily="18" charset="0"/>
                <a:cs typeface="Times New Roman" pitchFamily="18" charset="0"/>
              </a:rPr>
              <a:t>ифодасининг</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жонлилиги</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билан</a:t>
            </a:r>
            <a:r>
              <a:rPr lang="ru-RU" dirty="0" smtClean="0">
                <a:solidFill>
                  <a:srgbClr val="002060"/>
                </a:solidFill>
                <a:latin typeface="Times New Roman" pitchFamily="18" charset="0"/>
                <a:cs typeface="Times New Roman" pitchFamily="18" charset="0"/>
              </a:rPr>
              <a:t> </a:t>
            </a:r>
            <a:r>
              <a:rPr lang="ru-RU" dirty="0" err="1" smtClean="0">
                <a:solidFill>
                  <a:srgbClr val="002060"/>
                </a:solidFill>
                <a:latin typeface="Times New Roman" pitchFamily="18" charset="0"/>
                <a:cs typeface="Times New Roman" pitchFamily="18" charset="0"/>
              </a:rPr>
              <a:t>ёқимлидир</a:t>
            </a:r>
            <a:r>
              <a:rPr lang="ru-RU"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Лекин</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унга</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кўпроқ</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танбеҳ</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бери</a:t>
            </a:r>
            <a:r>
              <a:rPr lang="uz-Cyrl-UZ" dirty="0" smtClean="0">
                <a:solidFill>
                  <a:srgbClr val="002060"/>
                </a:solidFill>
                <a:latin typeface="Times New Roman" pitchFamily="18" charset="0"/>
                <a:cs typeface="Times New Roman" pitchFamily="18" charset="0"/>
              </a:rPr>
              <a:t>ш</a:t>
            </a:r>
            <a:r>
              <a:rPr lang="en-US" dirty="0" err="1" smtClean="0">
                <a:solidFill>
                  <a:srgbClr val="002060"/>
                </a:solidFill>
                <a:latin typeface="Times New Roman" pitchFamily="18" charset="0"/>
                <a:cs typeface="Times New Roman" pitchFamily="18" charset="0"/>
              </a:rPr>
              <a:t>га</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тўғри</a:t>
            </a:r>
            <a:r>
              <a:rPr lang="en-US" dirty="0" smtClean="0">
                <a:solidFill>
                  <a:srgbClr val="002060"/>
                </a:solidFill>
                <a:latin typeface="Times New Roman" pitchFamily="18" charset="0"/>
                <a:cs typeface="Times New Roman" pitchFamily="18" charset="0"/>
              </a:rPr>
              <a:t> </a:t>
            </a:r>
            <a:r>
              <a:rPr lang="en-US" dirty="0" err="1" smtClean="0">
                <a:solidFill>
                  <a:srgbClr val="002060"/>
                </a:solidFill>
                <a:latin typeface="Times New Roman" pitchFamily="18" charset="0"/>
                <a:cs typeface="Times New Roman" pitchFamily="18" charset="0"/>
              </a:rPr>
              <a:t>келади</a:t>
            </a:r>
            <a:r>
              <a:rPr lang="en-US" dirty="0" smtClean="0">
                <a:solidFill>
                  <a:srgbClr val="002060"/>
                </a:solidFill>
                <a:latin typeface="Times New Roman" pitchFamily="18" charset="0"/>
                <a:cs typeface="Times New Roman" pitchFamily="18" charset="0"/>
              </a:rPr>
              <a:t>.</a:t>
            </a:r>
            <a:endParaRPr lang="ru-RU" dirty="0" smtClean="0">
              <a:solidFill>
                <a:srgbClr val="002060"/>
              </a:solidFill>
              <a:latin typeface="Times New Roman" pitchFamily="18" charset="0"/>
              <a:cs typeface="Times New Roman" pitchFamily="18" charset="0"/>
            </a:endParaRPr>
          </a:p>
          <a:p>
            <a:pPr>
              <a:buNone/>
            </a:pPr>
            <a:endParaRPr lang="ru-RU" dirty="0">
              <a:solidFill>
                <a:srgbClr val="002060"/>
              </a:solidFill>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179512" y="476672"/>
            <a:ext cx="8784976" cy="6120679"/>
          </a:xfrm>
        </p:spPr>
        <p:txBody>
          <a:bodyPr>
            <a:normAutofit fontScale="47500" lnSpcReduction="20000"/>
          </a:bodyPr>
          <a:lstStyle/>
          <a:p>
            <a:pPr algn="ctr">
              <a:buNone/>
            </a:pPr>
            <a:endParaRPr lang="uz-Cyrl-UZ" sz="4400" i="1" dirty="0" smtClean="0">
              <a:solidFill>
                <a:srgbClr val="002060"/>
              </a:solidFill>
              <a:latin typeface="Times New Roman" pitchFamily="18" charset="0"/>
              <a:cs typeface="Times New Roman" pitchFamily="18" charset="0"/>
            </a:endParaRPr>
          </a:p>
          <a:p>
            <a:pPr algn="ctr">
              <a:buNone/>
            </a:pPr>
            <a:r>
              <a:rPr lang="uz-Cyrl-UZ" sz="4400" b="1" i="1" dirty="0" smtClean="0">
                <a:solidFill>
                  <a:srgbClr val="002060"/>
                </a:solidFill>
                <a:latin typeface="Times New Roman" pitchFamily="18" charset="0"/>
                <a:cs typeface="Times New Roman" pitchFamily="18" charset="0"/>
              </a:rPr>
              <a:t>Флегматик мижозли болалар</a:t>
            </a:r>
          </a:p>
          <a:p>
            <a:pPr algn="just">
              <a:buNone/>
            </a:pPr>
            <a:r>
              <a:rPr lang="uz-Cyrl-UZ" dirty="0" smtClean="0">
                <a:solidFill>
                  <a:srgbClr val="002060"/>
                </a:solidFill>
              </a:rPr>
              <a:t/>
            </a:r>
            <a:br>
              <a:rPr lang="uz-Cyrl-UZ" dirty="0" smtClean="0">
                <a:solidFill>
                  <a:srgbClr val="002060"/>
                </a:solidFill>
              </a:rPr>
            </a:br>
            <a:r>
              <a:rPr lang="uz-Cyrl-UZ" dirty="0" smtClean="0">
                <a:solidFill>
                  <a:srgbClr val="002060"/>
                </a:solidFill>
              </a:rPr>
              <a:t>	</a:t>
            </a:r>
            <a:r>
              <a:rPr lang="uz-Cyrl-UZ" sz="3800" dirty="0" smtClean="0">
                <a:solidFill>
                  <a:srgbClr val="002060"/>
                </a:solidFill>
                <a:latin typeface="Times New Roman" pitchFamily="18" charset="0"/>
                <a:cs typeface="Times New Roman" pitchFamily="18" charset="0"/>
              </a:rPr>
              <a:t>Ҳаракатлари суст, камгап, муайян бир нарсани кузатиб, узоқ вақт тинч ўтира олади. Ўз диққатини бир нарсага қаратиб, теварак-атрофдагиларга эътиборсиз бўла олади. Унинг ҳар бир иши ва фаолиятида қандайдир эринчоқлик ҳолатларини кузатиш мумкин. Ўзига берилган топшириқ ва вазифаларни сира шошилмай бажаради. Бундай бола овқат танламайди, бори билан қаноатланади. У бирор вазифани бажаришда тенгқурларидан орқада қолиб кетиши мумкин. Лекин сиз амин бўлаверинг, иши бошқаларникига нисбатан пухтароқ ва сифатлироқ бўлади. Боланинг хатти-ҳаракатига кўпроқ эътибор берсангиз, унинг сустлиги, саволингизга туриб-туриб жавоб бериши, ҳозиржавоб эмаслиги маъқул тушмайди. Бола ўйлаб иш кўради, ўз фаолиятини режалаб, пухта бажаради, у зеҳнли, хотираси яхши. Уй-рўзғор ишларига пишиқ. Янги ғоя ва кашфиётлардан йироқдир. Мурғаклик чоғлариданоқ унинг тартибга, доимий бир тизимга интилишини сезасиз. Ўз нарсаларини тахлаб, белгиланган жойга қўйишини, ўйинчоқларига ҳам ҳеч ким тегмаслигини, улар сақланадиган жойни ўзгартирмаслигини хоҳлайди. Чой ичганга ўз  пиёласини талаб қилиб, жанжаллашиши мумкин. Янги жой, шароитларга кўникиб кетиши қийинроқ бўлиб, атрофдагиларни қийин аҳволга солиб, қийнаб қўйиши кузатилади. Тенгдошлари билан тез киришиб кета олмайди. Ҳамма уни зерикарли бола деб билади, чунки у чопмайди, тўполон қилмайди. «Зарур», «шуни қилиш керак» деган сўзлар унинг учун катта моҳиятга эга. Бу унинг турмуш тарзи, бурч ва жавобгарлик ҳисси унда яхши ривожланган. Келгусида бундай болалар ота-онанинг ишонган суянчиғи бўлиб қоладилар. Бундай болалар ишида тасвирий санъатга қизиқадиганлари кўп бўлади.</a:t>
            </a:r>
            <a:endParaRPr lang="ru-RU" dirty="0" smtClean="0">
              <a:solidFill>
                <a:srgbClr val="002060"/>
              </a:solidFill>
              <a:latin typeface="Times New Roman" pitchFamily="18" charset="0"/>
              <a:cs typeface="Times New Roman" pitchFamily="18" charset="0"/>
            </a:endParaRPr>
          </a:p>
          <a:p>
            <a:pPr>
              <a:buNone/>
            </a:pPr>
            <a:endParaRPr lang="ru-RU" dirty="0">
              <a:solidFill>
                <a:srgbClr val="002060"/>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179512" y="476672"/>
            <a:ext cx="8712968" cy="6192687"/>
          </a:xfrm>
        </p:spPr>
        <p:txBody>
          <a:bodyPr>
            <a:normAutofit fontScale="92500" lnSpcReduction="20000"/>
          </a:bodyPr>
          <a:lstStyle/>
          <a:p>
            <a:pPr algn="ctr">
              <a:buNone/>
            </a:pPr>
            <a:endParaRPr lang="uz-Cyrl-UZ" sz="3400" b="1" i="1" dirty="0" smtClean="0">
              <a:solidFill>
                <a:srgbClr val="002060"/>
              </a:solidFill>
            </a:endParaRPr>
          </a:p>
          <a:p>
            <a:pPr algn="ctr">
              <a:buNone/>
            </a:pPr>
            <a:r>
              <a:rPr lang="uz-Cyrl-UZ" sz="3400" b="1" i="1" dirty="0" smtClean="0">
                <a:solidFill>
                  <a:srgbClr val="002060"/>
                </a:solidFill>
                <a:latin typeface="Times New Roman" pitchFamily="18" charset="0"/>
                <a:cs typeface="Times New Roman" pitchFamily="18" charset="0"/>
              </a:rPr>
              <a:t>Меланхолик мижозли болалар</a:t>
            </a:r>
          </a:p>
          <a:p>
            <a:pPr algn="just">
              <a:buNone/>
            </a:pPr>
            <a:r>
              <a:rPr lang="uz-Cyrl-UZ" dirty="0" smtClean="0">
                <a:solidFill>
                  <a:srgbClr val="002060"/>
                </a:solidFill>
              </a:rPr>
              <a:t/>
            </a:r>
            <a:br>
              <a:rPr lang="uz-Cyrl-UZ" dirty="0" smtClean="0">
                <a:solidFill>
                  <a:srgbClr val="002060"/>
                </a:solidFill>
              </a:rPr>
            </a:br>
            <a:r>
              <a:rPr lang="uz-Cyrl-UZ" dirty="0" smtClean="0">
                <a:solidFill>
                  <a:srgbClr val="002060"/>
                </a:solidFill>
              </a:rPr>
              <a:t>	</a:t>
            </a:r>
            <a:r>
              <a:rPr lang="uz-Cyrl-UZ" dirty="0" smtClean="0">
                <a:solidFill>
                  <a:srgbClr val="002060"/>
                </a:solidFill>
                <a:latin typeface="Times New Roman" pitchFamily="18" charset="0"/>
                <a:cs typeface="Times New Roman" pitchFamily="18" charset="0"/>
              </a:rPr>
              <a:t>Бу типдаги боланинг ички дунёсини сирли олам дейиш мумкин. Кўпроқ ёлғизликни қўмсаб, ўзини четга тортади, тинч</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ўйинларни излайди. Кайфиятига мослашишжуда қийин. Қачон</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қарасангиз ғамгин бўлиб юради, уни кулдириш амри маҳол. Ўз ёшига нисбатан ақлли кўринади, унинг мантиқан фикр юритишлари</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кишини ҳайратда қолдиради. Лекин унда «кичкинтой» одатларини</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ҳам кўриш мумкин, бармоқларини оғзига солиши, тирноқларини</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тишлаши ва бошқалар ғашингизга тегади-ки, уни кўп койийсиз.</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Расм солиш, китоб ўқиш жону дили, бемаъни ҳикоялар, қўрқинчли воқеалар, турли эртакларни ёқтиради. Маъқул кўрган одамлари билан эмин-эркин гаплашади, аксинча унинг дилига калит топиш жуда қийин, у «индамаслар» қаторидан ўрин олган. Кам ҳаракат экани, уйқуга кеч ётиши, кун бўйи ёлғиз бўлиб ақлий фаолият билан шуғулланиши сабабли боши оғриши мумкин. Уйқусида безовта бўлиши, иштаҳаси бўғилиши мумкин. Оҳиста юради, қадди</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букчаяди, тез-тез чарчоқни сезади ва янада одамови бўлиб,</a:t>
            </a:r>
            <a:br>
              <a:rPr lang="uz-Cyrl-UZ" dirty="0" smtClean="0">
                <a:solidFill>
                  <a:srgbClr val="002060"/>
                </a:solidFill>
                <a:latin typeface="Times New Roman" pitchFamily="18" charset="0"/>
                <a:cs typeface="Times New Roman" pitchFamily="18" charset="0"/>
              </a:rPr>
            </a:br>
            <a:r>
              <a:rPr lang="uz-Cyrl-UZ" dirty="0" smtClean="0">
                <a:solidFill>
                  <a:srgbClr val="002060"/>
                </a:solidFill>
                <a:latin typeface="Times New Roman" pitchFamily="18" charset="0"/>
                <a:cs typeface="Times New Roman" pitchFamily="18" charset="0"/>
              </a:rPr>
              <a:t>ўзини четга тортади. Табиатан нозик бўлиб, касалманд одамга ўхшайди. У каттаю кичикка, тенгдошларига доимо ёрдамга тайёр.</a:t>
            </a:r>
            <a:endParaRPr lang="ru-RU" dirty="0" smtClean="0">
              <a:solidFill>
                <a:srgbClr val="002060"/>
              </a:solidFill>
              <a:latin typeface="Times New Roman" pitchFamily="18" charset="0"/>
              <a:cs typeface="Times New Roman" pitchFamily="18" charset="0"/>
            </a:endParaRPr>
          </a:p>
          <a:p>
            <a:pPr>
              <a:buNone/>
            </a:pPr>
            <a:endParaRPr lang="ru-RU" dirty="0">
              <a:solidFill>
                <a:srgbClr val="00206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600201"/>
            <a:ext cx="8229600" cy="4997151"/>
          </a:xfrm>
        </p:spPr>
        <p:txBody>
          <a:bodyPr>
            <a:normAutofit fontScale="92500" lnSpcReduction="10000"/>
          </a:bodyPr>
          <a:lstStyle/>
          <a:p>
            <a:pPr algn="ctr">
              <a:buNone/>
            </a:pPr>
            <a:endParaRPr lang="uz-Cyrl-UZ" b="1" dirty="0" smtClean="0">
              <a:solidFill>
                <a:schemeClr val="tx2"/>
              </a:solidFill>
              <a:latin typeface="Times New Roman" pitchFamily="18" charset="0"/>
              <a:cs typeface="Times New Roman" pitchFamily="18" charset="0"/>
            </a:endParaRPr>
          </a:p>
          <a:p>
            <a:pPr algn="ctr">
              <a:buNone/>
            </a:pPr>
            <a:r>
              <a:rPr lang="uz-Cyrl-UZ" b="1" dirty="0" smtClean="0">
                <a:solidFill>
                  <a:schemeClr val="tx2"/>
                </a:solidFill>
                <a:latin typeface="Times New Roman" pitchFamily="18" charset="0"/>
                <a:cs typeface="Times New Roman" pitchFamily="18" charset="0"/>
              </a:rPr>
              <a:t>6-7 ёшли болага педагогик жиҳатдан тўғри ёндашилганда қуйидаги бадиий-ижодий қобилиятлари ривожланади: </a:t>
            </a:r>
            <a:endParaRPr lang="ru-RU" b="1" dirty="0" smtClean="0">
              <a:solidFill>
                <a:schemeClr val="tx2"/>
              </a:solidFill>
              <a:latin typeface="Times New Roman" pitchFamily="18" charset="0"/>
              <a:cs typeface="Times New Roman" pitchFamily="18" charset="0"/>
            </a:endParaRPr>
          </a:p>
          <a:p>
            <a:pPr algn="just"/>
            <a:r>
              <a:rPr lang="ru-RU" dirty="0" err="1" smtClean="0">
                <a:solidFill>
                  <a:schemeClr val="tx2"/>
                </a:solidFill>
                <a:latin typeface="Times New Roman" pitchFamily="18" charset="0"/>
                <a:cs typeface="Times New Roman" pitchFamily="18" charset="0"/>
              </a:rPr>
              <a:t>турли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предметлардан</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композициялар</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яратади</a:t>
            </a:r>
            <a:r>
              <a:rPr lang="ru-RU" dirty="0" smtClean="0">
                <a:solidFill>
                  <a:schemeClr val="tx2"/>
                </a:solidFill>
                <a:latin typeface="Times New Roman" pitchFamily="18" charset="0"/>
                <a:cs typeface="Times New Roman" pitchFamily="18" charset="0"/>
              </a:rPr>
              <a:t>;</a:t>
            </a:r>
          </a:p>
          <a:p>
            <a:pPr algn="just"/>
            <a:r>
              <a:rPr lang="ru-RU" dirty="0" err="1" smtClean="0">
                <a:solidFill>
                  <a:schemeClr val="tx2"/>
                </a:solidFill>
                <a:latin typeface="Times New Roman" pitchFamily="18" charset="0"/>
                <a:cs typeface="Times New Roman" pitchFamily="18" charset="0"/>
              </a:rPr>
              <a:t>индивидуал</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ва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жамоада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қўшиқ айта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олади</a:t>
            </a:r>
            <a:r>
              <a:rPr lang="ru-RU" dirty="0" smtClean="0">
                <a:solidFill>
                  <a:schemeClr val="tx2"/>
                </a:solidFill>
                <a:latin typeface="Times New Roman" pitchFamily="18" charset="0"/>
                <a:cs typeface="Times New Roman" pitchFamily="18" charset="0"/>
              </a:rPr>
              <a:t>;</a:t>
            </a:r>
          </a:p>
          <a:p>
            <a:pPr algn="just"/>
            <a:r>
              <a:rPr lang="ru-RU" dirty="0" err="1" smtClean="0">
                <a:solidFill>
                  <a:schemeClr val="tx2"/>
                </a:solidFill>
                <a:latin typeface="Times New Roman" pitchFamily="18" charset="0"/>
                <a:cs typeface="Times New Roman" pitchFamily="18" charset="0"/>
              </a:rPr>
              <a:t>рақсда ҳаракатларига </a:t>
            </a:r>
            <a:r>
              <a:rPr lang="ru-RU" dirty="0" smtClean="0">
                <a:solidFill>
                  <a:schemeClr val="tx2"/>
                </a:solidFill>
                <a:latin typeface="Times New Roman" pitchFamily="18" charset="0"/>
                <a:cs typeface="Times New Roman" pitchFamily="18" charset="0"/>
              </a:rPr>
              <a:t>жило </a:t>
            </a:r>
            <a:r>
              <a:rPr lang="ru-RU" dirty="0" err="1" smtClean="0">
                <a:solidFill>
                  <a:schemeClr val="tx2"/>
                </a:solidFill>
                <a:latin typeface="Times New Roman" pitchFamily="18" charset="0"/>
                <a:cs typeface="Times New Roman" pitchFamily="18" charset="0"/>
              </a:rPr>
              <a:t>берган</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ҳолда шахсий</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намуна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яратиши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мумкин</a:t>
            </a:r>
            <a:r>
              <a:rPr lang="ru-RU" dirty="0" smtClean="0">
                <a:solidFill>
                  <a:schemeClr val="tx2"/>
                </a:solidFill>
                <a:latin typeface="Times New Roman" pitchFamily="18" charset="0"/>
                <a:cs typeface="Times New Roman" pitchFamily="18" charset="0"/>
              </a:rPr>
              <a:t>;</a:t>
            </a:r>
          </a:p>
          <a:p>
            <a:pPr algn="just"/>
            <a:r>
              <a:rPr lang="ru-RU" dirty="0" err="1" smtClean="0">
                <a:solidFill>
                  <a:schemeClr val="tx2"/>
                </a:solidFill>
                <a:latin typeface="Times New Roman" pitchFamily="18" charset="0"/>
                <a:cs typeface="Times New Roman" pitchFamily="18" charset="0"/>
              </a:rPr>
              <a:t>мусиқий асбобларда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яккахон</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ёки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оркестрда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жўр</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бўлиб</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чалиши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мумкин</a:t>
            </a:r>
            <a:r>
              <a:rPr lang="ru-RU" dirty="0" smtClean="0">
                <a:solidFill>
                  <a:schemeClr val="tx2"/>
                </a:solidFill>
                <a:latin typeface="Times New Roman" pitchFamily="18" charset="0"/>
                <a:cs typeface="Times New Roman" pitchFamily="18" charset="0"/>
              </a:rPr>
              <a:t>;</a:t>
            </a:r>
          </a:p>
          <a:p>
            <a:pPr algn="just"/>
            <a:r>
              <a:rPr lang="ru-RU" dirty="0" err="1" smtClean="0">
                <a:solidFill>
                  <a:schemeClr val="tx2"/>
                </a:solidFill>
                <a:latin typeface="Times New Roman" pitchFamily="18" charset="0"/>
                <a:cs typeface="Times New Roman" pitchFamily="18" charset="0"/>
              </a:rPr>
              <a:t>ғоя яратади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ва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татбиқ этади</a:t>
            </a:r>
            <a:r>
              <a:rPr lang="ru-RU" dirty="0" smtClean="0">
                <a:solidFill>
                  <a:schemeClr val="tx2"/>
                </a:solidFill>
                <a:latin typeface="Times New Roman" pitchFamily="18" charset="0"/>
                <a:cs typeface="Times New Roman" pitchFamily="18" charset="0"/>
              </a:rPr>
              <a:t>;</a:t>
            </a:r>
          </a:p>
          <a:p>
            <a:pPr algn="just"/>
            <a:r>
              <a:rPr lang="ru-RU" dirty="0" err="1" smtClean="0">
                <a:solidFill>
                  <a:schemeClr val="tx2"/>
                </a:solidFill>
                <a:latin typeface="Times New Roman" pitchFamily="18" charset="0"/>
                <a:cs typeface="Times New Roman" pitchFamily="18" charset="0"/>
              </a:rPr>
              <a:t>мақсадга эришишда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ўриндош</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сифатида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турли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предметлар</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қўллайди;</a:t>
            </a:r>
            <a:endParaRPr lang="ru-RU" dirty="0" smtClean="0">
              <a:solidFill>
                <a:schemeClr val="tx2"/>
              </a:solidFill>
              <a:latin typeface="Times New Roman" pitchFamily="18" charset="0"/>
              <a:cs typeface="Times New Roman" pitchFamily="18" charset="0"/>
            </a:endParaRPr>
          </a:p>
          <a:p>
            <a:pPr algn="just"/>
            <a:r>
              <a:rPr lang="ru-RU" dirty="0" err="1" smtClean="0">
                <a:solidFill>
                  <a:schemeClr val="tx2"/>
                </a:solidFill>
                <a:latin typeface="Times New Roman" pitchFamily="18" charset="0"/>
                <a:cs typeface="Times New Roman" pitchFamily="18" charset="0"/>
              </a:rPr>
              <a:t>турли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спектаклларда</a:t>
            </a:r>
            <a:r>
              <a:rPr lang="ru-RU" dirty="0" smtClean="0">
                <a:solidFill>
                  <a:schemeClr val="tx2"/>
                </a:solidFill>
                <a:latin typeface="Times New Roman" pitchFamily="18" charset="0"/>
                <a:cs typeface="Times New Roman" pitchFamily="18" charset="0"/>
              </a:rPr>
              <a:t> роль </a:t>
            </a:r>
            <a:r>
              <a:rPr lang="ru-RU" dirty="0" err="1" smtClean="0">
                <a:solidFill>
                  <a:schemeClr val="tx2"/>
                </a:solidFill>
                <a:latin typeface="Times New Roman" pitchFamily="18" charset="0"/>
                <a:cs typeface="Times New Roman" pitchFamily="18" charset="0"/>
              </a:rPr>
              <a:t>ижро</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этиб</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иштирок</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этади</a:t>
            </a:r>
            <a:r>
              <a:rPr lang="ru-RU" dirty="0" smtClean="0">
                <a:solidFill>
                  <a:schemeClr val="tx2"/>
                </a:solidFill>
                <a:latin typeface="Times New Roman" pitchFamily="18" charset="0"/>
                <a:cs typeface="Times New Roman" pitchFamily="18" charset="0"/>
              </a:rPr>
              <a:t>;</a:t>
            </a:r>
          </a:p>
          <a:p>
            <a:pPr algn="just"/>
            <a:r>
              <a:rPr lang="ru-RU" dirty="0" err="1" smtClean="0">
                <a:solidFill>
                  <a:schemeClr val="tx2"/>
                </a:solidFill>
                <a:latin typeface="Times New Roman" pitchFamily="18" charset="0"/>
                <a:cs typeface="Times New Roman" pitchFamily="18" charset="0"/>
              </a:rPr>
              <a:t>оламни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ўзгартиришда</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инсоннинг</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яратувчи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ролини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англайди</a:t>
            </a:r>
            <a:r>
              <a:rPr lang="ru-RU" dirty="0" smtClean="0">
                <a:solidFill>
                  <a:schemeClr val="tx2"/>
                </a:solidFill>
                <a:latin typeface="Times New Roman" pitchFamily="18" charset="0"/>
                <a:cs typeface="Times New Roman" pitchFamily="18" charset="0"/>
              </a:rPr>
              <a:t>;</a:t>
            </a:r>
          </a:p>
          <a:p>
            <a:pPr algn="just"/>
            <a:r>
              <a:rPr lang="ru-RU" dirty="0" err="1" smtClean="0">
                <a:solidFill>
                  <a:schemeClr val="tx2"/>
                </a:solidFill>
                <a:latin typeface="Times New Roman" pitchFamily="18" charset="0"/>
                <a:cs typeface="Times New Roman" pitchFamily="18" charset="0"/>
              </a:rPr>
              <a:t>буюмларни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иккиламчи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қўллашда ғоялар таклиф</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этиши</a:t>
            </a:r>
            <a:r>
              <a:rPr lang="ru-RU" dirty="0" smtClean="0">
                <a:solidFill>
                  <a:schemeClr val="tx2"/>
                </a:solidFill>
                <a:latin typeface="Times New Roman" pitchFamily="18" charset="0"/>
                <a:cs typeface="Times New Roman" pitchFamily="18" charset="0"/>
              </a:rPr>
              <a:t> </a:t>
            </a:r>
            <a:r>
              <a:rPr lang="ru-RU" dirty="0" err="1" smtClean="0">
                <a:solidFill>
                  <a:schemeClr val="tx2"/>
                </a:solidFill>
                <a:latin typeface="Times New Roman" pitchFamily="18" charset="0"/>
                <a:cs typeface="Times New Roman" pitchFamily="18" charset="0"/>
              </a:rPr>
              <a:t>мумкин</a:t>
            </a:r>
            <a:r>
              <a:rPr lang="ru-RU" dirty="0" smtClean="0"/>
              <a:t>.</a:t>
            </a:r>
            <a:endParaRPr lang="ru-RU"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772816"/>
            <a:ext cx="8229600" cy="4353348"/>
          </a:xfrm>
        </p:spPr>
        <p:txBody>
          <a:bodyPr>
            <a:normAutofit/>
          </a:bodyPr>
          <a:lstStyle/>
          <a:p>
            <a:pPr algn="ctr">
              <a:buNone/>
            </a:pPr>
            <a:r>
              <a:rPr lang="en-US" b="1" dirty="0" smtClean="0">
                <a:solidFill>
                  <a:srgbClr val="FF0000"/>
                </a:solidFill>
                <a:latin typeface="Times New Roman" pitchFamily="18" charset="0"/>
                <a:cs typeface="Times New Roman" pitchFamily="18" charset="0"/>
              </a:rPr>
              <a:t>  </a:t>
            </a:r>
            <a:r>
              <a:rPr lang="uz-Cyrl-UZ" b="1" dirty="0" smtClean="0">
                <a:solidFill>
                  <a:srgbClr val="FF0000"/>
                </a:solidFill>
                <a:latin typeface="Times New Roman" pitchFamily="18" charset="0"/>
                <a:cs typeface="Times New Roman" pitchFamily="18" charset="0"/>
              </a:rPr>
              <a:t>6-Мавзу: Мактабгача ёшдаги болаларда тортинчоқлик ва унинг ижобий томонлари (назарий 2 соат)</a:t>
            </a:r>
            <a:r>
              <a:rPr lang="uz-Cyrl-UZ" dirty="0" smtClean="0">
                <a:solidFill>
                  <a:srgbClr val="FF0000"/>
                </a:solidFill>
                <a:latin typeface="Times New Roman" pitchFamily="18" charset="0"/>
                <a:cs typeface="Times New Roman" pitchFamily="18" charset="0"/>
              </a:rPr>
              <a:t>. </a:t>
            </a:r>
            <a:endParaRPr lang="ru-RU" dirty="0" smtClean="0">
              <a:solidFill>
                <a:srgbClr val="FF0000"/>
              </a:solidFill>
              <a:latin typeface="Times New Roman" pitchFamily="18" charset="0"/>
              <a:cs typeface="Times New Roman" pitchFamily="18" charset="0"/>
            </a:endParaRPr>
          </a:p>
          <a:p>
            <a:pPr>
              <a:buNone/>
            </a:pPr>
            <a:r>
              <a:rPr lang="en-US" dirty="0" smtClean="0">
                <a:solidFill>
                  <a:srgbClr val="FF0000"/>
                </a:solidFill>
                <a:latin typeface="Times New Roman" pitchFamily="18" charset="0"/>
                <a:cs typeface="Times New Roman" pitchFamily="18" charset="0"/>
              </a:rPr>
              <a:t>	</a:t>
            </a:r>
            <a:r>
              <a:rPr lang="uz-Cyrl-UZ" dirty="0" smtClean="0">
                <a:solidFill>
                  <a:srgbClr val="FF0000"/>
                </a:solidFill>
                <a:latin typeface="Times New Roman" pitchFamily="18" charset="0"/>
                <a:cs typeface="Times New Roman" pitchFamily="18" charset="0"/>
              </a:rPr>
              <a:t>6.1.Тортинчоқлик ўзига ишонмасликнинг кўриниши сифатида. </a:t>
            </a:r>
            <a:endParaRPr lang="ru-RU" dirty="0" smtClean="0">
              <a:solidFill>
                <a:srgbClr val="FF0000"/>
              </a:solidFill>
              <a:latin typeface="Times New Roman" pitchFamily="18" charset="0"/>
              <a:cs typeface="Times New Roman" pitchFamily="18" charset="0"/>
            </a:endParaRPr>
          </a:p>
          <a:p>
            <a:pPr>
              <a:buNone/>
            </a:pPr>
            <a:r>
              <a:rPr lang="en-US" dirty="0" smtClean="0">
                <a:solidFill>
                  <a:srgbClr val="FF0000"/>
                </a:solidFill>
                <a:latin typeface="Times New Roman" pitchFamily="18" charset="0"/>
                <a:cs typeface="Times New Roman" pitchFamily="18" charset="0"/>
              </a:rPr>
              <a:t>	</a:t>
            </a:r>
            <a:r>
              <a:rPr lang="uz-Cyrl-UZ" dirty="0" smtClean="0">
                <a:solidFill>
                  <a:srgbClr val="FF0000"/>
                </a:solidFill>
                <a:latin typeface="Times New Roman" pitchFamily="18" charset="0"/>
                <a:cs typeface="Times New Roman" pitchFamily="18" charset="0"/>
              </a:rPr>
              <a:t>6.2.Болаларда тортинчоқлик ҳисси намоён бўлишида оила муҳитининг таъсири.</a:t>
            </a:r>
            <a:endParaRPr lang="ru-RU" dirty="0" smtClean="0">
              <a:solidFill>
                <a:srgbClr val="FF0000"/>
              </a:solidFill>
              <a:latin typeface="Times New Roman" pitchFamily="18" charset="0"/>
              <a:cs typeface="Times New Roman" pitchFamily="18" charset="0"/>
            </a:endParaRPr>
          </a:p>
          <a:p>
            <a:pPr>
              <a:buNone/>
            </a:pPr>
            <a:endParaRPr lang="ru-RU" dirty="0">
              <a:solidFill>
                <a:srgbClr val="FF0000"/>
              </a:solidFill>
              <a:latin typeface="Times New Roman" pitchFamily="18" charset="0"/>
              <a:cs typeface="Times New Roman" pitchFamily="18"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844824"/>
            <a:ext cx="8229600" cy="4281340"/>
          </a:xfrm>
        </p:spPr>
        <p:txBody>
          <a:bodyPr/>
          <a:lstStyle/>
          <a:p>
            <a:pPr algn="ctr">
              <a:buNone/>
            </a:pPr>
            <a:r>
              <a:rPr lang="ru-RU" sz="4000" b="1" dirty="0" smtClean="0">
                <a:solidFill>
                  <a:srgbClr val="55439F"/>
                </a:solidFill>
                <a:latin typeface="Times New Roman" pitchFamily="18" charset="0"/>
                <a:cs typeface="Times New Roman" pitchFamily="18" charset="0"/>
              </a:rPr>
              <a:t>1.А</a:t>
            </a:r>
            <a:r>
              <a:rPr lang="uz-Cyrl-UZ" sz="4000" b="1" dirty="0" smtClean="0">
                <a:solidFill>
                  <a:srgbClr val="55439F"/>
                </a:solidFill>
                <a:latin typeface="Times New Roman" pitchFamily="18" charset="0"/>
                <a:cs typeface="Times New Roman" pitchFamily="18" charset="0"/>
              </a:rPr>
              <a:t>қлий ҳужум методи.</a:t>
            </a:r>
          </a:p>
          <a:p>
            <a:pPr algn="ctr">
              <a:buNone/>
            </a:pPr>
            <a:endParaRPr lang="uz-Cyrl-UZ" sz="1800" dirty="0" smtClean="0">
              <a:solidFill>
                <a:srgbClr val="55439F"/>
              </a:solidFill>
              <a:latin typeface="Times New Roman" pitchFamily="18" charset="0"/>
              <a:cs typeface="Times New Roman" pitchFamily="18" charset="0"/>
            </a:endParaRPr>
          </a:p>
          <a:p>
            <a:pPr algn="ctr">
              <a:buNone/>
            </a:pPr>
            <a:r>
              <a:rPr lang="uz-Cyrl-UZ" dirty="0" smtClean="0">
                <a:solidFill>
                  <a:srgbClr val="55439F"/>
                </a:solidFill>
                <a:latin typeface="Times New Roman" pitchFamily="18" charset="0"/>
                <a:cs typeface="Times New Roman" pitchFamily="18" charset="0"/>
              </a:rPr>
              <a:t>“Тортинчоқлик хусусияти” тушунчасини изоҳланг.</a:t>
            </a:r>
          </a:p>
          <a:p>
            <a:pPr algn="ctr">
              <a:buNone/>
            </a:pPr>
            <a:r>
              <a:rPr lang="uz-Cyrl-UZ" sz="5400" b="1" dirty="0" smtClean="0">
                <a:solidFill>
                  <a:srgbClr val="55439F"/>
                </a:solidFill>
                <a:latin typeface="Times New Roman" pitchFamily="18" charset="0"/>
                <a:cs typeface="Times New Roman" pitchFamily="18" charset="0"/>
              </a:rPr>
              <a:t>Тортинчоқлик –бу ...</a:t>
            </a:r>
            <a:endParaRPr lang="ru-RU" sz="5400" b="1" dirty="0">
              <a:solidFill>
                <a:srgbClr val="55439F"/>
              </a:solidFill>
              <a:latin typeface="Times New Roman" pitchFamily="18" charset="0"/>
              <a:cs typeface="Times New Roman"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700808"/>
            <a:ext cx="8229600" cy="4968552"/>
          </a:xfrm>
        </p:spPr>
        <p:txBody>
          <a:bodyPr>
            <a:normAutofit fontScale="77500" lnSpcReduction="20000"/>
          </a:bodyPr>
          <a:lstStyle/>
          <a:p>
            <a:pPr algn="ctr">
              <a:buNone/>
            </a:pPr>
            <a:r>
              <a:rPr lang="ru-RU" dirty="0" smtClean="0"/>
              <a:t>	</a:t>
            </a:r>
          </a:p>
          <a:p>
            <a:pPr algn="ctr">
              <a:buNone/>
            </a:pPr>
            <a:r>
              <a:rPr lang="ru-RU" sz="3600" b="1" dirty="0" err="1" smtClean="0">
                <a:solidFill>
                  <a:srgbClr val="55439F"/>
                </a:solidFill>
                <a:latin typeface="Times New Roman" pitchFamily="18" charset="0"/>
                <a:cs typeface="Times New Roman" pitchFamily="18" charset="0"/>
              </a:rPr>
              <a:t>Тортинчоқлик</a:t>
            </a:r>
            <a:r>
              <a:rPr lang="ru-RU" sz="3600" dirty="0" err="1" smtClean="0">
                <a:solidFill>
                  <a:srgbClr val="55439F"/>
                </a:solidFill>
                <a:latin typeface="Times New Roman" pitchFamily="18" charset="0"/>
                <a:cs typeface="Times New Roman" pitchFamily="18" charset="0"/>
              </a:rPr>
              <a:t> </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жамиятда</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анча</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кенг</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тарқалган, ҳар бир</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шахснинг</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ўз</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шахсий</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муаммосидир</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Бу</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инсоннинг</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ички</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руҳий ҳолати бўлиб</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ҳақиқатдан бу</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атроф</a:t>
            </a:r>
            <a:r>
              <a:rPr lang="ru-RU" sz="3600" dirty="0" smtClean="0">
                <a:solidFill>
                  <a:srgbClr val="55439F"/>
                </a:solidFill>
                <a:latin typeface="Times New Roman" pitchFamily="18" charset="0"/>
                <a:cs typeface="Times New Roman" pitchFamily="18" charset="0"/>
              </a:rPr>
              <a:t> - </a:t>
            </a:r>
            <a:r>
              <a:rPr lang="ru-RU" sz="3600" dirty="0" err="1" smtClean="0">
                <a:solidFill>
                  <a:srgbClr val="55439F"/>
                </a:solidFill>
                <a:latin typeface="Times New Roman" pitchFamily="18" charset="0"/>
                <a:cs typeface="Times New Roman" pitchFamily="18" charset="0"/>
              </a:rPr>
              <a:t>муҳит ва</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тенгқурлари билан</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мулоқот ўрнатишда</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ўз</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фикрларини</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мустақил баён</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этишда</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тўсқинлик қилиб, ўз</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хатти-ҳаракатларини </a:t>
            </a:r>
            <a:r>
              <a:rPr lang="ru-RU" sz="3600" dirty="0" smtClean="0">
                <a:solidFill>
                  <a:srgbClr val="55439F"/>
                </a:solidFill>
                <a:latin typeface="Times New Roman" pitchFamily="18" charset="0"/>
                <a:cs typeface="Times New Roman" pitchFamily="18" charset="0"/>
              </a:rPr>
              <a:t>доим </a:t>
            </a:r>
            <a:r>
              <a:rPr lang="ru-RU" sz="3600" dirty="0" err="1" smtClean="0">
                <a:solidFill>
                  <a:srgbClr val="55439F"/>
                </a:solidFill>
                <a:latin typeface="Times New Roman" pitchFamily="18" charset="0"/>
                <a:cs typeface="Times New Roman" pitchFamily="18" charset="0"/>
              </a:rPr>
              <a:t>қаттиқ назорат</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қиладиган</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одамларнинг</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ўзи</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ҳақидаги қандай фикрда</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эканлигидан</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чўчийдиган</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қўрқув ҳиссиётларининг юқорилиги</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таъсирчан</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бирор</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ножўя</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иш</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қилиб қўйишидан қўрқиб</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доим</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эҳтиёткор ва</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кучли</a:t>
            </a:r>
            <a:r>
              <a:rPr lang="ru-RU" sz="3600" dirty="0" smtClean="0">
                <a:solidFill>
                  <a:srgbClr val="55439F"/>
                </a:solidFill>
                <a:latin typeface="Times New Roman" pitchFamily="18" charset="0"/>
                <a:cs typeface="Times New Roman" pitchFamily="18" charset="0"/>
              </a:rPr>
              <a:t> </a:t>
            </a:r>
            <a:r>
              <a:rPr lang="ru-RU" sz="3600" dirty="0" err="1" smtClean="0">
                <a:solidFill>
                  <a:srgbClr val="55439F"/>
                </a:solidFill>
                <a:latin typeface="Times New Roman" pitchFamily="18" charset="0"/>
                <a:cs typeface="Times New Roman" pitchFamily="18" charset="0"/>
              </a:rPr>
              <a:t>ҳаяжон эгасидир</a:t>
            </a:r>
            <a:r>
              <a:rPr lang="ru-RU" sz="3600" dirty="0" smtClean="0">
                <a:solidFill>
                  <a:srgbClr val="55439F"/>
                </a:solidFill>
                <a:latin typeface="Times New Roman" pitchFamily="18" charset="0"/>
                <a:cs typeface="Times New Roman" pitchFamily="18" charset="0"/>
              </a:rPr>
              <a:t>.</a:t>
            </a:r>
            <a:br>
              <a:rPr lang="ru-RU" sz="3600" dirty="0" smtClean="0">
                <a:solidFill>
                  <a:srgbClr val="55439F"/>
                </a:solidFill>
                <a:latin typeface="Times New Roman" pitchFamily="18" charset="0"/>
                <a:cs typeface="Times New Roman" pitchFamily="18" charset="0"/>
              </a:rPr>
            </a:br>
            <a:r>
              <a:rPr lang="ru-RU" sz="3600" dirty="0" smtClean="0">
                <a:solidFill>
                  <a:srgbClr val="55439F"/>
                </a:solidFill>
                <a:latin typeface="Times New Roman" pitchFamily="18" charset="0"/>
                <a:cs typeface="Times New Roman" pitchFamily="18" charset="0"/>
              </a:rPr>
              <a:t> </a:t>
            </a:r>
            <a:r>
              <a:rPr lang="ru-RU" dirty="0" smtClean="0"/>
              <a:t/>
            </a:r>
            <a:br>
              <a:rPr lang="ru-RU" dirty="0" smtClean="0"/>
            </a:br>
            <a:endParaRPr lang="ru-RU"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23528" y="404664"/>
            <a:ext cx="8568952" cy="6192687"/>
          </a:xfrm>
        </p:spPr>
        <p:txBody>
          <a:bodyPr>
            <a:normAutofit/>
          </a:bodyPr>
          <a:lstStyle/>
          <a:p>
            <a:pPr algn="ctr">
              <a:buNone/>
            </a:pPr>
            <a:r>
              <a:rPr lang="uz-Cyrl-UZ" sz="2400" b="1" dirty="0" smtClean="0">
                <a:solidFill>
                  <a:srgbClr val="55439F"/>
                </a:solidFill>
                <a:latin typeface="Times New Roman" pitchFamily="18" charset="0"/>
                <a:cs typeface="Times New Roman" pitchFamily="18" charset="0"/>
              </a:rPr>
              <a:t>2.Кичик маъруза. Тортинчоқлик ўзига ишонмасликнинг кўриниши сифатида.</a:t>
            </a:r>
            <a:endParaRPr lang="ru-RU" sz="2400" b="1" dirty="0">
              <a:solidFill>
                <a:srgbClr val="55439F"/>
              </a:solidFill>
              <a:latin typeface="Times New Roman" pitchFamily="18" charset="0"/>
              <a:cs typeface="Times New Roman" pitchFamily="18" charset="0"/>
            </a:endParaRPr>
          </a:p>
        </p:txBody>
      </p:sp>
      <p:sp>
        <p:nvSpPr>
          <p:cNvPr id="4" name="Прямоугольник с одним скругленным углом 3"/>
          <p:cNvSpPr/>
          <p:nvPr/>
        </p:nvSpPr>
        <p:spPr>
          <a:xfrm>
            <a:off x="323528" y="2924944"/>
            <a:ext cx="3816424" cy="3744416"/>
          </a:xfrm>
          <a:prstGeom prst="round1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sz="1400" dirty="0" smtClean="0">
              <a:solidFill>
                <a:srgbClr val="55439F"/>
              </a:solidFill>
              <a:latin typeface="Times New Roman" pitchFamily="18" charset="0"/>
              <a:cs typeface="Times New Roman" pitchFamily="18" charset="0"/>
            </a:endParaRPr>
          </a:p>
          <a:p>
            <a:pPr algn="ctr"/>
            <a:endParaRPr lang="ru-RU" sz="1400" dirty="0" smtClean="0">
              <a:solidFill>
                <a:srgbClr val="55439F"/>
              </a:solidFill>
              <a:latin typeface="Times New Roman" pitchFamily="18" charset="0"/>
              <a:cs typeface="Times New Roman" pitchFamily="18" charset="0"/>
            </a:endParaRPr>
          </a:p>
          <a:p>
            <a:pPr algn="ctr"/>
            <a:endParaRPr lang="ru-RU" sz="1400" dirty="0" smtClean="0">
              <a:solidFill>
                <a:srgbClr val="55439F"/>
              </a:solidFill>
              <a:latin typeface="Times New Roman" pitchFamily="18" charset="0"/>
              <a:cs typeface="Times New Roman" pitchFamily="18" charset="0"/>
            </a:endParaRPr>
          </a:p>
          <a:p>
            <a:pPr algn="ctr"/>
            <a:endParaRPr lang="ru-RU" sz="1400" dirty="0" smtClean="0">
              <a:solidFill>
                <a:srgbClr val="55439F"/>
              </a:solidFill>
              <a:latin typeface="Times New Roman" pitchFamily="18" charset="0"/>
              <a:cs typeface="Times New Roman" pitchFamily="18" charset="0"/>
            </a:endParaRPr>
          </a:p>
          <a:p>
            <a:pPr algn="ctr"/>
            <a:endParaRPr lang="ru-RU" sz="1400" dirty="0" smtClean="0">
              <a:solidFill>
                <a:srgbClr val="55439F"/>
              </a:solidFill>
              <a:latin typeface="Times New Roman" pitchFamily="18" charset="0"/>
              <a:cs typeface="Times New Roman" pitchFamily="18" charset="0"/>
            </a:endParaRPr>
          </a:p>
          <a:p>
            <a:pPr algn="just"/>
            <a:r>
              <a:rPr lang="ru-RU" sz="1400" b="1" dirty="0" err="1" smtClean="0">
                <a:solidFill>
                  <a:srgbClr val="55439F"/>
                </a:solidFill>
                <a:latin typeface="Times New Roman" pitchFamily="18" charset="0"/>
                <a:cs typeface="Times New Roman" pitchFamily="18" charset="0"/>
              </a:rPr>
              <a:t>Ишонч</a:t>
            </a:r>
            <a:r>
              <a:rPr lang="ru-RU" sz="1400" b="1" dirty="0" smtClean="0">
                <a:solidFill>
                  <a:srgbClr val="55439F"/>
                </a:solidFill>
                <a:latin typeface="Times New Roman" pitchFamily="18" charset="0"/>
                <a:cs typeface="Times New Roman" pitchFamily="18" charset="0"/>
              </a:rPr>
              <a:t> </a:t>
            </a:r>
            <a:r>
              <a:rPr lang="ru-RU" sz="1400" b="1" dirty="0" err="1" smtClean="0">
                <a:solidFill>
                  <a:srgbClr val="55439F"/>
                </a:solidFill>
                <a:latin typeface="Times New Roman" pitchFamily="18" charset="0"/>
                <a:cs typeface="Times New Roman" pitchFamily="18" charset="0"/>
              </a:rPr>
              <a:t>белгилари</a:t>
            </a:r>
            <a:r>
              <a:rPr lang="ru-RU" sz="1400" b="1"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гердайган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қадди </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қомати </a:t>
            </a:r>
            <a:r>
              <a:rPr lang="ru-RU" sz="1400" dirty="0" smtClean="0">
                <a:solidFill>
                  <a:srgbClr val="55439F"/>
                </a:solidFill>
                <a:latin typeface="Times New Roman" pitchFamily="18" charset="0"/>
                <a:cs typeface="Times New Roman" pitchFamily="18" charset="0"/>
              </a:rPr>
              <a:t>тик </a:t>
            </a:r>
            <a:r>
              <a:rPr lang="ru-RU" sz="1400" dirty="0" err="1" smtClean="0">
                <a:solidFill>
                  <a:srgbClr val="55439F"/>
                </a:solidFill>
                <a:latin typeface="Times New Roman" pitchFamily="18" charset="0"/>
                <a:cs typeface="Times New Roman" pitchFamily="18" charset="0"/>
              </a:rPr>
              <a:t>ва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тўғри турган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кенгқўйилган елкалари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оёқлар </a:t>
            </a:r>
            <a:r>
              <a:rPr lang="ru-RU" sz="1400" dirty="0" smtClean="0">
                <a:solidFill>
                  <a:srgbClr val="55439F"/>
                </a:solidFill>
                <a:latin typeface="Times New Roman" pitchFamily="18" charset="0"/>
                <a:cs typeface="Times New Roman" pitchFamily="18" charset="0"/>
              </a:rPr>
              <a:t>сал </a:t>
            </a:r>
            <a:r>
              <a:rPr lang="ru-RU" sz="1400" dirty="0" err="1" smtClean="0">
                <a:solidFill>
                  <a:srgbClr val="55439F"/>
                </a:solidFill>
                <a:latin typeface="Times New Roman" pitchFamily="18" charset="0"/>
                <a:cs typeface="Times New Roman" pitchFamily="18" charset="0"/>
              </a:rPr>
              <a:t>очилган</a:t>
            </a:r>
            <a:r>
              <a:rPr lang="ru-RU" sz="1400" dirty="0" smtClean="0">
                <a:solidFill>
                  <a:srgbClr val="55439F"/>
                </a:solidFill>
                <a:latin typeface="Times New Roman" pitchFamily="18" charset="0"/>
                <a:cs typeface="Times New Roman" pitchFamily="18" charset="0"/>
              </a:rPr>
              <a:t>, бош </a:t>
            </a:r>
            <a:r>
              <a:rPr lang="ru-RU" sz="1400" dirty="0" err="1" smtClean="0">
                <a:solidFill>
                  <a:srgbClr val="55439F"/>
                </a:solidFill>
                <a:latin typeface="Times New Roman" pitchFamily="18" charset="0"/>
                <a:cs typeface="Times New Roman" pitchFamily="18" charset="0"/>
              </a:rPr>
              <a:t>бирозгина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орқага ташланган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қошлар </a:t>
            </a:r>
            <a:r>
              <a:rPr lang="ru-RU" sz="1400" dirty="0" smtClean="0">
                <a:solidFill>
                  <a:srgbClr val="55439F"/>
                </a:solidFill>
                <a:latin typeface="Times New Roman" pitchFamily="18" charset="0"/>
                <a:cs typeface="Times New Roman" pitchFamily="18" charset="0"/>
              </a:rPr>
              <a:t>сал </a:t>
            </a:r>
            <a:r>
              <a:rPr lang="ru-RU" sz="1400" dirty="0" err="1" smtClean="0">
                <a:solidFill>
                  <a:srgbClr val="55439F"/>
                </a:solidFill>
                <a:latin typeface="Times New Roman" pitchFamily="18" charset="0"/>
                <a:cs typeface="Times New Roman" pitchFamily="18" charset="0"/>
              </a:rPr>
              <a:t>тепага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кўтарилган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лабларда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табассум</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югурган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Кўз</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қараши </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бошқа одамга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унинг</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эмоционал</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қобиғига таъсир</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этишнинг</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кучли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ва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қудратли воситасидир</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гапираётганда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қаттиқ ишонган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одамнинг</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қўллари </a:t>
            </a:r>
            <a:r>
              <a:rPr lang="ru-RU" sz="1400" dirty="0" smtClean="0">
                <a:solidFill>
                  <a:srgbClr val="55439F"/>
                </a:solidFill>
                <a:latin typeface="Times New Roman" pitchFamily="18" charset="0"/>
                <a:cs typeface="Times New Roman" pitchFamily="18" charset="0"/>
              </a:rPr>
              <a:t>«</a:t>
            </a:r>
            <a:r>
              <a:rPr lang="ru-RU" sz="1400" dirty="0" err="1" smtClean="0">
                <a:solidFill>
                  <a:srgbClr val="55439F"/>
                </a:solidFill>
                <a:latin typeface="Times New Roman" pitchFamily="18" charset="0"/>
                <a:cs typeface="Times New Roman" pitchFamily="18" charset="0"/>
              </a:rPr>
              <a:t>гумбаз</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шаклида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бир-бирига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қовушиб туради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одамнинг</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мавқеи қанчалик юқори бўлса</a:t>
            </a:r>
            <a:r>
              <a:rPr lang="ru-RU" sz="1400" dirty="0" smtClean="0">
                <a:solidFill>
                  <a:srgbClr val="55439F"/>
                </a:solidFill>
                <a:latin typeface="Times New Roman" pitchFamily="18" charset="0"/>
                <a:cs typeface="Times New Roman" pitchFamily="18" charset="0"/>
              </a:rPr>
              <a:t>, у </a:t>
            </a:r>
            <a:r>
              <a:rPr lang="ru-RU" sz="1400" dirty="0" err="1" smtClean="0">
                <a:solidFill>
                  <a:srgbClr val="55439F"/>
                </a:solidFill>
                <a:latin typeface="Times New Roman" pitchFamily="18" charset="0"/>
                <a:cs typeface="Times New Roman" pitchFamily="18" charset="0"/>
              </a:rPr>
              <a:t>шу</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гумбазни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шунчалик</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юқори тутади</a:t>
            </a:r>
            <a:r>
              <a:rPr lang="ru-RU" sz="1400" dirty="0" smtClean="0">
                <a:solidFill>
                  <a:srgbClr val="55439F"/>
                </a:solidFill>
                <a:latin typeface="Times New Roman" pitchFamily="18" charset="0"/>
                <a:cs typeface="Times New Roman" pitchFamily="18" charset="0"/>
              </a:rPr>
              <a:t>.</a:t>
            </a:r>
          </a:p>
          <a:p>
            <a:pPr algn="just"/>
            <a:r>
              <a:rPr lang="ru-RU" sz="2400" dirty="0" smtClean="0">
                <a:solidFill>
                  <a:srgbClr val="55439F"/>
                </a:solidFill>
                <a:latin typeface="Times New Roman" pitchFamily="18" charset="0"/>
                <a:cs typeface="Times New Roman" pitchFamily="18" charset="0"/>
              </a:rPr>
              <a:t/>
            </a:r>
            <a:br>
              <a:rPr lang="ru-RU" sz="2400" dirty="0" smtClean="0">
                <a:solidFill>
                  <a:srgbClr val="55439F"/>
                </a:solidFill>
                <a:latin typeface="Times New Roman" pitchFamily="18" charset="0"/>
                <a:cs typeface="Times New Roman" pitchFamily="18" charset="0"/>
              </a:rPr>
            </a:br>
            <a:r>
              <a:rPr lang="ru-RU" sz="2400" dirty="0" smtClean="0">
                <a:solidFill>
                  <a:srgbClr val="55439F"/>
                </a:solidFill>
                <a:latin typeface="Times New Roman" pitchFamily="18" charset="0"/>
                <a:cs typeface="Times New Roman" pitchFamily="18" charset="0"/>
              </a:rPr>
              <a:t/>
            </a:r>
            <a:br>
              <a:rPr lang="ru-RU" sz="2400" dirty="0" smtClean="0">
                <a:solidFill>
                  <a:srgbClr val="55439F"/>
                </a:solidFill>
                <a:latin typeface="Times New Roman" pitchFamily="18" charset="0"/>
                <a:cs typeface="Times New Roman" pitchFamily="18" charset="0"/>
              </a:rPr>
            </a:br>
            <a:endParaRPr lang="ru-RU" sz="2400" dirty="0">
              <a:solidFill>
                <a:srgbClr val="55439F"/>
              </a:solidFill>
              <a:latin typeface="Times New Roman" pitchFamily="18" charset="0"/>
              <a:cs typeface="Times New Roman" pitchFamily="18" charset="0"/>
            </a:endParaRPr>
          </a:p>
        </p:txBody>
      </p:sp>
      <p:sp>
        <p:nvSpPr>
          <p:cNvPr id="6" name="Прямоугольник с двумя скругленными противолежащими углами 5"/>
          <p:cNvSpPr/>
          <p:nvPr/>
        </p:nvSpPr>
        <p:spPr>
          <a:xfrm>
            <a:off x="4499992" y="2924944"/>
            <a:ext cx="4392488" cy="3744416"/>
          </a:xfrm>
          <a:prstGeom prst="round2Diag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endParaRPr lang="ru-RU" sz="1400" dirty="0" smtClean="0">
              <a:solidFill>
                <a:srgbClr val="55439F"/>
              </a:solidFill>
              <a:latin typeface="Times New Roman" pitchFamily="18" charset="0"/>
              <a:cs typeface="Times New Roman" pitchFamily="18" charset="0"/>
            </a:endParaRPr>
          </a:p>
          <a:p>
            <a:pPr algn="just"/>
            <a:endParaRPr lang="ru-RU" sz="1400" dirty="0" smtClean="0">
              <a:solidFill>
                <a:srgbClr val="55439F"/>
              </a:solidFill>
              <a:latin typeface="Times New Roman" pitchFamily="18" charset="0"/>
              <a:cs typeface="Times New Roman" pitchFamily="18" charset="0"/>
            </a:endParaRPr>
          </a:p>
          <a:p>
            <a:pPr algn="just"/>
            <a:endParaRPr lang="ru-RU" sz="1400" dirty="0" smtClean="0">
              <a:solidFill>
                <a:srgbClr val="55439F"/>
              </a:solidFill>
              <a:latin typeface="Times New Roman" pitchFamily="18" charset="0"/>
              <a:cs typeface="Times New Roman" pitchFamily="18" charset="0"/>
            </a:endParaRPr>
          </a:p>
          <a:p>
            <a:pPr algn="just"/>
            <a:endParaRPr lang="ru-RU" sz="1400" dirty="0" smtClean="0">
              <a:solidFill>
                <a:srgbClr val="55439F"/>
              </a:solidFill>
              <a:latin typeface="Times New Roman" pitchFamily="18" charset="0"/>
              <a:cs typeface="Times New Roman" pitchFamily="18" charset="0"/>
            </a:endParaRPr>
          </a:p>
          <a:p>
            <a:pPr algn="just"/>
            <a:endParaRPr lang="ru-RU" sz="1400" dirty="0" smtClean="0">
              <a:solidFill>
                <a:srgbClr val="55439F"/>
              </a:solidFill>
              <a:latin typeface="Times New Roman" pitchFamily="18" charset="0"/>
              <a:cs typeface="Times New Roman" pitchFamily="18" charset="0"/>
            </a:endParaRPr>
          </a:p>
          <a:p>
            <a:pPr algn="just"/>
            <a:endParaRPr lang="ru-RU" sz="1400" dirty="0" smtClean="0">
              <a:solidFill>
                <a:srgbClr val="55439F"/>
              </a:solidFill>
              <a:latin typeface="Times New Roman" pitchFamily="18" charset="0"/>
              <a:cs typeface="Times New Roman" pitchFamily="18" charset="0"/>
            </a:endParaRPr>
          </a:p>
          <a:p>
            <a:pPr algn="just"/>
            <a:r>
              <a:rPr lang="ru-RU" sz="1400" b="1" dirty="0" err="1" smtClean="0">
                <a:solidFill>
                  <a:srgbClr val="55439F"/>
                </a:solidFill>
                <a:latin typeface="Times New Roman" pitchFamily="18" charset="0"/>
                <a:cs typeface="Times New Roman" pitchFamily="18" charset="0"/>
              </a:rPr>
              <a:t>Ишончсизлик</a:t>
            </a:r>
            <a:r>
              <a:rPr lang="ru-RU" sz="1400" b="1" dirty="0" smtClean="0">
                <a:solidFill>
                  <a:srgbClr val="55439F"/>
                </a:solidFill>
                <a:latin typeface="Times New Roman" pitchFamily="18" charset="0"/>
                <a:cs typeface="Times New Roman" pitchFamily="18" charset="0"/>
              </a:rPr>
              <a:t> </a:t>
            </a:r>
            <a:r>
              <a:rPr lang="ru-RU" sz="1400" b="1" dirty="0" err="1" smtClean="0">
                <a:solidFill>
                  <a:srgbClr val="55439F"/>
                </a:solidFill>
                <a:latin typeface="Times New Roman" pitchFamily="18" charset="0"/>
                <a:cs typeface="Times New Roman" pitchFamily="18" charset="0"/>
              </a:rPr>
              <a:t>белгилари</a:t>
            </a:r>
            <a:r>
              <a:rPr lang="ru-RU" sz="1400" b="1"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қўл бармоқларини қовуштириб олиш</a:t>
            </a:r>
            <a:r>
              <a:rPr lang="ru-RU" sz="1400" dirty="0" smtClean="0">
                <a:solidFill>
                  <a:srgbClr val="55439F"/>
                </a:solidFill>
                <a:latin typeface="Times New Roman" pitchFamily="18" charset="0"/>
                <a:cs typeface="Times New Roman" pitchFamily="18" charset="0"/>
              </a:rPr>
              <a:t>, бунда бош </a:t>
            </a:r>
            <a:r>
              <a:rPr lang="ru-RU" sz="1400" dirty="0" err="1" smtClean="0">
                <a:solidFill>
                  <a:srgbClr val="55439F"/>
                </a:solidFill>
                <a:latin typeface="Times New Roman" pitchFamily="18" charset="0"/>
                <a:cs typeface="Times New Roman" pitchFamily="18" charset="0"/>
              </a:rPr>
              <a:t>бармоқлар асабийлашиб</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ҳаракатланади ёки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қўл кафтини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чимчилаб</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қўяди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Бошқа қўл ҳаракати авторучканинг</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қопқоги ёки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охирини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чайнаш</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ёки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шимиш</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Креслога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ўтиришдан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аввал</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унинг</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суянчиғини ушлаб</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қўйиш…</a:t>
            </a:r>
            <a:r>
              <a:rPr lang="ru-RU" sz="1400" dirty="0" smtClean="0">
                <a:solidFill>
                  <a:srgbClr val="55439F"/>
                </a:solidFill>
                <a:latin typeface="Times New Roman" pitchFamily="18" charset="0"/>
                <a:cs typeface="Times New Roman" pitchFamily="18" charset="0"/>
              </a:rPr>
              <a:t> Яна </a:t>
            </a:r>
            <a:r>
              <a:rPr lang="ru-RU" sz="1400" dirty="0" err="1" smtClean="0">
                <a:solidFill>
                  <a:srgbClr val="55439F"/>
                </a:solidFill>
                <a:latin typeface="Times New Roman" pitchFamily="18" charset="0"/>
                <a:cs typeface="Times New Roman" pitchFamily="18" charset="0"/>
              </a:rPr>
              <a:t>бир</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қўл ҳаракати қўл кафтни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чимчилаш</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Кўплаб</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қўл ҳаракатлари ишончсизлик</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ички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келишмовчилик</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ёки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хавфсирашни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акс</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эттиради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Бу</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ҳолатда </a:t>
            </a:r>
            <a:r>
              <a:rPr lang="ru-RU" sz="1400" dirty="0" smtClean="0">
                <a:solidFill>
                  <a:srgbClr val="55439F"/>
                </a:solidFill>
                <a:latin typeface="Times New Roman" pitchFamily="18" charset="0"/>
                <a:cs typeface="Times New Roman" pitchFamily="18" charset="0"/>
              </a:rPr>
              <a:t>бола </a:t>
            </a:r>
            <a:r>
              <a:rPr lang="ru-RU" sz="1400" dirty="0" err="1" smtClean="0">
                <a:solidFill>
                  <a:srgbClr val="55439F"/>
                </a:solidFill>
                <a:latin typeface="Times New Roman" pitchFamily="18" charset="0"/>
                <a:cs typeface="Times New Roman" pitchFamily="18" charset="0"/>
              </a:rPr>
              <a:t>бармоғини сўради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ўспирин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тирноғини тишлайди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катта</a:t>
            </a:r>
            <a:r>
              <a:rPr lang="ru-RU" sz="1400" dirty="0" smtClean="0">
                <a:solidFill>
                  <a:srgbClr val="55439F"/>
                </a:solidFill>
                <a:latin typeface="Times New Roman" pitchFamily="18" charset="0"/>
                <a:cs typeface="Times New Roman" pitchFamily="18" charset="0"/>
              </a:rPr>
              <a:t> одам </a:t>
            </a:r>
            <a:r>
              <a:rPr lang="ru-RU" sz="1400" dirty="0" err="1" smtClean="0">
                <a:solidFill>
                  <a:srgbClr val="55439F"/>
                </a:solidFill>
                <a:latin typeface="Times New Roman" pitchFamily="18" charset="0"/>
                <a:cs typeface="Times New Roman" pitchFamily="18" charset="0"/>
              </a:rPr>
              <a:t>эса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бармоғини </a:t>
            </a:r>
            <a:r>
              <a:rPr lang="ru-RU" sz="1400" dirty="0" smtClean="0">
                <a:solidFill>
                  <a:srgbClr val="55439F"/>
                </a:solidFill>
                <a:latin typeface="Times New Roman" pitchFamily="18" charset="0"/>
                <a:cs typeface="Times New Roman" pitchFamily="18" charset="0"/>
              </a:rPr>
              <a:t>ручка </a:t>
            </a:r>
            <a:r>
              <a:rPr lang="ru-RU" sz="1400" dirty="0" err="1" smtClean="0">
                <a:solidFill>
                  <a:srgbClr val="55439F"/>
                </a:solidFill>
                <a:latin typeface="Times New Roman" pitchFamily="18" charset="0"/>
                <a:cs typeface="Times New Roman" pitchFamily="18" charset="0"/>
              </a:rPr>
              <a:t>ёки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қалам билан</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алмаштириб</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уларни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тишлайди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Суҳбат чоғида юзини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тўсишга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ҳаракат қилади </a:t>
            </a:r>
            <a:r>
              <a:rPr lang="ru-RU" sz="1400" dirty="0" smtClean="0">
                <a:solidFill>
                  <a:srgbClr val="55439F"/>
                </a:solidFill>
                <a:latin typeface="Times New Roman" pitchFamily="18" charset="0"/>
                <a:cs typeface="Times New Roman" pitchFamily="18" charset="0"/>
              </a:rPr>
              <a:t>– у </a:t>
            </a:r>
            <a:r>
              <a:rPr lang="ru-RU" sz="1400" dirty="0" err="1" smtClean="0">
                <a:solidFill>
                  <a:srgbClr val="55439F"/>
                </a:solidFill>
                <a:latin typeface="Times New Roman" pitchFamily="18" charset="0"/>
                <a:cs typeface="Times New Roman" pitchFamily="18" charset="0"/>
              </a:rPr>
              <a:t>оғзини ёпади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бурни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юзи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ва</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бошини</a:t>
            </a:r>
            <a:r>
              <a:rPr lang="ru-RU" sz="1400" dirty="0" smtClean="0">
                <a:solidFill>
                  <a:srgbClr val="55439F"/>
                </a:solidFill>
                <a:latin typeface="Times New Roman" pitchFamily="18" charset="0"/>
                <a:cs typeface="Times New Roman" pitchFamily="18" charset="0"/>
              </a:rPr>
              <a:t> </a:t>
            </a:r>
            <a:r>
              <a:rPr lang="ru-RU" sz="1400" dirty="0" err="1" smtClean="0">
                <a:solidFill>
                  <a:srgbClr val="55439F"/>
                </a:solidFill>
                <a:latin typeface="Times New Roman" pitchFamily="18" charset="0"/>
                <a:cs typeface="Times New Roman" pitchFamily="18" charset="0"/>
              </a:rPr>
              <a:t>қашлайди</a:t>
            </a:r>
            <a:r>
              <a:rPr lang="ru-RU" sz="1400" dirty="0" smtClean="0">
                <a:solidFill>
                  <a:srgbClr val="55439F"/>
                </a:solidFill>
                <a:latin typeface="Times New Roman" pitchFamily="18" charset="0"/>
                <a:cs typeface="Times New Roman" pitchFamily="18" charset="0"/>
              </a:rPr>
              <a:t>.</a:t>
            </a:r>
          </a:p>
          <a:p>
            <a:pPr algn="just"/>
            <a:r>
              <a:rPr lang="ru-RU" sz="1400" dirty="0" smtClean="0">
                <a:solidFill>
                  <a:srgbClr val="55439F"/>
                </a:solidFill>
                <a:latin typeface="Times New Roman" pitchFamily="18" charset="0"/>
                <a:cs typeface="Times New Roman" pitchFamily="18" charset="0"/>
              </a:rPr>
              <a:t/>
            </a:r>
            <a:br>
              <a:rPr lang="ru-RU" sz="1400" dirty="0" smtClean="0">
                <a:solidFill>
                  <a:srgbClr val="55439F"/>
                </a:solidFill>
                <a:latin typeface="Times New Roman" pitchFamily="18" charset="0"/>
                <a:cs typeface="Times New Roman" pitchFamily="18" charset="0"/>
              </a:rPr>
            </a:br>
            <a:r>
              <a:rPr lang="ru-RU" dirty="0" smtClean="0">
                <a:solidFill>
                  <a:srgbClr val="55439F"/>
                </a:solidFill>
                <a:latin typeface="Times New Roman" pitchFamily="18" charset="0"/>
                <a:cs typeface="Times New Roman" pitchFamily="18" charset="0"/>
              </a:rPr>
              <a:t/>
            </a:r>
            <a:br>
              <a:rPr lang="ru-RU" dirty="0" smtClean="0">
                <a:solidFill>
                  <a:srgbClr val="55439F"/>
                </a:solidFill>
                <a:latin typeface="Times New Roman" pitchFamily="18" charset="0"/>
                <a:cs typeface="Times New Roman" pitchFamily="18" charset="0"/>
              </a:rPr>
            </a:br>
            <a:r>
              <a:rPr lang="ru-RU" dirty="0" smtClean="0">
                <a:solidFill>
                  <a:srgbClr val="55439F"/>
                </a:solidFill>
                <a:latin typeface="Times New Roman" pitchFamily="18" charset="0"/>
                <a:cs typeface="Times New Roman" pitchFamily="18" charset="0"/>
              </a:rPr>
              <a:t/>
            </a:r>
            <a:br>
              <a:rPr lang="ru-RU" dirty="0" smtClean="0">
                <a:solidFill>
                  <a:srgbClr val="55439F"/>
                </a:solidFill>
                <a:latin typeface="Times New Roman" pitchFamily="18" charset="0"/>
                <a:cs typeface="Times New Roman" pitchFamily="18" charset="0"/>
              </a:rPr>
            </a:br>
            <a:r>
              <a:rPr lang="ru-RU" dirty="0" smtClean="0">
                <a:solidFill>
                  <a:srgbClr val="55439F"/>
                </a:solidFill>
                <a:latin typeface="Times New Roman" pitchFamily="18" charset="0"/>
                <a:cs typeface="Times New Roman" pitchFamily="18" charset="0"/>
              </a:rPr>
              <a:t/>
            </a:r>
            <a:br>
              <a:rPr lang="ru-RU" dirty="0" smtClean="0">
                <a:solidFill>
                  <a:srgbClr val="55439F"/>
                </a:solidFill>
                <a:latin typeface="Times New Roman" pitchFamily="18" charset="0"/>
                <a:cs typeface="Times New Roman" pitchFamily="18" charset="0"/>
              </a:rPr>
            </a:br>
            <a:endParaRPr lang="ru-RU" dirty="0">
              <a:solidFill>
                <a:srgbClr val="55439F"/>
              </a:solidFill>
              <a:latin typeface="Times New Roman" pitchFamily="18" charset="0"/>
              <a:cs typeface="Times New Roman" pitchFamily="18" charset="0"/>
            </a:endParaRPr>
          </a:p>
        </p:txBody>
      </p:sp>
      <p:sp>
        <p:nvSpPr>
          <p:cNvPr id="7" name="Овал 6"/>
          <p:cNvSpPr/>
          <p:nvPr/>
        </p:nvSpPr>
        <p:spPr>
          <a:xfrm>
            <a:off x="2771800" y="1412776"/>
            <a:ext cx="3672408" cy="1152128"/>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b="1" dirty="0" smtClean="0">
                <a:solidFill>
                  <a:srgbClr val="55439F"/>
                </a:solidFill>
                <a:latin typeface="Times New Roman" pitchFamily="18" charset="0"/>
                <a:cs typeface="Times New Roman" pitchFamily="18" charset="0"/>
              </a:rPr>
              <a:t>Ишонч ва ишончсизлик белгилари</a:t>
            </a:r>
            <a:endParaRPr lang="ru-RU" b="1" dirty="0">
              <a:solidFill>
                <a:srgbClr val="55439F"/>
              </a:solidFill>
              <a:latin typeface="Times New Roman" pitchFamily="18" charset="0"/>
              <a:cs typeface="Times New Roman" pitchFamily="18" charset="0"/>
            </a:endParaRPr>
          </a:p>
        </p:txBody>
      </p:sp>
      <p:cxnSp>
        <p:nvCxnSpPr>
          <p:cNvPr id="9" name="Прямая со стрелкой 8"/>
          <p:cNvCxnSpPr>
            <a:stCxn id="7" idx="3"/>
          </p:cNvCxnSpPr>
          <p:nvPr/>
        </p:nvCxnSpPr>
        <p:spPr>
          <a:xfrm flipH="1">
            <a:off x="2411760" y="2396179"/>
            <a:ext cx="897852" cy="52876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a:stCxn id="7" idx="5"/>
          </p:cNvCxnSpPr>
          <p:nvPr/>
        </p:nvCxnSpPr>
        <p:spPr>
          <a:xfrm>
            <a:off x="5906396" y="2396179"/>
            <a:ext cx="537812" cy="52876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196752"/>
            <a:ext cx="8229600" cy="5472609"/>
          </a:xfrm>
        </p:spPr>
        <p:txBody>
          <a:bodyPr>
            <a:noAutofit/>
          </a:bodyPr>
          <a:lstStyle/>
          <a:p>
            <a:pPr algn="ctr">
              <a:buNone/>
            </a:pPr>
            <a:r>
              <a:rPr lang="uz-Cyrl-UZ" sz="2000" dirty="0" smtClean="0">
                <a:solidFill>
                  <a:srgbClr val="55439F"/>
                </a:solidFill>
                <a:latin typeface="Times New Roman" pitchFamily="18" charset="0"/>
                <a:cs typeface="Times New Roman" pitchFamily="18" charset="0"/>
              </a:rPr>
              <a:t> 	</a:t>
            </a:r>
            <a:r>
              <a:rPr lang="uz-Cyrl-UZ" sz="2800" b="1" dirty="0" smtClean="0">
                <a:solidFill>
                  <a:srgbClr val="55439F"/>
                </a:solidFill>
                <a:latin typeface="Times New Roman" pitchFamily="18" charset="0"/>
                <a:cs typeface="Times New Roman" pitchFamily="18" charset="0"/>
              </a:rPr>
              <a:t>Ўзингизга бўлган ишончни ошириш учун: </a:t>
            </a:r>
            <a:endParaRPr lang="uz-Cyrl-UZ" sz="2000" b="1" dirty="0" smtClean="0">
              <a:solidFill>
                <a:srgbClr val="55439F"/>
              </a:solidFill>
              <a:latin typeface="Times New Roman" pitchFamily="18" charset="0"/>
              <a:cs typeface="Times New Roman" pitchFamily="18" charset="0"/>
            </a:endParaRPr>
          </a:p>
          <a:p>
            <a:pPr algn="just"/>
            <a:r>
              <a:rPr lang="uz-Cyrl-UZ" sz="2000" dirty="0" smtClean="0">
                <a:solidFill>
                  <a:srgbClr val="55439F"/>
                </a:solidFill>
                <a:latin typeface="Times New Roman" pitchFamily="18" charset="0"/>
                <a:cs typeface="Times New Roman" pitchFamily="18" charset="0"/>
              </a:rPr>
              <a:t>1. Ўзингизда кучли ва заиф томонларингизни тан олинг ва ўз</a:t>
            </a:r>
            <a:br>
              <a:rPr lang="uz-Cyrl-UZ" sz="2000" dirty="0" smtClean="0">
                <a:solidFill>
                  <a:srgbClr val="55439F"/>
                </a:solidFill>
                <a:latin typeface="Times New Roman" pitchFamily="18" charset="0"/>
                <a:cs typeface="Times New Roman" pitchFamily="18" charset="0"/>
              </a:rPr>
            </a:br>
            <a:r>
              <a:rPr lang="uz-Cyrl-UZ" sz="2000" dirty="0" smtClean="0">
                <a:solidFill>
                  <a:srgbClr val="55439F"/>
                </a:solidFill>
                <a:latin typeface="Times New Roman" pitchFamily="18" charset="0"/>
                <a:cs typeface="Times New Roman" pitchFamily="18" charset="0"/>
              </a:rPr>
              <a:t>мақсадларингизни тегишлича шакллантиринг. </a:t>
            </a:r>
            <a:endParaRPr lang="ru-RU" sz="900" dirty="0" smtClean="0">
              <a:solidFill>
                <a:srgbClr val="55439F"/>
              </a:solidFill>
              <a:latin typeface="Times New Roman" pitchFamily="18" charset="0"/>
              <a:cs typeface="Times New Roman" pitchFamily="18" charset="0"/>
            </a:endParaRPr>
          </a:p>
          <a:p>
            <a:pPr algn="just"/>
            <a:r>
              <a:rPr lang="uz-Cyrl-UZ" sz="2000" dirty="0" smtClean="0">
                <a:solidFill>
                  <a:srgbClr val="55439F"/>
                </a:solidFill>
                <a:latin typeface="Times New Roman" pitchFamily="18" charset="0"/>
                <a:cs typeface="Times New Roman" pitchFamily="18" charset="0"/>
              </a:rPr>
              <a:t>2. Айбдорлик ва уят ҳисси сизга муваффақият қозониш имконини</a:t>
            </a:r>
            <a:br>
              <a:rPr lang="uz-Cyrl-UZ" sz="2000" dirty="0" smtClean="0">
                <a:solidFill>
                  <a:srgbClr val="55439F"/>
                </a:solidFill>
                <a:latin typeface="Times New Roman" pitchFamily="18" charset="0"/>
                <a:cs typeface="Times New Roman" pitchFamily="18" charset="0"/>
              </a:rPr>
            </a:br>
            <a:r>
              <a:rPr lang="uz-Cyrl-UZ" sz="2000" dirty="0" smtClean="0">
                <a:solidFill>
                  <a:srgbClr val="55439F"/>
                </a:solidFill>
                <a:latin typeface="Times New Roman" pitchFamily="18" charset="0"/>
                <a:cs typeface="Times New Roman" pitchFamily="18" charset="0"/>
              </a:rPr>
              <a:t>бермайди. Уларга берилманг.</a:t>
            </a:r>
            <a:endParaRPr lang="ru-RU" sz="2000" dirty="0" smtClean="0">
              <a:solidFill>
                <a:srgbClr val="55439F"/>
              </a:solidFill>
              <a:latin typeface="Times New Roman" pitchFamily="18" charset="0"/>
              <a:cs typeface="Times New Roman" pitchFamily="18" charset="0"/>
            </a:endParaRPr>
          </a:p>
          <a:p>
            <a:pPr algn="just"/>
            <a:r>
              <a:rPr lang="uz-Cyrl-UZ" sz="2000" dirty="0" smtClean="0">
                <a:solidFill>
                  <a:srgbClr val="55439F"/>
                </a:solidFill>
                <a:latin typeface="Times New Roman" pitchFamily="18" charset="0"/>
                <a:cs typeface="Times New Roman" pitchFamily="18" charset="0"/>
              </a:rPr>
              <a:t>3. Ўзингизни бўшаштириш, фикрларингизга қулоқ солишга, дилингизга ёққан нарса билан шуғулланиш, ўз ҳолингизга қўйишга имкон беринг. Шунда сиз ўзингизни яхшироқ тушунасиз.</a:t>
            </a:r>
            <a:endParaRPr lang="ru-RU" sz="2000" dirty="0" smtClean="0">
              <a:solidFill>
                <a:srgbClr val="55439F"/>
              </a:solidFill>
              <a:latin typeface="Times New Roman" pitchFamily="18" charset="0"/>
              <a:cs typeface="Times New Roman" pitchFamily="18" charset="0"/>
            </a:endParaRPr>
          </a:p>
          <a:p>
            <a:pPr algn="just"/>
            <a:r>
              <a:rPr lang="uz-Cyrl-UZ" sz="2000" dirty="0" smtClean="0">
                <a:solidFill>
                  <a:srgbClr val="55439F"/>
                </a:solidFill>
                <a:latin typeface="Times New Roman" pitchFamily="18" charset="0"/>
                <a:cs typeface="Times New Roman" pitchFamily="18" charset="0"/>
              </a:rPr>
              <a:t>4. Ўзингиз учун, мақсадингизга етишиш йўлида янада майда ва оралиқ мақсадларга етишиш зарур бўлган, бир неча йироқ мақсадларни танлаб олинг. </a:t>
            </a:r>
            <a:r>
              <a:rPr lang="ru-RU" sz="2000" dirty="0" smtClean="0">
                <a:solidFill>
                  <a:srgbClr val="55439F"/>
                </a:solidFill>
                <a:latin typeface="Times New Roman" pitchFamily="18" charset="0"/>
                <a:cs typeface="Times New Roman" pitchFamily="18" charset="0"/>
              </a:rPr>
              <a:t>Ушбу </a:t>
            </a:r>
            <a:r>
              <a:rPr lang="ru-RU" sz="2000" dirty="0" err="1" smtClean="0">
                <a:solidFill>
                  <a:srgbClr val="55439F"/>
                </a:solidFill>
                <a:latin typeface="Times New Roman" pitchFamily="18" charset="0"/>
                <a:cs typeface="Times New Roman" pitchFamily="18" charset="0"/>
              </a:rPr>
              <a:t>оралиқ мақсадларга эришиш</a:t>
            </a:r>
            <a:r>
              <a:rPr lang="ru-RU" sz="2000" dirty="0" smtClean="0">
                <a:solidFill>
                  <a:srgbClr val="55439F"/>
                </a:solidFill>
                <a:latin typeface="Times New Roman" pitchFamily="18" charset="0"/>
                <a:cs typeface="Times New Roman" pitchFamily="18" charset="0"/>
              </a:rPr>
              <a:t> </a:t>
            </a:r>
            <a:r>
              <a:rPr lang="ru-RU" sz="2000" dirty="0" err="1" smtClean="0">
                <a:solidFill>
                  <a:srgbClr val="55439F"/>
                </a:solidFill>
                <a:latin typeface="Times New Roman" pitchFamily="18" charset="0"/>
                <a:cs typeface="Times New Roman" pitchFamily="18" charset="0"/>
              </a:rPr>
              <a:t>учун</a:t>
            </a:r>
            <a:r>
              <a:rPr lang="ru-RU" sz="2000" dirty="0" smtClean="0">
                <a:solidFill>
                  <a:srgbClr val="55439F"/>
                </a:solidFill>
                <a:latin typeface="Times New Roman" pitchFamily="18" charset="0"/>
                <a:cs typeface="Times New Roman" pitchFamily="18" charset="0"/>
              </a:rPr>
              <a:t> </a:t>
            </a:r>
            <a:r>
              <a:rPr lang="ru-RU" sz="2000" dirty="0" err="1" smtClean="0">
                <a:solidFill>
                  <a:srgbClr val="55439F"/>
                </a:solidFill>
                <a:latin typeface="Times New Roman" pitchFamily="18" charset="0"/>
                <a:cs typeface="Times New Roman" pitchFamily="18" charset="0"/>
              </a:rPr>
              <a:t>керакли</a:t>
            </a:r>
            <a:r>
              <a:rPr lang="ru-RU" sz="2000" dirty="0" smtClean="0">
                <a:solidFill>
                  <a:srgbClr val="55439F"/>
                </a:solidFill>
                <a:latin typeface="Times New Roman" pitchFamily="18" charset="0"/>
                <a:cs typeface="Times New Roman" pitchFamily="18" charset="0"/>
              </a:rPr>
              <a:t> </a:t>
            </a:r>
            <a:r>
              <a:rPr lang="ru-RU" sz="2000" dirty="0" err="1" smtClean="0">
                <a:solidFill>
                  <a:srgbClr val="55439F"/>
                </a:solidFill>
                <a:latin typeface="Times New Roman" pitchFamily="18" charset="0"/>
                <a:cs typeface="Times New Roman" pitchFamily="18" charset="0"/>
              </a:rPr>
              <a:t>воситаларни</a:t>
            </a:r>
            <a:r>
              <a:rPr lang="ru-RU" sz="2000" dirty="0" smtClean="0">
                <a:solidFill>
                  <a:srgbClr val="55439F"/>
                </a:solidFill>
                <a:latin typeface="Times New Roman" pitchFamily="18" charset="0"/>
                <a:cs typeface="Times New Roman" pitchFamily="18" charset="0"/>
              </a:rPr>
              <a:t> </a:t>
            </a:r>
            <a:r>
              <a:rPr lang="ru-RU" sz="2000" dirty="0" err="1" smtClean="0">
                <a:solidFill>
                  <a:srgbClr val="55439F"/>
                </a:solidFill>
                <a:latin typeface="Times New Roman" pitchFamily="18" charset="0"/>
                <a:cs typeface="Times New Roman" pitchFamily="18" charset="0"/>
              </a:rPr>
              <a:t>тарозида</a:t>
            </a:r>
            <a:r>
              <a:rPr lang="ru-RU" sz="2000" dirty="0" smtClean="0">
                <a:solidFill>
                  <a:srgbClr val="55439F"/>
                </a:solidFill>
                <a:latin typeface="Times New Roman" pitchFamily="18" charset="0"/>
                <a:cs typeface="Times New Roman" pitchFamily="18" charset="0"/>
              </a:rPr>
              <a:t> </a:t>
            </a:r>
            <a:r>
              <a:rPr lang="ru-RU" sz="2000" dirty="0" err="1" smtClean="0">
                <a:solidFill>
                  <a:srgbClr val="55439F"/>
                </a:solidFill>
                <a:latin typeface="Times New Roman" pitchFamily="18" charset="0"/>
                <a:cs typeface="Times New Roman" pitchFamily="18" charset="0"/>
              </a:rPr>
              <a:t>тортинг</a:t>
            </a:r>
            <a:r>
              <a:rPr lang="ru-RU" sz="2000" dirty="0" smtClean="0">
                <a:solidFill>
                  <a:srgbClr val="55439F"/>
                </a:solidFill>
                <a:latin typeface="Times New Roman" pitchFamily="18" charset="0"/>
                <a:cs typeface="Times New Roman" pitchFamily="18" charset="0"/>
              </a:rPr>
              <a:t>.</a:t>
            </a:r>
          </a:p>
          <a:p>
            <a:pPr algn="just"/>
            <a:r>
              <a:rPr lang="uz-Cyrl-UZ" sz="2000" dirty="0" smtClean="0">
                <a:solidFill>
                  <a:srgbClr val="55439F"/>
                </a:solidFill>
                <a:latin typeface="Times New Roman" pitchFamily="18" charset="0"/>
                <a:cs typeface="Times New Roman" pitchFamily="18" charset="0"/>
              </a:rPr>
              <a:t>5. Ҳар бир муваффақиятли қадамингизни эътиборсиз қолдирманг ва</a:t>
            </a:r>
            <a:br>
              <a:rPr lang="uz-Cyrl-UZ" sz="2000" dirty="0" smtClean="0">
                <a:solidFill>
                  <a:srgbClr val="55439F"/>
                </a:solidFill>
                <a:latin typeface="Times New Roman" pitchFamily="18" charset="0"/>
                <a:cs typeface="Times New Roman" pitchFamily="18" charset="0"/>
              </a:rPr>
            </a:br>
            <a:r>
              <a:rPr lang="uz-Cyrl-UZ" sz="2000" dirty="0" smtClean="0">
                <a:solidFill>
                  <a:srgbClr val="55439F"/>
                </a:solidFill>
                <a:latin typeface="Times New Roman" pitchFamily="18" charset="0"/>
                <a:cs typeface="Times New Roman" pitchFamily="18" charset="0"/>
              </a:rPr>
              <a:t>ўзингизни тетиклаштириш, мақтаб ва албатта рағбатлантириб туришни унутманг.</a:t>
            </a:r>
            <a:endParaRPr lang="ru-RU" sz="2000" dirty="0" smtClean="0">
              <a:solidFill>
                <a:srgbClr val="55439F"/>
              </a:solidFill>
              <a:latin typeface="Times New Roman" pitchFamily="18" charset="0"/>
              <a:cs typeface="Times New Roman" pitchFamily="18" charset="0"/>
            </a:endParaRPr>
          </a:p>
          <a:p>
            <a:pPr>
              <a:buNone/>
            </a:pPr>
            <a:endParaRPr lang="ru-RU" sz="2000" dirty="0">
              <a:solidFill>
                <a:srgbClr val="55439F"/>
              </a:solidFill>
              <a:latin typeface="Times New Roman" pitchFamily="18" charset="0"/>
              <a:cs typeface="Times New Roman" pitchFamily="18"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916832"/>
            <a:ext cx="8229600" cy="4209332"/>
          </a:xfrm>
        </p:spPr>
        <p:txBody>
          <a:bodyPr/>
          <a:lstStyle/>
          <a:p>
            <a:pPr algn="ctr">
              <a:buNone/>
            </a:pPr>
            <a:endParaRPr lang="uz-Cyrl-UZ" b="1" dirty="0" smtClean="0">
              <a:solidFill>
                <a:srgbClr val="FF00FF"/>
              </a:solidFill>
            </a:endParaRPr>
          </a:p>
          <a:p>
            <a:pPr algn="ctr">
              <a:buNone/>
            </a:pPr>
            <a:r>
              <a:rPr lang="en-US" b="1" dirty="0" smtClean="0">
                <a:solidFill>
                  <a:srgbClr val="FF00FF"/>
                </a:solidFill>
              </a:rPr>
              <a:t>1</a:t>
            </a:r>
            <a:r>
              <a:rPr lang="uz-Cyrl-UZ" b="1" dirty="0" smtClean="0">
                <a:solidFill>
                  <a:srgbClr val="FF00FF"/>
                </a:solidFill>
              </a:rPr>
              <a:t>.Ақлий ҳужум методи.</a:t>
            </a:r>
          </a:p>
          <a:p>
            <a:pPr algn="ctr">
              <a:buNone/>
            </a:pPr>
            <a:endParaRPr lang="en-US" sz="2400" b="1" dirty="0" smtClean="0">
              <a:solidFill>
                <a:srgbClr val="FF00FF"/>
              </a:solidFill>
            </a:endParaRPr>
          </a:p>
          <a:p>
            <a:pPr algn="ctr">
              <a:buNone/>
            </a:pPr>
            <a:r>
              <a:rPr lang="uz-Cyrl-UZ" b="1" dirty="0" smtClean="0">
                <a:solidFill>
                  <a:srgbClr val="FF00FF"/>
                </a:solidFill>
              </a:rPr>
              <a:t>	 “Болаларда мулоқот кўникмаларининг ривожланмаганлигининг сабаблари нимада?” ....</a:t>
            </a:r>
            <a:endParaRPr lang="ru-RU" dirty="0">
              <a:solidFill>
                <a:srgbClr val="FF00FF"/>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23528" y="908720"/>
            <a:ext cx="8640960" cy="5616625"/>
          </a:xfrm>
        </p:spPr>
        <p:txBody>
          <a:bodyPr>
            <a:noAutofit/>
          </a:bodyPr>
          <a:lstStyle/>
          <a:p>
            <a:pPr algn="ctr">
              <a:buNone/>
            </a:pPr>
            <a:r>
              <a:rPr lang="ru-RU" sz="2400"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Боланинг</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мулоқот кўникмаларини</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яхши</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ривожланмаганликнинг</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айрим</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сабаблари</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мавжуд</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бўлиб</a:t>
            </a:r>
            <a:r>
              <a:rPr lang="ru-RU" sz="2400" b="1" dirty="0" smtClean="0">
                <a:solidFill>
                  <a:srgbClr val="000099"/>
                </a:solidFill>
                <a:latin typeface="Times New Roman" pitchFamily="18" charset="0"/>
                <a:cs typeface="Times New Roman" pitchFamily="18" charset="0"/>
              </a:rPr>
              <a:t>, </a:t>
            </a:r>
            <a:r>
              <a:rPr lang="ru-RU" sz="2400" b="1" dirty="0" err="1" smtClean="0">
                <a:solidFill>
                  <a:srgbClr val="000099"/>
                </a:solidFill>
                <a:latin typeface="Times New Roman" pitchFamily="18" charset="0"/>
                <a:cs typeface="Times New Roman" pitchFamily="18" charset="0"/>
              </a:rPr>
              <a:t>булар</a:t>
            </a:r>
            <a:r>
              <a:rPr lang="ru-RU" sz="2400" b="1" dirty="0" smtClean="0">
                <a:solidFill>
                  <a:srgbClr val="000099"/>
                </a:solidFill>
                <a:latin typeface="Times New Roman" pitchFamily="18" charset="0"/>
                <a:cs typeface="Times New Roman" pitchFamily="18" charset="0"/>
              </a:rPr>
              <a:t>:</a:t>
            </a:r>
          </a:p>
          <a:p>
            <a:pPr>
              <a:buFont typeface="Wingdings" pitchFamily="2" charset="2"/>
              <a:buChar char="v"/>
            </a:pPr>
            <a:r>
              <a:rPr lang="ru-RU" sz="2400" dirty="0" err="1" smtClean="0">
                <a:solidFill>
                  <a:srgbClr val="000099"/>
                </a:solidFill>
                <a:latin typeface="Times New Roman" pitchFamily="18" charset="0"/>
                <a:cs typeface="Times New Roman" pitchFamily="18" charset="0"/>
              </a:rPr>
              <a:t>Оилада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болага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мутлақо қарама-қарши талаблар</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қўйилиши;</a:t>
            </a:r>
            <a:endParaRPr lang="ru-RU" sz="2400" dirty="0" smtClean="0">
              <a:solidFill>
                <a:srgbClr val="000099"/>
              </a:solidFill>
              <a:latin typeface="Times New Roman" pitchFamily="18" charset="0"/>
              <a:cs typeface="Times New Roman" pitchFamily="18" charset="0"/>
            </a:endParaRPr>
          </a:p>
          <a:p>
            <a:pPr>
              <a:buFont typeface="Wingdings" pitchFamily="2" charset="2"/>
              <a:buChar char="v"/>
            </a:pPr>
            <a:r>
              <a:rPr lang="ru-RU" sz="2400" dirty="0" err="1" smtClean="0">
                <a:solidFill>
                  <a:srgbClr val="000099"/>
                </a:solidFill>
                <a:latin typeface="Times New Roman" pitchFamily="18" charset="0"/>
                <a:cs typeface="Times New Roman" pitchFamily="18" charset="0"/>
              </a:rPr>
              <a:t>Эркалаш</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рағбатлантириш ва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юпатиш</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ҳолатлари камлиги</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ва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бу</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ҳолатдан болани</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бирдан</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танқид қилишга ўтиш</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ҳолатлари;</a:t>
            </a:r>
            <a:endParaRPr lang="ru-RU" sz="2400" dirty="0" smtClean="0">
              <a:solidFill>
                <a:srgbClr val="000099"/>
              </a:solidFill>
              <a:latin typeface="Times New Roman" pitchFamily="18" charset="0"/>
              <a:cs typeface="Times New Roman" pitchFamily="18" charset="0"/>
            </a:endParaRPr>
          </a:p>
          <a:p>
            <a:pPr>
              <a:buFont typeface="Wingdings" pitchFamily="2" charset="2"/>
              <a:buChar char="v"/>
            </a:pPr>
            <a:r>
              <a:rPr lang="ru-RU" sz="2400" dirty="0" err="1" smtClean="0">
                <a:solidFill>
                  <a:srgbClr val="000099"/>
                </a:solidFill>
                <a:latin typeface="Times New Roman" pitchFamily="18" charset="0"/>
                <a:cs typeface="Times New Roman" pitchFamily="18" charset="0"/>
              </a:rPr>
              <a:t>Болалар</a:t>
            </a:r>
            <a:r>
              <a:rPr lang="ru-RU" sz="2400" dirty="0" smtClean="0">
                <a:solidFill>
                  <a:srgbClr val="000099"/>
                </a:solidFill>
                <a:latin typeface="Times New Roman" pitchFamily="18" charset="0"/>
                <a:cs typeface="Times New Roman" pitchFamily="18" charset="0"/>
              </a:rPr>
              <a:t> тез-тез </a:t>
            </a:r>
            <a:r>
              <a:rPr lang="ru-RU" sz="2400" dirty="0" err="1" smtClean="0">
                <a:solidFill>
                  <a:srgbClr val="000099"/>
                </a:solidFill>
                <a:latin typeface="Times New Roman" pitchFamily="18" charset="0"/>
                <a:cs typeface="Times New Roman" pitchFamily="18" charset="0"/>
              </a:rPr>
              <a:t>танбеҳ қилиб турилиши</a:t>
            </a:r>
            <a:r>
              <a:rPr lang="ru-RU" sz="2400" dirty="0" smtClean="0">
                <a:solidFill>
                  <a:srgbClr val="000099"/>
                </a:solidFill>
                <a:latin typeface="Times New Roman" pitchFamily="18" charset="0"/>
                <a:cs typeface="Times New Roman" pitchFamily="18" charset="0"/>
              </a:rPr>
              <a:t>, бунда </a:t>
            </a:r>
            <a:r>
              <a:rPr lang="ru-RU" sz="2400" dirty="0" err="1" smtClean="0">
                <a:solidFill>
                  <a:srgbClr val="000099"/>
                </a:solidFill>
                <a:latin typeface="Times New Roman" pitchFamily="18" charset="0"/>
                <a:cs typeface="Times New Roman" pitchFamily="18" charset="0"/>
              </a:rPr>
              <a:t>боланинг</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нотўғри хатти</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ҳаракати эмас</a:t>
            </a:r>
            <a:r>
              <a:rPr lang="ru-RU" sz="2400" dirty="0" smtClean="0">
                <a:solidFill>
                  <a:srgbClr val="000099"/>
                </a:solidFill>
                <a:latin typeface="Times New Roman" pitchFamily="18" charset="0"/>
                <a:cs typeface="Times New Roman" pitchFamily="18" charset="0"/>
              </a:rPr>
              <a:t>, балки </a:t>
            </a:r>
            <a:r>
              <a:rPr lang="ru-RU" sz="2400" dirty="0" err="1" smtClean="0">
                <a:solidFill>
                  <a:srgbClr val="000099"/>
                </a:solidFill>
                <a:latin typeface="Times New Roman" pitchFamily="18" charset="0"/>
                <a:cs typeface="Times New Roman" pitchFamily="18" charset="0"/>
              </a:rPr>
              <a:t>шахси</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кўпроқ танқид қилинади</a:t>
            </a:r>
            <a:r>
              <a:rPr lang="ru-RU" sz="2400" dirty="0" smtClean="0">
                <a:solidFill>
                  <a:srgbClr val="000099"/>
                </a:solidFill>
                <a:latin typeface="Times New Roman" pitchFamily="18" charset="0"/>
                <a:cs typeface="Times New Roman" pitchFamily="18" charset="0"/>
              </a:rPr>
              <a:t>;</a:t>
            </a:r>
          </a:p>
          <a:p>
            <a:pPr>
              <a:buFont typeface="Wingdings" pitchFamily="2" charset="2"/>
              <a:buChar char="v"/>
            </a:pPr>
            <a:r>
              <a:rPr lang="ru-RU" sz="2400" dirty="0" err="1" smtClean="0">
                <a:solidFill>
                  <a:srgbClr val="000099"/>
                </a:solidFill>
                <a:latin typeface="Times New Roman" pitchFamily="18" charset="0"/>
                <a:cs typeface="Times New Roman" pitchFamily="18" charset="0"/>
              </a:rPr>
              <a:t>Фарзандининг</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саволлари</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жавобсиз</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қолдирилиши;</a:t>
            </a:r>
            <a:endParaRPr lang="ru-RU" sz="2400" dirty="0" smtClean="0">
              <a:solidFill>
                <a:srgbClr val="000099"/>
              </a:solidFill>
              <a:latin typeface="Times New Roman" pitchFamily="18" charset="0"/>
              <a:cs typeface="Times New Roman" pitchFamily="18" charset="0"/>
            </a:endParaRPr>
          </a:p>
          <a:p>
            <a:pPr>
              <a:buFont typeface="Wingdings" pitchFamily="2" charset="2"/>
              <a:buChar char="v"/>
            </a:pPr>
            <a:r>
              <a:rPr lang="ru-RU" sz="2400" dirty="0" err="1" smtClean="0">
                <a:solidFill>
                  <a:srgbClr val="000099"/>
                </a:solidFill>
                <a:latin typeface="Times New Roman" pitchFamily="18" charset="0"/>
                <a:cs typeface="Times New Roman" pitchFamily="18" charset="0"/>
              </a:rPr>
              <a:t>Боланинг</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аввалги</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муваффақиятсизликлари кўп</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эсга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олиниши</a:t>
            </a:r>
            <a:r>
              <a:rPr lang="ru-RU" sz="2400" dirty="0" smtClean="0">
                <a:solidFill>
                  <a:srgbClr val="000099"/>
                </a:solidFill>
                <a:latin typeface="Times New Roman" pitchFamily="18" charset="0"/>
                <a:cs typeface="Times New Roman" pitchFamily="18" charset="0"/>
              </a:rPr>
              <a:t>;</a:t>
            </a:r>
          </a:p>
          <a:p>
            <a:pPr>
              <a:buFont typeface="Wingdings" pitchFamily="2" charset="2"/>
              <a:buChar char="v"/>
            </a:pPr>
            <a:r>
              <a:rPr lang="ru-RU" sz="2400" dirty="0" err="1" smtClean="0">
                <a:solidFill>
                  <a:srgbClr val="000099"/>
                </a:solidFill>
                <a:latin typeface="Times New Roman" pitchFamily="18" charset="0"/>
                <a:cs typeface="Times New Roman" pitchFamily="18" charset="0"/>
              </a:rPr>
              <a:t>Ота-она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томонидан</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фарзандга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қўпол ва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қаттиқ оҳангда гапирилиши</a:t>
            </a:r>
            <a:r>
              <a:rPr lang="ru-RU" sz="2400" dirty="0" smtClean="0">
                <a:solidFill>
                  <a:srgbClr val="000099"/>
                </a:solidFill>
                <a:latin typeface="Times New Roman" pitchFamily="18" charset="0"/>
                <a:cs typeface="Times New Roman" pitchFamily="18" charset="0"/>
              </a:rPr>
              <a:t>;</a:t>
            </a:r>
          </a:p>
          <a:p>
            <a:pPr>
              <a:buFont typeface="Wingdings" pitchFamily="2" charset="2"/>
              <a:buChar char="v"/>
            </a:pPr>
            <a:r>
              <a:rPr lang="ru-RU" sz="2400" dirty="0" err="1" smtClean="0">
                <a:solidFill>
                  <a:srgbClr val="000099"/>
                </a:solidFill>
                <a:latin typeface="Times New Roman" pitchFamily="18" charset="0"/>
                <a:cs typeface="Times New Roman" pitchFamily="18" charset="0"/>
              </a:rPr>
              <a:t>Фарзандга</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нисбатан</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ишончсизликни</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намоён</a:t>
            </a:r>
            <a:r>
              <a:rPr lang="ru-RU" sz="2400" dirty="0" smtClean="0">
                <a:solidFill>
                  <a:srgbClr val="000099"/>
                </a:solidFill>
                <a:latin typeface="Times New Roman" pitchFamily="18" charset="0"/>
                <a:cs typeface="Times New Roman" pitchFamily="18" charset="0"/>
              </a:rPr>
              <a:t> </a:t>
            </a:r>
            <a:r>
              <a:rPr lang="ru-RU" sz="2400" dirty="0" err="1" smtClean="0">
                <a:solidFill>
                  <a:srgbClr val="000099"/>
                </a:solidFill>
                <a:latin typeface="Times New Roman" pitchFamily="18" charset="0"/>
                <a:cs typeface="Times New Roman" pitchFamily="18" charset="0"/>
              </a:rPr>
              <a:t>қилиниши.</a:t>
            </a:r>
            <a:r>
              <a:rPr lang="ru-RU" sz="2400" dirty="0" smtClean="0">
                <a:solidFill>
                  <a:srgbClr val="000099"/>
                </a:solidFill>
                <a:latin typeface="Times New Roman" pitchFamily="18" charset="0"/>
                <a:cs typeface="Times New Roman" pitchFamily="18" charset="0"/>
              </a:rPr>
              <a:t/>
            </a:r>
            <a:br>
              <a:rPr lang="ru-RU" sz="2400" dirty="0" smtClean="0">
                <a:solidFill>
                  <a:srgbClr val="000099"/>
                </a:solidFill>
                <a:latin typeface="Times New Roman" pitchFamily="18" charset="0"/>
                <a:cs typeface="Times New Roman" pitchFamily="18" charset="0"/>
              </a:rPr>
            </a:br>
            <a:r>
              <a:rPr lang="ru-RU" sz="2400" dirty="0" smtClean="0">
                <a:solidFill>
                  <a:srgbClr val="000099"/>
                </a:solidFill>
                <a:latin typeface="Times New Roman" pitchFamily="18" charset="0"/>
                <a:cs typeface="Times New Roman" pitchFamily="18" charset="0"/>
              </a:rPr>
              <a:t/>
            </a:r>
            <a:br>
              <a:rPr lang="ru-RU" sz="2400" dirty="0" smtClean="0">
                <a:solidFill>
                  <a:srgbClr val="000099"/>
                </a:solidFill>
                <a:latin typeface="Times New Roman" pitchFamily="18" charset="0"/>
                <a:cs typeface="Times New Roman" pitchFamily="18" charset="0"/>
              </a:rPr>
            </a:br>
            <a:r>
              <a:rPr lang="ru-RU" sz="2400" dirty="0" smtClean="0">
                <a:solidFill>
                  <a:srgbClr val="000099"/>
                </a:solidFill>
                <a:latin typeface="Times New Roman" pitchFamily="18" charset="0"/>
                <a:cs typeface="Times New Roman" pitchFamily="18" charset="0"/>
              </a:rPr>
              <a:t/>
            </a:r>
            <a:br>
              <a:rPr lang="ru-RU" sz="2400" dirty="0" smtClean="0">
                <a:solidFill>
                  <a:srgbClr val="000099"/>
                </a:solidFill>
                <a:latin typeface="Times New Roman" pitchFamily="18" charset="0"/>
                <a:cs typeface="Times New Roman" pitchFamily="18" charset="0"/>
              </a:rPr>
            </a:br>
            <a:r>
              <a:rPr lang="ru-RU" sz="2400" dirty="0" smtClean="0">
                <a:solidFill>
                  <a:srgbClr val="000099"/>
                </a:solidFill>
                <a:latin typeface="Times New Roman" pitchFamily="18" charset="0"/>
                <a:cs typeface="Times New Roman" pitchFamily="18" charset="0"/>
              </a:rPr>
              <a:t/>
            </a:r>
            <a:br>
              <a:rPr lang="ru-RU" sz="2400" dirty="0" smtClean="0">
                <a:solidFill>
                  <a:srgbClr val="000099"/>
                </a:solidFill>
                <a:latin typeface="Times New Roman" pitchFamily="18" charset="0"/>
                <a:cs typeface="Times New Roman" pitchFamily="18" charset="0"/>
              </a:rPr>
            </a:br>
            <a:endParaRPr lang="ru-RU" sz="2400" dirty="0" smtClean="0">
              <a:solidFill>
                <a:srgbClr val="000099"/>
              </a:solidFill>
              <a:latin typeface="Times New Roman" pitchFamily="18" charset="0"/>
              <a:cs typeface="Times New Roman" pitchFamily="18" charset="0"/>
            </a:endParaRPr>
          </a:p>
          <a:p>
            <a:pPr>
              <a:buNone/>
            </a:pPr>
            <a:r>
              <a:rPr lang="ru-RU" sz="2400" dirty="0" smtClean="0">
                <a:solidFill>
                  <a:srgbClr val="000099"/>
                </a:solidFill>
                <a:latin typeface="Times New Roman" pitchFamily="18" charset="0"/>
                <a:cs typeface="Times New Roman" pitchFamily="18" charset="0"/>
              </a:rPr>
              <a:t/>
            </a:r>
            <a:br>
              <a:rPr lang="ru-RU" sz="2400" dirty="0" smtClean="0">
                <a:solidFill>
                  <a:srgbClr val="000099"/>
                </a:solidFill>
                <a:latin typeface="Times New Roman" pitchFamily="18" charset="0"/>
                <a:cs typeface="Times New Roman" pitchFamily="18" charset="0"/>
              </a:rPr>
            </a:br>
            <a:endParaRPr lang="ru-RU" sz="2400" dirty="0" smtClean="0">
              <a:solidFill>
                <a:srgbClr val="000099"/>
              </a:solidFill>
              <a:latin typeface="Times New Roman" pitchFamily="18" charset="0"/>
              <a:cs typeface="Times New Roman" pitchFamily="18" charset="0"/>
            </a:endParaRPr>
          </a:p>
          <a:p>
            <a:pPr>
              <a:buNone/>
            </a:pPr>
            <a:r>
              <a:rPr lang="ru-RU" sz="2400" dirty="0" smtClean="0">
                <a:solidFill>
                  <a:srgbClr val="000099"/>
                </a:solidFill>
                <a:latin typeface="Times New Roman" pitchFamily="18" charset="0"/>
                <a:cs typeface="Times New Roman" pitchFamily="18" charset="0"/>
              </a:rPr>
              <a:t/>
            </a:r>
            <a:br>
              <a:rPr lang="ru-RU" sz="2400" dirty="0" smtClean="0">
                <a:solidFill>
                  <a:srgbClr val="000099"/>
                </a:solidFill>
                <a:latin typeface="Times New Roman" pitchFamily="18" charset="0"/>
                <a:cs typeface="Times New Roman" pitchFamily="18" charset="0"/>
              </a:rPr>
            </a:br>
            <a:r>
              <a:rPr lang="ru-RU" sz="2400" dirty="0" smtClean="0">
                <a:solidFill>
                  <a:srgbClr val="000099"/>
                </a:solidFill>
                <a:latin typeface="Times New Roman" pitchFamily="18" charset="0"/>
                <a:cs typeface="Times New Roman" pitchFamily="18" charset="0"/>
              </a:rPr>
              <a:t> </a:t>
            </a:r>
            <a:br>
              <a:rPr lang="ru-RU" sz="2400" dirty="0" smtClean="0">
                <a:solidFill>
                  <a:srgbClr val="000099"/>
                </a:solidFill>
                <a:latin typeface="Times New Roman" pitchFamily="18" charset="0"/>
                <a:cs typeface="Times New Roman" pitchFamily="18" charset="0"/>
              </a:rPr>
            </a:br>
            <a:endParaRPr lang="ru-RU" sz="2400" dirty="0">
              <a:solidFill>
                <a:srgbClr val="000099"/>
              </a:solidFill>
              <a:latin typeface="Times New Roman" pitchFamily="18" charset="0"/>
              <a:cs typeface="Times New Roman" pitchFamily="18"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p:txBody>
          <a:bodyPr/>
          <a:lstStyle/>
          <a:p>
            <a:pPr algn="ctr">
              <a:buNone/>
            </a:pPr>
            <a:endParaRPr lang="uz-Cyrl-UZ" dirty="0" smtClean="0">
              <a:solidFill>
                <a:srgbClr val="D60093"/>
              </a:solidFill>
            </a:endParaRPr>
          </a:p>
          <a:p>
            <a:pPr algn="ctr">
              <a:buNone/>
            </a:pPr>
            <a:r>
              <a:rPr lang="uz-Cyrl-UZ" dirty="0" smtClean="0">
                <a:solidFill>
                  <a:srgbClr val="D60093"/>
                </a:solidFill>
              </a:rPr>
              <a:t>Ҳар доим ҳам болага бошқа болаларни таққослаб, </a:t>
            </a:r>
            <a:r>
              <a:rPr lang="uz-Cyrl-UZ" b="1" dirty="0" smtClean="0">
                <a:solidFill>
                  <a:srgbClr val="D60093"/>
                </a:solidFill>
              </a:rPr>
              <a:t>«тартибли бола»,</a:t>
            </a:r>
            <a:r>
              <a:rPr lang="uz-Cyrl-UZ" dirty="0" smtClean="0">
                <a:solidFill>
                  <a:srgbClr val="D60093"/>
                </a:solidFill>
              </a:rPr>
              <a:t/>
            </a:r>
            <a:br>
              <a:rPr lang="uz-Cyrl-UZ" dirty="0" smtClean="0">
                <a:solidFill>
                  <a:srgbClr val="D60093"/>
                </a:solidFill>
              </a:rPr>
            </a:br>
            <a:r>
              <a:rPr lang="uz-Cyrl-UZ" b="1" dirty="0" smtClean="0">
                <a:solidFill>
                  <a:srgbClr val="D60093"/>
                </a:solidFill>
              </a:rPr>
              <a:t>«яхши ўғил бола»</a:t>
            </a:r>
            <a:r>
              <a:rPr lang="uz-Cyrl-UZ" dirty="0" smtClean="0">
                <a:solidFill>
                  <a:srgbClr val="D60093"/>
                </a:solidFill>
              </a:rPr>
              <a:t> ва </a:t>
            </a:r>
            <a:r>
              <a:rPr lang="uz-Cyrl-UZ" b="1" dirty="0" smtClean="0">
                <a:solidFill>
                  <a:srgbClr val="D60093"/>
                </a:solidFill>
              </a:rPr>
              <a:t>«сендан кўра ақлли бола»</a:t>
            </a:r>
            <a:r>
              <a:rPr lang="uz-Cyrl-UZ" dirty="0" smtClean="0">
                <a:solidFill>
                  <a:srgbClr val="D60093"/>
                </a:solidFill>
              </a:rPr>
              <a:t> мазмунидаги сўзларни айтиш ва ҳар қандай сабаб туфайли уни бегоналар орасида уялтирманг.</a:t>
            </a:r>
            <a:endParaRPr lang="ru-RU" dirty="0">
              <a:solidFill>
                <a:srgbClr val="D60093"/>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268760"/>
            <a:ext cx="8229600" cy="5400599"/>
          </a:xfrm>
        </p:spPr>
        <p:txBody>
          <a:bodyPr>
            <a:noAutofit/>
          </a:bodyPr>
          <a:lstStyle/>
          <a:p>
            <a:pPr algn="just">
              <a:buNone/>
            </a:pPr>
            <a:r>
              <a:rPr lang="ru-RU" sz="2300" dirty="0" smtClean="0">
                <a:solidFill>
                  <a:srgbClr val="0070C0"/>
                </a:solidFill>
                <a:latin typeface="Times New Roman" pitchFamily="18" charset="0"/>
                <a:cs typeface="Times New Roman" pitchFamily="18" charset="0"/>
              </a:rPr>
              <a:t>	</a:t>
            </a:r>
          </a:p>
          <a:p>
            <a:pPr algn="just">
              <a:buNone/>
            </a:pPr>
            <a:r>
              <a:rPr lang="ru-RU" sz="2300" dirty="0" smtClean="0">
                <a:solidFill>
                  <a:srgbClr val="0070C0"/>
                </a:solidFill>
                <a:latin typeface="Times New Roman" pitchFamily="18" charset="0"/>
                <a:cs typeface="Times New Roman" pitchFamily="18" charset="0"/>
              </a:rPr>
              <a:t>	</a:t>
            </a:r>
            <a:r>
              <a:rPr lang="ru-RU" sz="2300" b="1" dirty="0" smtClean="0">
                <a:solidFill>
                  <a:srgbClr val="0070C0"/>
                </a:solidFill>
                <a:latin typeface="Times New Roman" pitchFamily="18" charset="0"/>
                <a:cs typeface="Times New Roman" pitchFamily="18" charset="0"/>
              </a:rPr>
              <a:t>“</a:t>
            </a:r>
            <a:r>
              <a:rPr lang="ru-RU" sz="2300" b="1" dirty="0" err="1" smtClean="0">
                <a:solidFill>
                  <a:srgbClr val="0070C0"/>
                </a:solidFill>
                <a:latin typeface="Times New Roman" pitchFamily="18" charset="0"/>
                <a:cs typeface="Times New Roman" pitchFamily="18" charset="0"/>
              </a:rPr>
              <a:t>Молекулалар</a:t>
            </a:r>
            <a:r>
              <a:rPr lang="ru-RU" sz="2300" b="1" dirty="0" smtClean="0">
                <a:solidFill>
                  <a:srgbClr val="0070C0"/>
                </a:solidFill>
                <a:latin typeface="Times New Roman" pitchFamily="18" charset="0"/>
                <a:cs typeface="Times New Roman" pitchFamily="18" charset="0"/>
              </a:rPr>
              <a:t> ” </a:t>
            </a:r>
            <a:r>
              <a:rPr lang="ru-RU" sz="2300" b="1" dirty="0" err="1" smtClean="0">
                <a:solidFill>
                  <a:srgbClr val="0070C0"/>
                </a:solidFill>
                <a:latin typeface="Times New Roman" pitchFamily="18" charset="0"/>
                <a:cs typeface="Times New Roman" pitchFamily="18" charset="0"/>
              </a:rPr>
              <a:t>машқи </a:t>
            </a:r>
            <a:r>
              <a:rPr lang="ru-RU" sz="2300" b="1" dirty="0" smtClean="0">
                <a:solidFill>
                  <a:srgbClr val="0070C0"/>
                </a:solidFill>
                <a:latin typeface="Times New Roman" pitchFamily="18" charset="0"/>
                <a:cs typeface="Times New Roman" pitchFamily="18" charset="0"/>
              </a:rPr>
              <a:t>/10 мин/</a:t>
            </a:r>
          </a:p>
          <a:p>
            <a:pPr>
              <a:buNone/>
            </a:pP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Мўлжалланган</a:t>
            </a:r>
            <a:r>
              <a:rPr lang="ru-RU" sz="2300" dirty="0" smtClean="0">
                <a:solidFill>
                  <a:srgbClr val="0070C0"/>
                </a:solidFill>
                <a:latin typeface="Times New Roman" pitchFamily="18" charset="0"/>
                <a:cs typeface="Times New Roman" pitchFamily="18" charset="0"/>
              </a:rPr>
              <a:t>: 6-7 </a:t>
            </a:r>
            <a:r>
              <a:rPr lang="ru-RU" sz="2300" dirty="0" err="1" smtClean="0">
                <a:solidFill>
                  <a:srgbClr val="0070C0"/>
                </a:solidFill>
                <a:latin typeface="Times New Roman" pitchFamily="18" charset="0"/>
                <a:cs typeface="Times New Roman" pitchFamily="18" charset="0"/>
              </a:rPr>
              <a:t>ёшли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болалар</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шўх</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мусиқа ижро</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этилади</a:t>
            </a:r>
            <a:r>
              <a:rPr lang="ru-RU" sz="2300" dirty="0" smtClean="0">
                <a:solidFill>
                  <a:srgbClr val="0070C0"/>
                </a:solidFill>
                <a:latin typeface="Times New Roman" pitchFamily="18" charset="0"/>
                <a:cs typeface="Times New Roman" pitchFamily="18" charset="0"/>
              </a:rPr>
              <a:t>.</a:t>
            </a:r>
            <a:br>
              <a:rPr lang="ru-RU" sz="2300" dirty="0" smtClean="0">
                <a:solidFill>
                  <a:srgbClr val="0070C0"/>
                </a:solidFill>
                <a:latin typeface="Times New Roman" pitchFamily="18" charset="0"/>
                <a:cs typeface="Times New Roman" pitchFamily="18" charset="0"/>
              </a:rPr>
            </a:br>
            <a:r>
              <a:rPr lang="ru-RU" sz="2300" dirty="0" err="1" smtClean="0">
                <a:solidFill>
                  <a:srgbClr val="0070C0"/>
                </a:solidFill>
                <a:latin typeface="Times New Roman" pitchFamily="18" charset="0"/>
                <a:cs typeface="Times New Roman" pitchFamily="18" charset="0"/>
              </a:rPr>
              <a:t>Машқ мақсади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машқ болалар</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ўртасида</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яқинроқ алоқанинг</a:t>
            </a:r>
            <a:r>
              <a:rPr lang="ru-RU" sz="2300" dirty="0" smtClean="0">
                <a:solidFill>
                  <a:srgbClr val="0070C0"/>
                </a:solidFill>
                <a:latin typeface="Times New Roman" pitchFamily="18" charset="0"/>
                <a:cs typeface="Times New Roman" pitchFamily="18" charset="0"/>
              </a:rPr>
              <a:t/>
            </a:r>
            <a:br>
              <a:rPr lang="ru-RU" sz="2300" dirty="0" smtClean="0">
                <a:solidFill>
                  <a:srgbClr val="0070C0"/>
                </a:solidFill>
                <a:latin typeface="Times New Roman" pitchFamily="18" charset="0"/>
                <a:cs typeface="Times New Roman" pitchFamily="18" charset="0"/>
              </a:rPr>
            </a:br>
            <a:r>
              <a:rPr lang="ru-RU" sz="2300" dirty="0" err="1" smtClean="0">
                <a:solidFill>
                  <a:srgbClr val="0070C0"/>
                </a:solidFill>
                <a:latin typeface="Times New Roman" pitchFamily="18" charset="0"/>
                <a:cs typeface="Times New Roman" pitchFamily="18" charset="0"/>
              </a:rPr>
              <a:t>шаклланиши</a:t>
            </a:r>
            <a:r>
              <a:rPr lang="ru-RU" sz="2300" dirty="0" smtClean="0">
                <a:solidFill>
                  <a:srgbClr val="0070C0"/>
                </a:solidFill>
                <a:latin typeface="Times New Roman" pitchFamily="18" charset="0"/>
                <a:cs typeface="Times New Roman" pitchFamily="18" charset="0"/>
              </a:rPr>
              <a:t>, улар </a:t>
            </a:r>
            <a:r>
              <a:rPr lang="ru-RU" sz="2300" dirty="0" err="1" smtClean="0">
                <a:solidFill>
                  <a:srgbClr val="0070C0"/>
                </a:solidFill>
                <a:latin typeface="Times New Roman" pitchFamily="18" charset="0"/>
                <a:cs typeface="Times New Roman" pitchFamily="18" charset="0"/>
              </a:rPr>
              <a:t>ўзини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эркинроқ ҳис этишлари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учун</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ёрдам</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беради</a:t>
            </a:r>
            <a:r>
              <a:rPr lang="ru-RU" sz="2300" dirty="0" smtClean="0">
                <a:solidFill>
                  <a:srgbClr val="0070C0"/>
                </a:solidFill>
                <a:latin typeface="Times New Roman" pitchFamily="18" charset="0"/>
                <a:cs typeface="Times New Roman" pitchFamily="18" charset="0"/>
              </a:rPr>
              <a:t>.</a:t>
            </a:r>
            <a:br>
              <a:rPr lang="ru-RU" sz="2300" dirty="0" smtClean="0">
                <a:solidFill>
                  <a:srgbClr val="0070C0"/>
                </a:solidFill>
                <a:latin typeface="Times New Roman" pitchFamily="18" charset="0"/>
                <a:cs typeface="Times New Roman" pitchFamily="18" charset="0"/>
              </a:rPr>
            </a:br>
            <a:r>
              <a:rPr lang="ru-RU" sz="2300" dirty="0" smtClean="0">
                <a:solidFill>
                  <a:srgbClr val="0070C0"/>
                </a:solidFill>
                <a:latin typeface="Times New Roman" pitchFamily="18" charset="0"/>
                <a:cs typeface="Times New Roman" pitchFamily="18" charset="0"/>
              </a:rPr>
              <a:t>“</a:t>
            </a:r>
            <a:r>
              <a:rPr lang="ru-RU" sz="2300" dirty="0" err="1" smtClean="0">
                <a:solidFill>
                  <a:srgbClr val="0070C0"/>
                </a:solidFill>
                <a:latin typeface="Times New Roman" pitchFamily="18" charset="0"/>
                <a:cs typeface="Times New Roman" pitchFamily="18" charset="0"/>
              </a:rPr>
              <a:t>Атомлар</a:t>
            </a:r>
            <a:r>
              <a:rPr lang="ru-RU" sz="2300" dirty="0" smtClean="0">
                <a:solidFill>
                  <a:srgbClr val="0070C0"/>
                </a:solidFill>
                <a:latin typeface="Times New Roman" pitchFamily="18" charset="0"/>
                <a:cs typeface="Times New Roman" pitchFamily="18" charset="0"/>
              </a:rPr>
              <a:t>” – </a:t>
            </a:r>
            <a:r>
              <a:rPr lang="ru-RU" sz="2300" dirty="0" err="1" smtClean="0">
                <a:solidFill>
                  <a:srgbClr val="0070C0"/>
                </a:solidFill>
                <a:latin typeface="Times New Roman" pitchFamily="18" charset="0"/>
                <a:cs typeface="Times New Roman" pitchFamily="18" charset="0"/>
              </a:rPr>
              <a:t>иштирокчилар</a:t>
            </a:r>
            <a:r>
              <a:rPr lang="ru-RU" sz="2300" dirty="0" smtClean="0">
                <a:solidFill>
                  <a:srgbClr val="0070C0"/>
                </a:solidFill>
                <a:latin typeface="Times New Roman" pitchFamily="18" charset="0"/>
                <a:cs typeface="Times New Roman" pitchFamily="18" charset="0"/>
              </a:rPr>
              <a:t> хона </a:t>
            </a:r>
            <a:r>
              <a:rPr lang="ru-RU" sz="2300" dirty="0" err="1" smtClean="0">
                <a:solidFill>
                  <a:srgbClr val="0070C0"/>
                </a:solidFill>
                <a:latin typeface="Times New Roman" pitchFamily="18" charset="0"/>
                <a:cs typeface="Times New Roman" pitchFamily="18" charset="0"/>
              </a:rPr>
              <a:t>бўйлаб</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тартибсиз</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ҳаракатланадилар</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Бошловчининг</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сигнали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билан</a:t>
            </a:r>
            <a:r>
              <a:rPr lang="ru-RU" sz="2300" dirty="0" smtClean="0">
                <a:solidFill>
                  <a:srgbClr val="0070C0"/>
                </a:solidFill>
                <a:latin typeface="Times New Roman" pitchFamily="18" charset="0"/>
                <a:cs typeface="Times New Roman" pitchFamily="18" charset="0"/>
              </a:rPr>
              <a:t> 10 </a:t>
            </a:r>
            <a:r>
              <a:rPr lang="ru-RU" sz="2300" dirty="0" err="1" smtClean="0">
                <a:solidFill>
                  <a:srgbClr val="0070C0"/>
                </a:solidFill>
                <a:latin typeface="Times New Roman" pitchFamily="18" charset="0"/>
                <a:cs typeface="Times New Roman" pitchFamily="18" charset="0"/>
              </a:rPr>
              <a:t>сония</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ичида</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муайян</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катталикдаги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молекулаларга</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бирлашадилар</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Бир</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молекулада</a:t>
            </a:r>
            <a:r>
              <a:rPr lang="ru-RU" sz="2300" dirty="0" smtClean="0">
                <a:solidFill>
                  <a:srgbClr val="0070C0"/>
                </a:solidFill>
                <a:latin typeface="Times New Roman" pitchFamily="18" charset="0"/>
                <a:cs typeface="Times New Roman" pitchFamily="18" charset="0"/>
              </a:rPr>
              <a:t> 2 </a:t>
            </a:r>
            <a:r>
              <a:rPr lang="ru-RU" sz="2300" dirty="0" err="1" smtClean="0">
                <a:solidFill>
                  <a:srgbClr val="0070C0"/>
                </a:solidFill>
                <a:latin typeface="Times New Roman" pitchFamily="18" charset="0"/>
                <a:cs typeface="Times New Roman" pitchFamily="18" charset="0"/>
              </a:rPr>
              <a:t>тадан</a:t>
            </a:r>
            <a:r>
              <a:rPr lang="ru-RU" sz="2300" dirty="0" smtClean="0">
                <a:solidFill>
                  <a:srgbClr val="0070C0"/>
                </a:solidFill>
                <a:latin typeface="Times New Roman" pitchFamily="18" charset="0"/>
                <a:cs typeface="Times New Roman" pitchFamily="18" charset="0"/>
              </a:rPr>
              <a:t> 5 </a:t>
            </a:r>
            <a:r>
              <a:rPr lang="ru-RU" sz="2300" dirty="0" err="1" smtClean="0">
                <a:solidFill>
                  <a:srgbClr val="0070C0"/>
                </a:solidFill>
                <a:latin typeface="Times New Roman" pitchFamily="18" charset="0"/>
                <a:cs typeface="Times New Roman" pitchFamily="18" charset="0"/>
              </a:rPr>
              <a:t>тагача</a:t>
            </a:r>
            <a:r>
              <a:rPr lang="ru-RU" sz="2300" dirty="0" smtClean="0">
                <a:solidFill>
                  <a:srgbClr val="0070C0"/>
                </a:solidFill>
                <a:latin typeface="Times New Roman" pitchFamily="18" charset="0"/>
                <a:cs typeface="Times New Roman" pitchFamily="18" charset="0"/>
              </a:rPr>
              <a:t> атом </a:t>
            </a:r>
            <a:r>
              <a:rPr lang="ru-RU" sz="2300" dirty="0" err="1" smtClean="0">
                <a:solidFill>
                  <a:srgbClr val="0070C0"/>
                </a:solidFill>
                <a:latin typeface="Times New Roman" pitchFamily="18" charset="0"/>
                <a:cs typeface="Times New Roman" pitchFamily="18" charset="0"/>
              </a:rPr>
              <a:t>бўлади</a:t>
            </a:r>
            <a:r>
              <a:rPr lang="ru-RU" sz="2300" dirty="0" smtClean="0">
                <a:solidFill>
                  <a:srgbClr val="0070C0"/>
                </a:solidFill>
                <a:latin typeface="Times New Roman" pitchFamily="18" charset="0"/>
                <a:cs typeface="Times New Roman" pitchFamily="18" charset="0"/>
              </a:rPr>
              <a:t>. Молекула </a:t>
            </a:r>
            <a:r>
              <a:rPr lang="ru-RU" sz="2300" dirty="0" err="1" smtClean="0">
                <a:solidFill>
                  <a:srgbClr val="0070C0"/>
                </a:solidFill>
                <a:latin typeface="Times New Roman" pitchFamily="18" charset="0"/>
                <a:cs typeface="Times New Roman" pitchFamily="18" charset="0"/>
              </a:rPr>
              <a:t>таркибига</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кира</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олмаган</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атомлар</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ўйиндан</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чиқади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Бошловчи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ҳар сафар</a:t>
            </a:r>
            <a:r>
              <a:rPr lang="ru-RU" sz="2300" dirty="0" smtClean="0">
                <a:solidFill>
                  <a:srgbClr val="0070C0"/>
                </a:solidFill>
                <a:latin typeface="Times New Roman" pitchFamily="18" charset="0"/>
                <a:cs typeface="Times New Roman" pitchFamily="18" charset="0"/>
              </a:rPr>
              <a:t> молекула ичига </a:t>
            </a:r>
            <a:r>
              <a:rPr lang="ru-RU" sz="2300" dirty="0" err="1" smtClean="0">
                <a:solidFill>
                  <a:srgbClr val="0070C0"/>
                </a:solidFill>
                <a:latin typeface="Times New Roman" pitchFamily="18" charset="0"/>
                <a:cs typeface="Times New Roman" pitchFamily="18" charset="0"/>
              </a:rPr>
              <a:t>кирадиган</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атомлар</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сонини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иштирокчилардан</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бири</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ортиб</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қоладиган қилиб айтиш</a:t>
            </a:r>
            <a:r>
              <a:rPr lang="ru-RU" sz="2300" dirty="0" smtClean="0">
                <a:solidFill>
                  <a:srgbClr val="0070C0"/>
                </a:solidFill>
                <a:latin typeface="Times New Roman" pitchFamily="18" charset="0"/>
                <a:cs typeface="Times New Roman" pitchFamily="18" charset="0"/>
              </a:rPr>
              <a:t> </a:t>
            </a:r>
            <a:r>
              <a:rPr lang="ru-RU" sz="2300" dirty="0" err="1" smtClean="0">
                <a:solidFill>
                  <a:srgbClr val="0070C0"/>
                </a:solidFill>
                <a:latin typeface="Times New Roman" pitchFamily="18" charset="0"/>
                <a:cs typeface="Times New Roman" pitchFamily="18" charset="0"/>
              </a:rPr>
              <a:t>керак</a:t>
            </a:r>
            <a:r>
              <a:rPr lang="ru-RU" sz="2300" dirty="0" smtClean="0">
                <a:solidFill>
                  <a:srgbClr val="0070C0"/>
                </a:solidFill>
                <a:latin typeface="Times New Roman" pitchFamily="18" charset="0"/>
                <a:cs typeface="Times New Roman" pitchFamily="18" charset="0"/>
              </a:rPr>
              <a:t>.</a:t>
            </a:r>
            <a:br>
              <a:rPr lang="ru-RU" sz="2300" dirty="0" smtClean="0">
                <a:solidFill>
                  <a:srgbClr val="0070C0"/>
                </a:solidFill>
                <a:latin typeface="Times New Roman" pitchFamily="18" charset="0"/>
                <a:cs typeface="Times New Roman" pitchFamily="18" charset="0"/>
              </a:rPr>
            </a:br>
            <a:r>
              <a:rPr lang="ru-RU" sz="2300" dirty="0" smtClean="0">
                <a:solidFill>
                  <a:srgbClr val="0070C0"/>
                </a:solidFill>
                <a:latin typeface="Times New Roman" pitchFamily="18" charset="0"/>
                <a:cs typeface="Times New Roman" pitchFamily="18" charset="0"/>
              </a:rPr>
              <a:t/>
            </a:r>
            <a:br>
              <a:rPr lang="ru-RU" sz="2300" dirty="0" smtClean="0">
                <a:solidFill>
                  <a:srgbClr val="0070C0"/>
                </a:solidFill>
                <a:latin typeface="Times New Roman" pitchFamily="18" charset="0"/>
                <a:cs typeface="Times New Roman" pitchFamily="18" charset="0"/>
              </a:rPr>
            </a:br>
            <a:endParaRPr lang="ru-RU" sz="2300" dirty="0">
              <a:solidFill>
                <a:srgbClr val="0070C0"/>
              </a:solidFill>
              <a:latin typeface="Times New Roman" pitchFamily="18" charset="0"/>
              <a:cs typeface="Times New Roman"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1600201"/>
            <a:ext cx="8229600" cy="4853135"/>
          </a:xfrm>
        </p:spPr>
        <p:txBody>
          <a:bodyPr>
            <a:noAutofit/>
          </a:bodyPr>
          <a:lstStyle/>
          <a:p>
            <a:pPr>
              <a:buNone/>
            </a:pPr>
            <a:r>
              <a:rPr lang="ru-RU" sz="2300" dirty="0" smtClean="0">
                <a:solidFill>
                  <a:srgbClr val="000099"/>
                </a:solidFill>
                <a:latin typeface="Times New Roman" pitchFamily="18" charset="0"/>
                <a:cs typeface="Times New Roman" pitchFamily="18" charset="0"/>
              </a:rPr>
              <a:t>	</a:t>
            </a:r>
            <a:r>
              <a:rPr lang="ru-RU" sz="2300" b="1" dirty="0" smtClean="0">
                <a:solidFill>
                  <a:srgbClr val="000099"/>
                </a:solidFill>
                <a:latin typeface="Times New Roman" pitchFamily="18" charset="0"/>
                <a:cs typeface="Times New Roman" pitchFamily="18" charset="0"/>
              </a:rPr>
              <a:t>	</a:t>
            </a:r>
          </a:p>
          <a:p>
            <a:pPr algn="ctr">
              <a:buNone/>
            </a:pPr>
            <a:r>
              <a:rPr lang="ru-RU" sz="2300" b="1" dirty="0" smtClean="0">
                <a:solidFill>
                  <a:srgbClr val="000099"/>
                </a:solidFill>
                <a:latin typeface="Times New Roman" pitchFamily="18" charset="0"/>
                <a:cs typeface="Times New Roman" pitchFamily="18" charset="0"/>
              </a:rPr>
              <a:t>	“</a:t>
            </a:r>
            <a:r>
              <a:rPr lang="ru-RU" sz="2300" b="1" dirty="0" err="1" smtClean="0">
                <a:solidFill>
                  <a:srgbClr val="000099"/>
                </a:solidFill>
                <a:latin typeface="Times New Roman" pitchFamily="18" charset="0"/>
                <a:cs typeface="Times New Roman" pitchFamily="18" charset="0"/>
              </a:rPr>
              <a:t>Ўхшатиб</a:t>
            </a:r>
            <a:r>
              <a:rPr lang="ru-RU" sz="2300" b="1" dirty="0" smtClean="0">
                <a:solidFill>
                  <a:srgbClr val="000099"/>
                </a:solidFill>
                <a:latin typeface="Times New Roman" pitchFamily="18" charset="0"/>
                <a:cs typeface="Times New Roman" pitchFamily="18" charset="0"/>
              </a:rPr>
              <a:t> </a:t>
            </a:r>
            <a:r>
              <a:rPr lang="ru-RU" sz="2300" b="1" dirty="0" err="1" smtClean="0">
                <a:solidFill>
                  <a:srgbClr val="000099"/>
                </a:solidFill>
                <a:latin typeface="Times New Roman" pitchFamily="18" charset="0"/>
                <a:cs typeface="Times New Roman" pitchFamily="18" charset="0"/>
              </a:rPr>
              <a:t>кўр</a:t>
            </a:r>
            <a:r>
              <a:rPr lang="ru-RU" sz="2300" b="1" dirty="0" smtClean="0">
                <a:solidFill>
                  <a:srgbClr val="000099"/>
                </a:solidFill>
                <a:latin typeface="Times New Roman" pitchFamily="18" charset="0"/>
                <a:cs typeface="Times New Roman" pitchFamily="18" charset="0"/>
              </a:rPr>
              <a:t>” </a:t>
            </a:r>
            <a:r>
              <a:rPr lang="ru-RU" sz="2300" b="1" dirty="0" err="1" smtClean="0">
                <a:solidFill>
                  <a:srgbClr val="000099"/>
                </a:solidFill>
                <a:latin typeface="Times New Roman" pitchFamily="18" charset="0"/>
                <a:cs typeface="Times New Roman" pitchFamily="18" charset="0"/>
              </a:rPr>
              <a:t>машқи </a:t>
            </a:r>
            <a:r>
              <a:rPr lang="ru-RU" sz="2300" b="1" dirty="0" smtClean="0">
                <a:solidFill>
                  <a:srgbClr val="000099"/>
                </a:solidFill>
                <a:latin typeface="Times New Roman" pitchFamily="18" charset="0"/>
                <a:cs typeface="Times New Roman" pitchFamily="18" charset="0"/>
              </a:rPr>
              <a:t>/10 мин/</a:t>
            </a:r>
          </a:p>
          <a:p>
            <a:pPr>
              <a:buNone/>
            </a:pPr>
            <a:r>
              <a:rPr lang="ru-RU" sz="2300" dirty="0" smtClean="0">
                <a:solidFill>
                  <a:srgbClr val="000099"/>
                </a:solidFill>
                <a:latin typeface="Times New Roman" pitchFamily="18" charset="0"/>
                <a:cs typeface="Times New Roman" pitchFamily="18" charset="0"/>
              </a:rPr>
              <a:t>	</a:t>
            </a:r>
            <a:r>
              <a:rPr lang="ru-RU" sz="2300" b="1" dirty="0" err="1" smtClean="0">
                <a:solidFill>
                  <a:srgbClr val="000099"/>
                </a:solidFill>
                <a:latin typeface="Times New Roman" pitchFamily="18" charset="0"/>
                <a:cs typeface="Times New Roman" pitchFamily="18" charset="0"/>
              </a:rPr>
              <a:t>Машқ мақсади: </a:t>
            </a:r>
            <a:r>
              <a:rPr lang="ru-RU" sz="2300" dirty="0" err="1" smtClean="0">
                <a:solidFill>
                  <a:srgbClr val="000099"/>
                </a:solidFill>
                <a:latin typeface="Times New Roman" pitchFamily="18" charset="0"/>
                <a:cs typeface="Times New Roman" pitchFamily="18" charset="0"/>
              </a:rPr>
              <a:t>гуруҳда илиқ муҳитни яратади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кайфият</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кўтарилади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тортинчоқликни енгишга</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болалар</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бир-бирларини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янада</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яқинроқ билиб</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олишга</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ёрдам</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беради</a:t>
            </a:r>
            <a:r>
              <a:rPr lang="ru-RU" sz="2300" dirty="0" smtClean="0">
                <a:solidFill>
                  <a:srgbClr val="000099"/>
                </a:solidFill>
                <a:latin typeface="Times New Roman" pitchFamily="18" charset="0"/>
                <a:cs typeface="Times New Roman" pitchFamily="18" charset="0"/>
              </a:rPr>
              <a:t>. </a:t>
            </a:r>
          </a:p>
          <a:p>
            <a:pPr>
              <a:buNone/>
            </a:pP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Иштирокчилар</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давра</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бўлиб</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ўтирадилар</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“Ҳозир ҳар бир</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иштирокчи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ёнидаги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ўнг</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томонда</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ўтирган</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ўртоғининг қулоғига бирон</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бир</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ҳайвоннинг номини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айтади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ва</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шериги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шу</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ҳайвонни ҳаракатларини имо</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ишора</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орқали кўрсатиш</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керак</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Ўтирган</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иштирокчилар</a:t>
            </a:r>
            <a:r>
              <a:rPr lang="ru-RU" sz="2300" dirty="0" smtClean="0">
                <a:solidFill>
                  <a:srgbClr val="000099"/>
                </a:solidFill>
                <a:latin typeface="Times New Roman" pitchFamily="18" charset="0"/>
                <a:cs typeface="Times New Roman" pitchFamily="18" charset="0"/>
              </a:rPr>
              <a:t> у </a:t>
            </a:r>
            <a:r>
              <a:rPr lang="ru-RU" sz="2300" dirty="0" err="1" smtClean="0">
                <a:solidFill>
                  <a:srgbClr val="000099"/>
                </a:solidFill>
                <a:latin typeface="Times New Roman" pitchFamily="18" charset="0"/>
                <a:cs typeface="Times New Roman" pitchFamily="18" charset="0"/>
              </a:rPr>
              <a:t>қандай ҳайвонлигини топиши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керак</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Ҳар бир</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иштирокчи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бир-бирини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қайтармаган ҳолда турли</a:t>
            </a:r>
            <a:r>
              <a:rPr lang="ru-RU" sz="2300" dirty="0" smtClean="0">
                <a:solidFill>
                  <a:srgbClr val="000099"/>
                </a:solidFill>
                <a:latin typeface="Times New Roman" pitchFamily="18" charset="0"/>
                <a:cs typeface="Times New Roman" pitchFamily="18" charset="0"/>
              </a:rPr>
              <a:t> хил </a:t>
            </a:r>
            <a:r>
              <a:rPr lang="ru-RU" sz="2300" dirty="0" err="1" smtClean="0">
                <a:solidFill>
                  <a:srgbClr val="000099"/>
                </a:solidFill>
                <a:latin typeface="Times New Roman" pitchFamily="18" charset="0"/>
                <a:cs typeface="Times New Roman" pitchFamily="18" charset="0"/>
              </a:rPr>
              <a:t>ҳайвон ҳаракатларини ўхшатиши</a:t>
            </a:r>
            <a:r>
              <a:rPr lang="ru-RU" sz="2300" dirty="0" smtClean="0">
                <a:solidFill>
                  <a:srgbClr val="000099"/>
                </a:solidFill>
                <a:latin typeface="Times New Roman" pitchFamily="18" charset="0"/>
                <a:cs typeface="Times New Roman" pitchFamily="18" charset="0"/>
              </a:rPr>
              <a:t> </a:t>
            </a:r>
            <a:r>
              <a:rPr lang="ru-RU" sz="2300" dirty="0" err="1" smtClean="0">
                <a:solidFill>
                  <a:srgbClr val="000099"/>
                </a:solidFill>
                <a:latin typeface="Times New Roman" pitchFamily="18" charset="0"/>
                <a:cs typeface="Times New Roman" pitchFamily="18" charset="0"/>
              </a:rPr>
              <a:t>керак</a:t>
            </a:r>
            <a:r>
              <a:rPr lang="ru-RU" sz="2300" dirty="0" smtClean="0">
                <a:solidFill>
                  <a:srgbClr val="000099"/>
                </a:solidFill>
                <a:latin typeface="Times New Roman" pitchFamily="18" charset="0"/>
                <a:cs typeface="Times New Roman" pitchFamily="18" charset="0"/>
              </a:rPr>
              <a:t>.</a:t>
            </a:r>
            <a:br>
              <a:rPr lang="ru-RU" sz="2300" dirty="0" smtClean="0">
                <a:solidFill>
                  <a:srgbClr val="000099"/>
                </a:solidFill>
                <a:latin typeface="Times New Roman" pitchFamily="18" charset="0"/>
                <a:cs typeface="Times New Roman" pitchFamily="18" charset="0"/>
              </a:rPr>
            </a:br>
            <a:r>
              <a:rPr lang="ru-RU" sz="2300" dirty="0" smtClean="0">
                <a:solidFill>
                  <a:srgbClr val="000099"/>
                </a:solidFill>
                <a:latin typeface="Times New Roman" pitchFamily="18" charset="0"/>
                <a:cs typeface="Times New Roman" pitchFamily="18" charset="0"/>
              </a:rPr>
              <a:t/>
            </a:r>
            <a:br>
              <a:rPr lang="ru-RU" sz="2300" dirty="0" smtClean="0">
                <a:solidFill>
                  <a:srgbClr val="000099"/>
                </a:solidFill>
                <a:latin typeface="Times New Roman" pitchFamily="18" charset="0"/>
                <a:cs typeface="Times New Roman" pitchFamily="18" charset="0"/>
              </a:rPr>
            </a:br>
            <a:r>
              <a:rPr lang="ru-RU" sz="2300" dirty="0" smtClean="0">
                <a:solidFill>
                  <a:srgbClr val="000099"/>
                </a:solidFill>
                <a:latin typeface="Times New Roman" pitchFamily="18" charset="0"/>
                <a:cs typeface="Times New Roman" pitchFamily="18" charset="0"/>
              </a:rPr>
              <a:t/>
            </a:r>
            <a:br>
              <a:rPr lang="ru-RU" sz="2300" dirty="0" smtClean="0">
                <a:solidFill>
                  <a:srgbClr val="000099"/>
                </a:solidFill>
                <a:latin typeface="Times New Roman" pitchFamily="18" charset="0"/>
                <a:cs typeface="Times New Roman" pitchFamily="18" charset="0"/>
              </a:rPr>
            </a:br>
            <a:endParaRPr lang="ru-RU" sz="2300" dirty="0">
              <a:solidFill>
                <a:srgbClr val="000099"/>
              </a:solidFill>
              <a:latin typeface="Times New Roman" pitchFamily="18" charset="0"/>
              <a:cs typeface="Times New Roman" pitchFamily="18"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457200" y="2348880"/>
            <a:ext cx="8229600" cy="3777284"/>
          </a:xfrm>
        </p:spPr>
        <p:txBody>
          <a:bodyPr>
            <a:normAutofit/>
          </a:bodyPr>
          <a:lstStyle/>
          <a:p>
            <a:pPr algn="ctr">
              <a:buNone/>
            </a:pPr>
            <a:r>
              <a:rPr lang="uz-Cyrl-UZ" sz="5400" dirty="0" smtClean="0">
                <a:solidFill>
                  <a:srgbClr val="FF0000"/>
                </a:solidFill>
                <a:latin typeface="Times New Roman" pitchFamily="18" charset="0"/>
                <a:cs typeface="Times New Roman" pitchFamily="18" charset="0"/>
              </a:rPr>
              <a:t>Эътиборингиз учун ташаккур!</a:t>
            </a:r>
            <a:endParaRPr lang="ru-RU" sz="5400" dirty="0">
              <a:solidFill>
                <a:srgbClr val="FF0000"/>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11516</TotalTime>
  <Words>2527</Words>
  <Application>Microsoft Office PowerPoint</Application>
  <PresentationFormat>Экран (4:3)</PresentationFormat>
  <Paragraphs>355</Paragraphs>
  <Slides>58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58</vt:i4>
      </vt:variant>
    </vt:vector>
  </HeadingPairs>
  <TitlesOfParts>
    <vt:vector size="59" baseType="lpstr">
      <vt:lpstr>Воздушный поток</vt:lpstr>
      <vt:lpstr>Презентация PowerPoint</vt:lpstr>
      <vt:lpstr>1-МАВЗУ: МАКТАБГАЧА ЁШДАГИ БОЛАЛАРНИНГ ЁШ ВА ПСИХОЛОГИК ХУСУСИЯТЛАРИ РЕЖА: 1.1. Мактабгача ёшдаги болаларнинг ёш ва психологик хусусиятлари тўғрисида тушунча. 1.2. МТТда болаларнинг психик ривожланиши. </vt:lpstr>
      <vt:lpstr>Презентация PowerPoint</vt:lpstr>
      <vt:lpstr>Презентация PowerPoint</vt:lpstr>
      <vt:lpstr>Презентация PowerPoint</vt:lpstr>
      <vt:lpstr>Презентация PowerPoint</vt:lpstr>
      <vt:lpstr>  1.2. МТТда болаларнинг психик ривожланиши. МТТга мослашув. 1.Кичик маъруза.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2-МАВЗУ:МАКТАБГАЧА ЁШДАГИ КИЧИК ГУРУҲ  (3-4 ЁШ) БОЛАЛАРИНИНГ ЁШ ВА ПСИХОЛОГИК ХУСУСИЯТЛАРИ (НАЗАРИЙ 2 СОАТ) </vt:lpstr>
      <vt:lpstr>Презентация PowerPoint</vt:lpstr>
      <vt:lpstr>Презентация PowerPoint</vt:lpstr>
      <vt:lpstr>Презентация PowerPoint</vt:lpstr>
      <vt:lpstr>Презентация PowerPoint</vt:lpstr>
      <vt:lpstr>Презентация PowerPoint</vt:lpstr>
      <vt:lpstr>3-4 ёшли кичик гуруҳ болаларининг билиш жараёнларини ривожлантирувчи ўйин ва машқлар</vt:lpstr>
      <vt:lpstr>Презентация PowerPoint</vt:lpstr>
      <vt:lpstr>2.2. 3-4 ёшдаги болаларнинг бадиий-ижодий қобилиятлари тўғрисида тушунча. 1.Тўртликда ишлаш. Тушунчалар таҳлили.</vt:lpstr>
      <vt:lpstr>Презентация PowerPoint</vt:lpstr>
      <vt:lpstr> 3-4 ёшли болага педагогик жиҳатдан тўғри ёндашилганда қуйидаги бадиий-ижодий қобилиятлари ривожланади: </vt:lpstr>
      <vt:lpstr>3-МАВЗУ: Мактабгача ёшдаги ўрта гуруҳ (4-5 ёш) болаларининг ёш ва психологик хусусиятларини ўрганиш (амалий 2 соат)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XTreme.ws</cp:lastModifiedBy>
  <cp:revision>545</cp:revision>
  <dcterms:created xsi:type="dcterms:W3CDTF">2020-03-17T18:01:55Z</dcterms:created>
  <dcterms:modified xsi:type="dcterms:W3CDTF">2002-01-01T19:06:45Z</dcterms:modified>
</cp:coreProperties>
</file>