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24.04.2024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980728"/>
            <a:ext cx="7772400" cy="2668278"/>
          </a:xfrm>
        </p:spPr>
        <p:txBody>
          <a:bodyPr>
            <a:noAutofit/>
          </a:bodyPr>
          <a:lstStyle/>
          <a:p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>2.2.3. Виды проектов и их структуры в преподавании русского языка</a:t>
            </a:r>
            <a:b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>(практическое занятие 2 часа</a:t>
            </a:r>
            <a:r>
              <a:rPr lang="ru-RU" sz="4000" dirty="0" smtClean="0"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Лектор: </a:t>
            </a:r>
            <a:r>
              <a:rPr lang="ru-RU" dirty="0" err="1" smtClean="0"/>
              <a:t>М.З.Худойбердиева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0829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581128"/>
            <a:ext cx="8183880" cy="1872208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Организация и методическое сопровождение учебного проекта.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условиях мобильно изменяющейся современности образование должно основываться на новейших достижениях в плане применения активных форм и инновационных методов обучения, которые в тандеме способствуют как повышению педагогического мастерства, так и развитию у обучающихся качеств в соответствии с потенциальными требованиями социально-экономических направляющих государства и общества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/>
              <a:t>План</a:t>
            </a:r>
            <a:endParaRPr lang="ru-RU" dirty="0"/>
          </a:p>
          <a:p>
            <a:r>
              <a:rPr lang="ru-RU" dirty="0"/>
              <a:t>1. Организация и методическое сопровождение учебного проекта.</a:t>
            </a:r>
          </a:p>
          <a:p>
            <a:pPr fontAlgn="t"/>
            <a:r>
              <a:rPr lang="ru-RU" dirty="0"/>
              <a:t>2. Типы проектов по виду деятельности. Классификация проектов. Самостоятельная деятельность участника проекта. </a:t>
            </a:r>
          </a:p>
          <a:p>
            <a:pPr fontAlgn="t"/>
            <a:r>
              <a:rPr lang="ru-RU" dirty="0"/>
              <a:t>3. Использование исследовательских методов. Образовательные проекты, как средство формирования самостоятельной исследовательской деятельности и творчества учащихся и преподавателей. </a:t>
            </a:r>
          </a:p>
          <a:p>
            <a:r>
              <a:rPr lang="ru-RU" dirty="0"/>
              <a:t>4. Практические упражнения и задания по формированию команды реализации проекта и распределению задач, планированию и организации проектной деятельности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sz="5800" b="1" dirty="0">
                <a:latin typeface="Times New Roman" pitchFamily="18" charset="0"/>
                <a:cs typeface="Times New Roman" pitchFamily="18" charset="0"/>
              </a:rPr>
              <a:t>Ключевые слова:</a:t>
            </a:r>
            <a:r>
              <a:rPr lang="ru-RU" sz="5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800" i="1" dirty="0">
                <a:latin typeface="Times New Roman" pitchFamily="18" charset="0"/>
                <a:cs typeface="Times New Roman" pitchFamily="18" charset="0"/>
              </a:rPr>
              <a:t>русский язык как иностранный, методы обучения, проектный метод, коммуникативная компетенция, интерактивные технологии обучения.</a:t>
            </a:r>
            <a:endParaRPr lang="ru-RU" sz="5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691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t"/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Исследовательские - подчинены логике исследования и имеют структуру научного исследования;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Ролевые (приключенческие, игровые) - имитируют социальные или деловые отношения;</a:t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t"/>
            <a:r>
              <a:rPr lang="ru-RU" b="1" dirty="0"/>
              <a:t>Типология проектов</a:t>
            </a:r>
            <a:endParaRPr lang="ru-RU" dirty="0"/>
          </a:p>
          <a:p>
            <a:pPr fontAlgn="t"/>
            <a:r>
              <a:rPr lang="ru-RU" b="1" i="1" dirty="0"/>
              <a:t>Направленность деятельности</a:t>
            </a:r>
            <a:endParaRPr lang="ru-RU" dirty="0"/>
          </a:p>
          <a:p>
            <a:pPr fontAlgn="t"/>
            <a:r>
              <a:rPr lang="ru-RU" dirty="0"/>
              <a:t>- исследовательские</a:t>
            </a:r>
          </a:p>
          <a:p>
            <a:pPr fontAlgn="t"/>
            <a:r>
              <a:rPr lang="ru-RU" dirty="0"/>
              <a:t>- практико-ориентированные</a:t>
            </a:r>
          </a:p>
          <a:p>
            <a:pPr fontAlgn="t"/>
            <a:r>
              <a:rPr lang="ru-RU" dirty="0"/>
              <a:t>- творческие</a:t>
            </a:r>
          </a:p>
          <a:p>
            <a:pPr fontAlgn="t"/>
            <a:r>
              <a:rPr lang="ru-RU" dirty="0"/>
              <a:t>- информационные</a:t>
            </a:r>
          </a:p>
          <a:p>
            <a:pPr fontAlgn="t"/>
            <a:r>
              <a:rPr lang="ru-RU" dirty="0"/>
              <a:t>- </a:t>
            </a:r>
            <a:r>
              <a:rPr lang="ru-RU" dirty="0" err="1"/>
              <a:t>монопроекты</a:t>
            </a:r>
            <a:endParaRPr lang="ru-RU" dirty="0"/>
          </a:p>
          <a:p>
            <a:pPr fontAlgn="t"/>
            <a:r>
              <a:rPr lang="ru-RU" b="1" i="1" dirty="0"/>
              <a:t>Предметная содержательность</a:t>
            </a:r>
            <a:endParaRPr lang="ru-RU" dirty="0"/>
          </a:p>
          <a:p>
            <a:pPr fontAlgn="t"/>
            <a:r>
              <a:rPr lang="ru-RU" dirty="0"/>
              <a:t>- </a:t>
            </a:r>
            <a:r>
              <a:rPr lang="ru-RU" dirty="0" err="1"/>
              <a:t>межпредметные</a:t>
            </a:r>
            <a:endParaRPr lang="ru-RU" dirty="0"/>
          </a:p>
          <a:p>
            <a:pPr fontAlgn="t"/>
            <a:r>
              <a:rPr lang="ru-RU" dirty="0"/>
              <a:t>- ролевые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4962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t"/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Метод проектов — это технология обучения, «в основе которой лежит моделирование социального взаимодействия в малой группе в ходе учебного процесса». 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4201664" cy="4389120"/>
          </a:xfrm>
        </p:spPr>
        <p:txBody>
          <a:bodyPr>
            <a:normAutofit fontScale="47500" lnSpcReduction="20000"/>
          </a:bodyPr>
          <a:lstStyle/>
          <a:p>
            <a:pPr fontAlgn="t"/>
            <a:r>
              <a:rPr lang="ru-RU" sz="2900" b="1" dirty="0">
                <a:latin typeface="Times New Roman" pitchFamily="18" charset="0"/>
                <a:cs typeface="Times New Roman" pitchFamily="18" charset="0"/>
              </a:rPr>
              <a:t>Информационные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-направлены на изучение какого-либо явления, его свойств, функций, анализ и обобщение информации;</a:t>
            </a:r>
          </a:p>
          <a:p>
            <a:pPr fontAlgn="t"/>
            <a:r>
              <a:rPr lang="ru-RU" sz="2900" b="1" dirty="0">
                <a:latin typeface="Times New Roman" pitchFamily="18" charset="0"/>
                <a:cs typeface="Times New Roman" pitchFamily="18" charset="0"/>
              </a:rPr>
              <a:t>Практико-ориентированные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- предполагают подготовку общественно значимых результатов проекта: закона, письма к администрации города, района, словаря, анкеты для социологического опроса и т. д.</a:t>
            </a:r>
          </a:p>
          <a:p>
            <a:pPr fontAlgn="t"/>
            <a:r>
              <a:rPr lang="ru-RU" sz="2900" b="1" dirty="0">
                <a:latin typeface="Times New Roman" pitchFamily="18" charset="0"/>
                <a:cs typeface="Times New Roman" pitchFamily="18" charset="0"/>
              </a:rPr>
              <a:t>Творческий проект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- форма отчетной самостоятельной работы, которая демонстрирует знания и навыки учащихся на основе пройденного курса. Также творческие проекты создают для участия в научно-исследовательских конкурсах и конференциях.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11960" y="530352"/>
            <a:ext cx="4680520" cy="4389120"/>
          </a:xfrm>
        </p:spPr>
        <p:txBody>
          <a:bodyPr>
            <a:noAutofit/>
          </a:bodyPr>
          <a:lstStyle/>
          <a:p>
            <a:pPr fontAlgn="t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Типы проектов по виду деятельности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fontAlgn="t"/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Этапы реализации проектов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Также с точки зрения осуществления методологии реализация проектов сопровождается определенными методическими указаниями.</a:t>
            </a: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Методическое обеспечение реализации первого этапа проекта </a:t>
            </a: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Методическое обеспечение реализации второго этапа проекта </a:t>
            </a: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Причем при формировании рабочих групп обязательно стоит учитывать ряд критериев:</a:t>
            </a: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• равноправное положение всех членов команды;</a:t>
            </a: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• нет никакого соревновательного момента между рабочими группами внутри команды проекта, все работают на конечный результат;</a:t>
            </a: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• толерантность общения, получение морального удовлетворения от совместной деятельности и ощущение личностного роста;</a:t>
            </a:r>
          </a:p>
          <a:p>
            <a:pPr fontAlgn="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• активная рабочая позиция каждого участника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009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Основной целью проектного метода является приобретение знаний обучающимися в процессе самостоятельного решения практических задач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Метод проектов</a:t>
            </a:r>
            <a:r>
              <a:rPr lang="ru-RU" dirty="0"/>
              <a:t> — это технология обучения, «в основе которой лежит моделирование социального взаимодействия в малой группе в ходе учебного процесса». «Проект» здесь понимается как «самостоятельная запланированная и проводимая на иностранном языке деятельность». Это может быть написание научной статьи, создание презентации, выпуск газеты, организация мероприятий и др.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7034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Проектный метод развивает творческое мышление, креативный подход обучающихся к решению поставленных задач. Основу проектного метода составляет развитие познавательных и творческих навыков обучающихся, умения составлять связные тексты, самостоятельно и критически оценивать результаты.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Метод основан на идее сотрудничества и взаимодействия учащихся не только с преподавателем, но и друг с другом.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5848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</TotalTime>
  <Words>439</Words>
  <Application>Microsoft Office PowerPoint</Application>
  <PresentationFormat>Экран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Аспект</vt:lpstr>
      <vt:lpstr>2.2.3. Виды проектов и их структуры в преподавании русского языка (практическое занятие 2 часа)</vt:lpstr>
      <vt:lpstr>Организация и методическое сопровождение учебного проекта. В условиях мобильно изменяющейся современности образование должно основываться на новейших достижениях в плане применения активных форм и инновационных методов обучения, которые в тандеме способствуют как повышению педагогического мастерства, так и развитию у обучающихся качеств в соответствии с потенциальными требованиями социально-экономических направляющих государства и общества.</vt:lpstr>
      <vt:lpstr>Исследовательские - подчинены логике исследования и имеют структуру научного исследования; Ролевые (приключенческие, игровые) - имитируют социальные или деловые отношения; </vt:lpstr>
      <vt:lpstr> Метод проектов — это технология обучения, «в основе которой лежит моделирование социального взаимодействия в малой группе в ходе учебного процесса». </vt:lpstr>
      <vt:lpstr>Основной целью проектного метода является приобретение знаний обучающимися в процессе самостоятельного решения практических задач.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2.2.3. Виды проектов и их структуры в преподавании русского языка (практическое занятие 2 часа)</dc:title>
  <dc:creator>Gulchexraxon</dc:creator>
  <cp:lastModifiedBy>Gulchexraxon</cp:lastModifiedBy>
  <cp:revision>6</cp:revision>
  <dcterms:created xsi:type="dcterms:W3CDTF">2024-04-24T03:30:51Z</dcterms:created>
  <dcterms:modified xsi:type="dcterms:W3CDTF">2024-04-24T03:43:37Z</dcterms:modified>
</cp:coreProperties>
</file>