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/>
              <a:t>2.2.1. Передовые педагогические технологии в обучении русскому языку и методы их внедрения в практику (лекция 2 часа)</a:t>
            </a:r>
            <a:endParaRPr lang="ru-RU" dirty="0"/>
          </a:p>
          <a:p>
            <a:endParaRPr lang="ru-RU" dirty="0" smtClean="0"/>
          </a:p>
          <a:p>
            <a:pPr algn="r"/>
            <a:r>
              <a:rPr lang="ru-RU" b="1" dirty="0"/>
              <a:t>Составитель:                        </a:t>
            </a:r>
            <a:r>
              <a:rPr lang="ru-RU" b="1" dirty="0" err="1"/>
              <a:t>Худойбердиева</a:t>
            </a:r>
            <a:r>
              <a:rPr lang="ru-RU" b="1" dirty="0"/>
              <a:t> М.З</a:t>
            </a:r>
            <a:r>
              <a:rPr lang="ru-RU" dirty="0"/>
              <a:t>. </a:t>
            </a:r>
            <a:r>
              <a:rPr lang="ru-RU" b="1" dirty="0"/>
              <a:t>– </a:t>
            </a:r>
            <a:r>
              <a:rPr lang="ru-RU" dirty="0"/>
              <a:t>старший преподаватель</a:t>
            </a:r>
            <a:br>
              <a:rPr lang="ru-RU" dirty="0"/>
            </a:br>
            <a:r>
              <a:rPr lang="ru-RU" dirty="0"/>
              <a:t>                                                 кафедры «Методики преподавания                             </a:t>
            </a:r>
          </a:p>
          <a:p>
            <a:pPr algn="r"/>
            <a:r>
              <a:rPr lang="ru-RU" dirty="0"/>
              <a:t>                                                 языков» НЦОНМП Андижанской области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i="1" dirty="0">
                <a:effectLst/>
                <a:latin typeface="Times New Roman" pitchFamily="18" charset="0"/>
                <a:cs typeface="Times New Roman" pitchFamily="18" charset="0"/>
              </a:rPr>
              <a:t>2.2. Современные образовательные технологии обучения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327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1. Использование образовательных технологий обучения    на уроках русского языка.</a:t>
            </a:r>
          </a:p>
          <a:p>
            <a:r>
              <a:rPr lang="ru-RU" dirty="0"/>
              <a:t>2. Пути повышения эффективности обучения с использованием новых педагогических технологий. Педагогическая технология как способ формирования системного мышления или систематизация классного обучения. </a:t>
            </a:r>
          </a:p>
          <a:p>
            <a:r>
              <a:rPr lang="ru-RU" dirty="0"/>
              <a:t>3. Организация самостоятельной деятельности учащихся в рамках решения учебных проблемных ситуаций на уроке. Современные образовательные технологии обучения в методике РКИ: технология с использования учебных видеофильмов, технология с использованием компьютерных программ, технология «портфолио», Технология «тандем-метода», технология проблемного обучения, игровая технология, технология проектной деятельности. </a:t>
            </a:r>
          </a:p>
          <a:p>
            <a:r>
              <a:rPr lang="ru-RU" dirty="0"/>
              <a:t>4. </a:t>
            </a:r>
            <a:r>
              <a:rPr lang="ru-RU" dirty="0" err="1"/>
              <a:t>Геймификация</a:t>
            </a:r>
            <a:r>
              <a:rPr lang="ru-RU" dirty="0"/>
              <a:t> как способ повышения мотивации учащихся. Использование видео- и аудиоматериалов на уроке.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</a:rPr>
              <a:t>План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3365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цель обучения, современные образовательные технологии, система образования, педагогическая технология, компьютерная поддержка, проблемно-поисковое обучение</a:t>
            </a:r>
            <a:r>
              <a:rPr lang="ru-RU" dirty="0"/>
              <a:t>  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/>
              </a:rPr>
              <a:t>Ключевые слова: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5462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Важно найти способ, который помог бы научить ребят мыслить, дойти до сути, делать нужные и правильные выводы и обобщения, применять знания на практике. Систематическое формирование потребности каждого ученика получить глубокие и прочные знания развивает определённые мыслительные операции, в том числе логическое и аналитическое мышление, повышает результативность обучения, сохраняет интерес к предмету.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Как же заинтересовать учащихся? 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3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Наверное, сегодня нет такого учителя, который не задумывался над вопросами: «Как сделать урок интересным, ярким? Как увлечь ребят своим предметом? Как создать на уроке ситуацию успеха для каждого ученика?» И это не случайно: новая организация общества, новое отношение к жизни предъявляют и новые требования к школе.</a:t>
            </a:r>
          </a:p>
          <a:p>
            <a:r>
              <a:rPr lang="ru-RU" dirty="0"/>
              <a:t>Сегодня основная цель обучения - это не только накопление учеником определённой суммы знаний, умений, навыков, но и подготовка школьника как самостоятельного субъекта образовательной деятельности. В основе современного образования лежит активность ученика, направляемая учителем. Именно этой цели - воспитанию творческой, активной личности, умеющей учиться, совершенствоваться самостоятельно, и подчиняются основные задачи современного образования.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основная цель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3751416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Для реализации познавательной и творческой активности школьника в учебном процессе активно используются современные образовательные технологии, дающие возможность повышать качество образования, более эффективно использовать учебное время. Современные образовательные технологии позволяют учителю:</a:t>
            </a:r>
          </a:p>
          <a:p>
            <a:r>
              <a:rPr lang="ru-RU" dirty="0"/>
              <a:t>- отработать глубину и прочность знаний, закрепить умения и навыки в различных областях деятельности;</a:t>
            </a:r>
          </a:p>
          <a:p>
            <a:r>
              <a:rPr lang="ru-RU" dirty="0"/>
              <a:t>- развивать технологическое мышление, умения самостоятельно планировать учебную и самообразовательную деятельность;</a:t>
            </a:r>
          </a:p>
          <a:p>
            <a:r>
              <a:rPr lang="ru-RU" dirty="0"/>
              <a:t>- воспитывать привычки чёткого следования требованиям технологической дисциплины в организации учебных занятий;</a:t>
            </a:r>
          </a:p>
          <a:p>
            <a:r>
              <a:rPr lang="ru-RU" dirty="0"/>
              <a:t>- добиваться высоких результатов </a:t>
            </a:r>
            <a:r>
              <a:rPr lang="ru-RU" dirty="0" err="1"/>
              <a:t>обученности</a:t>
            </a:r>
            <a:r>
              <a:rPr lang="ru-RU" dirty="0"/>
              <a:t> учащихся.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основная цель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318628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Отсюда и вытекает наша главная педагогическая задача – пробудить интерес детей к учебной деятельности, добиться проявления учащимися активности в изучении как программного, так и дополнительного материала. Новые образовательные технологии и их отдельные элементы, которые мы активно используем на уроках русского языка и литературы, а также и во внеурочное время, помогают нам в успешном решении данной задачи.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«УЧИТЬ детей УЧИТЬСЯ».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590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i="1" dirty="0"/>
              <a:t>- гуманность:</a:t>
            </a:r>
            <a:r>
              <a:rPr lang="ru-RU" i="1" dirty="0"/>
              <a:t> технологии должны улучшать качество жизни людей, например, качество образования;</a:t>
            </a:r>
            <a:endParaRPr lang="ru-RU" dirty="0"/>
          </a:p>
          <a:p>
            <a:r>
              <a:rPr lang="ru-RU" i="1" dirty="0"/>
              <a:t>- </a:t>
            </a:r>
            <a:r>
              <a:rPr lang="ru-RU" b="1" i="1" dirty="0"/>
              <a:t>эффективность:</a:t>
            </a:r>
            <a:r>
              <a:rPr lang="ru-RU" i="1" dirty="0"/>
              <a:t> технологии должны быть результативными, т.е. должны давать положительные результаты;</a:t>
            </a:r>
            <a:endParaRPr lang="ru-RU" dirty="0"/>
          </a:p>
          <a:p>
            <a:r>
              <a:rPr lang="ru-RU" b="1" i="1" dirty="0"/>
              <a:t>- </a:t>
            </a:r>
            <a:r>
              <a:rPr lang="ru-RU" b="1" i="1" dirty="0" err="1"/>
              <a:t>наукоёмкость</a:t>
            </a:r>
            <a:r>
              <a:rPr lang="ru-RU" i="1" dirty="0"/>
              <a:t>: технологии должны иметь серьёзное научное обоснование;</a:t>
            </a:r>
            <a:endParaRPr lang="ru-RU" dirty="0"/>
          </a:p>
          <a:p>
            <a:r>
              <a:rPr lang="ru-RU" b="1" i="1" dirty="0"/>
              <a:t>- универсальность:</a:t>
            </a:r>
            <a:r>
              <a:rPr lang="ru-RU" i="1" dirty="0"/>
              <a:t> технологии должны иметь широкое применение, например, одна и та же технология должна быть применима для преподавания разных учебных предметов, должна быть пригодна для разных ступеней обучения, а также для обучения детей с разным уровнем развития;</a:t>
            </a:r>
            <a:endParaRPr lang="ru-RU" dirty="0"/>
          </a:p>
          <a:p>
            <a:r>
              <a:rPr lang="ru-RU" b="1" i="1" dirty="0"/>
              <a:t>- интегрированность:</a:t>
            </a:r>
            <a:r>
              <a:rPr lang="ru-RU" i="1" dirty="0"/>
              <a:t> технологии должны быть взаимосвязаны и взаимообусловлены и тем самым должны дополнять друг друга.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effectLst/>
              </a:rPr>
              <a:t> 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Современным образовательным технологиям должны быть присущи определённые характеристики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238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       </a:t>
            </a:r>
            <a:r>
              <a:rPr lang="ru-RU" b="1" dirty="0"/>
              <a:t>Педагогическая технология</a:t>
            </a:r>
            <a:r>
              <a:rPr lang="ru-RU" dirty="0"/>
              <a:t> – </a:t>
            </a:r>
            <a:r>
              <a:rPr lang="ru-RU" i="1" dirty="0"/>
              <a:t>«это продуманная во всех деталях МОДЕЛЬ совместной педагогической деятельности по проектированию, организации и проведению учебного процесса с безусловным обеспечением комфортных условий для учащихся и учителя»</a:t>
            </a:r>
            <a:r>
              <a:rPr lang="ru-RU" dirty="0"/>
              <a:t>.</a:t>
            </a:r>
          </a:p>
          <a:p>
            <a:r>
              <a:rPr lang="ru-RU" dirty="0"/>
              <a:t>Современные образовательные технологии обеспечивают внедрение основных направлений педагогической стратегии:</a:t>
            </a:r>
          </a:p>
          <a:p>
            <a:r>
              <a:rPr lang="ru-RU" i="1" dirty="0"/>
              <a:t>- </a:t>
            </a:r>
            <a:r>
              <a:rPr lang="ru-RU" i="1" dirty="0" err="1"/>
              <a:t>гуманизация</a:t>
            </a:r>
            <a:r>
              <a:rPr lang="ru-RU" i="1" dirty="0"/>
              <a:t> образования и личностно ориентированный подход;</a:t>
            </a:r>
            <a:endParaRPr lang="ru-RU" dirty="0"/>
          </a:p>
          <a:p>
            <a:r>
              <a:rPr lang="ru-RU" i="1" dirty="0"/>
              <a:t>- интеллектуальное развитие детей, их самостоятельности;</a:t>
            </a:r>
            <a:endParaRPr lang="ru-RU" dirty="0"/>
          </a:p>
          <a:p>
            <a:r>
              <a:rPr lang="ru-RU" i="1" dirty="0"/>
              <a:t>- доброжелательность по отношению к учителю и друг к другу;</a:t>
            </a:r>
            <a:endParaRPr lang="ru-RU" dirty="0"/>
          </a:p>
          <a:p>
            <a:r>
              <a:rPr lang="ru-RU" i="1" dirty="0"/>
              <a:t>- внимание к индивидуальности человека, его личности;</a:t>
            </a:r>
            <a:endParaRPr lang="ru-RU" dirty="0"/>
          </a:p>
          <a:p>
            <a:r>
              <a:rPr lang="ru-RU" i="1" dirty="0"/>
              <a:t>- чёткая ориентация на развитие творческой деятельности.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       </a:t>
            </a:r>
            <a:r>
              <a:rPr lang="ru-RU" b="1" dirty="0">
                <a:effectLst/>
              </a:rPr>
              <a:t>Педагогическая технология</a:t>
            </a:r>
            <a:r>
              <a:rPr lang="ru-RU" dirty="0">
                <a:effectLst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921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Использование новых технологий в учебном процессе является актуальной проблемой современного школьного образования. Сегодня необходимо, чтобы каждый учитель по любой дисциплине мог провести занятие с использованием информационно-коммуникационных технологий. Это даёт возможность учителю работать дифференцированно и индивидуально, а также экономит время.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/>
              </a:rPr>
              <a:t>Педагогическая технология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08967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</TotalTime>
  <Words>551</Words>
  <Application>Microsoft Office PowerPoint</Application>
  <PresentationFormat>Экран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2.2. Современные образовательные технологии обучения</vt:lpstr>
      <vt:lpstr>План</vt:lpstr>
      <vt:lpstr>Ключевые слова: </vt:lpstr>
      <vt:lpstr>Как же заинтересовать учащихся?  </vt:lpstr>
      <vt:lpstr>основная цель обучения</vt:lpstr>
      <vt:lpstr>основная цель обучения</vt:lpstr>
      <vt:lpstr>«УЧИТЬ детей УЧИТЬСЯ». </vt:lpstr>
      <vt:lpstr> Современным образовательным технологиям должны быть присущи определённые характеристики:</vt:lpstr>
      <vt:lpstr>       Педагогическая технология </vt:lpstr>
      <vt:lpstr>Педагогическая технология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2.2. Современные образовательные технологии обучения</dc:title>
  <dc:creator>Gulchexraxon</dc:creator>
  <cp:lastModifiedBy>Gulchexraxon</cp:lastModifiedBy>
  <cp:revision>4</cp:revision>
  <dcterms:created xsi:type="dcterms:W3CDTF">2024-04-23T09:22:42Z</dcterms:created>
  <dcterms:modified xsi:type="dcterms:W3CDTF">2024-04-23T09:32:35Z</dcterms:modified>
</cp:coreProperties>
</file>