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4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5132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67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39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5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09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942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10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557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2099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58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042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86BDB74-DA97-4412-B947-4A6F3A62F956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F364668-0468-40F1-A67E-D801427B040F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5325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21</a:t>
            </a:r>
            <a:r>
              <a:rPr lang="en-US" baseline="30000" dirty="0" smtClean="0"/>
              <a:t>st</a:t>
            </a:r>
            <a:r>
              <a:rPr lang="en-US" dirty="0" smtClean="0"/>
              <a:t> century skills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Erkaboyeva 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883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Aim: PWBAT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Get </a:t>
            </a:r>
            <a:r>
              <a:rPr lang="en-US" dirty="0"/>
              <a:t>informed with </a:t>
            </a:r>
            <a:r>
              <a:rPr lang="en-US" dirty="0" smtClean="0"/>
              <a:t>the 21</a:t>
            </a:r>
            <a:r>
              <a:rPr lang="en-US" baseline="30000" dirty="0" smtClean="0"/>
              <a:t>st</a:t>
            </a:r>
            <a:r>
              <a:rPr lang="en-US" dirty="0" smtClean="0"/>
              <a:t> century skills</a:t>
            </a:r>
          </a:p>
          <a:p>
            <a:r>
              <a:rPr lang="en-US" dirty="0" smtClean="0"/>
              <a:t>Have a practice of a Foldable activity to use 4 Cs </a:t>
            </a:r>
            <a:endParaRPr lang="ru-RU" dirty="0"/>
          </a:p>
          <a:p>
            <a:r>
              <a:rPr lang="en-US" dirty="0" smtClean="0"/>
              <a:t>Reflect on learning materials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860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smtClean="0"/>
              <a:t>                         What </a:t>
            </a:r>
            <a:r>
              <a:rPr lang="en-US" sz="4000" dirty="0"/>
              <a:t>are the 21</a:t>
            </a:r>
            <a:r>
              <a:rPr lang="en-US" sz="4000" baseline="30000" dirty="0"/>
              <a:t>st</a:t>
            </a:r>
            <a:r>
              <a:rPr lang="en-US" sz="4000" dirty="0"/>
              <a:t> century skills?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79027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Unjumble</a:t>
            </a:r>
            <a:r>
              <a:rPr lang="en-US" dirty="0" smtClean="0"/>
              <a:t> words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e</a:t>
            </a:r>
            <a:r>
              <a:rPr lang="en-US" dirty="0" err="1" smtClean="0"/>
              <a:t>ttyariciv</a:t>
            </a:r>
            <a:endParaRPr lang="en-US" dirty="0" smtClean="0"/>
          </a:p>
          <a:p>
            <a:r>
              <a:rPr lang="en-US" dirty="0" err="1"/>
              <a:t>r</a:t>
            </a:r>
            <a:r>
              <a:rPr lang="en-US" dirty="0" err="1" smtClean="0"/>
              <a:t>nlclaootbaio</a:t>
            </a:r>
            <a:endParaRPr lang="en-US" dirty="0" smtClean="0"/>
          </a:p>
          <a:p>
            <a:r>
              <a:rPr lang="en-US" dirty="0" err="1"/>
              <a:t>n</a:t>
            </a:r>
            <a:r>
              <a:rPr lang="en-US" dirty="0" err="1" smtClean="0"/>
              <a:t>mitacmoonuci</a:t>
            </a:r>
            <a:endParaRPr lang="en-US" dirty="0" smtClean="0"/>
          </a:p>
          <a:p>
            <a:r>
              <a:rPr lang="en-US" dirty="0" err="1"/>
              <a:t>t</a:t>
            </a:r>
            <a:r>
              <a:rPr lang="en-US" dirty="0" err="1" smtClean="0"/>
              <a:t>cclairi</a:t>
            </a:r>
            <a:r>
              <a:rPr lang="en-US" dirty="0" smtClean="0"/>
              <a:t> </a:t>
            </a:r>
            <a:r>
              <a:rPr lang="en-US" dirty="0" err="1" smtClean="0"/>
              <a:t>igintnhk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710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Creativity      (create, produce, dance, sing, act out, write a poem…)</a:t>
            </a:r>
          </a:p>
          <a:p>
            <a:r>
              <a:rPr lang="en-US" dirty="0" smtClean="0"/>
              <a:t>Collaboration   (work together, group work, pair work, team work)</a:t>
            </a:r>
          </a:p>
          <a:p>
            <a:r>
              <a:rPr lang="en-US" dirty="0" smtClean="0"/>
              <a:t>Communication   (have a conversation, interact, exchange through writing)</a:t>
            </a:r>
          </a:p>
          <a:p>
            <a:r>
              <a:rPr lang="en-US" dirty="0" smtClean="0"/>
              <a:t>Critical thinking (compare, analyze, apply, </a:t>
            </a:r>
            <a:r>
              <a:rPr lang="en-US" dirty="0"/>
              <a:t>find a solution to a </a:t>
            </a:r>
            <a:r>
              <a:rPr lang="en-US" dirty="0" smtClean="0"/>
              <a:t>problem) </a:t>
            </a: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219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Foldable about my Expectations from a one-week teacher training course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Foldable is made of a piece of a paper. The paper should be folded twice. It has 3 parts. In the back side of the paper; 3 (3 facts about me,) 2 (2things I want to take from the course for myself,) 1 (1 thing I want to take from the course for my learners) In front side the learners will write the things which are required.</a:t>
            </a:r>
          </a:p>
          <a:p>
            <a:r>
              <a:rPr lang="en-US" dirty="0" smtClean="0"/>
              <a:t>Pair work- sharing the </a:t>
            </a:r>
            <a:r>
              <a:rPr lang="en-US" dirty="0" err="1" smtClean="0"/>
              <a:t>foldables</a:t>
            </a:r>
            <a:r>
              <a:rPr lang="en-US" dirty="0" smtClean="0"/>
              <a:t> with each other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301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Reflecting on learning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Participants in their groups discuss the following questions:</a:t>
            </a:r>
          </a:p>
          <a:p>
            <a:pPr marL="0" indent="0">
              <a:buNone/>
            </a:pPr>
            <a:r>
              <a:rPr lang="en-US" dirty="0" smtClean="0"/>
              <a:t>When did we work together in a Foldable Activity? (for collaboration)</a:t>
            </a:r>
          </a:p>
          <a:p>
            <a:pPr marL="0" indent="0">
              <a:buNone/>
            </a:pPr>
            <a:r>
              <a:rPr lang="en-US" dirty="0" smtClean="0"/>
              <a:t>Did we create (make, produce…) anything? (for creativity)</a:t>
            </a:r>
          </a:p>
          <a:p>
            <a:pPr marL="0" indent="0">
              <a:buNone/>
            </a:pPr>
            <a:r>
              <a:rPr lang="en-US" dirty="0" smtClean="0"/>
              <a:t>Did we have a chance to do critical thinking?</a:t>
            </a:r>
          </a:p>
          <a:p>
            <a:pPr marL="0" indent="0">
              <a:buNone/>
            </a:pPr>
            <a:r>
              <a:rPr lang="en-US" dirty="0" smtClean="0"/>
              <a:t>Did we communicate with each other in a Foldable activity?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519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Collaboration- exchanging about their Expectations in a Foldable Activity</a:t>
            </a:r>
          </a:p>
          <a:p>
            <a:r>
              <a:rPr lang="en-US" dirty="0" smtClean="0"/>
              <a:t>Communication- participants talked to each other while sharing their info</a:t>
            </a:r>
          </a:p>
          <a:p>
            <a:r>
              <a:rPr lang="en-US" dirty="0" smtClean="0"/>
              <a:t>Creativity- participants created a foldable</a:t>
            </a:r>
          </a:p>
          <a:p>
            <a:r>
              <a:rPr lang="en-US" dirty="0" smtClean="0"/>
              <a:t>Critical thinking- participants had to choose the most important facts and they had to compare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00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adapt a Foldable and use it in the classroom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Topic can be changed. ( Students can create a Foldable about their famous sport or sportsman…)</a:t>
            </a:r>
          </a:p>
          <a:p>
            <a:r>
              <a:rPr lang="en-US" dirty="0" smtClean="0"/>
              <a:t>Foldable can have more folds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861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</a:t>
            </a:r>
            <a:r>
              <a:rPr lang="en-US" dirty="0" smtClean="0"/>
              <a:t>eferences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ESN program and TETE materials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955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180</TotalTime>
  <Words>345</Words>
  <Application>Microsoft Office PowerPoint</Application>
  <PresentationFormat>Широкоэкранный</PresentationFormat>
  <Paragraphs>37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Tw Cen MT</vt:lpstr>
      <vt:lpstr>Tw Cen MT Condensed</vt:lpstr>
      <vt:lpstr>Wingdings 3</vt:lpstr>
      <vt:lpstr>Интеграл</vt:lpstr>
      <vt:lpstr>The 21st century skills</vt:lpstr>
      <vt:lpstr>Aim: PWBAT</vt:lpstr>
      <vt:lpstr>Презентация PowerPoint</vt:lpstr>
      <vt:lpstr>Unjumble words</vt:lpstr>
      <vt:lpstr>Answers</vt:lpstr>
      <vt:lpstr>Foldable about my Expectations from a one-week teacher training course</vt:lpstr>
      <vt:lpstr>Reflecting on learning</vt:lpstr>
      <vt:lpstr>Answers</vt:lpstr>
      <vt:lpstr>How to adapt a Foldable and use it in the classroom </vt:lpstr>
      <vt:lpstr>References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7</cp:revision>
  <dcterms:created xsi:type="dcterms:W3CDTF">2023-04-05T03:51:56Z</dcterms:created>
  <dcterms:modified xsi:type="dcterms:W3CDTF">2023-04-05T06:54:17Z</dcterms:modified>
</cp:coreProperties>
</file>